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74.jpg" ContentType="image/jpg"/>
  <Override PartName="/ppt/media/image77.jpg" ContentType="image/jpg"/>
  <Override PartName="/ppt/media/image85.jpg" ContentType="image/jp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1" r:id="rId2"/>
  </p:sldMasterIdLst>
  <p:notesMasterIdLst>
    <p:notesMasterId r:id="rId74"/>
  </p:notesMasterIdLst>
  <p:sldIdLst>
    <p:sldId id="452" r:id="rId3"/>
    <p:sldId id="486" r:id="rId4"/>
    <p:sldId id="444" r:id="rId5"/>
    <p:sldId id="443" r:id="rId6"/>
    <p:sldId id="445" r:id="rId7"/>
    <p:sldId id="446" r:id="rId8"/>
    <p:sldId id="447" r:id="rId9"/>
    <p:sldId id="261" r:id="rId10"/>
    <p:sldId id="448" r:id="rId11"/>
    <p:sldId id="263" r:id="rId12"/>
    <p:sldId id="410" r:id="rId13"/>
    <p:sldId id="395" r:id="rId14"/>
    <p:sldId id="363" r:id="rId15"/>
    <p:sldId id="397" r:id="rId16"/>
    <p:sldId id="396" r:id="rId17"/>
    <p:sldId id="398" r:id="rId18"/>
    <p:sldId id="401" r:id="rId19"/>
    <p:sldId id="400" r:id="rId20"/>
    <p:sldId id="402" r:id="rId21"/>
    <p:sldId id="399" r:id="rId22"/>
    <p:sldId id="379" r:id="rId23"/>
    <p:sldId id="411" r:id="rId24"/>
    <p:sldId id="366" r:id="rId25"/>
    <p:sldId id="403" r:id="rId26"/>
    <p:sldId id="364" r:id="rId27"/>
    <p:sldId id="387" r:id="rId28"/>
    <p:sldId id="365" r:id="rId29"/>
    <p:sldId id="405" r:id="rId30"/>
    <p:sldId id="404" r:id="rId31"/>
    <p:sldId id="367" r:id="rId32"/>
    <p:sldId id="374" r:id="rId33"/>
    <p:sldId id="368" r:id="rId34"/>
    <p:sldId id="369" r:id="rId35"/>
    <p:sldId id="373" r:id="rId36"/>
    <p:sldId id="372" r:id="rId37"/>
    <p:sldId id="406" r:id="rId38"/>
    <p:sldId id="376" r:id="rId39"/>
    <p:sldId id="407" r:id="rId40"/>
    <p:sldId id="377" r:id="rId41"/>
    <p:sldId id="378" r:id="rId42"/>
    <p:sldId id="413" r:id="rId43"/>
    <p:sldId id="415" r:id="rId44"/>
    <p:sldId id="417" r:id="rId45"/>
    <p:sldId id="451" r:id="rId46"/>
    <p:sldId id="418" r:id="rId47"/>
    <p:sldId id="419" r:id="rId48"/>
    <p:sldId id="428" r:id="rId49"/>
    <p:sldId id="420" r:id="rId50"/>
    <p:sldId id="422" r:id="rId51"/>
    <p:sldId id="423" r:id="rId52"/>
    <p:sldId id="424" r:id="rId53"/>
    <p:sldId id="427" r:id="rId54"/>
    <p:sldId id="436" r:id="rId55"/>
    <p:sldId id="392" r:id="rId56"/>
    <p:sldId id="393" r:id="rId57"/>
    <p:sldId id="429" r:id="rId58"/>
    <p:sldId id="437" r:id="rId59"/>
    <p:sldId id="389" r:id="rId60"/>
    <p:sldId id="431" r:id="rId61"/>
    <p:sldId id="433" r:id="rId62"/>
    <p:sldId id="434" r:id="rId63"/>
    <p:sldId id="435" r:id="rId64"/>
    <p:sldId id="442" r:id="rId65"/>
    <p:sldId id="278" r:id="rId66"/>
    <p:sldId id="438" r:id="rId67"/>
    <p:sldId id="256" r:id="rId68"/>
    <p:sldId id="257" r:id="rId69"/>
    <p:sldId id="258" r:id="rId70"/>
    <p:sldId id="259" r:id="rId71"/>
    <p:sldId id="260" r:id="rId72"/>
    <p:sldId id="262" r:id="rId73"/>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25B96E1A-FF7C-4559-9170-6CBA627127AB}">
          <p14:sldIdLst/>
        </p14:section>
        <p14:section name="Abschnitt ohne Titel" id="{EC4F1732-953A-4FDE-B987-0B495D698858}">
          <p14:sldIdLst>
            <p14:sldId id="452"/>
            <p14:sldId id="486"/>
            <p14:sldId id="444"/>
            <p14:sldId id="443"/>
            <p14:sldId id="445"/>
            <p14:sldId id="446"/>
            <p14:sldId id="447"/>
            <p14:sldId id="261"/>
            <p14:sldId id="448"/>
            <p14:sldId id="263"/>
            <p14:sldId id="410"/>
            <p14:sldId id="395"/>
            <p14:sldId id="363"/>
            <p14:sldId id="397"/>
            <p14:sldId id="396"/>
            <p14:sldId id="398"/>
            <p14:sldId id="401"/>
            <p14:sldId id="400"/>
            <p14:sldId id="402"/>
            <p14:sldId id="399"/>
            <p14:sldId id="379"/>
            <p14:sldId id="411"/>
            <p14:sldId id="366"/>
            <p14:sldId id="403"/>
            <p14:sldId id="364"/>
            <p14:sldId id="387"/>
            <p14:sldId id="365"/>
            <p14:sldId id="405"/>
            <p14:sldId id="404"/>
            <p14:sldId id="367"/>
            <p14:sldId id="374"/>
            <p14:sldId id="368"/>
            <p14:sldId id="369"/>
            <p14:sldId id="373"/>
            <p14:sldId id="372"/>
            <p14:sldId id="406"/>
            <p14:sldId id="376"/>
            <p14:sldId id="407"/>
            <p14:sldId id="377"/>
            <p14:sldId id="378"/>
            <p14:sldId id="413"/>
            <p14:sldId id="415"/>
            <p14:sldId id="417"/>
            <p14:sldId id="451"/>
            <p14:sldId id="418"/>
            <p14:sldId id="419"/>
            <p14:sldId id="428"/>
            <p14:sldId id="420"/>
            <p14:sldId id="422"/>
            <p14:sldId id="423"/>
            <p14:sldId id="424"/>
            <p14:sldId id="427"/>
            <p14:sldId id="436"/>
            <p14:sldId id="392"/>
            <p14:sldId id="393"/>
            <p14:sldId id="429"/>
            <p14:sldId id="437"/>
            <p14:sldId id="389"/>
            <p14:sldId id="431"/>
            <p14:sldId id="433"/>
            <p14:sldId id="434"/>
            <p14:sldId id="435"/>
            <p14:sldId id="442"/>
            <p14:sldId id="278"/>
            <p14:sldId id="438"/>
            <p14:sldId id="256"/>
            <p14:sldId id="257"/>
            <p14:sldId id="258"/>
            <p14:sldId id="259"/>
            <p14:sldId id="260"/>
            <p14:sldId id="26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A50021"/>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BB0954-7415-412F-B6F5-D2600F8E7A38}" v="3" dt="2023-09-07T15:53:27.259"/>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2" autoAdjust="0"/>
    <p:restoredTop sz="94660"/>
  </p:normalViewPr>
  <p:slideViewPr>
    <p:cSldViewPr snapToGrid="0" showGuides="1">
      <p:cViewPr varScale="1">
        <p:scale>
          <a:sx n="75" d="100"/>
          <a:sy n="75" d="100"/>
        </p:scale>
        <p:origin x="281" y="3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notesMaster" Target="notesMasters/notesMaster1.xml"/><Relationship Id="rId79" Type="http://schemas.microsoft.com/office/2016/11/relationships/changesInfo" Target="changesInfos/changesInfo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Fößel" userId="a0af8eb58100e859" providerId="LiveId" clId="{4ABB0954-7415-412F-B6F5-D2600F8E7A38}"/>
    <pc:docChg chg="addSld delSld modSld sldOrd modSection">
      <pc:chgData name="Thomas Fößel" userId="a0af8eb58100e859" providerId="LiveId" clId="{4ABB0954-7415-412F-B6F5-D2600F8E7A38}" dt="2023-09-07T15:55:16.805" v="14" actId="47"/>
      <pc:docMkLst>
        <pc:docMk/>
      </pc:docMkLst>
      <pc:sldChg chg="del">
        <pc:chgData name="Thomas Fößel" userId="a0af8eb58100e859" providerId="LiveId" clId="{4ABB0954-7415-412F-B6F5-D2600F8E7A38}" dt="2023-09-07T15:51:47.108" v="0" actId="47"/>
        <pc:sldMkLst>
          <pc:docMk/>
          <pc:sldMk cId="3831458506" sldId="449"/>
        </pc:sldMkLst>
      </pc:sldChg>
      <pc:sldChg chg="add del ord">
        <pc:chgData name="Thomas Fößel" userId="a0af8eb58100e859" providerId="LiveId" clId="{4ABB0954-7415-412F-B6F5-D2600F8E7A38}" dt="2023-09-07T15:52:11.934" v="6" actId="47"/>
        <pc:sldMkLst>
          <pc:docMk/>
          <pc:sldMk cId="2179287269" sldId="450"/>
        </pc:sldMkLst>
      </pc:sldChg>
      <pc:sldChg chg="del">
        <pc:chgData name="Thomas Fößel" userId="a0af8eb58100e859" providerId="LiveId" clId="{4ABB0954-7415-412F-B6F5-D2600F8E7A38}" dt="2023-09-07T15:51:49.738" v="1" actId="47"/>
        <pc:sldMkLst>
          <pc:docMk/>
          <pc:sldMk cId="240839242" sldId="452"/>
        </pc:sldMkLst>
      </pc:sldChg>
      <pc:sldChg chg="add ord">
        <pc:chgData name="Thomas Fößel" userId="a0af8eb58100e859" providerId="LiveId" clId="{4ABB0954-7415-412F-B6F5-D2600F8E7A38}" dt="2023-09-07T15:51:54.203" v="4"/>
        <pc:sldMkLst>
          <pc:docMk/>
          <pc:sldMk cId="3021138510" sldId="452"/>
        </pc:sldMkLst>
      </pc:sldChg>
      <pc:sldChg chg="add del ord">
        <pc:chgData name="Thomas Fößel" userId="a0af8eb58100e859" providerId="LiveId" clId="{4ABB0954-7415-412F-B6F5-D2600F8E7A38}" dt="2023-09-07T15:52:10.898" v="5" actId="47"/>
        <pc:sldMkLst>
          <pc:docMk/>
          <pc:sldMk cId="2362711333" sldId="453"/>
        </pc:sldMkLst>
      </pc:sldChg>
      <pc:sldChg chg="add del ord">
        <pc:chgData name="Thomas Fößel" userId="a0af8eb58100e859" providerId="LiveId" clId="{4ABB0954-7415-412F-B6F5-D2600F8E7A38}" dt="2023-09-07T15:55:16" v="13" actId="47"/>
        <pc:sldMkLst>
          <pc:docMk/>
          <pc:sldMk cId="0" sldId="484"/>
        </pc:sldMkLst>
      </pc:sldChg>
      <pc:sldChg chg="add del ord">
        <pc:chgData name="Thomas Fößel" userId="a0af8eb58100e859" providerId="LiveId" clId="{4ABB0954-7415-412F-B6F5-D2600F8E7A38}" dt="2023-09-07T15:55:16.805" v="14" actId="47"/>
        <pc:sldMkLst>
          <pc:docMk/>
          <pc:sldMk cId="0" sldId="485"/>
        </pc:sldMkLst>
      </pc:sldChg>
      <pc:sldChg chg="addSp modSp new mod">
        <pc:chgData name="Thomas Fößel" userId="a0af8eb58100e859" providerId="LiveId" clId="{4ABB0954-7415-412F-B6F5-D2600F8E7A38}" dt="2023-09-07T15:53:35.973" v="12" actId="14100"/>
        <pc:sldMkLst>
          <pc:docMk/>
          <pc:sldMk cId="2917368184" sldId="486"/>
        </pc:sldMkLst>
        <pc:spChg chg="mod">
          <ac:chgData name="Thomas Fößel" userId="a0af8eb58100e859" providerId="LiveId" clId="{4ABB0954-7415-412F-B6F5-D2600F8E7A38}" dt="2023-09-07T15:53:27.257" v="11"/>
          <ac:spMkLst>
            <pc:docMk/>
            <pc:sldMk cId="2917368184" sldId="486"/>
            <ac:spMk id="3" creationId="{D4EEF007-BAFE-0950-689C-79792F50AB5A}"/>
          </ac:spMkLst>
        </pc:spChg>
        <pc:spChg chg="mod">
          <ac:chgData name="Thomas Fößel" userId="a0af8eb58100e859" providerId="LiveId" clId="{4ABB0954-7415-412F-B6F5-D2600F8E7A38}" dt="2023-09-07T15:53:27.257" v="11"/>
          <ac:spMkLst>
            <pc:docMk/>
            <pc:sldMk cId="2917368184" sldId="486"/>
            <ac:spMk id="5" creationId="{47606567-98ED-D032-42F5-F95CF494ACEA}"/>
          </ac:spMkLst>
        </pc:spChg>
        <pc:spChg chg="mod">
          <ac:chgData name="Thomas Fößel" userId="a0af8eb58100e859" providerId="LiveId" clId="{4ABB0954-7415-412F-B6F5-D2600F8E7A38}" dt="2023-09-07T15:53:27.257" v="11"/>
          <ac:spMkLst>
            <pc:docMk/>
            <pc:sldMk cId="2917368184" sldId="486"/>
            <ac:spMk id="6" creationId="{BBA5CB39-E0FC-DBDB-FB74-3A3DE5CF79A0}"/>
          </ac:spMkLst>
        </pc:spChg>
        <pc:spChg chg="mod">
          <ac:chgData name="Thomas Fößel" userId="a0af8eb58100e859" providerId="LiveId" clId="{4ABB0954-7415-412F-B6F5-D2600F8E7A38}" dt="2023-09-07T15:53:27.257" v="11"/>
          <ac:spMkLst>
            <pc:docMk/>
            <pc:sldMk cId="2917368184" sldId="486"/>
            <ac:spMk id="7" creationId="{3904D1FA-3E52-17CB-39D4-D07F6F2BC891}"/>
          </ac:spMkLst>
        </pc:spChg>
        <pc:spChg chg="mod">
          <ac:chgData name="Thomas Fößel" userId="a0af8eb58100e859" providerId="LiveId" clId="{4ABB0954-7415-412F-B6F5-D2600F8E7A38}" dt="2023-09-07T15:53:27.257" v="11"/>
          <ac:spMkLst>
            <pc:docMk/>
            <pc:sldMk cId="2917368184" sldId="486"/>
            <ac:spMk id="10" creationId="{727F8113-8078-29CC-2ED8-3C01F1C95FF9}"/>
          </ac:spMkLst>
        </pc:spChg>
        <pc:spChg chg="mod">
          <ac:chgData name="Thomas Fößel" userId="a0af8eb58100e859" providerId="LiveId" clId="{4ABB0954-7415-412F-B6F5-D2600F8E7A38}" dt="2023-09-07T15:53:27.257" v="11"/>
          <ac:spMkLst>
            <pc:docMk/>
            <pc:sldMk cId="2917368184" sldId="486"/>
            <ac:spMk id="11" creationId="{E7D317A8-3CE1-4B30-354A-284E0EF3C6F0}"/>
          </ac:spMkLst>
        </pc:spChg>
        <pc:spChg chg="mod">
          <ac:chgData name="Thomas Fößel" userId="a0af8eb58100e859" providerId="LiveId" clId="{4ABB0954-7415-412F-B6F5-D2600F8E7A38}" dt="2023-09-07T15:53:27.257" v="11"/>
          <ac:spMkLst>
            <pc:docMk/>
            <pc:sldMk cId="2917368184" sldId="486"/>
            <ac:spMk id="12" creationId="{463F7D6A-31E9-9620-0C5C-3E11319671CD}"/>
          </ac:spMkLst>
        </pc:spChg>
        <pc:spChg chg="mod">
          <ac:chgData name="Thomas Fößel" userId="a0af8eb58100e859" providerId="LiveId" clId="{4ABB0954-7415-412F-B6F5-D2600F8E7A38}" dt="2023-09-07T15:53:27.257" v="11"/>
          <ac:spMkLst>
            <pc:docMk/>
            <pc:sldMk cId="2917368184" sldId="486"/>
            <ac:spMk id="13" creationId="{A1C2CF52-0877-2EEE-2323-8BA386269DC2}"/>
          </ac:spMkLst>
        </pc:spChg>
        <pc:spChg chg="mod">
          <ac:chgData name="Thomas Fößel" userId="a0af8eb58100e859" providerId="LiveId" clId="{4ABB0954-7415-412F-B6F5-D2600F8E7A38}" dt="2023-09-07T15:53:27.257" v="11"/>
          <ac:spMkLst>
            <pc:docMk/>
            <pc:sldMk cId="2917368184" sldId="486"/>
            <ac:spMk id="14" creationId="{30CD08E6-7F0E-95A5-EBCF-CB4620D0AE65}"/>
          </ac:spMkLst>
        </pc:spChg>
        <pc:spChg chg="mod">
          <ac:chgData name="Thomas Fößel" userId="a0af8eb58100e859" providerId="LiveId" clId="{4ABB0954-7415-412F-B6F5-D2600F8E7A38}" dt="2023-09-07T15:53:27.257" v="11"/>
          <ac:spMkLst>
            <pc:docMk/>
            <pc:sldMk cId="2917368184" sldId="486"/>
            <ac:spMk id="15" creationId="{3F71CF1F-0B57-6240-055E-7313A95708D5}"/>
          </ac:spMkLst>
        </pc:spChg>
        <pc:spChg chg="mod">
          <ac:chgData name="Thomas Fößel" userId="a0af8eb58100e859" providerId="LiveId" clId="{4ABB0954-7415-412F-B6F5-D2600F8E7A38}" dt="2023-09-07T15:53:27.257" v="11"/>
          <ac:spMkLst>
            <pc:docMk/>
            <pc:sldMk cId="2917368184" sldId="486"/>
            <ac:spMk id="16" creationId="{C18DC508-798C-3315-1CA3-493E0A1D4B83}"/>
          </ac:spMkLst>
        </pc:spChg>
        <pc:spChg chg="mod">
          <ac:chgData name="Thomas Fößel" userId="a0af8eb58100e859" providerId="LiveId" clId="{4ABB0954-7415-412F-B6F5-D2600F8E7A38}" dt="2023-09-07T15:53:27.257" v="11"/>
          <ac:spMkLst>
            <pc:docMk/>
            <pc:sldMk cId="2917368184" sldId="486"/>
            <ac:spMk id="18" creationId="{1B9674D2-0507-059D-3556-7FD66152DBD9}"/>
          </ac:spMkLst>
        </pc:spChg>
        <pc:spChg chg="mod">
          <ac:chgData name="Thomas Fößel" userId="a0af8eb58100e859" providerId="LiveId" clId="{4ABB0954-7415-412F-B6F5-D2600F8E7A38}" dt="2023-09-07T15:53:27.257" v="11"/>
          <ac:spMkLst>
            <pc:docMk/>
            <pc:sldMk cId="2917368184" sldId="486"/>
            <ac:spMk id="19" creationId="{08BED43C-65FE-F447-0DD8-E60008E57447}"/>
          </ac:spMkLst>
        </pc:spChg>
        <pc:spChg chg="mod">
          <ac:chgData name="Thomas Fößel" userId="a0af8eb58100e859" providerId="LiveId" clId="{4ABB0954-7415-412F-B6F5-D2600F8E7A38}" dt="2023-09-07T15:53:27.257" v="11"/>
          <ac:spMkLst>
            <pc:docMk/>
            <pc:sldMk cId="2917368184" sldId="486"/>
            <ac:spMk id="20" creationId="{B023A235-31D0-A445-0D8D-149832A65958}"/>
          </ac:spMkLst>
        </pc:spChg>
        <pc:spChg chg="mod">
          <ac:chgData name="Thomas Fößel" userId="a0af8eb58100e859" providerId="LiveId" clId="{4ABB0954-7415-412F-B6F5-D2600F8E7A38}" dt="2023-09-07T15:53:27.257" v="11"/>
          <ac:spMkLst>
            <pc:docMk/>
            <pc:sldMk cId="2917368184" sldId="486"/>
            <ac:spMk id="21" creationId="{C5FB0F65-75B3-7270-2830-516637E126F5}"/>
          </ac:spMkLst>
        </pc:spChg>
        <pc:spChg chg="mod">
          <ac:chgData name="Thomas Fößel" userId="a0af8eb58100e859" providerId="LiveId" clId="{4ABB0954-7415-412F-B6F5-D2600F8E7A38}" dt="2023-09-07T15:53:27.257" v="11"/>
          <ac:spMkLst>
            <pc:docMk/>
            <pc:sldMk cId="2917368184" sldId="486"/>
            <ac:spMk id="23" creationId="{11BC4623-010C-DC37-A014-41C080FBAD37}"/>
          </ac:spMkLst>
        </pc:spChg>
        <pc:spChg chg="mod">
          <ac:chgData name="Thomas Fößel" userId="a0af8eb58100e859" providerId="LiveId" clId="{4ABB0954-7415-412F-B6F5-D2600F8E7A38}" dt="2023-09-07T15:53:27.257" v="11"/>
          <ac:spMkLst>
            <pc:docMk/>
            <pc:sldMk cId="2917368184" sldId="486"/>
            <ac:spMk id="24" creationId="{E3E4948A-73C1-BCB8-654F-F1FA83A84B2C}"/>
          </ac:spMkLst>
        </pc:spChg>
        <pc:spChg chg="mod">
          <ac:chgData name="Thomas Fößel" userId="a0af8eb58100e859" providerId="LiveId" clId="{4ABB0954-7415-412F-B6F5-D2600F8E7A38}" dt="2023-09-07T15:53:27.257" v="11"/>
          <ac:spMkLst>
            <pc:docMk/>
            <pc:sldMk cId="2917368184" sldId="486"/>
            <ac:spMk id="25" creationId="{1A5D86B2-2538-B789-C9C1-F3BFAAD315C3}"/>
          </ac:spMkLst>
        </pc:spChg>
        <pc:spChg chg="mod">
          <ac:chgData name="Thomas Fößel" userId="a0af8eb58100e859" providerId="LiveId" clId="{4ABB0954-7415-412F-B6F5-D2600F8E7A38}" dt="2023-09-07T15:53:27.257" v="11"/>
          <ac:spMkLst>
            <pc:docMk/>
            <pc:sldMk cId="2917368184" sldId="486"/>
            <ac:spMk id="27" creationId="{6DD2788B-493F-84CC-0029-AF01DAF2428F}"/>
          </ac:spMkLst>
        </pc:spChg>
        <pc:spChg chg="mod">
          <ac:chgData name="Thomas Fößel" userId="a0af8eb58100e859" providerId="LiveId" clId="{4ABB0954-7415-412F-B6F5-D2600F8E7A38}" dt="2023-09-07T15:53:27.257" v="11"/>
          <ac:spMkLst>
            <pc:docMk/>
            <pc:sldMk cId="2917368184" sldId="486"/>
            <ac:spMk id="29" creationId="{C6238BA9-B144-5EE4-4150-C5978A28F6A3}"/>
          </ac:spMkLst>
        </pc:spChg>
        <pc:spChg chg="mod">
          <ac:chgData name="Thomas Fößel" userId="a0af8eb58100e859" providerId="LiveId" clId="{4ABB0954-7415-412F-B6F5-D2600F8E7A38}" dt="2023-09-07T15:53:27.257" v="11"/>
          <ac:spMkLst>
            <pc:docMk/>
            <pc:sldMk cId="2917368184" sldId="486"/>
            <ac:spMk id="30" creationId="{F519A7D9-098A-B460-7D81-F76FBEC74206}"/>
          </ac:spMkLst>
        </pc:spChg>
        <pc:grpChg chg="add mod">
          <ac:chgData name="Thomas Fößel" userId="a0af8eb58100e859" providerId="LiveId" clId="{4ABB0954-7415-412F-B6F5-D2600F8E7A38}" dt="2023-09-07T15:53:35.973" v="12" actId="14100"/>
          <ac:grpSpMkLst>
            <pc:docMk/>
            <pc:sldMk cId="2917368184" sldId="486"/>
            <ac:grpSpMk id="2" creationId="{F38D84EA-01FE-AB3F-20E7-FD359F929839}"/>
          </ac:grpSpMkLst>
        </pc:grpChg>
        <pc:grpChg chg="mod">
          <ac:chgData name="Thomas Fößel" userId="a0af8eb58100e859" providerId="LiveId" clId="{4ABB0954-7415-412F-B6F5-D2600F8E7A38}" dt="2023-09-07T15:53:27.257" v="11"/>
          <ac:grpSpMkLst>
            <pc:docMk/>
            <pc:sldMk cId="2917368184" sldId="486"/>
            <ac:grpSpMk id="4" creationId="{FB6AC1BE-2EE6-9056-7A86-EE8C9EC9FAA3}"/>
          </ac:grpSpMkLst>
        </pc:grpChg>
        <pc:grpChg chg="mod">
          <ac:chgData name="Thomas Fößel" userId="a0af8eb58100e859" providerId="LiveId" clId="{4ABB0954-7415-412F-B6F5-D2600F8E7A38}" dt="2023-09-07T15:53:27.257" v="11"/>
          <ac:grpSpMkLst>
            <pc:docMk/>
            <pc:sldMk cId="2917368184" sldId="486"/>
            <ac:grpSpMk id="8" creationId="{359E46DE-0AF2-7FC5-04B9-D3057E0FEA70}"/>
          </ac:grpSpMkLst>
        </pc:grpChg>
        <pc:grpChg chg="mod">
          <ac:chgData name="Thomas Fößel" userId="a0af8eb58100e859" providerId="LiveId" clId="{4ABB0954-7415-412F-B6F5-D2600F8E7A38}" dt="2023-09-07T15:53:27.257" v="11"/>
          <ac:grpSpMkLst>
            <pc:docMk/>
            <pc:sldMk cId="2917368184" sldId="486"/>
            <ac:grpSpMk id="17" creationId="{0A044E55-DEC9-3463-75BF-3940C268C9B3}"/>
          </ac:grpSpMkLst>
        </pc:grpChg>
        <pc:picChg chg="mod">
          <ac:chgData name="Thomas Fößel" userId="a0af8eb58100e859" providerId="LiveId" clId="{4ABB0954-7415-412F-B6F5-D2600F8E7A38}" dt="2023-09-07T15:53:27.257" v="11"/>
          <ac:picMkLst>
            <pc:docMk/>
            <pc:sldMk cId="2917368184" sldId="486"/>
            <ac:picMk id="9" creationId="{27A31504-9642-57A1-865B-236BAF64ADD0}"/>
          </ac:picMkLst>
        </pc:picChg>
        <pc:picChg chg="mod">
          <ac:chgData name="Thomas Fößel" userId="a0af8eb58100e859" providerId="LiveId" clId="{4ABB0954-7415-412F-B6F5-D2600F8E7A38}" dt="2023-09-07T15:53:27.257" v="11"/>
          <ac:picMkLst>
            <pc:docMk/>
            <pc:sldMk cId="2917368184" sldId="486"/>
            <ac:picMk id="22" creationId="{358A14AE-C3FA-3A95-20BC-E164D857B0C8}"/>
          </ac:picMkLst>
        </pc:picChg>
        <pc:picChg chg="mod">
          <ac:chgData name="Thomas Fößel" userId="a0af8eb58100e859" providerId="LiveId" clId="{4ABB0954-7415-412F-B6F5-D2600F8E7A38}" dt="2023-09-07T15:53:27.257" v="11"/>
          <ac:picMkLst>
            <pc:docMk/>
            <pc:sldMk cId="2917368184" sldId="486"/>
            <ac:picMk id="26" creationId="{FF38600A-8A54-9A6D-9970-B7E9175C7D61}"/>
          </ac:picMkLst>
        </pc:picChg>
        <pc:picChg chg="mod">
          <ac:chgData name="Thomas Fößel" userId="a0af8eb58100e859" providerId="LiveId" clId="{4ABB0954-7415-412F-B6F5-D2600F8E7A38}" dt="2023-09-07T15:53:27.257" v="11"/>
          <ac:picMkLst>
            <pc:docMk/>
            <pc:sldMk cId="2917368184" sldId="486"/>
            <ac:picMk id="28" creationId="{226171B0-2B75-A528-3E0E-DA4CA77ACB85}"/>
          </ac:picMkLst>
        </pc:picChg>
      </pc:sldChg>
      <pc:sldMasterChg chg="delSldLayout">
        <pc:chgData name="Thomas Fößel" userId="a0af8eb58100e859" providerId="LiveId" clId="{4ABB0954-7415-412F-B6F5-D2600F8E7A38}" dt="2023-09-07T15:52:11.934" v="6" actId="47"/>
        <pc:sldMasterMkLst>
          <pc:docMk/>
          <pc:sldMasterMk cId="3308840482" sldId="2147483661"/>
        </pc:sldMasterMkLst>
        <pc:sldLayoutChg chg="del">
          <pc:chgData name="Thomas Fößel" userId="a0af8eb58100e859" providerId="LiveId" clId="{4ABB0954-7415-412F-B6F5-D2600F8E7A38}" dt="2023-09-07T15:52:11.934" v="6" actId="47"/>
          <pc:sldLayoutMkLst>
            <pc:docMk/>
            <pc:sldMasterMk cId="3308840482" sldId="2147483661"/>
            <pc:sldLayoutMk cId="2498770997" sldId="214748366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ACDBEB9C-79A9-430B-94E8-9E4D996D8105}" type="datetimeFigureOut">
              <a:rPr lang="de-DE" smtClean="0"/>
              <a:t>07.09.2023</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9C194A51-DD47-496C-8474-80CCD762874D}" type="slidenum">
              <a:rPr lang="de-DE" smtClean="0"/>
              <a:t>‹Nr.›</a:t>
            </a:fld>
            <a:endParaRPr lang="de-DE"/>
          </a:p>
        </p:txBody>
      </p:sp>
    </p:spTree>
    <p:extLst>
      <p:ext uri="{BB962C8B-B14F-4D97-AF65-F5344CB8AC3E}">
        <p14:creationId xmlns:p14="http://schemas.microsoft.com/office/powerpoint/2010/main" val="2629764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64618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13a3f985e06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13a3f985e06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7798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3a3f985e06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13a3f985e06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68362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3a3f985e06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3a3f985e06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0611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13a3f985e06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13a3f985e06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4056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13a3f985e06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13a3f985e06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3897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3a3f985e06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3a3f985e06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7922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13a3f985e06_0_1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13a3f985e06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7189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3" Type="http://schemas.openxmlformats.org/officeDocument/2006/relationships/image" Target="../media/image13.png"/><Relationship Id="rId18" Type="http://schemas.openxmlformats.org/officeDocument/2006/relationships/image" Target="../media/image18.png"/><Relationship Id="rId26" Type="http://schemas.openxmlformats.org/officeDocument/2006/relationships/image" Target="../media/image26.png"/><Relationship Id="rId3" Type="http://schemas.openxmlformats.org/officeDocument/2006/relationships/image" Target="../media/image3.png"/><Relationship Id="rId21" Type="http://schemas.openxmlformats.org/officeDocument/2006/relationships/image" Target="../media/image21.png"/><Relationship Id="rId34" Type="http://schemas.openxmlformats.org/officeDocument/2006/relationships/image" Target="../media/image34.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5" Type="http://schemas.openxmlformats.org/officeDocument/2006/relationships/image" Target="../media/image25.png"/><Relationship Id="rId33" Type="http://schemas.openxmlformats.org/officeDocument/2006/relationships/image" Target="../media/image33.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29" Type="http://schemas.openxmlformats.org/officeDocument/2006/relationships/image" Target="../media/image29.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24" Type="http://schemas.openxmlformats.org/officeDocument/2006/relationships/image" Target="../media/image24.png"/><Relationship Id="rId32" Type="http://schemas.openxmlformats.org/officeDocument/2006/relationships/image" Target="../media/image32.png"/><Relationship Id="rId5" Type="http://schemas.openxmlformats.org/officeDocument/2006/relationships/image" Target="../media/image5.png"/><Relationship Id="rId15" Type="http://schemas.openxmlformats.org/officeDocument/2006/relationships/image" Target="../media/image15.png"/><Relationship Id="rId23" Type="http://schemas.openxmlformats.org/officeDocument/2006/relationships/image" Target="../media/image23.png"/><Relationship Id="rId28" Type="http://schemas.openxmlformats.org/officeDocument/2006/relationships/image" Target="../media/image28.png"/><Relationship Id="rId36" Type="http://schemas.openxmlformats.org/officeDocument/2006/relationships/image" Target="../media/image36.png"/><Relationship Id="rId10" Type="http://schemas.openxmlformats.org/officeDocument/2006/relationships/image" Target="../media/image10.png"/><Relationship Id="rId19" Type="http://schemas.openxmlformats.org/officeDocument/2006/relationships/image" Target="../media/image19.png"/><Relationship Id="rId31" Type="http://schemas.openxmlformats.org/officeDocument/2006/relationships/image" Target="../media/image31.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 Id="rId27" Type="http://schemas.openxmlformats.org/officeDocument/2006/relationships/image" Target="../media/image27.png"/><Relationship Id="rId30" Type="http://schemas.openxmlformats.org/officeDocument/2006/relationships/image" Target="../media/image30.png"/><Relationship Id="rId35" Type="http://schemas.openxmlformats.org/officeDocument/2006/relationships/image" Target="../media/image35.png"/><Relationship Id="rId8"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992DA5-49B3-4F07-B31F-61BAB1138573}"/>
              </a:ext>
            </a:extLst>
          </p:cNvPr>
          <p:cNvSpPr>
            <a:spLocks noGrp="1"/>
          </p:cNvSpPr>
          <p:nvPr>
            <p:ph type="ctrTitle"/>
          </p:nvPr>
        </p:nvSpPr>
        <p:spPr>
          <a:xfrm>
            <a:off x="1524000" y="1122363"/>
            <a:ext cx="9144000" cy="2387600"/>
          </a:xfrm>
        </p:spPr>
        <p:txBody>
          <a:bodyPr anchor="b">
            <a:normAutofit/>
          </a:bodyPr>
          <a:lstStyle>
            <a:lvl1pPr algn="ctr">
              <a:defRPr sz="3600"/>
            </a:lvl1pPr>
          </a:lstStyle>
          <a:p>
            <a:r>
              <a:rPr lang="de-DE" dirty="0"/>
              <a:t>Mastertitelformat bearbeiten</a:t>
            </a:r>
          </a:p>
        </p:txBody>
      </p:sp>
      <p:sp>
        <p:nvSpPr>
          <p:cNvPr id="3" name="Untertitel 2">
            <a:extLst>
              <a:ext uri="{FF2B5EF4-FFF2-40B4-BE49-F238E27FC236}">
                <a16:creationId xmlns:a16="http://schemas.microsoft.com/office/drawing/2014/main" id="{184EFEF8-1546-4C0B-805D-D51D488347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4" name="Datumsplatzhalter 3">
            <a:extLst>
              <a:ext uri="{FF2B5EF4-FFF2-40B4-BE49-F238E27FC236}">
                <a16:creationId xmlns:a16="http://schemas.microsoft.com/office/drawing/2014/main" id="{243213F8-5DCC-40CC-AE82-A0DDB088DD74}"/>
              </a:ext>
            </a:extLst>
          </p:cNvPr>
          <p:cNvSpPr>
            <a:spLocks noGrp="1"/>
          </p:cNvSpPr>
          <p:nvPr>
            <p:ph type="dt" sz="half" idx="10"/>
          </p:nvPr>
        </p:nvSpPr>
        <p:spPr/>
        <p:txBody>
          <a:bodyPr/>
          <a:lstStyle/>
          <a:p>
            <a:fld id="{B92D5F1D-330C-42AF-9D45-2ED73E946DD7}" type="datetimeFigureOut">
              <a:rPr lang="de-DE" smtClean="0"/>
              <a:t>07.09.2023</a:t>
            </a:fld>
            <a:endParaRPr lang="de-DE" dirty="0"/>
          </a:p>
        </p:txBody>
      </p:sp>
      <p:sp>
        <p:nvSpPr>
          <p:cNvPr id="5" name="Fußzeilenplatzhalter 4">
            <a:extLst>
              <a:ext uri="{FF2B5EF4-FFF2-40B4-BE49-F238E27FC236}">
                <a16:creationId xmlns:a16="http://schemas.microsoft.com/office/drawing/2014/main" id="{A4A9551A-0D50-49BB-9D84-B0A48E3A8553}"/>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30BF7981-27AC-42F5-89A0-F5D2FD8C0384}"/>
              </a:ext>
            </a:extLst>
          </p:cNvPr>
          <p:cNvSpPr>
            <a:spLocks noGrp="1"/>
          </p:cNvSpPr>
          <p:nvPr>
            <p:ph type="sldNum" sz="quarter" idx="12"/>
          </p:nvPr>
        </p:nvSpPr>
        <p:spPr/>
        <p:txBody>
          <a:bodyPr/>
          <a:lstStyle/>
          <a:p>
            <a:fld id="{73BA9F4D-CC68-4564-8A87-C1DD173750BC}" type="slidenum">
              <a:rPr lang="de-DE" smtClean="0"/>
              <a:t>‹Nr.›</a:t>
            </a:fld>
            <a:endParaRPr lang="de-DE" dirty="0"/>
          </a:p>
        </p:txBody>
      </p:sp>
    </p:spTree>
    <p:extLst>
      <p:ext uri="{BB962C8B-B14F-4D97-AF65-F5344CB8AC3E}">
        <p14:creationId xmlns:p14="http://schemas.microsoft.com/office/powerpoint/2010/main" val="4095080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80E558-B03F-4ABB-9AC0-B75CADFCDF9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432BE35-424F-4DD4-91DD-E162DC2B345D}"/>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8706DEE-FDE9-42EB-A7F0-FA1420F2315A}"/>
              </a:ext>
            </a:extLst>
          </p:cNvPr>
          <p:cNvSpPr>
            <a:spLocks noGrp="1"/>
          </p:cNvSpPr>
          <p:nvPr>
            <p:ph type="dt" sz="half" idx="10"/>
          </p:nvPr>
        </p:nvSpPr>
        <p:spPr/>
        <p:txBody>
          <a:bodyPr/>
          <a:lstStyle/>
          <a:p>
            <a:fld id="{B92D5F1D-330C-42AF-9D45-2ED73E946DD7}" type="datetimeFigureOut">
              <a:rPr lang="de-DE" smtClean="0"/>
              <a:t>07.09.2023</a:t>
            </a:fld>
            <a:endParaRPr lang="de-DE" dirty="0"/>
          </a:p>
        </p:txBody>
      </p:sp>
      <p:sp>
        <p:nvSpPr>
          <p:cNvPr id="5" name="Fußzeilenplatzhalter 4">
            <a:extLst>
              <a:ext uri="{FF2B5EF4-FFF2-40B4-BE49-F238E27FC236}">
                <a16:creationId xmlns:a16="http://schemas.microsoft.com/office/drawing/2014/main" id="{BA7A3675-D6AE-4F8D-B02B-23AF80CDC3D0}"/>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CA046FCA-C0B9-4A58-B8BA-C442C73606B6}"/>
              </a:ext>
            </a:extLst>
          </p:cNvPr>
          <p:cNvSpPr>
            <a:spLocks noGrp="1"/>
          </p:cNvSpPr>
          <p:nvPr>
            <p:ph type="sldNum" sz="quarter" idx="12"/>
          </p:nvPr>
        </p:nvSpPr>
        <p:spPr/>
        <p:txBody>
          <a:bodyPr/>
          <a:lstStyle/>
          <a:p>
            <a:fld id="{73BA9F4D-CC68-4564-8A87-C1DD173750BC}" type="slidenum">
              <a:rPr lang="de-DE" smtClean="0"/>
              <a:t>‹Nr.›</a:t>
            </a:fld>
            <a:endParaRPr lang="de-DE" dirty="0"/>
          </a:p>
        </p:txBody>
      </p:sp>
    </p:spTree>
    <p:extLst>
      <p:ext uri="{BB962C8B-B14F-4D97-AF65-F5344CB8AC3E}">
        <p14:creationId xmlns:p14="http://schemas.microsoft.com/office/powerpoint/2010/main" val="16771174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B3AD70-3077-410A-9EB2-F5B362A6DCD0}"/>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B5DAA6F-08D2-4963-A0C3-7C04EFCEB3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4ED2CEBE-73CC-49CC-ACB7-573400018C54}"/>
              </a:ext>
            </a:extLst>
          </p:cNvPr>
          <p:cNvSpPr>
            <a:spLocks noGrp="1"/>
          </p:cNvSpPr>
          <p:nvPr>
            <p:ph type="dt" sz="half" idx="10"/>
          </p:nvPr>
        </p:nvSpPr>
        <p:spPr/>
        <p:txBody>
          <a:bodyPr/>
          <a:lstStyle/>
          <a:p>
            <a:fld id="{B92D5F1D-330C-42AF-9D45-2ED73E946DD7}" type="datetimeFigureOut">
              <a:rPr lang="de-DE" smtClean="0"/>
              <a:t>07.09.2023</a:t>
            </a:fld>
            <a:endParaRPr lang="de-DE" dirty="0"/>
          </a:p>
        </p:txBody>
      </p:sp>
      <p:sp>
        <p:nvSpPr>
          <p:cNvPr id="5" name="Fußzeilenplatzhalter 4">
            <a:extLst>
              <a:ext uri="{FF2B5EF4-FFF2-40B4-BE49-F238E27FC236}">
                <a16:creationId xmlns:a16="http://schemas.microsoft.com/office/drawing/2014/main" id="{579552AB-D455-41EC-8B3F-FB243E4FCA52}"/>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F0627913-CFFC-4819-9C82-E8CB21D62FA6}"/>
              </a:ext>
            </a:extLst>
          </p:cNvPr>
          <p:cNvSpPr>
            <a:spLocks noGrp="1"/>
          </p:cNvSpPr>
          <p:nvPr>
            <p:ph type="sldNum" sz="quarter" idx="12"/>
          </p:nvPr>
        </p:nvSpPr>
        <p:spPr/>
        <p:txBody>
          <a:bodyPr/>
          <a:lstStyle/>
          <a:p>
            <a:fld id="{73BA9F4D-CC68-4564-8A87-C1DD173750BC}" type="slidenum">
              <a:rPr lang="de-DE" smtClean="0"/>
              <a:t>‹Nr.›</a:t>
            </a:fld>
            <a:endParaRPr lang="de-DE" dirty="0"/>
          </a:p>
        </p:txBody>
      </p:sp>
    </p:spTree>
    <p:extLst>
      <p:ext uri="{BB962C8B-B14F-4D97-AF65-F5344CB8AC3E}">
        <p14:creationId xmlns:p14="http://schemas.microsoft.com/office/powerpoint/2010/main" val="396309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25E924-23FC-4D8E-B21D-F127D7FE47FC}"/>
              </a:ext>
            </a:extLst>
          </p:cNvPr>
          <p:cNvSpPr>
            <a:spLocks noGrp="1"/>
          </p:cNvSpPr>
          <p:nvPr>
            <p:ph type="title"/>
          </p:nvPr>
        </p:nvSpPr>
        <p:spPr/>
        <p:txBody>
          <a:bodyPr/>
          <a:lstStyle/>
          <a:p>
            <a:r>
              <a:rPr lang="de-DE" dirty="0"/>
              <a:t>Mastertitelformat bearbeiten</a:t>
            </a:r>
          </a:p>
        </p:txBody>
      </p:sp>
      <p:sp>
        <p:nvSpPr>
          <p:cNvPr id="3" name="Inhaltsplatzhalter 2">
            <a:extLst>
              <a:ext uri="{FF2B5EF4-FFF2-40B4-BE49-F238E27FC236}">
                <a16:creationId xmlns:a16="http://schemas.microsoft.com/office/drawing/2014/main" id="{26F51134-A578-4D0A-82ED-AFE0BE852CBD}"/>
              </a:ext>
            </a:extLst>
          </p:cNvPr>
          <p:cNvSpPr>
            <a:spLocks noGrp="1"/>
          </p:cNvSpPr>
          <p:nvPr>
            <p:ph sz="half" idx="1"/>
          </p:nvPr>
        </p:nvSpPr>
        <p:spPr>
          <a:xfrm>
            <a:off x="838200" y="1825625"/>
            <a:ext cx="5181600" cy="435133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C8E5AC5E-AD47-4096-B536-D0E0834F27F7}"/>
              </a:ext>
            </a:extLst>
          </p:cNvPr>
          <p:cNvSpPr>
            <a:spLocks noGrp="1"/>
          </p:cNvSpPr>
          <p:nvPr>
            <p:ph sz="half" idx="2"/>
          </p:nvPr>
        </p:nvSpPr>
        <p:spPr>
          <a:xfrm>
            <a:off x="6172200" y="1825625"/>
            <a:ext cx="5181600" cy="435133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a:extLst>
              <a:ext uri="{FF2B5EF4-FFF2-40B4-BE49-F238E27FC236}">
                <a16:creationId xmlns:a16="http://schemas.microsoft.com/office/drawing/2014/main" id="{504813D8-4859-42B0-BD2D-D1A0DE84DEC9}"/>
              </a:ext>
            </a:extLst>
          </p:cNvPr>
          <p:cNvSpPr>
            <a:spLocks noGrp="1"/>
          </p:cNvSpPr>
          <p:nvPr>
            <p:ph type="dt" sz="half" idx="10"/>
          </p:nvPr>
        </p:nvSpPr>
        <p:spPr/>
        <p:txBody>
          <a:bodyPr/>
          <a:lstStyle/>
          <a:p>
            <a:fld id="{B92D5F1D-330C-42AF-9D45-2ED73E946DD7}" type="datetimeFigureOut">
              <a:rPr lang="de-DE" smtClean="0"/>
              <a:t>07.09.2023</a:t>
            </a:fld>
            <a:endParaRPr lang="de-DE" dirty="0"/>
          </a:p>
        </p:txBody>
      </p:sp>
      <p:sp>
        <p:nvSpPr>
          <p:cNvPr id="6" name="Fußzeilenplatzhalter 5">
            <a:extLst>
              <a:ext uri="{FF2B5EF4-FFF2-40B4-BE49-F238E27FC236}">
                <a16:creationId xmlns:a16="http://schemas.microsoft.com/office/drawing/2014/main" id="{E7EDFDF7-84BE-4790-A5F8-682BC1A79D6D}"/>
              </a:ext>
            </a:extLst>
          </p:cNvPr>
          <p:cNvSpPr>
            <a:spLocks noGrp="1"/>
          </p:cNvSpPr>
          <p:nvPr>
            <p:ph type="ftr" sz="quarter" idx="11"/>
          </p:nvPr>
        </p:nvSpPr>
        <p:spPr/>
        <p:txBody>
          <a:bodyPr/>
          <a:lstStyle/>
          <a:p>
            <a:endParaRPr lang="de-DE" dirty="0"/>
          </a:p>
        </p:txBody>
      </p:sp>
      <p:sp>
        <p:nvSpPr>
          <p:cNvPr id="7" name="Foliennummernplatzhalter 6">
            <a:extLst>
              <a:ext uri="{FF2B5EF4-FFF2-40B4-BE49-F238E27FC236}">
                <a16:creationId xmlns:a16="http://schemas.microsoft.com/office/drawing/2014/main" id="{31E5772A-1058-4862-920D-7D7917FDF21B}"/>
              </a:ext>
            </a:extLst>
          </p:cNvPr>
          <p:cNvSpPr>
            <a:spLocks noGrp="1"/>
          </p:cNvSpPr>
          <p:nvPr>
            <p:ph type="sldNum" sz="quarter" idx="12"/>
          </p:nvPr>
        </p:nvSpPr>
        <p:spPr/>
        <p:txBody>
          <a:bodyPr/>
          <a:lstStyle/>
          <a:p>
            <a:fld id="{73BA9F4D-CC68-4564-8A87-C1DD173750BC}" type="slidenum">
              <a:rPr lang="de-DE" smtClean="0"/>
              <a:t>‹Nr.›</a:t>
            </a:fld>
            <a:endParaRPr lang="de-DE" dirty="0"/>
          </a:p>
        </p:txBody>
      </p:sp>
    </p:spTree>
    <p:extLst>
      <p:ext uri="{BB962C8B-B14F-4D97-AF65-F5344CB8AC3E}">
        <p14:creationId xmlns:p14="http://schemas.microsoft.com/office/powerpoint/2010/main" val="1014065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980899-0E44-4B08-BDC6-77E4E9600D2B}"/>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DD33D9CC-7DD7-4C40-88A1-30D698B40B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77DE861-0C1C-4B39-8FD3-B6B8E283A171}"/>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0E80AA26-7A52-436B-9BA0-0B94879A9F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06F8F8DF-1287-424F-B92D-42B810021AB1}"/>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F812E2A-5AD7-4B07-BBC8-37A24F3C6D65}"/>
              </a:ext>
            </a:extLst>
          </p:cNvPr>
          <p:cNvSpPr>
            <a:spLocks noGrp="1"/>
          </p:cNvSpPr>
          <p:nvPr>
            <p:ph type="dt" sz="half" idx="10"/>
          </p:nvPr>
        </p:nvSpPr>
        <p:spPr/>
        <p:txBody>
          <a:bodyPr/>
          <a:lstStyle/>
          <a:p>
            <a:fld id="{B92D5F1D-330C-42AF-9D45-2ED73E946DD7}" type="datetimeFigureOut">
              <a:rPr lang="de-DE" smtClean="0"/>
              <a:t>07.09.2023</a:t>
            </a:fld>
            <a:endParaRPr lang="de-DE" dirty="0"/>
          </a:p>
        </p:txBody>
      </p:sp>
      <p:sp>
        <p:nvSpPr>
          <p:cNvPr id="8" name="Fußzeilenplatzhalter 7">
            <a:extLst>
              <a:ext uri="{FF2B5EF4-FFF2-40B4-BE49-F238E27FC236}">
                <a16:creationId xmlns:a16="http://schemas.microsoft.com/office/drawing/2014/main" id="{69AD5679-0EA1-4C72-8D60-E741EF4FB119}"/>
              </a:ext>
            </a:extLst>
          </p:cNvPr>
          <p:cNvSpPr>
            <a:spLocks noGrp="1"/>
          </p:cNvSpPr>
          <p:nvPr>
            <p:ph type="ftr" sz="quarter" idx="11"/>
          </p:nvPr>
        </p:nvSpPr>
        <p:spPr/>
        <p:txBody>
          <a:bodyPr/>
          <a:lstStyle/>
          <a:p>
            <a:endParaRPr lang="de-DE" dirty="0"/>
          </a:p>
        </p:txBody>
      </p:sp>
      <p:sp>
        <p:nvSpPr>
          <p:cNvPr id="9" name="Foliennummernplatzhalter 8">
            <a:extLst>
              <a:ext uri="{FF2B5EF4-FFF2-40B4-BE49-F238E27FC236}">
                <a16:creationId xmlns:a16="http://schemas.microsoft.com/office/drawing/2014/main" id="{C1B67806-69F2-4DB2-A366-36662D3CA8F6}"/>
              </a:ext>
            </a:extLst>
          </p:cNvPr>
          <p:cNvSpPr>
            <a:spLocks noGrp="1"/>
          </p:cNvSpPr>
          <p:nvPr>
            <p:ph type="sldNum" sz="quarter" idx="12"/>
          </p:nvPr>
        </p:nvSpPr>
        <p:spPr/>
        <p:txBody>
          <a:bodyPr/>
          <a:lstStyle/>
          <a:p>
            <a:fld id="{73BA9F4D-CC68-4564-8A87-C1DD173750BC}" type="slidenum">
              <a:rPr lang="de-DE" smtClean="0"/>
              <a:t>‹Nr.›</a:t>
            </a:fld>
            <a:endParaRPr lang="de-DE" dirty="0"/>
          </a:p>
        </p:txBody>
      </p:sp>
    </p:spTree>
    <p:extLst>
      <p:ext uri="{BB962C8B-B14F-4D97-AF65-F5344CB8AC3E}">
        <p14:creationId xmlns:p14="http://schemas.microsoft.com/office/powerpoint/2010/main" val="3614779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1CAB6A-F0BB-4F52-B720-B82D347C3C2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349AE58F-C43F-40A0-B65D-3A6A36E4F335}"/>
              </a:ext>
            </a:extLst>
          </p:cNvPr>
          <p:cNvSpPr>
            <a:spLocks noGrp="1"/>
          </p:cNvSpPr>
          <p:nvPr>
            <p:ph type="dt" sz="half" idx="10"/>
          </p:nvPr>
        </p:nvSpPr>
        <p:spPr/>
        <p:txBody>
          <a:bodyPr/>
          <a:lstStyle/>
          <a:p>
            <a:fld id="{B92D5F1D-330C-42AF-9D45-2ED73E946DD7}" type="datetimeFigureOut">
              <a:rPr lang="de-DE" smtClean="0"/>
              <a:t>07.09.2023</a:t>
            </a:fld>
            <a:endParaRPr lang="de-DE" dirty="0"/>
          </a:p>
        </p:txBody>
      </p:sp>
      <p:sp>
        <p:nvSpPr>
          <p:cNvPr id="4" name="Fußzeilenplatzhalter 3">
            <a:extLst>
              <a:ext uri="{FF2B5EF4-FFF2-40B4-BE49-F238E27FC236}">
                <a16:creationId xmlns:a16="http://schemas.microsoft.com/office/drawing/2014/main" id="{77179E2C-D262-4C54-A5B2-195CEA8E15E1}"/>
              </a:ext>
            </a:extLst>
          </p:cNvPr>
          <p:cNvSpPr>
            <a:spLocks noGrp="1"/>
          </p:cNvSpPr>
          <p:nvPr>
            <p:ph type="ftr" sz="quarter" idx="11"/>
          </p:nvPr>
        </p:nvSpPr>
        <p:spPr/>
        <p:txBody>
          <a:bodyPr/>
          <a:lstStyle/>
          <a:p>
            <a:endParaRPr lang="de-DE" dirty="0"/>
          </a:p>
        </p:txBody>
      </p:sp>
      <p:sp>
        <p:nvSpPr>
          <p:cNvPr id="5" name="Foliennummernplatzhalter 4">
            <a:extLst>
              <a:ext uri="{FF2B5EF4-FFF2-40B4-BE49-F238E27FC236}">
                <a16:creationId xmlns:a16="http://schemas.microsoft.com/office/drawing/2014/main" id="{6721EEC4-0B41-4C72-9835-E31195AF0381}"/>
              </a:ext>
            </a:extLst>
          </p:cNvPr>
          <p:cNvSpPr>
            <a:spLocks noGrp="1"/>
          </p:cNvSpPr>
          <p:nvPr>
            <p:ph type="sldNum" sz="quarter" idx="12"/>
          </p:nvPr>
        </p:nvSpPr>
        <p:spPr/>
        <p:txBody>
          <a:bodyPr/>
          <a:lstStyle/>
          <a:p>
            <a:fld id="{73BA9F4D-CC68-4564-8A87-C1DD173750BC}" type="slidenum">
              <a:rPr lang="de-DE" smtClean="0"/>
              <a:t>‹Nr.›</a:t>
            </a:fld>
            <a:endParaRPr lang="de-DE" dirty="0"/>
          </a:p>
        </p:txBody>
      </p:sp>
    </p:spTree>
    <p:extLst>
      <p:ext uri="{BB962C8B-B14F-4D97-AF65-F5344CB8AC3E}">
        <p14:creationId xmlns:p14="http://schemas.microsoft.com/office/powerpoint/2010/main" val="1416974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43BB4391-A227-4DAD-A111-031F9AA6D035}"/>
              </a:ext>
            </a:extLst>
          </p:cNvPr>
          <p:cNvGrpSpPr/>
          <p:nvPr userDrawn="1"/>
        </p:nvGrpSpPr>
        <p:grpSpPr>
          <a:xfrm>
            <a:off x="0" y="0"/>
            <a:ext cx="3120571" cy="6858003"/>
            <a:chOff x="0" y="-1"/>
            <a:chExt cx="3820353" cy="6858003"/>
          </a:xfrm>
        </p:grpSpPr>
        <p:sp>
          <p:nvSpPr>
            <p:cNvPr id="3" name="Gleichschenkliges Dreieck 2">
              <a:extLst>
                <a:ext uri="{FF2B5EF4-FFF2-40B4-BE49-F238E27FC236}">
                  <a16:creationId xmlns:a16="http://schemas.microsoft.com/office/drawing/2014/main" id="{C95BD33E-B0AC-420D-AA0E-F485196DAD01}"/>
                </a:ext>
              </a:extLst>
            </p:cNvPr>
            <p:cNvSpPr/>
            <p:nvPr/>
          </p:nvSpPr>
          <p:spPr>
            <a:xfrm rot="5400000">
              <a:off x="-393409" y="2644240"/>
              <a:ext cx="6858002" cy="1569522"/>
            </a:xfrm>
            <a:prstGeom prst="triangle">
              <a:avLst>
                <a:gd name="adj" fmla="val 48655"/>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 name="Rechteck 3">
              <a:extLst>
                <a:ext uri="{FF2B5EF4-FFF2-40B4-BE49-F238E27FC236}">
                  <a16:creationId xmlns:a16="http://schemas.microsoft.com/office/drawing/2014/main" id="{0A0B0BAF-D02B-4B84-B6D3-550DA8BDA6ED}"/>
                </a:ext>
              </a:extLst>
            </p:cNvPr>
            <p:cNvSpPr/>
            <p:nvPr/>
          </p:nvSpPr>
          <p:spPr>
            <a:xfrm>
              <a:off x="0" y="-1"/>
              <a:ext cx="2250831" cy="6858000"/>
            </a:xfrm>
            <a:prstGeom prst="rect">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pic>
        <p:nvPicPr>
          <p:cNvPr id="6" name="Grafik 5" descr="Ein Bild, das Text enthält.&#10;&#10;Automatisch generierte Beschreibung">
            <a:extLst>
              <a:ext uri="{FF2B5EF4-FFF2-40B4-BE49-F238E27FC236}">
                <a16:creationId xmlns:a16="http://schemas.microsoft.com/office/drawing/2014/main" id="{5B48BE56-0784-4DC6-AA46-BB1651A631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11740" y="345799"/>
            <a:ext cx="686090" cy="829066"/>
          </a:xfrm>
          <a:prstGeom prst="rect">
            <a:avLst/>
          </a:prstGeom>
        </p:spPr>
      </p:pic>
    </p:spTree>
    <p:extLst>
      <p:ext uri="{BB962C8B-B14F-4D97-AF65-F5344CB8AC3E}">
        <p14:creationId xmlns:p14="http://schemas.microsoft.com/office/powerpoint/2010/main" val="1515931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091C10-9035-4F91-8F97-9BD9230BA38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4F8F4FE8-B4CD-4294-AA16-E01F075DDE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E951976D-4ACC-4075-A465-23F8271D55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610A2D5-24D2-496B-A942-82D6C26648EC}"/>
              </a:ext>
            </a:extLst>
          </p:cNvPr>
          <p:cNvSpPr>
            <a:spLocks noGrp="1"/>
          </p:cNvSpPr>
          <p:nvPr>
            <p:ph type="dt" sz="half" idx="10"/>
          </p:nvPr>
        </p:nvSpPr>
        <p:spPr/>
        <p:txBody>
          <a:bodyPr/>
          <a:lstStyle/>
          <a:p>
            <a:fld id="{B92D5F1D-330C-42AF-9D45-2ED73E946DD7}" type="datetimeFigureOut">
              <a:rPr lang="de-DE" smtClean="0"/>
              <a:t>07.09.2023</a:t>
            </a:fld>
            <a:endParaRPr lang="de-DE" dirty="0"/>
          </a:p>
        </p:txBody>
      </p:sp>
      <p:sp>
        <p:nvSpPr>
          <p:cNvPr id="6" name="Fußzeilenplatzhalter 5">
            <a:extLst>
              <a:ext uri="{FF2B5EF4-FFF2-40B4-BE49-F238E27FC236}">
                <a16:creationId xmlns:a16="http://schemas.microsoft.com/office/drawing/2014/main" id="{5D1AA4E2-3F25-4448-8F21-287607B11BAF}"/>
              </a:ext>
            </a:extLst>
          </p:cNvPr>
          <p:cNvSpPr>
            <a:spLocks noGrp="1"/>
          </p:cNvSpPr>
          <p:nvPr>
            <p:ph type="ftr" sz="quarter" idx="11"/>
          </p:nvPr>
        </p:nvSpPr>
        <p:spPr/>
        <p:txBody>
          <a:bodyPr/>
          <a:lstStyle/>
          <a:p>
            <a:endParaRPr lang="de-DE" dirty="0"/>
          </a:p>
        </p:txBody>
      </p:sp>
      <p:sp>
        <p:nvSpPr>
          <p:cNvPr id="7" name="Foliennummernplatzhalter 6">
            <a:extLst>
              <a:ext uri="{FF2B5EF4-FFF2-40B4-BE49-F238E27FC236}">
                <a16:creationId xmlns:a16="http://schemas.microsoft.com/office/drawing/2014/main" id="{D282999D-C293-4923-B0C6-27EEF89FB933}"/>
              </a:ext>
            </a:extLst>
          </p:cNvPr>
          <p:cNvSpPr>
            <a:spLocks noGrp="1"/>
          </p:cNvSpPr>
          <p:nvPr>
            <p:ph type="sldNum" sz="quarter" idx="12"/>
          </p:nvPr>
        </p:nvSpPr>
        <p:spPr/>
        <p:txBody>
          <a:bodyPr/>
          <a:lstStyle/>
          <a:p>
            <a:fld id="{73BA9F4D-CC68-4564-8A87-C1DD173750BC}" type="slidenum">
              <a:rPr lang="de-DE" smtClean="0"/>
              <a:t>‹Nr.›</a:t>
            </a:fld>
            <a:endParaRPr lang="de-DE" dirty="0"/>
          </a:p>
        </p:txBody>
      </p:sp>
    </p:spTree>
    <p:extLst>
      <p:ext uri="{BB962C8B-B14F-4D97-AF65-F5344CB8AC3E}">
        <p14:creationId xmlns:p14="http://schemas.microsoft.com/office/powerpoint/2010/main" val="3298151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7EFD59-3622-4EC1-9877-E07A8829964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31EBC099-F6F1-45EE-9548-71EAAB444C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a:extLst>
              <a:ext uri="{FF2B5EF4-FFF2-40B4-BE49-F238E27FC236}">
                <a16:creationId xmlns:a16="http://schemas.microsoft.com/office/drawing/2014/main" id="{AEE7C478-6904-409D-981B-FE60E652B8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F10B47B-AAC5-4DE2-8775-A61EF496E080}"/>
              </a:ext>
            </a:extLst>
          </p:cNvPr>
          <p:cNvSpPr>
            <a:spLocks noGrp="1"/>
          </p:cNvSpPr>
          <p:nvPr>
            <p:ph type="dt" sz="half" idx="10"/>
          </p:nvPr>
        </p:nvSpPr>
        <p:spPr/>
        <p:txBody>
          <a:bodyPr/>
          <a:lstStyle/>
          <a:p>
            <a:fld id="{B92D5F1D-330C-42AF-9D45-2ED73E946DD7}" type="datetimeFigureOut">
              <a:rPr lang="de-DE" smtClean="0"/>
              <a:t>07.09.2023</a:t>
            </a:fld>
            <a:endParaRPr lang="de-DE" dirty="0"/>
          </a:p>
        </p:txBody>
      </p:sp>
      <p:sp>
        <p:nvSpPr>
          <p:cNvPr id="6" name="Fußzeilenplatzhalter 5">
            <a:extLst>
              <a:ext uri="{FF2B5EF4-FFF2-40B4-BE49-F238E27FC236}">
                <a16:creationId xmlns:a16="http://schemas.microsoft.com/office/drawing/2014/main" id="{6E97FDC1-90C6-4757-BBE0-7C59D093B096}"/>
              </a:ext>
            </a:extLst>
          </p:cNvPr>
          <p:cNvSpPr>
            <a:spLocks noGrp="1"/>
          </p:cNvSpPr>
          <p:nvPr>
            <p:ph type="ftr" sz="quarter" idx="11"/>
          </p:nvPr>
        </p:nvSpPr>
        <p:spPr/>
        <p:txBody>
          <a:bodyPr/>
          <a:lstStyle/>
          <a:p>
            <a:endParaRPr lang="de-DE" dirty="0"/>
          </a:p>
        </p:txBody>
      </p:sp>
      <p:sp>
        <p:nvSpPr>
          <p:cNvPr id="7" name="Foliennummernplatzhalter 6">
            <a:extLst>
              <a:ext uri="{FF2B5EF4-FFF2-40B4-BE49-F238E27FC236}">
                <a16:creationId xmlns:a16="http://schemas.microsoft.com/office/drawing/2014/main" id="{656A6451-2A44-4ECE-8CCD-86E34852E52E}"/>
              </a:ext>
            </a:extLst>
          </p:cNvPr>
          <p:cNvSpPr>
            <a:spLocks noGrp="1"/>
          </p:cNvSpPr>
          <p:nvPr>
            <p:ph type="sldNum" sz="quarter" idx="12"/>
          </p:nvPr>
        </p:nvSpPr>
        <p:spPr/>
        <p:txBody>
          <a:bodyPr/>
          <a:lstStyle/>
          <a:p>
            <a:fld id="{73BA9F4D-CC68-4564-8A87-C1DD173750BC}" type="slidenum">
              <a:rPr lang="de-DE" smtClean="0"/>
              <a:t>‹Nr.›</a:t>
            </a:fld>
            <a:endParaRPr lang="de-DE" dirty="0"/>
          </a:p>
        </p:txBody>
      </p:sp>
    </p:spTree>
    <p:extLst>
      <p:ext uri="{BB962C8B-B14F-4D97-AF65-F5344CB8AC3E}">
        <p14:creationId xmlns:p14="http://schemas.microsoft.com/office/powerpoint/2010/main" val="3760648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34FBA5-E039-41AB-8758-07ACF8BFA4B9}"/>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5E72212-A032-4114-8F33-308FB6D3149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D3CD952-55F5-44F7-A4B2-36427C5A5FC6}"/>
              </a:ext>
            </a:extLst>
          </p:cNvPr>
          <p:cNvSpPr>
            <a:spLocks noGrp="1"/>
          </p:cNvSpPr>
          <p:nvPr>
            <p:ph type="dt" sz="half" idx="10"/>
          </p:nvPr>
        </p:nvSpPr>
        <p:spPr/>
        <p:txBody>
          <a:bodyPr/>
          <a:lstStyle/>
          <a:p>
            <a:fld id="{B92D5F1D-330C-42AF-9D45-2ED73E946DD7}" type="datetimeFigureOut">
              <a:rPr lang="de-DE" smtClean="0"/>
              <a:t>07.09.2023</a:t>
            </a:fld>
            <a:endParaRPr lang="de-DE" dirty="0"/>
          </a:p>
        </p:txBody>
      </p:sp>
      <p:sp>
        <p:nvSpPr>
          <p:cNvPr id="5" name="Fußzeilenplatzhalter 4">
            <a:extLst>
              <a:ext uri="{FF2B5EF4-FFF2-40B4-BE49-F238E27FC236}">
                <a16:creationId xmlns:a16="http://schemas.microsoft.com/office/drawing/2014/main" id="{AC078F96-BC6F-41FE-9B79-84CF08C6AF06}"/>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F5BA03D4-AE24-4BA5-B613-532F415BB9D6}"/>
              </a:ext>
            </a:extLst>
          </p:cNvPr>
          <p:cNvSpPr>
            <a:spLocks noGrp="1"/>
          </p:cNvSpPr>
          <p:nvPr>
            <p:ph type="sldNum" sz="quarter" idx="12"/>
          </p:nvPr>
        </p:nvSpPr>
        <p:spPr/>
        <p:txBody>
          <a:bodyPr/>
          <a:lstStyle/>
          <a:p>
            <a:fld id="{73BA9F4D-CC68-4564-8A87-C1DD173750BC}" type="slidenum">
              <a:rPr lang="de-DE" smtClean="0"/>
              <a:t>‹Nr.›</a:t>
            </a:fld>
            <a:endParaRPr lang="de-DE" dirty="0"/>
          </a:p>
        </p:txBody>
      </p:sp>
    </p:spTree>
    <p:extLst>
      <p:ext uri="{BB962C8B-B14F-4D97-AF65-F5344CB8AC3E}">
        <p14:creationId xmlns:p14="http://schemas.microsoft.com/office/powerpoint/2010/main" val="449999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91E08B5-3D4A-4600-8937-E0DA7BD4176A}"/>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F9BED93-CBAD-4D9E-897A-BA7578A14A69}"/>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B85C0DD-AC09-4170-8E29-26FE1C7B2F39}"/>
              </a:ext>
            </a:extLst>
          </p:cNvPr>
          <p:cNvSpPr>
            <a:spLocks noGrp="1"/>
          </p:cNvSpPr>
          <p:nvPr>
            <p:ph type="dt" sz="half" idx="10"/>
          </p:nvPr>
        </p:nvSpPr>
        <p:spPr/>
        <p:txBody>
          <a:bodyPr/>
          <a:lstStyle/>
          <a:p>
            <a:fld id="{B92D5F1D-330C-42AF-9D45-2ED73E946DD7}" type="datetimeFigureOut">
              <a:rPr lang="de-DE" smtClean="0"/>
              <a:t>07.09.2023</a:t>
            </a:fld>
            <a:endParaRPr lang="de-DE" dirty="0"/>
          </a:p>
        </p:txBody>
      </p:sp>
      <p:sp>
        <p:nvSpPr>
          <p:cNvPr id="5" name="Fußzeilenplatzhalter 4">
            <a:extLst>
              <a:ext uri="{FF2B5EF4-FFF2-40B4-BE49-F238E27FC236}">
                <a16:creationId xmlns:a16="http://schemas.microsoft.com/office/drawing/2014/main" id="{3D640DC5-AE68-4E9F-B788-D2640019BDA0}"/>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98087BAA-3720-4D54-AC71-80D20A4CB8EC}"/>
              </a:ext>
            </a:extLst>
          </p:cNvPr>
          <p:cNvSpPr>
            <a:spLocks noGrp="1"/>
          </p:cNvSpPr>
          <p:nvPr>
            <p:ph type="sldNum" sz="quarter" idx="12"/>
          </p:nvPr>
        </p:nvSpPr>
        <p:spPr/>
        <p:txBody>
          <a:bodyPr/>
          <a:lstStyle/>
          <a:p>
            <a:fld id="{73BA9F4D-CC68-4564-8A87-C1DD173750BC}" type="slidenum">
              <a:rPr lang="de-DE" smtClean="0"/>
              <a:t>‹Nr.›</a:t>
            </a:fld>
            <a:endParaRPr lang="de-DE" dirty="0"/>
          </a:p>
        </p:txBody>
      </p:sp>
    </p:spTree>
    <p:extLst>
      <p:ext uri="{BB962C8B-B14F-4D97-AF65-F5344CB8AC3E}">
        <p14:creationId xmlns:p14="http://schemas.microsoft.com/office/powerpoint/2010/main" val="1052510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9/7/2023</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dirty="0"/>
          </a:p>
        </p:txBody>
      </p:sp>
    </p:spTree>
    <p:extLst>
      <p:ext uri="{BB962C8B-B14F-4D97-AF65-F5344CB8AC3E}">
        <p14:creationId xmlns:p14="http://schemas.microsoft.com/office/powerpoint/2010/main" val="2569315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dk2"/>
        </a:solidFill>
        <a:effectLst/>
      </p:bgPr>
    </p:bg>
    <p:spTree>
      <p:nvGrpSpPr>
        <p:cNvPr id="1" name="Shape 49"/>
        <p:cNvGrpSpPr/>
        <p:nvPr/>
      </p:nvGrpSpPr>
      <p:grpSpPr>
        <a:xfrm>
          <a:off x="0" y="0"/>
          <a:ext cx="0" cy="0"/>
          <a:chOff x="0" y="0"/>
          <a:chExt cx="0" cy="0"/>
        </a:xfrm>
      </p:grpSpPr>
      <p:sp>
        <p:nvSpPr>
          <p:cNvPr id="50" name="Google Shape;50;p4"/>
          <p:cNvSpPr/>
          <p:nvPr/>
        </p:nvSpPr>
        <p:spPr>
          <a:xfrm flipH="1">
            <a:off x="4776800" y="2067600"/>
            <a:ext cx="7415200" cy="4790400"/>
          </a:xfrm>
          <a:prstGeom prst="rtTriangle">
            <a:avLst/>
          </a:pr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51;p4"/>
          <p:cNvSpPr/>
          <p:nvPr/>
        </p:nvSpPr>
        <p:spPr>
          <a:xfrm>
            <a:off x="41" y="3766000"/>
            <a:ext cx="9827200" cy="3092000"/>
          </a:xfrm>
          <a:prstGeom prst="rtTriangle">
            <a:avLst/>
          </a:pr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52;p4"/>
          <p:cNvSpPr/>
          <p:nvPr/>
        </p:nvSpPr>
        <p:spPr>
          <a:xfrm>
            <a:off x="270967" y="275000"/>
            <a:ext cx="116500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3" name="Google Shape;53;p4"/>
          <p:cNvSpPr txBox="1">
            <a:spLocks noGrp="1"/>
          </p:cNvSpPr>
          <p:nvPr>
            <p:ph type="title"/>
          </p:nvPr>
        </p:nvSpPr>
        <p:spPr>
          <a:xfrm>
            <a:off x="1092200" y="1127467"/>
            <a:ext cx="10007600" cy="1272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4000"/>
            </a:lvl1pPr>
            <a:lvl2pPr lvl="1">
              <a:spcBef>
                <a:spcPts val="0"/>
              </a:spcBef>
              <a:spcAft>
                <a:spcPts val="0"/>
              </a:spcAft>
              <a:buSzPts val="3000"/>
              <a:buNone/>
              <a:defRPr sz="4000"/>
            </a:lvl2pPr>
            <a:lvl3pPr lvl="2">
              <a:spcBef>
                <a:spcPts val="0"/>
              </a:spcBef>
              <a:spcAft>
                <a:spcPts val="0"/>
              </a:spcAft>
              <a:buSzPts val="3000"/>
              <a:buNone/>
              <a:defRPr sz="4000"/>
            </a:lvl3pPr>
            <a:lvl4pPr lvl="3">
              <a:spcBef>
                <a:spcPts val="0"/>
              </a:spcBef>
              <a:spcAft>
                <a:spcPts val="0"/>
              </a:spcAft>
              <a:buSzPts val="3000"/>
              <a:buNone/>
              <a:defRPr sz="4000"/>
            </a:lvl4pPr>
            <a:lvl5pPr lvl="4">
              <a:spcBef>
                <a:spcPts val="0"/>
              </a:spcBef>
              <a:spcAft>
                <a:spcPts val="0"/>
              </a:spcAft>
              <a:buSzPts val="3000"/>
              <a:buNone/>
              <a:defRPr sz="4000"/>
            </a:lvl5pPr>
            <a:lvl6pPr lvl="5">
              <a:spcBef>
                <a:spcPts val="0"/>
              </a:spcBef>
              <a:spcAft>
                <a:spcPts val="0"/>
              </a:spcAft>
              <a:buSzPts val="3000"/>
              <a:buNone/>
              <a:defRPr sz="4000"/>
            </a:lvl6pPr>
            <a:lvl7pPr lvl="6">
              <a:spcBef>
                <a:spcPts val="0"/>
              </a:spcBef>
              <a:spcAft>
                <a:spcPts val="0"/>
              </a:spcAft>
              <a:buSzPts val="3000"/>
              <a:buNone/>
              <a:defRPr sz="4000"/>
            </a:lvl7pPr>
            <a:lvl8pPr lvl="7">
              <a:spcBef>
                <a:spcPts val="0"/>
              </a:spcBef>
              <a:spcAft>
                <a:spcPts val="0"/>
              </a:spcAft>
              <a:buSzPts val="3000"/>
              <a:buNone/>
              <a:defRPr sz="4000"/>
            </a:lvl8pPr>
            <a:lvl9pPr lvl="8">
              <a:spcBef>
                <a:spcPts val="0"/>
              </a:spcBef>
              <a:spcAft>
                <a:spcPts val="0"/>
              </a:spcAft>
              <a:buSzPts val="3000"/>
              <a:buNone/>
              <a:defRPr sz="4000"/>
            </a:lvl9pPr>
          </a:lstStyle>
          <a:p>
            <a:endParaRPr/>
          </a:p>
        </p:txBody>
      </p:sp>
      <p:sp>
        <p:nvSpPr>
          <p:cNvPr id="54" name="Google Shape;54;p4"/>
          <p:cNvSpPr txBox="1">
            <a:spLocks noGrp="1"/>
          </p:cNvSpPr>
          <p:nvPr>
            <p:ph type="body" idx="1"/>
          </p:nvPr>
        </p:nvSpPr>
        <p:spPr>
          <a:xfrm>
            <a:off x="1092200" y="2654300"/>
            <a:ext cx="10007600" cy="3264000"/>
          </a:xfrm>
          <a:prstGeom prst="rect">
            <a:avLst/>
          </a:prstGeom>
        </p:spPr>
        <p:txBody>
          <a:bodyPr spcFirstLastPara="1" wrap="square" lIns="91425" tIns="91425" rIns="91425" bIns="91425" anchor="t" anchorCtr="0">
            <a:normAutofit/>
          </a:bodyPr>
          <a:lstStyle>
            <a:lvl1pPr marL="609585" lvl="0" indent="-414856">
              <a:spcBef>
                <a:spcPts val="0"/>
              </a:spcBef>
              <a:spcAft>
                <a:spcPts val="0"/>
              </a:spcAft>
              <a:buSzPts val="1300"/>
              <a:buChar char="●"/>
              <a:defRPr/>
            </a:lvl1pPr>
            <a:lvl2pPr marL="1219170" lvl="1" indent="-397923">
              <a:spcBef>
                <a:spcPts val="0"/>
              </a:spcBef>
              <a:spcAft>
                <a:spcPts val="0"/>
              </a:spcAft>
              <a:buSzPts val="1100"/>
              <a:buChar char="○"/>
              <a:defRPr/>
            </a:lvl2pPr>
            <a:lvl3pPr marL="1828754" lvl="2" indent="-397923">
              <a:spcBef>
                <a:spcPts val="0"/>
              </a:spcBef>
              <a:spcAft>
                <a:spcPts val="0"/>
              </a:spcAft>
              <a:buSzPts val="1100"/>
              <a:buChar char="■"/>
              <a:defRPr/>
            </a:lvl3pPr>
            <a:lvl4pPr marL="2438339" lvl="3" indent="-397923">
              <a:spcBef>
                <a:spcPts val="0"/>
              </a:spcBef>
              <a:spcAft>
                <a:spcPts val="0"/>
              </a:spcAft>
              <a:buSzPts val="1100"/>
              <a:buChar char="●"/>
              <a:defRPr/>
            </a:lvl4pPr>
            <a:lvl5pPr marL="3047924" lvl="4" indent="-397923">
              <a:spcBef>
                <a:spcPts val="0"/>
              </a:spcBef>
              <a:spcAft>
                <a:spcPts val="0"/>
              </a:spcAft>
              <a:buSzPts val="1100"/>
              <a:buChar char="○"/>
              <a:defRPr/>
            </a:lvl5pPr>
            <a:lvl6pPr marL="3657509" lvl="5" indent="-397923">
              <a:spcBef>
                <a:spcPts val="0"/>
              </a:spcBef>
              <a:spcAft>
                <a:spcPts val="0"/>
              </a:spcAft>
              <a:buSzPts val="1100"/>
              <a:buChar char="■"/>
              <a:defRPr/>
            </a:lvl6pPr>
            <a:lvl7pPr marL="4267093" lvl="6" indent="-397923">
              <a:spcBef>
                <a:spcPts val="0"/>
              </a:spcBef>
              <a:spcAft>
                <a:spcPts val="0"/>
              </a:spcAft>
              <a:buSzPts val="1100"/>
              <a:buChar char="●"/>
              <a:defRPr/>
            </a:lvl7pPr>
            <a:lvl8pPr marL="4876678" lvl="7" indent="-397923">
              <a:spcBef>
                <a:spcPts val="0"/>
              </a:spcBef>
              <a:spcAft>
                <a:spcPts val="0"/>
              </a:spcAft>
              <a:buSzPts val="1100"/>
              <a:buChar char="○"/>
              <a:defRPr/>
            </a:lvl8pPr>
            <a:lvl9pPr marL="5486263" lvl="8" indent="-397923">
              <a:spcBef>
                <a:spcPts val="0"/>
              </a:spcBef>
              <a:spcAft>
                <a:spcPts val="0"/>
              </a:spcAft>
              <a:buSzPts val="1100"/>
              <a:buChar char="■"/>
              <a:defRPr/>
            </a:lvl9pPr>
          </a:lstStyle>
          <a:p>
            <a:endParaRPr/>
          </a:p>
        </p:txBody>
      </p:sp>
      <p:sp>
        <p:nvSpPr>
          <p:cNvPr id="55" name="Google Shape;55;p4"/>
          <p:cNvSpPr txBox="1">
            <a:spLocks noGrp="1"/>
          </p:cNvSpPr>
          <p:nvPr>
            <p:ph type="sldNum" idx="12"/>
          </p:nvPr>
        </p:nvSpPr>
        <p:spPr>
          <a:xfrm>
            <a:off x="11187645" y="6058224"/>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de-DE" kern="0" smtClean="0">
                <a:solidFill>
                  <a:srgbClr val="233A44"/>
                </a:solidFill>
              </a:rPr>
              <a:pPr defTabSz="1219170">
                <a:buClr>
                  <a:srgbClr val="000000"/>
                </a:buClr>
              </a:pPr>
              <a:t>‹Nr.›</a:t>
            </a:fld>
            <a:endParaRPr lang="de-DE" kern="0">
              <a:solidFill>
                <a:srgbClr val="233A44"/>
              </a:solidFill>
            </a:endParaRPr>
          </a:p>
        </p:txBody>
      </p:sp>
    </p:spTree>
    <p:extLst>
      <p:ext uri="{BB962C8B-B14F-4D97-AF65-F5344CB8AC3E}">
        <p14:creationId xmlns:p14="http://schemas.microsoft.com/office/powerpoint/2010/main" val="10809175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accent6"/>
        </a:solidFill>
        <a:effectLst/>
      </p:bgPr>
    </p:bg>
    <p:spTree>
      <p:nvGrpSpPr>
        <p:cNvPr id="1" name="Shape 9"/>
        <p:cNvGrpSpPr/>
        <p:nvPr/>
      </p:nvGrpSpPr>
      <p:grpSpPr>
        <a:xfrm>
          <a:off x="0" y="0"/>
          <a:ext cx="0" cy="0"/>
          <a:chOff x="0" y="0"/>
          <a:chExt cx="0" cy="0"/>
        </a:xfrm>
      </p:grpSpPr>
      <p:sp>
        <p:nvSpPr>
          <p:cNvPr id="10" name="Google Shape;10;p2"/>
          <p:cNvSpPr/>
          <p:nvPr/>
        </p:nvSpPr>
        <p:spPr>
          <a:xfrm>
            <a:off x="41" y="3766000"/>
            <a:ext cx="9827200" cy="3092000"/>
          </a:xfrm>
          <a:prstGeom prst="rtTriangle">
            <a:avLst/>
          </a:pr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 name="Google Shape;11;p2"/>
          <p:cNvSpPr/>
          <p:nvPr/>
        </p:nvSpPr>
        <p:spPr>
          <a:xfrm flipH="1">
            <a:off x="4776800" y="2067600"/>
            <a:ext cx="7415200" cy="4790400"/>
          </a:xfrm>
          <a:prstGeom prst="rtTriangle">
            <a:avLst/>
          </a:pr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12;p2"/>
          <p:cNvSpPr/>
          <p:nvPr/>
        </p:nvSpPr>
        <p:spPr>
          <a:xfrm rot="10800000">
            <a:off x="6745207" y="0"/>
            <a:ext cx="5446800" cy="2736800"/>
          </a:xfrm>
          <a:prstGeom prst="rtTriangle">
            <a:avLst/>
          </a:pr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 name="Google Shape;13;p2"/>
          <p:cNvSpPr/>
          <p:nvPr/>
        </p:nvSpPr>
        <p:spPr>
          <a:xfrm>
            <a:off x="271033" y="275000"/>
            <a:ext cx="116500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nvGrpSpPr>
          <p:cNvPr id="14" name="Google Shape;14;p2"/>
          <p:cNvGrpSpPr/>
          <p:nvPr/>
        </p:nvGrpSpPr>
        <p:grpSpPr>
          <a:xfrm>
            <a:off x="340267" y="789"/>
            <a:ext cx="3000484" cy="1392400"/>
            <a:chOff x="255200" y="592"/>
            <a:chExt cx="2250363" cy="1044300"/>
          </a:xfrm>
        </p:grpSpPr>
        <p:sp>
          <p:nvSpPr>
            <p:cNvPr id="15" name="Google Shape;15;p2"/>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6" name="Google Shape;16;p2"/>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17;p2"/>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8" name="Google Shape;18;p2"/>
          <p:cNvGrpSpPr/>
          <p:nvPr/>
        </p:nvGrpSpPr>
        <p:grpSpPr>
          <a:xfrm>
            <a:off x="1207194" y="789"/>
            <a:ext cx="3000484" cy="1392400"/>
            <a:chOff x="905395" y="592"/>
            <a:chExt cx="2250363" cy="1044300"/>
          </a:xfrm>
        </p:grpSpPr>
        <p:sp>
          <p:nvSpPr>
            <p:cNvPr id="19" name="Google Shape;19;p2"/>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0;p2"/>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1;p2"/>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2" name="Google Shape;22;p2"/>
          <p:cNvGrpSpPr/>
          <p:nvPr/>
        </p:nvGrpSpPr>
        <p:grpSpPr>
          <a:xfrm>
            <a:off x="9409957" y="6784"/>
            <a:ext cx="2468376" cy="1002811"/>
            <a:chOff x="6917201" y="0"/>
            <a:chExt cx="2227777" cy="863400"/>
          </a:xfrm>
        </p:grpSpPr>
        <p:sp>
          <p:nvSpPr>
            <p:cNvPr id="23" name="Google Shape;23;p2"/>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 name="Google Shape;24;p2"/>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 name="Google Shape;25;p2"/>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6" name="Google Shape;26;p2"/>
          <p:cNvGrpSpPr/>
          <p:nvPr/>
        </p:nvGrpSpPr>
        <p:grpSpPr>
          <a:xfrm>
            <a:off x="8737376" y="5623803"/>
            <a:ext cx="3185424" cy="1234316"/>
            <a:chOff x="6917201" y="0"/>
            <a:chExt cx="2227777" cy="863400"/>
          </a:xfrm>
        </p:grpSpPr>
        <p:sp>
          <p:nvSpPr>
            <p:cNvPr id="27" name="Google Shape;27;p2"/>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 name="Google Shape;28;p2"/>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29;p2"/>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0" name="Google Shape;30;p2"/>
          <p:cNvGrpSpPr/>
          <p:nvPr/>
        </p:nvGrpSpPr>
        <p:grpSpPr>
          <a:xfrm>
            <a:off x="265532" y="5407536"/>
            <a:ext cx="3727219" cy="1444411"/>
            <a:chOff x="6917201" y="0"/>
            <a:chExt cx="2227777" cy="863400"/>
          </a:xfrm>
        </p:grpSpPr>
        <p:sp>
          <p:nvSpPr>
            <p:cNvPr id="31" name="Google Shape;31;p2"/>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32;p2"/>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33;p2"/>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34" name="Google Shape;34;p2"/>
          <p:cNvSpPr txBox="1">
            <a:spLocks noGrp="1"/>
          </p:cNvSpPr>
          <p:nvPr>
            <p:ph type="ctrTitle"/>
          </p:nvPr>
        </p:nvSpPr>
        <p:spPr>
          <a:xfrm>
            <a:off x="2478271" y="2430444"/>
            <a:ext cx="7148400" cy="1930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800"/>
              <a:buNone/>
              <a:defRPr sz="5067"/>
            </a:lvl1pPr>
            <a:lvl2pPr lvl="1" algn="ctr">
              <a:spcBef>
                <a:spcPts val="0"/>
              </a:spcBef>
              <a:spcAft>
                <a:spcPts val="0"/>
              </a:spcAft>
              <a:buSzPts val="3800"/>
              <a:buNone/>
              <a:defRPr sz="5067"/>
            </a:lvl2pPr>
            <a:lvl3pPr lvl="2" algn="ctr">
              <a:spcBef>
                <a:spcPts val="0"/>
              </a:spcBef>
              <a:spcAft>
                <a:spcPts val="0"/>
              </a:spcAft>
              <a:buSzPts val="3800"/>
              <a:buNone/>
              <a:defRPr sz="5067"/>
            </a:lvl3pPr>
            <a:lvl4pPr lvl="3" algn="ctr">
              <a:spcBef>
                <a:spcPts val="0"/>
              </a:spcBef>
              <a:spcAft>
                <a:spcPts val="0"/>
              </a:spcAft>
              <a:buSzPts val="3800"/>
              <a:buNone/>
              <a:defRPr sz="5067"/>
            </a:lvl4pPr>
            <a:lvl5pPr lvl="4" algn="ctr">
              <a:spcBef>
                <a:spcPts val="0"/>
              </a:spcBef>
              <a:spcAft>
                <a:spcPts val="0"/>
              </a:spcAft>
              <a:buSzPts val="3800"/>
              <a:buNone/>
              <a:defRPr sz="5067"/>
            </a:lvl5pPr>
            <a:lvl6pPr lvl="5" algn="ctr">
              <a:spcBef>
                <a:spcPts val="0"/>
              </a:spcBef>
              <a:spcAft>
                <a:spcPts val="0"/>
              </a:spcAft>
              <a:buSzPts val="3800"/>
              <a:buNone/>
              <a:defRPr sz="5067"/>
            </a:lvl6pPr>
            <a:lvl7pPr lvl="6" algn="ctr">
              <a:spcBef>
                <a:spcPts val="0"/>
              </a:spcBef>
              <a:spcAft>
                <a:spcPts val="0"/>
              </a:spcAft>
              <a:buSzPts val="3800"/>
              <a:buNone/>
              <a:defRPr sz="5067"/>
            </a:lvl7pPr>
            <a:lvl8pPr lvl="7" algn="ctr">
              <a:spcBef>
                <a:spcPts val="0"/>
              </a:spcBef>
              <a:spcAft>
                <a:spcPts val="0"/>
              </a:spcAft>
              <a:buSzPts val="3800"/>
              <a:buNone/>
              <a:defRPr sz="5067"/>
            </a:lvl8pPr>
            <a:lvl9pPr lvl="8" algn="ctr">
              <a:spcBef>
                <a:spcPts val="0"/>
              </a:spcBef>
              <a:spcAft>
                <a:spcPts val="0"/>
              </a:spcAft>
              <a:buSzPts val="3800"/>
              <a:buNone/>
              <a:defRPr sz="5067"/>
            </a:lvl9pPr>
          </a:lstStyle>
          <a:p>
            <a:endParaRPr/>
          </a:p>
        </p:txBody>
      </p:sp>
      <p:sp>
        <p:nvSpPr>
          <p:cNvPr id="35" name="Google Shape;35;p2"/>
          <p:cNvSpPr txBox="1">
            <a:spLocks noGrp="1"/>
          </p:cNvSpPr>
          <p:nvPr>
            <p:ph type="subTitle" idx="1"/>
          </p:nvPr>
        </p:nvSpPr>
        <p:spPr>
          <a:xfrm>
            <a:off x="2478267" y="4550877"/>
            <a:ext cx="7148400" cy="69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1600"/>
              <a:buNone/>
              <a:defRPr sz="2133">
                <a:solidFill>
                  <a:schemeClr val="lt1"/>
                </a:solidFill>
              </a:defRPr>
            </a:lvl1pPr>
            <a:lvl2pPr lvl="1" algn="ctr">
              <a:lnSpc>
                <a:spcPct val="100000"/>
              </a:lnSpc>
              <a:spcBef>
                <a:spcPts val="0"/>
              </a:spcBef>
              <a:spcAft>
                <a:spcPts val="0"/>
              </a:spcAft>
              <a:buClr>
                <a:schemeClr val="lt1"/>
              </a:buClr>
              <a:buSzPts val="1600"/>
              <a:buNone/>
              <a:defRPr sz="2133">
                <a:solidFill>
                  <a:schemeClr val="lt1"/>
                </a:solidFill>
              </a:defRPr>
            </a:lvl2pPr>
            <a:lvl3pPr lvl="2" algn="ctr">
              <a:lnSpc>
                <a:spcPct val="100000"/>
              </a:lnSpc>
              <a:spcBef>
                <a:spcPts val="0"/>
              </a:spcBef>
              <a:spcAft>
                <a:spcPts val="0"/>
              </a:spcAft>
              <a:buClr>
                <a:schemeClr val="lt1"/>
              </a:buClr>
              <a:buSzPts val="1600"/>
              <a:buNone/>
              <a:defRPr sz="2133">
                <a:solidFill>
                  <a:schemeClr val="lt1"/>
                </a:solidFill>
              </a:defRPr>
            </a:lvl3pPr>
            <a:lvl4pPr lvl="3" algn="ctr">
              <a:lnSpc>
                <a:spcPct val="100000"/>
              </a:lnSpc>
              <a:spcBef>
                <a:spcPts val="0"/>
              </a:spcBef>
              <a:spcAft>
                <a:spcPts val="0"/>
              </a:spcAft>
              <a:buClr>
                <a:schemeClr val="lt1"/>
              </a:buClr>
              <a:buSzPts val="1600"/>
              <a:buNone/>
              <a:defRPr sz="2133">
                <a:solidFill>
                  <a:schemeClr val="lt1"/>
                </a:solidFill>
              </a:defRPr>
            </a:lvl4pPr>
            <a:lvl5pPr lvl="4" algn="ctr">
              <a:lnSpc>
                <a:spcPct val="100000"/>
              </a:lnSpc>
              <a:spcBef>
                <a:spcPts val="0"/>
              </a:spcBef>
              <a:spcAft>
                <a:spcPts val="0"/>
              </a:spcAft>
              <a:buClr>
                <a:schemeClr val="lt1"/>
              </a:buClr>
              <a:buSzPts val="1600"/>
              <a:buNone/>
              <a:defRPr sz="2133">
                <a:solidFill>
                  <a:schemeClr val="lt1"/>
                </a:solidFill>
              </a:defRPr>
            </a:lvl5pPr>
            <a:lvl6pPr lvl="5" algn="ctr">
              <a:lnSpc>
                <a:spcPct val="100000"/>
              </a:lnSpc>
              <a:spcBef>
                <a:spcPts val="0"/>
              </a:spcBef>
              <a:spcAft>
                <a:spcPts val="0"/>
              </a:spcAft>
              <a:buClr>
                <a:schemeClr val="lt1"/>
              </a:buClr>
              <a:buSzPts val="1600"/>
              <a:buNone/>
              <a:defRPr sz="2133">
                <a:solidFill>
                  <a:schemeClr val="lt1"/>
                </a:solidFill>
              </a:defRPr>
            </a:lvl6pPr>
            <a:lvl7pPr lvl="6" algn="ctr">
              <a:lnSpc>
                <a:spcPct val="100000"/>
              </a:lnSpc>
              <a:spcBef>
                <a:spcPts val="0"/>
              </a:spcBef>
              <a:spcAft>
                <a:spcPts val="0"/>
              </a:spcAft>
              <a:buClr>
                <a:schemeClr val="lt1"/>
              </a:buClr>
              <a:buSzPts val="1600"/>
              <a:buNone/>
              <a:defRPr sz="2133">
                <a:solidFill>
                  <a:schemeClr val="lt1"/>
                </a:solidFill>
              </a:defRPr>
            </a:lvl7pPr>
            <a:lvl8pPr lvl="7" algn="ctr">
              <a:lnSpc>
                <a:spcPct val="100000"/>
              </a:lnSpc>
              <a:spcBef>
                <a:spcPts val="0"/>
              </a:spcBef>
              <a:spcAft>
                <a:spcPts val="0"/>
              </a:spcAft>
              <a:buClr>
                <a:schemeClr val="lt1"/>
              </a:buClr>
              <a:buSzPts val="1600"/>
              <a:buNone/>
              <a:defRPr sz="2133">
                <a:solidFill>
                  <a:schemeClr val="lt1"/>
                </a:solidFill>
              </a:defRPr>
            </a:lvl8pPr>
            <a:lvl9pPr lvl="8" algn="ctr">
              <a:lnSpc>
                <a:spcPct val="100000"/>
              </a:lnSpc>
              <a:spcBef>
                <a:spcPts val="0"/>
              </a:spcBef>
              <a:spcAft>
                <a:spcPts val="0"/>
              </a:spcAft>
              <a:buClr>
                <a:schemeClr val="lt1"/>
              </a:buClr>
              <a:buSzPts val="1600"/>
              <a:buNone/>
              <a:defRPr sz="2133">
                <a:solidFill>
                  <a:schemeClr val="lt1"/>
                </a:solidFill>
              </a:defRPr>
            </a:lvl9pPr>
          </a:lstStyle>
          <a:p>
            <a:endParaRPr/>
          </a:p>
        </p:txBody>
      </p:sp>
      <p:sp>
        <p:nvSpPr>
          <p:cNvPr id="36" name="Google Shape;36;p2"/>
          <p:cNvSpPr txBox="1">
            <a:spLocks noGrp="1"/>
          </p:cNvSpPr>
          <p:nvPr>
            <p:ph type="sldNum" idx="12"/>
          </p:nvPr>
        </p:nvSpPr>
        <p:spPr>
          <a:xfrm>
            <a:off x="11187645" y="6058224"/>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de-DE" kern="0" smtClean="0">
                <a:solidFill>
                  <a:srgbClr val="233A44"/>
                </a:solidFill>
              </a:rPr>
              <a:pPr defTabSz="1219170">
                <a:buClr>
                  <a:srgbClr val="000000"/>
                </a:buClr>
              </a:pPr>
              <a:t>‹Nr.›</a:t>
            </a:fld>
            <a:endParaRPr lang="de-DE" kern="0">
              <a:solidFill>
                <a:srgbClr val="233A44"/>
              </a:solidFill>
            </a:endParaRPr>
          </a:p>
        </p:txBody>
      </p:sp>
    </p:spTree>
    <p:extLst>
      <p:ext uri="{BB962C8B-B14F-4D97-AF65-F5344CB8AC3E}">
        <p14:creationId xmlns:p14="http://schemas.microsoft.com/office/powerpoint/2010/main" val="1196322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40913" y="373998"/>
            <a:ext cx="11232727" cy="6138545"/>
          </a:xfrm>
          <a:custGeom>
            <a:avLst/>
            <a:gdLst/>
            <a:ahLst/>
            <a:cxnLst/>
            <a:rect l="l" t="t" r="r" b="b"/>
            <a:pathLst>
              <a:path w="8424545" h="6138545">
                <a:moveTo>
                  <a:pt x="8423998" y="0"/>
                </a:moveTo>
                <a:lnTo>
                  <a:pt x="0" y="0"/>
                </a:lnTo>
                <a:lnTo>
                  <a:pt x="0" y="6137998"/>
                </a:lnTo>
                <a:lnTo>
                  <a:pt x="8423998" y="6137998"/>
                </a:lnTo>
                <a:lnTo>
                  <a:pt x="8423998" y="0"/>
                </a:lnTo>
                <a:close/>
              </a:path>
            </a:pathLst>
          </a:custGeom>
          <a:solidFill>
            <a:srgbClr val="E5E1D8"/>
          </a:solidFill>
        </p:spPr>
        <p:txBody>
          <a:bodyPr wrap="square" lIns="0" tIns="0" rIns="0" bIns="0" rtlCol="0"/>
          <a:lstStyle/>
          <a:p>
            <a:endParaRPr sz="1800" dirty="0"/>
          </a:p>
        </p:txBody>
      </p:sp>
      <p:sp>
        <p:nvSpPr>
          <p:cNvPr id="17" name="bg object 17"/>
          <p:cNvSpPr/>
          <p:nvPr/>
        </p:nvSpPr>
        <p:spPr>
          <a:xfrm>
            <a:off x="8386566" y="5006035"/>
            <a:ext cx="474133" cy="429895"/>
          </a:xfrm>
          <a:custGeom>
            <a:avLst/>
            <a:gdLst/>
            <a:ahLst/>
            <a:cxnLst/>
            <a:rect l="l" t="t" r="r" b="b"/>
            <a:pathLst>
              <a:path w="355600" h="429895">
                <a:moveTo>
                  <a:pt x="30713" y="303713"/>
                </a:moveTo>
                <a:lnTo>
                  <a:pt x="11955" y="258024"/>
                </a:lnTo>
                <a:lnTo>
                  <a:pt x="1318" y="208600"/>
                </a:lnTo>
                <a:lnTo>
                  <a:pt x="0" y="159506"/>
                </a:lnTo>
                <a:lnTo>
                  <a:pt x="7783" y="114756"/>
                </a:lnTo>
                <a:lnTo>
                  <a:pt x="23766" y="75603"/>
                </a:lnTo>
                <a:lnTo>
                  <a:pt x="47047" y="43299"/>
                </a:lnTo>
                <a:lnTo>
                  <a:pt x="76724" y="19095"/>
                </a:lnTo>
                <a:lnTo>
                  <a:pt x="111894" y="4245"/>
                </a:lnTo>
                <a:lnTo>
                  <a:pt x="151656" y="0"/>
                </a:lnTo>
                <a:lnTo>
                  <a:pt x="192789" y="7101"/>
                </a:lnTo>
                <a:lnTo>
                  <a:pt x="231879" y="24576"/>
                </a:lnTo>
                <a:lnTo>
                  <a:pt x="267710" y="51096"/>
                </a:lnTo>
                <a:lnTo>
                  <a:pt x="299066" y="85334"/>
                </a:lnTo>
                <a:lnTo>
                  <a:pt x="324732" y="125962"/>
                </a:lnTo>
                <a:lnTo>
                  <a:pt x="343491" y="171652"/>
                </a:lnTo>
                <a:lnTo>
                  <a:pt x="354128" y="221076"/>
                </a:lnTo>
                <a:lnTo>
                  <a:pt x="355447" y="270174"/>
                </a:lnTo>
                <a:lnTo>
                  <a:pt x="347663" y="314926"/>
                </a:lnTo>
                <a:lnTo>
                  <a:pt x="331678" y="354080"/>
                </a:lnTo>
                <a:lnTo>
                  <a:pt x="308396" y="386384"/>
                </a:lnTo>
                <a:lnTo>
                  <a:pt x="278718" y="410586"/>
                </a:lnTo>
                <a:lnTo>
                  <a:pt x="243548" y="425434"/>
                </a:lnTo>
                <a:lnTo>
                  <a:pt x="203790" y="429677"/>
                </a:lnTo>
                <a:lnTo>
                  <a:pt x="162655" y="422572"/>
                </a:lnTo>
                <a:lnTo>
                  <a:pt x="123565" y="405096"/>
                </a:lnTo>
                <a:lnTo>
                  <a:pt x="87734" y="378576"/>
                </a:lnTo>
                <a:lnTo>
                  <a:pt x="56378" y="344339"/>
                </a:lnTo>
                <a:lnTo>
                  <a:pt x="30713" y="303713"/>
                </a:lnTo>
                <a:close/>
              </a:path>
            </a:pathLst>
          </a:custGeom>
          <a:solidFill>
            <a:srgbClr val="C9252B"/>
          </a:solidFill>
        </p:spPr>
        <p:txBody>
          <a:bodyPr wrap="square" lIns="0" tIns="0" rIns="0" bIns="0" rtlCol="0"/>
          <a:lstStyle/>
          <a:p>
            <a:endParaRPr sz="1800"/>
          </a:p>
        </p:txBody>
      </p:sp>
      <p:sp>
        <p:nvSpPr>
          <p:cNvPr id="18" name="bg object 18"/>
          <p:cNvSpPr/>
          <p:nvPr/>
        </p:nvSpPr>
        <p:spPr>
          <a:xfrm>
            <a:off x="7880655" y="5003215"/>
            <a:ext cx="376767" cy="344170"/>
          </a:xfrm>
          <a:custGeom>
            <a:avLst/>
            <a:gdLst/>
            <a:ahLst/>
            <a:cxnLst/>
            <a:rect l="l" t="t" r="r" b="b"/>
            <a:pathLst>
              <a:path w="282575" h="344170">
                <a:moveTo>
                  <a:pt x="29795" y="254325"/>
                </a:moveTo>
                <a:lnTo>
                  <a:pt x="10586" y="212767"/>
                </a:lnTo>
                <a:lnTo>
                  <a:pt x="0" y="166900"/>
                </a:lnTo>
                <a:lnTo>
                  <a:pt x="596" y="112821"/>
                </a:lnTo>
                <a:lnTo>
                  <a:pt x="14901" y="66345"/>
                </a:lnTo>
                <a:lnTo>
                  <a:pt x="40936" y="30219"/>
                </a:lnTo>
                <a:lnTo>
                  <a:pt x="76717" y="7188"/>
                </a:lnTo>
                <a:lnTo>
                  <a:pt x="120263" y="0"/>
                </a:lnTo>
                <a:lnTo>
                  <a:pt x="158525" y="7469"/>
                </a:lnTo>
                <a:lnTo>
                  <a:pt x="194340" y="25991"/>
                </a:lnTo>
                <a:lnTo>
                  <a:pt x="226164" y="53878"/>
                </a:lnTo>
                <a:lnTo>
                  <a:pt x="252451" y="89446"/>
                </a:lnTo>
                <a:lnTo>
                  <a:pt x="271658" y="131008"/>
                </a:lnTo>
                <a:lnTo>
                  <a:pt x="282240" y="176878"/>
                </a:lnTo>
                <a:lnTo>
                  <a:pt x="281640" y="230948"/>
                </a:lnTo>
                <a:lnTo>
                  <a:pt x="267334" y="277421"/>
                </a:lnTo>
                <a:lnTo>
                  <a:pt x="241301" y="313546"/>
                </a:lnTo>
                <a:lnTo>
                  <a:pt x="205523" y="336573"/>
                </a:lnTo>
                <a:lnTo>
                  <a:pt x="161977" y="343750"/>
                </a:lnTo>
                <a:lnTo>
                  <a:pt x="123718" y="336286"/>
                </a:lnTo>
                <a:lnTo>
                  <a:pt x="87905" y="317770"/>
                </a:lnTo>
                <a:lnTo>
                  <a:pt x="56083" y="289888"/>
                </a:lnTo>
                <a:lnTo>
                  <a:pt x="29795" y="254325"/>
                </a:lnTo>
                <a:close/>
              </a:path>
            </a:pathLst>
          </a:custGeom>
          <a:solidFill>
            <a:srgbClr val="C9252B"/>
          </a:solidFill>
        </p:spPr>
        <p:txBody>
          <a:bodyPr wrap="square" lIns="0" tIns="0" rIns="0" bIns="0" rtlCol="0"/>
          <a:lstStyle/>
          <a:p>
            <a:endParaRPr sz="1800"/>
          </a:p>
        </p:txBody>
      </p:sp>
      <p:sp>
        <p:nvSpPr>
          <p:cNvPr id="19" name="bg object 19"/>
          <p:cNvSpPr/>
          <p:nvPr/>
        </p:nvSpPr>
        <p:spPr>
          <a:xfrm>
            <a:off x="7392864" y="4894215"/>
            <a:ext cx="301413" cy="275590"/>
          </a:xfrm>
          <a:custGeom>
            <a:avLst/>
            <a:gdLst/>
            <a:ahLst/>
            <a:cxnLst/>
            <a:rect l="l" t="t" r="r" b="b"/>
            <a:pathLst>
              <a:path w="226060" h="275589">
                <a:moveTo>
                  <a:pt x="15369" y="187345"/>
                </a:moveTo>
                <a:lnTo>
                  <a:pt x="0" y="133509"/>
                </a:lnTo>
                <a:lnTo>
                  <a:pt x="2380" y="80301"/>
                </a:lnTo>
                <a:lnTo>
                  <a:pt x="21271" y="37448"/>
                </a:lnTo>
                <a:lnTo>
                  <a:pt x="53578" y="9249"/>
                </a:lnTo>
                <a:lnTo>
                  <a:pt x="96207" y="0"/>
                </a:lnTo>
                <a:lnTo>
                  <a:pt x="141466" y="12359"/>
                </a:lnTo>
                <a:lnTo>
                  <a:pt x="180931" y="43095"/>
                </a:lnTo>
                <a:lnTo>
                  <a:pt x="210433" y="87657"/>
                </a:lnTo>
                <a:lnTo>
                  <a:pt x="225804" y="141494"/>
                </a:lnTo>
                <a:lnTo>
                  <a:pt x="223425" y="194706"/>
                </a:lnTo>
                <a:lnTo>
                  <a:pt x="204531" y="237555"/>
                </a:lnTo>
                <a:lnTo>
                  <a:pt x="172218" y="265749"/>
                </a:lnTo>
                <a:lnTo>
                  <a:pt x="129580" y="274998"/>
                </a:lnTo>
                <a:lnTo>
                  <a:pt x="84324" y="262640"/>
                </a:lnTo>
                <a:lnTo>
                  <a:pt x="44865" y="231906"/>
                </a:lnTo>
                <a:lnTo>
                  <a:pt x="15369" y="187345"/>
                </a:lnTo>
                <a:close/>
              </a:path>
            </a:pathLst>
          </a:custGeom>
          <a:solidFill>
            <a:srgbClr val="C9252B"/>
          </a:solidFill>
        </p:spPr>
        <p:txBody>
          <a:bodyPr wrap="square" lIns="0" tIns="0" rIns="0" bIns="0" rtlCol="0"/>
          <a:lstStyle/>
          <a:p>
            <a:endParaRPr sz="1800"/>
          </a:p>
        </p:txBody>
      </p:sp>
      <p:pic>
        <p:nvPicPr>
          <p:cNvPr id="20" name="bg object 20"/>
          <p:cNvPicPr/>
          <p:nvPr/>
        </p:nvPicPr>
        <p:blipFill>
          <a:blip r:embed="rId2" cstate="print"/>
          <a:stretch>
            <a:fillRect/>
          </a:stretch>
        </p:blipFill>
        <p:spPr>
          <a:xfrm>
            <a:off x="6930971" y="4705235"/>
            <a:ext cx="240848" cy="220009"/>
          </a:xfrm>
          <a:prstGeom prst="rect">
            <a:avLst/>
          </a:prstGeom>
        </p:spPr>
      </p:pic>
      <p:pic>
        <p:nvPicPr>
          <p:cNvPr id="21" name="bg object 21"/>
          <p:cNvPicPr/>
          <p:nvPr/>
        </p:nvPicPr>
        <p:blipFill>
          <a:blip r:embed="rId3" cstate="print"/>
          <a:stretch>
            <a:fillRect/>
          </a:stretch>
        </p:blipFill>
        <p:spPr>
          <a:xfrm>
            <a:off x="6481781" y="4401929"/>
            <a:ext cx="192688" cy="175996"/>
          </a:xfrm>
          <a:prstGeom prst="rect">
            <a:avLst/>
          </a:prstGeom>
        </p:spPr>
      </p:pic>
      <p:sp>
        <p:nvSpPr>
          <p:cNvPr id="22" name="bg object 22"/>
          <p:cNvSpPr/>
          <p:nvPr/>
        </p:nvSpPr>
        <p:spPr>
          <a:xfrm>
            <a:off x="8984757" y="5032508"/>
            <a:ext cx="376767" cy="344170"/>
          </a:xfrm>
          <a:custGeom>
            <a:avLst/>
            <a:gdLst/>
            <a:ahLst/>
            <a:cxnLst/>
            <a:rect l="l" t="t" r="r" b="b"/>
            <a:pathLst>
              <a:path w="282575" h="344170">
                <a:moveTo>
                  <a:pt x="29796" y="254316"/>
                </a:moveTo>
                <a:lnTo>
                  <a:pt x="10586" y="212756"/>
                </a:lnTo>
                <a:lnTo>
                  <a:pt x="0" y="166888"/>
                </a:lnTo>
                <a:lnTo>
                  <a:pt x="603" y="112811"/>
                </a:lnTo>
                <a:lnTo>
                  <a:pt x="14912" y="66335"/>
                </a:lnTo>
                <a:lnTo>
                  <a:pt x="40946" y="30209"/>
                </a:lnTo>
                <a:lnTo>
                  <a:pt x="76725" y="7181"/>
                </a:lnTo>
                <a:lnTo>
                  <a:pt x="120269" y="0"/>
                </a:lnTo>
                <a:lnTo>
                  <a:pt x="158530" y="7467"/>
                </a:lnTo>
                <a:lnTo>
                  <a:pt x="194344" y="25985"/>
                </a:lnTo>
                <a:lnTo>
                  <a:pt x="226167" y="53869"/>
                </a:lnTo>
                <a:lnTo>
                  <a:pt x="252455" y="89434"/>
                </a:lnTo>
                <a:lnTo>
                  <a:pt x="271666" y="130997"/>
                </a:lnTo>
                <a:lnTo>
                  <a:pt x="282257" y="176873"/>
                </a:lnTo>
                <a:lnTo>
                  <a:pt x="281650" y="230943"/>
                </a:lnTo>
                <a:lnTo>
                  <a:pt x="267339" y="277413"/>
                </a:lnTo>
                <a:lnTo>
                  <a:pt x="241303" y="313536"/>
                </a:lnTo>
                <a:lnTo>
                  <a:pt x="205524" y="336564"/>
                </a:lnTo>
                <a:lnTo>
                  <a:pt x="161983" y="343750"/>
                </a:lnTo>
                <a:lnTo>
                  <a:pt x="123723" y="336285"/>
                </a:lnTo>
                <a:lnTo>
                  <a:pt x="87909" y="317767"/>
                </a:lnTo>
                <a:lnTo>
                  <a:pt x="56085" y="289882"/>
                </a:lnTo>
                <a:lnTo>
                  <a:pt x="29796" y="254316"/>
                </a:lnTo>
                <a:close/>
              </a:path>
            </a:pathLst>
          </a:custGeom>
          <a:solidFill>
            <a:srgbClr val="C9252B"/>
          </a:solidFill>
        </p:spPr>
        <p:txBody>
          <a:bodyPr wrap="square" lIns="0" tIns="0" rIns="0" bIns="0" rtlCol="0"/>
          <a:lstStyle/>
          <a:p>
            <a:endParaRPr sz="1800"/>
          </a:p>
        </p:txBody>
      </p:sp>
      <p:sp>
        <p:nvSpPr>
          <p:cNvPr id="23" name="bg object 23"/>
          <p:cNvSpPr/>
          <p:nvPr/>
        </p:nvSpPr>
        <p:spPr>
          <a:xfrm>
            <a:off x="9505740" y="4950257"/>
            <a:ext cx="301413" cy="275590"/>
          </a:xfrm>
          <a:custGeom>
            <a:avLst/>
            <a:gdLst/>
            <a:ahLst/>
            <a:cxnLst/>
            <a:rect l="l" t="t" r="r" b="b"/>
            <a:pathLst>
              <a:path w="226059" h="275589">
                <a:moveTo>
                  <a:pt x="15362" y="187343"/>
                </a:moveTo>
                <a:lnTo>
                  <a:pt x="0" y="133509"/>
                </a:lnTo>
                <a:lnTo>
                  <a:pt x="2374" y="80304"/>
                </a:lnTo>
                <a:lnTo>
                  <a:pt x="21262" y="37453"/>
                </a:lnTo>
                <a:lnTo>
                  <a:pt x="53571" y="9252"/>
                </a:lnTo>
                <a:lnTo>
                  <a:pt x="96207" y="0"/>
                </a:lnTo>
                <a:lnTo>
                  <a:pt x="141466" y="12359"/>
                </a:lnTo>
                <a:lnTo>
                  <a:pt x="180929" y="43095"/>
                </a:lnTo>
                <a:lnTo>
                  <a:pt x="210426" y="87655"/>
                </a:lnTo>
                <a:lnTo>
                  <a:pt x="225788" y="141489"/>
                </a:lnTo>
                <a:lnTo>
                  <a:pt x="223418" y="194703"/>
                </a:lnTo>
                <a:lnTo>
                  <a:pt x="204529" y="237554"/>
                </a:lnTo>
                <a:lnTo>
                  <a:pt x="172218" y="265749"/>
                </a:lnTo>
                <a:lnTo>
                  <a:pt x="129580" y="274998"/>
                </a:lnTo>
                <a:lnTo>
                  <a:pt x="84321" y="262639"/>
                </a:lnTo>
                <a:lnTo>
                  <a:pt x="44859" y="231903"/>
                </a:lnTo>
                <a:lnTo>
                  <a:pt x="15362" y="187343"/>
                </a:lnTo>
                <a:close/>
              </a:path>
            </a:pathLst>
          </a:custGeom>
          <a:solidFill>
            <a:srgbClr val="C9252B"/>
          </a:solidFill>
        </p:spPr>
        <p:txBody>
          <a:bodyPr wrap="square" lIns="0" tIns="0" rIns="0" bIns="0" rtlCol="0"/>
          <a:lstStyle/>
          <a:p>
            <a:endParaRPr sz="1800"/>
          </a:p>
        </p:txBody>
      </p:sp>
      <p:pic>
        <p:nvPicPr>
          <p:cNvPr id="24" name="bg object 24"/>
          <p:cNvPicPr/>
          <p:nvPr/>
        </p:nvPicPr>
        <p:blipFill>
          <a:blip r:embed="rId4" cstate="print"/>
          <a:stretch>
            <a:fillRect/>
          </a:stretch>
        </p:blipFill>
        <p:spPr>
          <a:xfrm>
            <a:off x="9961716" y="4785622"/>
            <a:ext cx="240848" cy="220009"/>
          </a:xfrm>
          <a:prstGeom prst="rect">
            <a:avLst/>
          </a:prstGeom>
        </p:spPr>
      </p:pic>
      <p:pic>
        <p:nvPicPr>
          <p:cNvPr id="25" name="bg object 25"/>
          <p:cNvPicPr/>
          <p:nvPr/>
        </p:nvPicPr>
        <p:blipFill>
          <a:blip r:embed="rId5" cstate="print"/>
          <a:stretch>
            <a:fillRect/>
          </a:stretch>
        </p:blipFill>
        <p:spPr>
          <a:xfrm>
            <a:off x="10357422" y="4504726"/>
            <a:ext cx="192681" cy="175996"/>
          </a:xfrm>
          <a:prstGeom prst="rect">
            <a:avLst/>
          </a:prstGeom>
        </p:spPr>
      </p:pic>
      <p:pic>
        <p:nvPicPr>
          <p:cNvPr id="26" name="bg object 26"/>
          <p:cNvPicPr/>
          <p:nvPr/>
        </p:nvPicPr>
        <p:blipFill>
          <a:blip r:embed="rId6" cstate="print"/>
          <a:stretch>
            <a:fillRect/>
          </a:stretch>
        </p:blipFill>
        <p:spPr>
          <a:xfrm>
            <a:off x="10632888" y="4226537"/>
            <a:ext cx="154152" cy="140789"/>
          </a:xfrm>
          <a:prstGeom prst="rect">
            <a:avLst/>
          </a:prstGeom>
        </p:spPr>
      </p:pic>
      <p:pic>
        <p:nvPicPr>
          <p:cNvPr id="27" name="bg object 27"/>
          <p:cNvPicPr/>
          <p:nvPr/>
        </p:nvPicPr>
        <p:blipFill>
          <a:blip r:embed="rId7" cstate="print"/>
          <a:stretch>
            <a:fillRect/>
          </a:stretch>
        </p:blipFill>
        <p:spPr>
          <a:xfrm>
            <a:off x="10828292" y="3932197"/>
            <a:ext cx="123309" cy="112631"/>
          </a:xfrm>
          <a:prstGeom prst="rect">
            <a:avLst/>
          </a:prstGeom>
        </p:spPr>
      </p:pic>
      <p:pic>
        <p:nvPicPr>
          <p:cNvPr id="28" name="bg object 28"/>
          <p:cNvPicPr/>
          <p:nvPr/>
        </p:nvPicPr>
        <p:blipFill>
          <a:blip r:embed="rId8" cstate="print"/>
          <a:stretch>
            <a:fillRect/>
          </a:stretch>
        </p:blipFill>
        <p:spPr>
          <a:xfrm>
            <a:off x="10961112" y="3611754"/>
            <a:ext cx="98649" cy="90109"/>
          </a:xfrm>
          <a:prstGeom prst="rect">
            <a:avLst/>
          </a:prstGeom>
        </p:spPr>
      </p:pic>
      <p:sp>
        <p:nvSpPr>
          <p:cNvPr id="29" name="bg object 29"/>
          <p:cNvSpPr/>
          <p:nvPr/>
        </p:nvSpPr>
        <p:spPr>
          <a:xfrm>
            <a:off x="11027695" y="3311518"/>
            <a:ext cx="79587" cy="72390"/>
          </a:xfrm>
          <a:custGeom>
            <a:avLst/>
            <a:gdLst/>
            <a:ahLst/>
            <a:cxnLst/>
            <a:rect l="l" t="t" r="r" b="b"/>
            <a:pathLst>
              <a:path w="59690" h="72389">
                <a:moveTo>
                  <a:pt x="4023" y="49121"/>
                </a:moveTo>
                <a:lnTo>
                  <a:pt x="0" y="35009"/>
                </a:lnTo>
                <a:lnTo>
                  <a:pt x="615" y="21053"/>
                </a:lnTo>
                <a:lnTo>
                  <a:pt x="5562" y="9817"/>
                </a:lnTo>
                <a:lnTo>
                  <a:pt x="14031" y="2424"/>
                </a:lnTo>
                <a:lnTo>
                  <a:pt x="25209" y="0"/>
                </a:lnTo>
                <a:lnTo>
                  <a:pt x="37076" y="3238"/>
                </a:lnTo>
                <a:lnTo>
                  <a:pt x="47421" y="11294"/>
                </a:lnTo>
                <a:lnTo>
                  <a:pt x="55153" y="22976"/>
                </a:lnTo>
                <a:lnTo>
                  <a:pt x="59178" y="37092"/>
                </a:lnTo>
                <a:lnTo>
                  <a:pt x="58558" y="51037"/>
                </a:lnTo>
                <a:lnTo>
                  <a:pt x="53609" y="62271"/>
                </a:lnTo>
                <a:lnTo>
                  <a:pt x="45143" y="69669"/>
                </a:lnTo>
                <a:lnTo>
                  <a:pt x="33969" y="72102"/>
                </a:lnTo>
                <a:lnTo>
                  <a:pt x="22102" y="68861"/>
                </a:lnTo>
                <a:lnTo>
                  <a:pt x="11755" y="60803"/>
                </a:lnTo>
                <a:lnTo>
                  <a:pt x="4023" y="49121"/>
                </a:lnTo>
                <a:close/>
              </a:path>
            </a:pathLst>
          </a:custGeom>
          <a:solidFill>
            <a:srgbClr val="C9252B"/>
          </a:solidFill>
        </p:spPr>
        <p:txBody>
          <a:bodyPr wrap="square" lIns="0" tIns="0" rIns="0" bIns="0" rtlCol="0"/>
          <a:lstStyle/>
          <a:p>
            <a:endParaRPr sz="1800"/>
          </a:p>
        </p:txBody>
      </p:sp>
      <p:sp>
        <p:nvSpPr>
          <p:cNvPr id="30" name="bg object 30"/>
          <p:cNvSpPr/>
          <p:nvPr/>
        </p:nvSpPr>
        <p:spPr>
          <a:xfrm>
            <a:off x="11027257" y="2980769"/>
            <a:ext cx="63500" cy="57785"/>
          </a:xfrm>
          <a:custGeom>
            <a:avLst/>
            <a:gdLst/>
            <a:ahLst/>
            <a:cxnLst/>
            <a:rect l="l" t="t" r="r" b="b"/>
            <a:pathLst>
              <a:path w="47625" h="57785">
                <a:moveTo>
                  <a:pt x="3219" y="39277"/>
                </a:moveTo>
                <a:lnTo>
                  <a:pt x="0" y="27977"/>
                </a:lnTo>
                <a:lnTo>
                  <a:pt x="500" y="16826"/>
                </a:lnTo>
                <a:lnTo>
                  <a:pt x="4461" y="7844"/>
                </a:lnTo>
                <a:lnTo>
                  <a:pt x="11237" y="1934"/>
                </a:lnTo>
                <a:lnTo>
                  <a:pt x="20181" y="0"/>
                </a:lnTo>
                <a:lnTo>
                  <a:pt x="29669" y="2586"/>
                </a:lnTo>
                <a:lnTo>
                  <a:pt x="37943" y="9030"/>
                </a:lnTo>
                <a:lnTo>
                  <a:pt x="44127" y="18374"/>
                </a:lnTo>
                <a:lnTo>
                  <a:pt x="47347" y="29659"/>
                </a:lnTo>
                <a:lnTo>
                  <a:pt x="46853" y="40823"/>
                </a:lnTo>
                <a:lnTo>
                  <a:pt x="42894" y="49812"/>
                </a:lnTo>
                <a:lnTo>
                  <a:pt x="36119" y="55725"/>
                </a:lnTo>
                <a:lnTo>
                  <a:pt x="27176" y="57659"/>
                </a:lnTo>
                <a:lnTo>
                  <a:pt x="17679" y="55071"/>
                </a:lnTo>
                <a:lnTo>
                  <a:pt x="9402" y="48626"/>
                </a:lnTo>
                <a:lnTo>
                  <a:pt x="3219" y="39277"/>
                </a:lnTo>
                <a:close/>
              </a:path>
            </a:pathLst>
          </a:custGeom>
          <a:solidFill>
            <a:srgbClr val="C9252B"/>
          </a:solidFill>
        </p:spPr>
        <p:txBody>
          <a:bodyPr wrap="square" lIns="0" tIns="0" rIns="0" bIns="0" rtlCol="0"/>
          <a:lstStyle/>
          <a:p>
            <a:endParaRPr sz="1800"/>
          </a:p>
        </p:txBody>
      </p:sp>
      <p:sp>
        <p:nvSpPr>
          <p:cNvPr id="31" name="bg object 31"/>
          <p:cNvSpPr/>
          <p:nvPr/>
        </p:nvSpPr>
        <p:spPr>
          <a:xfrm>
            <a:off x="9249570" y="4404476"/>
            <a:ext cx="377613" cy="344170"/>
          </a:xfrm>
          <a:custGeom>
            <a:avLst/>
            <a:gdLst/>
            <a:ahLst/>
            <a:cxnLst/>
            <a:rect l="l" t="t" r="r" b="b"/>
            <a:pathLst>
              <a:path w="283209" h="344170">
                <a:moveTo>
                  <a:pt x="15874" y="226191"/>
                </a:moveTo>
                <a:lnTo>
                  <a:pt x="814" y="171827"/>
                </a:lnTo>
                <a:lnTo>
                  <a:pt x="0" y="119325"/>
                </a:lnTo>
                <a:lnTo>
                  <a:pt x="12479" y="72265"/>
                </a:lnTo>
                <a:lnTo>
                  <a:pt x="37302" y="34228"/>
                </a:lnTo>
                <a:lnTo>
                  <a:pt x="73519" y="8792"/>
                </a:lnTo>
                <a:lnTo>
                  <a:pt x="116663" y="0"/>
                </a:lnTo>
                <a:lnTo>
                  <a:pt x="160763" y="8313"/>
                </a:lnTo>
                <a:lnTo>
                  <a:pt x="202634" y="31933"/>
                </a:lnTo>
                <a:lnTo>
                  <a:pt x="239093" y="69061"/>
                </a:lnTo>
                <a:lnTo>
                  <a:pt x="266955" y="117898"/>
                </a:lnTo>
                <a:lnTo>
                  <a:pt x="282014" y="172262"/>
                </a:lnTo>
                <a:lnTo>
                  <a:pt x="282829" y="224764"/>
                </a:lnTo>
                <a:lnTo>
                  <a:pt x="270350" y="271823"/>
                </a:lnTo>
                <a:lnTo>
                  <a:pt x="245527" y="309861"/>
                </a:lnTo>
                <a:lnTo>
                  <a:pt x="209309" y="335297"/>
                </a:lnTo>
                <a:lnTo>
                  <a:pt x="166169" y="344088"/>
                </a:lnTo>
                <a:lnTo>
                  <a:pt x="122067" y="335775"/>
                </a:lnTo>
                <a:lnTo>
                  <a:pt x="80193" y="312157"/>
                </a:lnTo>
                <a:lnTo>
                  <a:pt x="43732" y="275030"/>
                </a:lnTo>
                <a:lnTo>
                  <a:pt x="15874" y="226191"/>
                </a:lnTo>
                <a:close/>
              </a:path>
            </a:pathLst>
          </a:custGeom>
          <a:solidFill>
            <a:srgbClr val="C9252B"/>
          </a:solidFill>
        </p:spPr>
        <p:txBody>
          <a:bodyPr wrap="square" lIns="0" tIns="0" rIns="0" bIns="0" rtlCol="0"/>
          <a:lstStyle/>
          <a:p>
            <a:endParaRPr sz="1800"/>
          </a:p>
        </p:txBody>
      </p:sp>
      <p:sp>
        <p:nvSpPr>
          <p:cNvPr id="32" name="bg object 32"/>
          <p:cNvSpPr/>
          <p:nvPr/>
        </p:nvSpPr>
        <p:spPr>
          <a:xfrm>
            <a:off x="8882228" y="4542149"/>
            <a:ext cx="303953" cy="274955"/>
          </a:xfrm>
          <a:custGeom>
            <a:avLst/>
            <a:gdLst/>
            <a:ahLst/>
            <a:cxnLst/>
            <a:rect l="l" t="t" r="r" b="b"/>
            <a:pathLst>
              <a:path w="227965" h="274954">
                <a:moveTo>
                  <a:pt x="13254" y="180513"/>
                </a:moveTo>
                <a:lnTo>
                  <a:pt x="0" y="126271"/>
                </a:lnTo>
                <a:lnTo>
                  <a:pt x="4258" y="75476"/>
                </a:lnTo>
                <a:lnTo>
                  <a:pt x="24545" y="33722"/>
                </a:lnTo>
                <a:lnTo>
                  <a:pt x="59374" y="6603"/>
                </a:lnTo>
                <a:lnTo>
                  <a:pt x="102735" y="0"/>
                </a:lnTo>
                <a:lnTo>
                  <a:pt x="146299" y="14222"/>
                </a:lnTo>
                <a:lnTo>
                  <a:pt x="185088" y="46458"/>
                </a:lnTo>
                <a:lnTo>
                  <a:pt x="214119" y="93892"/>
                </a:lnTo>
                <a:lnTo>
                  <a:pt x="227367" y="148131"/>
                </a:lnTo>
                <a:lnTo>
                  <a:pt x="223109" y="198927"/>
                </a:lnTo>
                <a:lnTo>
                  <a:pt x="202826" y="240682"/>
                </a:lnTo>
                <a:lnTo>
                  <a:pt x="167999" y="267802"/>
                </a:lnTo>
                <a:lnTo>
                  <a:pt x="124634" y="274396"/>
                </a:lnTo>
                <a:lnTo>
                  <a:pt x="81070" y="260174"/>
                </a:lnTo>
                <a:lnTo>
                  <a:pt x="42284" y="227944"/>
                </a:lnTo>
                <a:lnTo>
                  <a:pt x="13254" y="180513"/>
                </a:lnTo>
                <a:close/>
              </a:path>
            </a:pathLst>
          </a:custGeom>
          <a:solidFill>
            <a:srgbClr val="C9252B"/>
          </a:solidFill>
        </p:spPr>
        <p:txBody>
          <a:bodyPr wrap="square" lIns="0" tIns="0" rIns="0" bIns="0" rtlCol="0"/>
          <a:lstStyle/>
          <a:p>
            <a:endParaRPr sz="1800"/>
          </a:p>
        </p:txBody>
      </p:sp>
      <p:pic>
        <p:nvPicPr>
          <p:cNvPr id="33" name="bg object 33"/>
          <p:cNvPicPr/>
          <p:nvPr/>
        </p:nvPicPr>
        <p:blipFill>
          <a:blip r:embed="rId9" cstate="print"/>
          <a:stretch>
            <a:fillRect/>
          </a:stretch>
        </p:blipFill>
        <p:spPr>
          <a:xfrm>
            <a:off x="8498826" y="4586910"/>
            <a:ext cx="242511" cy="219513"/>
          </a:xfrm>
          <a:prstGeom prst="rect">
            <a:avLst/>
          </a:prstGeom>
        </p:spPr>
      </p:pic>
      <p:pic>
        <p:nvPicPr>
          <p:cNvPr id="34" name="bg object 34"/>
          <p:cNvPicPr/>
          <p:nvPr/>
        </p:nvPicPr>
        <p:blipFill>
          <a:blip r:embed="rId10" cstate="print"/>
          <a:stretch>
            <a:fillRect/>
          </a:stretch>
        </p:blipFill>
        <p:spPr>
          <a:xfrm>
            <a:off x="8110376" y="4559257"/>
            <a:ext cx="194019" cy="175615"/>
          </a:xfrm>
          <a:prstGeom prst="rect">
            <a:avLst/>
          </a:prstGeom>
        </p:spPr>
      </p:pic>
      <p:pic>
        <p:nvPicPr>
          <p:cNvPr id="35" name="bg object 35"/>
          <p:cNvPicPr/>
          <p:nvPr/>
        </p:nvPicPr>
        <p:blipFill>
          <a:blip r:embed="rId11" cstate="print"/>
          <a:stretch>
            <a:fillRect/>
          </a:stretch>
        </p:blipFill>
        <p:spPr>
          <a:xfrm>
            <a:off x="7696785" y="4435369"/>
            <a:ext cx="155219" cy="140498"/>
          </a:xfrm>
          <a:prstGeom prst="rect">
            <a:avLst/>
          </a:prstGeom>
        </p:spPr>
      </p:pic>
      <p:sp>
        <p:nvSpPr>
          <p:cNvPr id="36" name="bg object 36"/>
          <p:cNvSpPr/>
          <p:nvPr/>
        </p:nvSpPr>
        <p:spPr>
          <a:xfrm>
            <a:off x="9667978" y="4287992"/>
            <a:ext cx="303953" cy="274955"/>
          </a:xfrm>
          <a:custGeom>
            <a:avLst/>
            <a:gdLst/>
            <a:ahLst/>
            <a:cxnLst/>
            <a:rect l="l" t="t" r="r" b="b"/>
            <a:pathLst>
              <a:path w="227965" h="274954">
                <a:moveTo>
                  <a:pt x="13254" y="180511"/>
                </a:moveTo>
                <a:lnTo>
                  <a:pt x="0" y="126269"/>
                </a:lnTo>
                <a:lnTo>
                  <a:pt x="4258" y="75474"/>
                </a:lnTo>
                <a:lnTo>
                  <a:pt x="24545" y="33720"/>
                </a:lnTo>
                <a:lnTo>
                  <a:pt x="59374" y="6601"/>
                </a:lnTo>
                <a:lnTo>
                  <a:pt x="102730" y="0"/>
                </a:lnTo>
                <a:lnTo>
                  <a:pt x="146295" y="14222"/>
                </a:lnTo>
                <a:lnTo>
                  <a:pt x="185086" y="46456"/>
                </a:lnTo>
                <a:lnTo>
                  <a:pt x="214119" y="93890"/>
                </a:lnTo>
                <a:lnTo>
                  <a:pt x="227365" y="148130"/>
                </a:lnTo>
                <a:lnTo>
                  <a:pt x="223104" y="198926"/>
                </a:lnTo>
                <a:lnTo>
                  <a:pt x="202821" y="240682"/>
                </a:lnTo>
                <a:lnTo>
                  <a:pt x="167999" y="267800"/>
                </a:lnTo>
                <a:lnTo>
                  <a:pt x="124634" y="274394"/>
                </a:lnTo>
                <a:lnTo>
                  <a:pt x="81070" y="260172"/>
                </a:lnTo>
                <a:lnTo>
                  <a:pt x="42284" y="227942"/>
                </a:lnTo>
                <a:lnTo>
                  <a:pt x="13254" y="180511"/>
                </a:lnTo>
                <a:close/>
              </a:path>
            </a:pathLst>
          </a:custGeom>
          <a:solidFill>
            <a:srgbClr val="C9252B"/>
          </a:solidFill>
        </p:spPr>
        <p:txBody>
          <a:bodyPr wrap="square" lIns="0" tIns="0" rIns="0" bIns="0" rtlCol="0"/>
          <a:lstStyle/>
          <a:p>
            <a:endParaRPr sz="1800"/>
          </a:p>
        </p:txBody>
      </p:sp>
      <p:pic>
        <p:nvPicPr>
          <p:cNvPr id="37" name="bg object 37"/>
          <p:cNvPicPr/>
          <p:nvPr/>
        </p:nvPicPr>
        <p:blipFill>
          <a:blip r:embed="rId12" cstate="print"/>
          <a:stretch>
            <a:fillRect/>
          </a:stretch>
        </p:blipFill>
        <p:spPr>
          <a:xfrm>
            <a:off x="10002465" y="4100536"/>
            <a:ext cx="242521" cy="219519"/>
          </a:xfrm>
          <a:prstGeom prst="rect">
            <a:avLst/>
          </a:prstGeom>
        </p:spPr>
      </p:pic>
      <p:pic>
        <p:nvPicPr>
          <p:cNvPr id="38" name="bg object 38"/>
          <p:cNvPicPr/>
          <p:nvPr/>
        </p:nvPicPr>
        <p:blipFill>
          <a:blip r:embed="rId13" cstate="print"/>
          <a:stretch>
            <a:fillRect/>
          </a:stretch>
        </p:blipFill>
        <p:spPr>
          <a:xfrm>
            <a:off x="10267230" y="3861595"/>
            <a:ext cx="194031" cy="175617"/>
          </a:xfrm>
          <a:prstGeom prst="rect">
            <a:avLst/>
          </a:prstGeom>
        </p:spPr>
      </p:pic>
      <p:pic>
        <p:nvPicPr>
          <p:cNvPr id="39" name="bg object 39"/>
          <p:cNvPicPr/>
          <p:nvPr/>
        </p:nvPicPr>
        <p:blipFill>
          <a:blip r:embed="rId14" cstate="print"/>
          <a:stretch>
            <a:fillRect/>
          </a:stretch>
        </p:blipFill>
        <p:spPr>
          <a:xfrm>
            <a:off x="10454918" y="3543220"/>
            <a:ext cx="155221" cy="140499"/>
          </a:xfrm>
          <a:prstGeom prst="rect">
            <a:avLst/>
          </a:prstGeom>
        </p:spPr>
      </p:pic>
      <p:pic>
        <p:nvPicPr>
          <p:cNvPr id="40" name="bg object 40"/>
          <p:cNvPicPr/>
          <p:nvPr/>
        </p:nvPicPr>
        <p:blipFill>
          <a:blip r:embed="rId15" cstate="print"/>
          <a:stretch>
            <a:fillRect/>
          </a:stretch>
        </p:blipFill>
        <p:spPr>
          <a:xfrm>
            <a:off x="10559715" y="3256068"/>
            <a:ext cx="124181" cy="112391"/>
          </a:xfrm>
          <a:prstGeom prst="rect">
            <a:avLst/>
          </a:prstGeom>
        </p:spPr>
      </p:pic>
      <p:pic>
        <p:nvPicPr>
          <p:cNvPr id="41" name="bg object 41"/>
          <p:cNvPicPr/>
          <p:nvPr/>
        </p:nvPicPr>
        <p:blipFill>
          <a:blip r:embed="rId16" cstate="print"/>
          <a:stretch>
            <a:fillRect/>
          </a:stretch>
        </p:blipFill>
        <p:spPr>
          <a:xfrm>
            <a:off x="10603907" y="2975148"/>
            <a:ext cx="99340" cy="89914"/>
          </a:xfrm>
          <a:prstGeom prst="rect">
            <a:avLst/>
          </a:prstGeom>
        </p:spPr>
      </p:pic>
      <p:sp>
        <p:nvSpPr>
          <p:cNvPr id="42" name="bg object 42"/>
          <p:cNvSpPr/>
          <p:nvPr/>
        </p:nvSpPr>
        <p:spPr>
          <a:xfrm>
            <a:off x="10596603" y="2688292"/>
            <a:ext cx="79587" cy="72390"/>
          </a:xfrm>
          <a:custGeom>
            <a:avLst/>
            <a:gdLst/>
            <a:ahLst/>
            <a:cxnLst/>
            <a:rect l="l" t="t" r="r" b="b"/>
            <a:pathLst>
              <a:path w="59690" h="72389">
                <a:moveTo>
                  <a:pt x="3476" y="47325"/>
                </a:moveTo>
                <a:lnTo>
                  <a:pt x="0" y="33103"/>
                </a:lnTo>
                <a:lnTo>
                  <a:pt x="1113" y="19783"/>
                </a:lnTo>
                <a:lnTo>
                  <a:pt x="6429" y="8834"/>
                </a:lnTo>
                <a:lnTo>
                  <a:pt x="15561" y="1723"/>
                </a:lnTo>
                <a:lnTo>
                  <a:pt x="26929" y="0"/>
                </a:lnTo>
                <a:lnTo>
                  <a:pt x="38347" y="3725"/>
                </a:lnTo>
                <a:lnTo>
                  <a:pt x="48512" y="12170"/>
                </a:lnTo>
                <a:lnTo>
                  <a:pt x="56118" y="24606"/>
                </a:lnTo>
                <a:lnTo>
                  <a:pt x="59597" y="38833"/>
                </a:lnTo>
                <a:lnTo>
                  <a:pt x="58485" y="52152"/>
                </a:lnTo>
                <a:lnTo>
                  <a:pt x="53171" y="63097"/>
                </a:lnTo>
                <a:lnTo>
                  <a:pt x="44044" y="70203"/>
                </a:lnTo>
                <a:lnTo>
                  <a:pt x="32672" y="71933"/>
                </a:lnTo>
                <a:lnTo>
                  <a:pt x="21248" y="68206"/>
                </a:lnTo>
                <a:lnTo>
                  <a:pt x="11081" y="59758"/>
                </a:lnTo>
                <a:lnTo>
                  <a:pt x="3476" y="47325"/>
                </a:lnTo>
                <a:close/>
              </a:path>
            </a:pathLst>
          </a:custGeom>
          <a:solidFill>
            <a:srgbClr val="C9252B"/>
          </a:solidFill>
        </p:spPr>
        <p:txBody>
          <a:bodyPr wrap="square" lIns="0" tIns="0" rIns="0" bIns="0" rtlCol="0"/>
          <a:lstStyle/>
          <a:p>
            <a:endParaRPr sz="1800"/>
          </a:p>
        </p:txBody>
      </p:sp>
      <p:sp>
        <p:nvSpPr>
          <p:cNvPr id="43" name="bg object 43"/>
          <p:cNvSpPr/>
          <p:nvPr/>
        </p:nvSpPr>
        <p:spPr>
          <a:xfrm>
            <a:off x="10549336" y="2433658"/>
            <a:ext cx="64347" cy="57785"/>
          </a:xfrm>
          <a:custGeom>
            <a:avLst/>
            <a:gdLst/>
            <a:ahLst/>
            <a:cxnLst/>
            <a:rect l="l" t="t" r="r" b="b"/>
            <a:pathLst>
              <a:path w="48259" h="57785">
                <a:moveTo>
                  <a:pt x="2781" y="37865"/>
                </a:moveTo>
                <a:lnTo>
                  <a:pt x="0" y="26489"/>
                </a:lnTo>
                <a:lnTo>
                  <a:pt x="892" y="15832"/>
                </a:lnTo>
                <a:lnTo>
                  <a:pt x="5148" y="7073"/>
                </a:lnTo>
                <a:lnTo>
                  <a:pt x="12459" y="1387"/>
                </a:lnTo>
                <a:lnTo>
                  <a:pt x="21550" y="0"/>
                </a:lnTo>
                <a:lnTo>
                  <a:pt x="30688" y="2983"/>
                </a:lnTo>
                <a:lnTo>
                  <a:pt x="38825" y="9743"/>
                </a:lnTo>
                <a:lnTo>
                  <a:pt x="44915" y="19686"/>
                </a:lnTo>
                <a:lnTo>
                  <a:pt x="47690" y="31066"/>
                </a:lnTo>
                <a:lnTo>
                  <a:pt x="46796" y="41723"/>
                </a:lnTo>
                <a:lnTo>
                  <a:pt x="42542" y="50481"/>
                </a:lnTo>
                <a:lnTo>
                  <a:pt x="35237" y="56164"/>
                </a:lnTo>
                <a:lnTo>
                  <a:pt x="26145" y="57551"/>
                </a:lnTo>
                <a:lnTo>
                  <a:pt x="17008" y="54568"/>
                </a:lnTo>
                <a:lnTo>
                  <a:pt x="8871" y="47808"/>
                </a:lnTo>
                <a:lnTo>
                  <a:pt x="2781" y="37865"/>
                </a:lnTo>
                <a:close/>
              </a:path>
            </a:pathLst>
          </a:custGeom>
          <a:solidFill>
            <a:srgbClr val="C9252B"/>
          </a:solidFill>
        </p:spPr>
        <p:txBody>
          <a:bodyPr wrap="square" lIns="0" tIns="0" rIns="0" bIns="0" rtlCol="0"/>
          <a:lstStyle/>
          <a:p>
            <a:endParaRPr sz="1800"/>
          </a:p>
        </p:txBody>
      </p:sp>
      <p:sp>
        <p:nvSpPr>
          <p:cNvPr id="44" name="bg object 44"/>
          <p:cNvSpPr/>
          <p:nvPr/>
        </p:nvSpPr>
        <p:spPr>
          <a:xfrm>
            <a:off x="10445910" y="2170935"/>
            <a:ext cx="51647" cy="46355"/>
          </a:xfrm>
          <a:custGeom>
            <a:avLst/>
            <a:gdLst/>
            <a:ahLst/>
            <a:cxnLst/>
            <a:rect l="l" t="t" r="r" b="b"/>
            <a:pathLst>
              <a:path w="38734" h="46355">
                <a:moveTo>
                  <a:pt x="2222" y="30288"/>
                </a:moveTo>
                <a:lnTo>
                  <a:pt x="0" y="21190"/>
                </a:lnTo>
                <a:lnTo>
                  <a:pt x="713" y="12667"/>
                </a:lnTo>
                <a:lnTo>
                  <a:pt x="4113" y="5661"/>
                </a:lnTo>
                <a:lnTo>
                  <a:pt x="9952" y="1114"/>
                </a:lnTo>
                <a:lnTo>
                  <a:pt x="17233" y="0"/>
                </a:lnTo>
                <a:lnTo>
                  <a:pt x="24544" y="2383"/>
                </a:lnTo>
                <a:lnTo>
                  <a:pt x="31052" y="7791"/>
                </a:lnTo>
                <a:lnTo>
                  <a:pt x="35924" y="15752"/>
                </a:lnTo>
                <a:lnTo>
                  <a:pt x="38149" y="24857"/>
                </a:lnTo>
                <a:lnTo>
                  <a:pt x="37436" y="33382"/>
                </a:lnTo>
                <a:lnTo>
                  <a:pt x="34031" y="40388"/>
                </a:lnTo>
                <a:lnTo>
                  <a:pt x="28183" y="44931"/>
                </a:lnTo>
                <a:lnTo>
                  <a:pt x="20909" y="46044"/>
                </a:lnTo>
                <a:lnTo>
                  <a:pt x="13603" y="43662"/>
                </a:lnTo>
                <a:lnTo>
                  <a:pt x="7096" y="38254"/>
                </a:lnTo>
                <a:lnTo>
                  <a:pt x="2222" y="30288"/>
                </a:lnTo>
                <a:close/>
              </a:path>
            </a:pathLst>
          </a:custGeom>
          <a:solidFill>
            <a:srgbClr val="C9252B"/>
          </a:solidFill>
        </p:spPr>
        <p:txBody>
          <a:bodyPr wrap="square" lIns="0" tIns="0" rIns="0" bIns="0" rtlCol="0"/>
          <a:lstStyle/>
          <a:p>
            <a:endParaRPr sz="1800"/>
          </a:p>
        </p:txBody>
      </p:sp>
      <p:sp>
        <p:nvSpPr>
          <p:cNvPr id="45" name="bg object 45"/>
          <p:cNvSpPr/>
          <p:nvPr/>
        </p:nvSpPr>
        <p:spPr>
          <a:xfrm>
            <a:off x="9693177" y="3772219"/>
            <a:ext cx="304800" cy="273685"/>
          </a:xfrm>
          <a:custGeom>
            <a:avLst/>
            <a:gdLst/>
            <a:ahLst/>
            <a:cxnLst/>
            <a:rect l="l" t="t" r="r" b="b"/>
            <a:pathLst>
              <a:path w="228600" h="273685">
                <a:moveTo>
                  <a:pt x="10892" y="173479"/>
                </a:moveTo>
                <a:lnTo>
                  <a:pt x="0" y="120869"/>
                </a:lnTo>
                <a:lnTo>
                  <a:pt x="5802" y="70582"/>
                </a:lnTo>
                <a:lnTo>
                  <a:pt x="28604" y="28838"/>
                </a:lnTo>
                <a:lnTo>
                  <a:pt x="64823" y="4044"/>
                </a:lnTo>
                <a:lnTo>
                  <a:pt x="107222" y="0"/>
                </a:lnTo>
                <a:lnTo>
                  <a:pt x="150615" y="15982"/>
                </a:lnTo>
                <a:lnTo>
                  <a:pt x="189816" y="51271"/>
                </a:lnTo>
                <a:lnTo>
                  <a:pt x="217100" y="99973"/>
                </a:lnTo>
                <a:lnTo>
                  <a:pt x="227994" y="152576"/>
                </a:lnTo>
                <a:lnTo>
                  <a:pt x="222193" y="202863"/>
                </a:lnTo>
                <a:lnTo>
                  <a:pt x="199394" y="244613"/>
                </a:lnTo>
                <a:lnTo>
                  <a:pt x="163167" y="269396"/>
                </a:lnTo>
                <a:lnTo>
                  <a:pt x="120763" y="273439"/>
                </a:lnTo>
                <a:lnTo>
                  <a:pt x="77370" y="257466"/>
                </a:lnTo>
                <a:lnTo>
                  <a:pt x="38176" y="222198"/>
                </a:lnTo>
                <a:lnTo>
                  <a:pt x="10892" y="173479"/>
                </a:lnTo>
                <a:close/>
              </a:path>
            </a:pathLst>
          </a:custGeom>
          <a:solidFill>
            <a:srgbClr val="C9252B"/>
          </a:solidFill>
        </p:spPr>
        <p:txBody>
          <a:bodyPr wrap="square" lIns="0" tIns="0" rIns="0" bIns="0" rtlCol="0"/>
          <a:lstStyle/>
          <a:p>
            <a:endParaRPr sz="1800"/>
          </a:p>
        </p:txBody>
      </p:sp>
      <p:pic>
        <p:nvPicPr>
          <p:cNvPr id="46" name="bg object 46"/>
          <p:cNvPicPr/>
          <p:nvPr/>
        </p:nvPicPr>
        <p:blipFill>
          <a:blip r:embed="rId17" cstate="print"/>
          <a:stretch>
            <a:fillRect/>
          </a:stretch>
        </p:blipFill>
        <p:spPr>
          <a:xfrm>
            <a:off x="9470780" y="3983623"/>
            <a:ext cx="243192" cy="218744"/>
          </a:xfrm>
          <a:prstGeom prst="rect">
            <a:avLst/>
          </a:prstGeom>
        </p:spPr>
      </p:pic>
      <p:pic>
        <p:nvPicPr>
          <p:cNvPr id="47" name="bg object 47"/>
          <p:cNvPicPr/>
          <p:nvPr/>
        </p:nvPicPr>
        <p:blipFill>
          <a:blip r:embed="rId18" cstate="print"/>
          <a:stretch>
            <a:fillRect/>
          </a:stretch>
        </p:blipFill>
        <p:spPr>
          <a:xfrm>
            <a:off x="9209407" y="4123482"/>
            <a:ext cx="194557" cy="175004"/>
          </a:xfrm>
          <a:prstGeom prst="rect">
            <a:avLst/>
          </a:prstGeom>
        </p:spPr>
      </p:pic>
      <p:pic>
        <p:nvPicPr>
          <p:cNvPr id="48" name="bg object 48"/>
          <p:cNvPicPr/>
          <p:nvPr/>
        </p:nvPicPr>
        <p:blipFill>
          <a:blip r:embed="rId19" cstate="print"/>
          <a:stretch>
            <a:fillRect/>
          </a:stretch>
        </p:blipFill>
        <p:spPr>
          <a:xfrm>
            <a:off x="8923327" y="4205153"/>
            <a:ext cx="155643" cy="139991"/>
          </a:xfrm>
          <a:prstGeom prst="rect">
            <a:avLst/>
          </a:prstGeom>
        </p:spPr>
      </p:pic>
      <p:pic>
        <p:nvPicPr>
          <p:cNvPr id="49" name="bg object 49"/>
          <p:cNvPicPr/>
          <p:nvPr/>
        </p:nvPicPr>
        <p:blipFill>
          <a:blip r:embed="rId20" cstate="print"/>
          <a:stretch>
            <a:fillRect/>
          </a:stretch>
        </p:blipFill>
        <p:spPr>
          <a:xfrm>
            <a:off x="8590846" y="4214909"/>
            <a:ext cx="124517" cy="112003"/>
          </a:xfrm>
          <a:prstGeom prst="rect">
            <a:avLst/>
          </a:prstGeom>
        </p:spPr>
      </p:pic>
      <p:pic>
        <p:nvPicPr>
          <p:cNvPr id="50" name="bg object 50"/>
          <p:cNvPicPr/>
          <p:nvPr/>
        </p:nvPicPr>
        <p:blipFill>
          <a:blip r:embed="rId21" cstate="print"/>
          <a:stretch>
            <a:fillRect/>
          </a:stretch>
        </p:blipFill>
        <p:spPr>
          <a:xfrm>
            <a:off x="9945352" y="3582446"/>
            <a:ext cx="243200" cy="218746"/>
          </a:xfrm>
          <a:prstGeom prst="rect">
            <a:avLst/>
          </a:prstGeom>
        </p:spPr>
      </p:pic>
      <p:pic>
        <p:nvPicPr>
          <p:cNvPr id="51" name="bg object 51"/>
          <p:cNvPicPr/>
          <p:nvPr/>
        </p:nvPicPr>
        <p:blipFill>
          <a:blip r:embed="rId22" cstate="print"/>
          <a:stretch>
            <a:fillRect/>
          </a:stretch>
        </p:blipFill>
        <p:spPr>
          <a:xfrm>
            <a:off x="10117569" y="3355770"/>
            <a:ext cx="194569" cy="175002"/>
          </a:xfrm>
          <a:prstGeom prst="rect">
            <a:avLst/>
          </a:prstGeom>
        </p:spPr>
      </p:pic>
      <p:pic>
        <p:nvPicPr>
          <p:cNvPr id="52" name="bg object 52"/>
          <p:cNvPicPr/>
          <p:nvPr/>
        </p:nvPicPr>
        <p:blipFill>
          <a:blip r:embed="rId23" cstate="print"/>
          <a:stretch>
            <a:fillRect/>
          </a:stretch>
        </p:blipFill>
        <p:spPr>
          <a:xfrm>
            <a:off x="10226019" y="3103926"/>
            <a:ext cx="155644" cy="139994"/>
          </a:xfrm>
          <a:prstGeom prst="rect">
            <a:avLst/>
          </a:prstGeom>
        </p:spPr>
      </p:pic>
      <p:pic>
        <p:nvPicPr>
          <p:cNvPr id="53" name="bg object 53"/>
          <p:cNvPicPr/>
          <p:nvPr/>
        </p:nvPicPr>
        <p:blipFill>
          <a:blip r:embed="rId24" cstate="print"/>
          <a:stretch>
            <a:fillRect/>
          </a:stretch>
        </p:blipFill>
        <p:spPr>
          <a:xfrm>
            <a:off x="10256695" y="2806695"/>
            <a:ext cx="124515" cy="112000"/>
          </a:xfrm>
          <a:prstGeom prst="rect">
            <a:avLst/>
          </a:prstGeom>
        </p:spPr>
      </p:pic>
      <p:pic>
        <p:nvPicPr>
          <p:cNvPr id="54" name="bg object 54"/>
          <p:cNvPicPr/>
          <p:nvPr/>
        </p:nvPicPr>
        <p:blipFill>
          <a:blip r:embed="rId25" cstate="print"/>
          <a:stretch>
            <a:fillRect/>
          </a:stretch>
        </p:blipFill>
        <p:spPr>
          <a:xfrm>
            <a:off x="10239342" y="2554336"/>
            <a:ext cx="99621" cy="89607"/>
          </a:xfrm>
          <a:prstGeom prst="rect">
            <a:avLst/>
          </a:prstGeom>
        </p:spPr>
      </p:pic>
      <p:sp>
        <p:nvSpPr>
          <p:cNvPr id="55" name="bg object 55"/>
          <p:cNvSpPr/>
          <p:nvPr/>
        </p:nvSpPr>
        <p:spPr>
          <a:xfrm>
            <a:off x="10181852" y="2321465"/>
            <a:ext cx="80433" cy="71755"/>
          </a:xfrm>
          <a:custGeom>
            <a:avLst/>
            <a:gdLst/>
            <a:ahLst/>
            <a:cxnLst/>
            <a:rect l="l" t="t" r="r" b="b"/>
            <a:pathLst>
              <a:path w="60325" h="71755">
                <a:moveTo>
                  <a:pt x="2854" y="45473"/>
                </a:moveTo>
                <a:lnTo>
                  <a:pt x="0" y="31682"/>
                </a:lnTo>
                <a:lnTo>
                  <a:pt x="1521" y="18499"/>
                </a:lnTo>
                <a:lnTo>
                  <a:pt x="7500" y="7557"/>
                </a:lnTo>
                <a:lnTo>
                  <a:pt x="16996" y="1060"/>
                </a:lnTo>
                <a:lnTo>
                  <a:pt x="28110" y="0"/>
                </a:lnTo>
                <a:lnTo>
                  <a:pt x="39485" y="4186"/>
                </a:lnTo>
                <a:lnTo>
                  <a:pt x="49764" y="13431"/>
                </a:lnTo>
                <a:lnTo>
                  <a:pt x="56916" y="26206"/>
                </a:lnTo>
                <a:lnTo>
                  <a:pt x="59769" y="39995"/>
                </a:lnTo>
                <a:lnTo>
                  <a:pt x="58245" y="53173"/>
                </a:lnTo>
                <a:lnTo>
                  <a:pt x="52265" y="64112"/>
                </a:lnTo>
                <a:lnTo>
                  <a:pt x="42768" y="70611"/>
                </a:lnTo>
                <a:lnTo>
                  <a:pt x="31653" y="71676"/>
                </a:lnTo>
                <a:lnTo>
                  <a:pt x="20278" y="67490"/>
                </a:lnTo>
                <a:lnTo>
                  <a:pt x="10001" y="58237"/>
                </a:lnTo>
                <a:lnTo>
                  <a:pt x="2854" y="45473"/>
                </a:lnTo>
                <a:close/>
              </a:path>
            </a:pathLst>
          </a:custGeom>
          <a:solidFill>
            <a:srgbClr val="C9252B"/>
          </a:solidFill>
        </p:spPr>
        <p:txBody>
          <a:bodyPr wrap="square" lIns="0" tIns="0" rIns="0" bIns="0" rtlCol="0"/>
          <a:lstStyle/>
          <a:p>
            <a:endParaRPr sz="1800"/>
          </a:p>
        </p:txBody>
      </p:sp>
      <p:sp>
        <p:nvSpPr>
          <p:cNvPr id="56" name="bg object 56"/>
          <p:cNvSpPr/>
          <p:nvPr/>
        </p:nvSpPr>
        <p:spPr>
          <a:xfrm>
            <a:off x="10086751" y="2096181"/>
            <a:ext cx="64347" cy="57785"/>
          </a:xfrm>
          <a:custGeom>
            <a:avLst/>
            <a:gdLst/>
            <a:ahLst/>
            <a:cxnLst/>
            <a:rect l="l" t="t" r="r" b="b"/>
            <a:pathLst>
              <a:path w="48259" h="57785">
                <a:moveTo>
                  <a:pt x="2283" y="36378"/>
                </a:moveTo>
                <a:lnTo>
                  <a:pt x="0" y="25346"/>
                </a:lnTo>
                <a:lnTo>
                  <a:pt x="1218" y="14803"/>
                </a:lnTo>
                <a:lnTo>
                  <a:pt x="6003" y="6055"/>
                </a:lnTo>
                <a:lnTo>
                  <a:pt x="13596" y="850"/>
                </a:lnTo>
                <a:lnTo>
                  <a:pt x="22489" y="0"/>
                </a:lnTo>
                <a:lnTo>
                  <a:pt x="31590" y="3351"/>
                </a:lnTo>
                <a:lnTo>
                  <a:pt x="39811" y="10750"/>
                </a:lnTo>
                <a:lnTo>
                  <a:pt x="45532" y="20963"/>
                </a:lnTo>
                <a:lnTo>
                  <a:pt x="47814" y="31994"/>
                </a:lnTo>
                <a:lnTo>
                  <a:pt x="46597" y="42540"/>
                </a:lnTo>
                <a:lnTo>
                  <a:pt x="41818" y="51300"/>
                </a:lnTo>
                <a:lnTo>
                  <a:pt x="34220" y="56495"/>
                </a:lnTo>
                <a:lnTo>
                  <a:pt x="25327" y="57345"/>
                </a:lnTo>
                <a:lnTo>
                  <a:pt x="16227" y="53996"/>
                </a:lnTo>
                <a:lnTo>
                  <a:pt x="8004" y="46593"/>
                </a:lnTo>
                <a:lnTo>
                  <a:pt x="2283" y="36378"/>
                </a:lnTo>
                <a:close/>
              </a:path>
            </a:pathLst>
          </a:custGeom>
          <a:solidFill>
            <a:srgbClr val="C9252B"/>
          </a:solidFill>
        </p:spPr>
        <p:txBody>
          <a:bodyPr wrap="square" lIns="0" tIns="0" rIns="0" bIns="0" rtlCol="0"/>
          <a:lstStyle/>
          <a:p>
            <a:endParaRPr sz="1800"/>
          </a:p>
        </p:txBody>
      </p:sp>
      <p:sp>
        <p:nvSpPr>
          <p:cNvPr id="57" name="bg object 57"/>
          <p:cNvSpPr/>
          <p:nvPr/>
        </p:nvSpPr>
        <p:spPr>
          <a:xfrm>
            <a:off x="9973810" y="1906245"/>
            <a:ext cx="51647" cy="46355"/>
          </a:xfrm>
          <a:custGeom>
            <a:avLst/>
            <a:gdLst/>
            <a:ahLst/>
            <a:cxnLst/>
            <a:rect l="l" t="t" r="r" b="b"/>
            <a:pathLst>
              <a:path w="38734" h="46355">
                <a:moveTo>
                  <a:pt x="1827" y="29105"/>
                </a:moveTo>
                <a:lnTo>
                  <a:pt x="0" y="20281"/>
                </a:lnTo>
                <a:lnTo>
                  <a:pt x="971" y="11843"/>
                </a:lnTo>
                <a:lnTo>
                  <a:pt x="4793" y="4835"/>
                </a:lnTo>
                <a:lnTo>
                  <a:pt x="10872" y="678"/>
                </a:lnTo>
                <a:lnTo>
                  <a:pt x="17988" y="0"/>
                </a:lnTo>
                <a:lnTo>
                  <a:pt x="25268" y="2678"/>
                </a:lnTo>
                <a:lnTo>
                  <a:pt x="31841" y="8594"/>
                </a:lnTo>
                <a:lnTo>
                  <a:pt x="36425" y="16774"/>
                </a:lnTo>
                <a:lnTo>
                  <a:pt x="38255" y="25604"/>
                </a:lnTo>
                <a:lnTo>
                  <a:pt x="37281" y="34042"/>
                </a:lnTo>
                <a:lnTo>
                  <a:pt x="33454" y="41044"/>
                </a:lnTo>
                <a:lnTo>
                  <a:pt x="27373" y="45197"/>
                </a:lnTo>
                <a:lnTo>
                  <a:pt x="20257" y="45875"/>
                </a:lnTo>
                <a:lnTo>
                  <a:pt x="12976" y="43195"/>
                </a:lnTo>
                <a:lnTo>
                  <a:pt x="6400" y="37275"/>
                </a:lnTo>
                <a:lnTo>
                  <a:pt x="1827" y="29105"/>
                </a:lnTo>
                <a:close/>
              </a:path>
            </a:pathLst>
          </a:custGeom>
          <a:solidFill>
            <a:srgbClr val="C9252B"/>
          </a:solidFill>
        </p:spPr>
        <p:txBody>
          <a:bodyPr wrap="square" lIns="0" tIns="0" rIns="0" bIns="0" rtlCol="0"/>
          <a:lstStyle/>
          <a:p>
            <a:endParaRPr sz="1800"/>
          </a:p>
        </p:txBody>
      </p:sp>
      <p:sp>
        <p:nvSpPr>
          <p:cNvPr id="58" name="bg object 58"/>
          <p:cNvSpPr/>
          <p:nvPr/>
        </p:nvSpPr>
        <p:spPr>
          <a:xfrm>
            <a:off x="9819151" y="1723572"/>
            <a:ext cx="41487" cy="36830"/>
          </a:xfrm>
          <a:custGeom>
            <a:avLst/>
            <a:gdLst/>
            <a:ahLst/>
            <a:cxnLst/>
            <a:rect l="l" t="t" r="r" b="b"/>
            <a:pathLst>
              <a:path w="31115" h="36830">
                <a:moveTo>
                  <a:pt x="1467" y="23292"/>
                </a:moveTo>
                <a:lnTo>
                  <a:pt x="0" y="16228"/>
                </a:lnTo>
                <a:lnTo>
                  <a:pt x="776" y="9474"/>
                </a:lnTo>
                <a:lnTo>
                  <a:pt x="3839" y="3867"/>
                </a:lnTo>
                <a:lnTo>
                  <a:pt x="8700" y="540"/>
                </a:lnTo>
                <a:lnTo>
                  <a:pt x="14393" y="0"/>
                </a:lnTo>
                <a:lnTo>
                  <a:pt x="20217" y="2146"/>
                </a:lnTo>
                <a:lnTo>
                  <a:pt x="25475" y="6880"/>
                </a:lnTo>
                <a:lnTo>
                  <a:pt x="29141" y="13420"/>
                </a:lnTo>
                <a:lnTo>
                  <a:pt x="30603" y="20482"/>
                </a:lnTo>
                <a:lnTo>
                  <a:pt x="29825" y="27232"/>
                </a:lnTo>
                <a:lnTo>
                  <a:pt x="26765" y="32835"/>
                </a:lnTo>
                <a:lnTo>
                  <a:pt x="21900" y="36164"/>
                </a:lnTo>
                <a:lnTo>
                  <a:pt x="16208" y="36706"/>
                </a:lnTo>
                <a:lnTo>
                  <a:pt x="10388" y="34562"/>
                </a:lnTo>
                <a:lnTo>
                  <a:pt x="5135" y="29833"/>
                </a:lnTo>
                <a:lnTo>
                  <a:pt x="1467" y="23292"/>
                </a:lnTo>
                <a:close/>
              </a:path>
            </a:pathLst>
          </a:custGeom>
          <a:solidFill>
            <a:srgbClr val="C9252B"/>
          </a:solidFill>
        </p:spPr>
        <p:txBody>
          <a:bodyPr wrap="square" lIns="0" tIns="0" rIns="0" bIns="0" rtlCol="0"/>
          <a:lstStyle/>
          <a:p>
            <a:endParaRPr sz="1800"/>
          </a:p>
        </p:txBody>
      </p:sp>
      <p:sp>
        <p:nvSpPr>
          <p:cNvPr id="59" name="bg object 59"/>
          <p:cNvSpPr/>
          <p:nvPr/>
        </p:nvSpPr>
        <p:spPr>
          <a:xfrm>
            <a:off x="9532316" y="3120415"/>
            <a:ext cx="486833" cy="556260"/>
          </a:xfrm>
          <a:custGeom>
            <a:avLst/>
            <a:gdLst/>
            <a:ahLst/>
            <a:cxnLst/>
            <a:rect l="l" t="t" r="r" b="b"/>
            <a:pathLst>
              <a:path w="365125" h="556260">
                <a:moveTo>
                  <a:pt x="117005" y="496646"/>
                </a:moveTo>
                <a:lnTo>
                  <a:pt x="112204" y="469646"/>
                </a:lnTo>
                <a:lnTo>
                  <a:pt x="99542" y="445046"/>
                </a:lnTo>
                <a:lnTo>
                  <a:pt x="80073" y="425945"/>
                </a:lnTo>
                <a:lnTo>
                  <a:pt x="57213" y="416280"/>
                </a:lnTo>
                <a:lnTo>
                  <a:pt x="35306" y="417398"/>
                </a:lnTo>
                <a:lnTo>
                  <a:pt x="16802" y="428561"/>
                </a:lnTo>
                <a:lnTo>
                  <a:pt x="4127" y="449033"/>
                </a:lnTo>
                <a:lnTo>
                  <a:pt x="0" y="475297"/>
                </a:lnTo>
                <a:lnTo>
                  <a:pt x="4800" y="502297"/>
                </a:lnTo>
                <a:lnTo>
                  <a:pt x="17449" y="526910"/>
                </a:lnTo>
                <a:lnTo>
                  <a:pt x="36918" y="546011"/>
                </a:lnTo>
                <a:lnTo>
                  <a:pt x="59778" y="555675"/>
                </a:lnTo>
                <a:lnTo>
                  <a:pt x="81699" y="554558"/>
                </a:lnTo>
                <a:lnTo>
                  <a:pt x="100203" y="543394"/>
                </a:lnTo>
                <a:lnTo>
                  <a:pt x="112877" y="522922"/>
                </a:lnTo>
                <a:lnTo>
                  <a:pt x="117005" y="496646"/>
                </a:lnTo>
                <a:close/>
              </a:path>
              <a:path w="365125" h="556260">
                <a:moveTo>
                  <a:pt x="255320" y="333095"/>
                </a:moveTo>
                <a:lnTo>
                  <a:pt x="249326" y="299339"/>
                </a:lnTo>
                <a:lnTo>
                  <a:pt x="233502" y="268579"/>
                </a:lnTo>
                <a:lnTo>
                  <a:pt x="209169" y="244703"/>
                </a:lnTo>
                <a:lnTo>
                  <a:pt x="180594" y="232613"/>
                </a:lnTo>
                <a:lnTo>
                  <a:pt x="153212" y="234022"/>
                </a:lnTo>
                <a:lnTo>
                  <a:pt x="130073" y="247980"/>
                </a:lnTo>
                <a:lnTo>
                  <a:pt x="114236" y="273570"/>
                </a:lnTo>
                <a:lnTo>
                  <a:pt x="109080" y="306400"/>
                </a:lnTo>
                <a:lnTo>
                  <a:pt x="115074" y="340156"/>
                </a:lnTo>
                <a:lnTo>
                  <a:pt x="130898" y="370916"/>
                </a:lnTo>
                <a:lnTo>
                  <a:pt x="155232" y="394792"/>
                </a:lnTo>
                <a:lnTo>
                  <a:pt x="183807" y="406869"/>
                </a:lnTo>
                <a:lnTo>
                  <a:pt x="211188" y="405472"/>
                </a:lnTo>
                <a:lnTo>
                  <a:pt x="234327" y="391515"/>
                </a:lnTo>
                <a:lnTo>
                  <a:pt x="250164" y="365937"/>
                </a:lnTo>
                <a:lnTo>
                  <a:pt x="255320" y="333095"/>
                </a:lnTo>
                <a:close/>
              </a:path>
              <a:path w="365125" h="556260">
                <a:moveTo>
                  <a:pt x="364718" y="125590"/>
                </a:moveTo>
                <a:lnTo>
                  <a:pt x="357225" y="83400"/>
                </a:lnTo>
                <a:lnTo>
                  <a:pt x="337439" y="44945"/>
                </a:lnTo>
                <a:lnTo>
                  <a:pt x="307022" y="15100"/>
                </a:lnTo>
                <a:lnTo>
                  <a:pt x="271297" y="0"/>
                </a:lnTo>
                <a:lnTo>
                  <a:pt x="237070" y="1752"/>
                </a:lnTo>
                <a:lnTo>
                  <a:pt x="208153" y="19202"/>
                </a:lnTo>
                <a:lnTo>
                  <a:pt x="188353" y="51181"/>
                </a:lnTo>
                <a:lnTo>
                  <a:pt x="181902" y="92227"/>
                </a:lnTo>
                <a:lnTo>
                  <a:pt x="189395" y="134416"/>
                </a:lnTo>
                <a:lnTo>
                  <a:pt x="209181" y="172872"/>
                </a:lnTo>
                <a:lnTo>
                  <a:pt x="239610" y="202717"/>
                </a:lnTo>
                <a:lnTo>
                  <a:pt x="275323" y="217817"/>
                </a:lnTo>
                <a:lnTo>
                  <a:pt x="309549" y="216065"/>
                </a:lnTo>
                <a:lnTo>
                  <a:pt x="338480" y="198615"/>
                </a:lnTo>
                <a:lnTo>
                  <a:pt x="358267" y="166649"/>
                </a:lnTo>
                <a:lnTo>
                  <a:pt x="364718" y="125590"/>
                </a:lnTo>
                <a:close/>
              </a:path>
            </a:pathLst>
          </a:custGeom>
          <a:solidFill>
            <a:srgbClr val="C9252B"/>
          </a:solidFill>
        </p:spPr>
        <p:txBody>
          <a:bodyPr wrap="square" lIns="0" tIns="0" rIns="0" bIns="0" rtlCol="0"/>
          <a:lstStyle/>
          <a:p>
            <a:endParaRPr sz="1800"/>
          </a:p>
        </p:txBody>
      </p:sp>
      <p:pic>
        <p:nvPicPr>
          <p:cNvPr id="60" name="bg object 60"/>
          <p:cNvPicPr/>
          <p:nvPr/>
        </p:nvPicPr>
        <p:blipFill>
          <a:blip r:embed="rId26" cstate="print"/>
          <a:stretch>
            <a:fillRect/>
          </a:stretch>
        </p:blipFill>
        <p:spPr>
          <a:xfrm>
            <a:off x="9352512" y="3678755"/>
            <a:ext cx="124795" cy="111526"/>
          </a:xfrm>
          <a:prstGeom prst="rect">
            <a:avLst/>
          </a:prstGeom>
        </p:spPr>
      </p:pic>
      <p:pic>
        <p:nvPicPr>
          <p:cNvPr id="61" name="bg object 61"/>
          <p:cNvPicPr/>
          <p:nvPr/>
        </p:nvPicPr>
        <p:blipFill>
          <a:blip r:embed="rId27" cstate="print"/>
          <a:stretch>
            <a:fillRect/>
          </a:stretch>
        </p:blipFill>
        <p:spPr>
          <a:xfrm>
            <a:off x="9118640" y="3773988"/>
            <a:ext cx="99841" cy="89214"/>
          </a:xfrm>
          <a:prstGeom prst="rect">
            <a:avLst/>
          </a:prstGeom>
        </p:spPr>
      </p:pic>
      <p:pic>
        <p:nvPicPr>
          <p:cNvPr id="62" name="bg object 62"/>
          <p:cNvPicPr/>
          <p:nvPr/>
        </p:nvPicPr>
        <p:blipFill>
          <a:blip r:embed="rId28" cstate="print"/>
          <a:stretch>
            <a:fillRect/>
          </a:stretch>
        </p:blipFill>
        <p:spPr>
          <a:xfrm>
            <a:off x="9888735" y="2912679"/>
            <a:ext cx="194996" cy="174246"/>
          </a:xfrm>
          <a:prstGeom prst="rect">
            <a:avLst/>
          </a:prstGeom>
        </p:spPr>
      </p:pic>
      <p:pic>
        <p:nvPicPr>
          <p:cNvPr id="63" name="bg object 63"/>
          <p:cNvPicPr/>
          <p:nvPr/>
        </p:nvPicPr>
        <p:blipFill>
          <a:blip r:embed="rId29" cstate="print"/>
          <a:stretch>
            <a:fillRect/>
          </a:stretch>
        </p:blipFill>
        <p:spPr>
          <a:xfrm>
            <a:off x="9936077" y="2694001"/>
            <a:ext cx="155984" cy="139410"/>
          </a:xfrm>
          <a:prstGeom prst="rect">
            <a:avLst/>
          </a:prstGeom>
        </p:spPr>
      </p:pic>
      <p:pic>
        <p:nvPicPr>
          <p:cNvPr id="64" name="bg object 64"/>
          <p:cNvPicPr/>
          <p:nvPr/>
        </p:nvPicPr>
        <p:blipFill>
          <a:blip r:embed="rId30" cstate="print"/>
          <a:stretch>
            <a:fillRect/>
          </a:stretch>
        </p:blipFill>
        <p:spPr>
          <a:xfrm>
            <a:off x="9931652" y="2470004"/>
            <a:ext cx="124784" cy="111523"/>
          </a:xfrm>
          <a:prstGeom prst="rect">
            <a:avLst/>
          </a:prstGeom>
        </p:spPr>
      </p:pic>
      <p:pic>
        <p:nvPicPr>
          <p:cNvPr id="65" name="bg object 65"/>
          <p:cNvPicPr/>
          <p:nvPr/>
        </p:nvPicPr>
        <p:blipFill>
          <a:blip r:embed="rId31" cstate="print"/>
          <a:stretch>
            <a:fillRect/>
          </a:stretch>
        </p:blipFill>
        <p:spPr>
          <a:xfrm>
            <a:off x="9859225" y="2228267"/>
            <a:ext cx="99840" cy="89209"/>
          </a:xfrm>
          <a:prstGeom prst="rect">
            <a:avLst/>
          </a:prstGeom>
        </p:spPr>
      </p:pic>
      <p:sp>
        <p:nvSpPr>
          <p:cNvPr id="66" name="bg object 66"/>
          <p:cNvSpPr/>
          <p:nvPr/>
        </p:nvSpPr>
        <p:spPr>
          <a:xfrm>
            <a:off x="9767342" y="2033729"/>
            <a:ext cx="80433" cy="71755"/>
          </a:xfrm>
          <a:custGeom>
            <a:avLst/>
            <a:gdLst/>
            <a:ahLst/>
            <a:cxnLst/>
            <a:rect l="l" t="t" r="r" b="b"/>
            <a:pathLst>
              <a:path w="60325" h="71755">
                <a:moveTo>
                  <a:pt x="2451" y="44051"/>
                </a:moveTo>
                <a:lnTo>
                  <a:pt x="0" y="30228"/>
                </a:lnTo>
                <a:lnTo>
                  <a:pt x="2113" y="16775"/>
                </a:lnTo>
                <a:lnTo>
                  <a:pt x="8593" y="6295"/>
                </a:lnTo>
                <a:lnTo>
                  <a:pt x="18066" y="576"/>
                </a:lnTo>
                <a:lnTo>
                  <a:pt x="29282" y="0"/>
                </a:lnTo>
                <a:lnTo>
                  <a:pt x="40989" y="4946"/>
                </a:lnTo>
                <a:lnTo>
                  <a:pt x="50955" y="14728"/>
                </a:lnTo>
                <a:lnTo>
                  <a:pt x="57438" y="27330"/>
                </a:lnTo>
                <a:lnTo>
                  <a:pt x="59897" y="41158"/>
                </a:lnTo>
                <a:lnTo>
                  <a:pt x="57790" y="54619"/>
                </a:lnTo>
                <a:lnTo>
                  <a:pt x="51297" y="65088"/>
                </a:lnTo>
                <a:lnTo>
                  <a:pt x="41817" y="70802"/>
                </a:lnTo>
                <a:lnTo>
                  <a:pt x="30599" y="71377"/>
                </a:lnTo>
                <a:lnTo>
                  <a:pt x="18892" y="66430"/>
                </a:lnTo>
                <a:lnTo>
                  <a:pt x="8928" y="56649"/>
                </a:lnTo>
                <a:lnTo>
                  <a:pt x="2451" y="44051"/>
                </a:lnTo>
                <a:close/>
              </a:path>
            </a:pathLst>
          </a:custGeom>
          <a:solidFill>
            <a:srgbClr val="C9252B"/>
          </a:solidFill>
        </p:spPr>
        <p:txBody>
          <a:bodyPr wrap="square" lIns="0" tIns="0" rIns="0" bIns="0" rtlCol="0"/>
          <a:lstStyle/>
          <a:p>
            <a:endParaRPr sz="1800"/>
          </a:p>
        </p:txBody>
      </p:sp>
      <p:sp>
        <p:nvSpPr>
          <p:cNvPr id="67" name="bg object 67"/>
          <p:cNvSpPr/>
          <p:nvPr/>
        </p:nvSpPr>
        <p:spPr>
          <a:xfrm>
            <a:off x="9653599" y="1864269"/>
            <a:ext cx="64347" cy="57150"/>
          </a:xfrm>
          <a:custGeom>
            <a:avLst/>
            <a:gdLst/>
            <a:ahLst/>
            <a:cxnLst/>
            <a:rect l="l" t="t" r="r" b="b"/>
            <a:pathLst>
              <a:path w="48259" h="57150">
                <a:moveTo>
                  <a:pt x="1961" y="35236"/>
                </a:moveTo>
                <a:lnTo>
                  <a:pt x="0" y="24177"/>
                </a:lnTo>
                <a:lnTo>
                  <a:pt x="1690" y="13419"/>
                </a:lnTo>
                <a:lnTo>
                  <a:pt x="6877" y="5034"/>
                </a:lnTo>
                <a:lnTo>
                  <a:pt x="14458" y="461"/>
                </a:lnTo>
                <a:lnTo>
                  <a:pt x="23433" y="0"/>
                </a:lnTo>
                <a:lnTo>
                  <a:pt x="32800" y="3951"/>
                </a:lnTo>
                <a:lnTo>
                  <a:pt x="40767" y="11777"/>
                </a:lnTo>
                <a:lnTo>
                  <a:pt x="45951" y="21863"/>
                </a:lnTo>
                <a:lnTo>
                  <a:pt x="47917" y="32927"/>
                </a:lnTo>
                <a:lnTo>
                  <a:pt x="46229" y="43687"/>
                </a:lnTo>
                <a:lnTo>
                  <a:pt x="41040" y="52067"/>
                </a:lnTo>
                <a:lnTo>
                  <a:pt x="33460" y="56640"/>
                </a:lnTo>
                <a:lnTo>
                  <a:pt x="24490" y="57102"/>
                </a:lnTo>
                <a:lnTo>
                  <a:pt x="15130" y="53149"/>
                </a:lnTo>
                <a:lnTo>
                  <a:pt x="7148" y="45319"/>
                </a:lnTo>
                <a:lnTo>
                  <a:pt x="1961" y="35236"/>
                </a:lnTo>
                <a:close/>
              </a:path>
            </a:pathLst>
          </a:custGeom>
          <a:solidFill>
            <a:srgbClr val="C9252B"/>
          </a:solidFill>
        </p:spPr>
        <p:txBody>
          <a:bodyPr wrap="square" lIns="0" tIns="0" rIns="0" bIns="0" rtlCol="0"/>
          <a:lstStyle/>
          <a:p>
            <a:endParaRPr sz="1800"/>
          </a:p>
        </p:txBody>
      </p:sp>
      <p:sp>
        <p:nvSpPr>
          <p:cNvPr id="68" name="bg object 68"/>
          <p:cNvSpPr/>
          <p:nvPr/>
        </p:nvSpPr>
        <p:spPr>
          <a:xfrm>
            <a:off x="9516067" y="1709837"/>
            <a:ext cx="51647" cy="45720"/>
          </a:xfrm>
          <a:custGeom>
            <a:avLst/>
            <a:gdLst/>
            <a:ahLst/>
            <a:cxnLst/>
            <a:rect l="l" t="t" r="r" b="b"/>
            <a:pathLst>
              <a:path w="38734" h="45719">
                <a:moveTo>
                  <a:pt x="1572" y="28184"/>
                </a:moveTo>
                <a:lnTo>
                  <a:pt x="0" y="19333"/>
                </a:lnTo>
                <a:lnTo>
                  <a:pt x="1350" y="10717"/>
                </a:lnTo>
                <a:lnTo>
                  <a:pt x="5500" y="4017"/>
                </a:lnTo>
                <a:lnTo>
                  <a:pt x="11565" y="364"/>
                </a:lnTo>
                <a:lnTo>
                  <a:pt x="18745" y="0"/>
                </a:lnTo>
                <a:lnTo>
                  <a:pt x="26236" y="3162"/>
                </a:lnTo>
                <a:lnTo>
                  <a:pt x="32615" y="9414"/>
                </a:lnTo>
                <a:lnTo>
                  <a:pt x="36765" y="17476"/>
                </a:lnTo>
                <a:lnTo>
                  <a:pt x="38337" y="26327"/>
                </a:lnTo>
                <a:lnTo>
                  <a:pt x="36986" y="34943"/>
                </a:lnTo>
                <a:lnTo>
                  <a:pt x="32834" y="41655"/>
                </a:lnTo>
                <a:lnTo>
                  <a:pt x="26769" y="45313"/>
                </a:lnTo>
                <a:lnTo>
                  <a:pt x="19591" y="45676"/>
                </a:lnTo>
                <a:lnTo>
                  <a:pt x="12101" y="42499"/>
                </a:lnTo>
                <a:lnTo>
                  <a:pt x="5722" y="36247"/>
                </a:lnTo>
                <a:lnTo>
                  <a:pt x="1572" y="28184"/>
                </a:lnTo>
                <a:close/>
              </a:path>
            </a:pathLst>
          </a:custGeom>
          <a:solidFill>
            <a:srgbClr val="C9252B"/>
          </a:solidFill>
        </p:spPr>
        <p:txBody>
          <a:bodyPr wrap="square" lIns="0" tIns="0" rIns="0" bIns="0" rtlCol="0"/>
          <a:lstStyle/>
          <a:p>
            <a:endParaRPr sz="1800"/>
          </a:p>
        </p:txBody>
      </p:sp>
      <p:sp>
        <p:nvSpPr>
          <p:cNvPr id="69" name="bg object 69"/>
          <p:cNvSpPr/>
          <p:nvPr/>
        </p:nvSpPr>
        <p:spPr>
          <a:xfrm>
            <a:off x="9377113" y="1587780"/>
            <a:ext cx="41487" cy="36830"/>
          </a:xfrm>
          <a:custGeom>
            <a:avLst/>
            <a:gdLst/>
            <a:ahLst/>
            <a:cxnLst/>
            <a:rect l="l" t="t" r="r" b="b"/>
            <a:pathLst>
              <a:path w="31115" h="36830">
                <a:moveTo>
                  <a:pt x="1257" y="22556"/>
                </a:moveTo>
                <a:lnTo>
                  <a:pt x="0" y="15472"/>
                </a:lnTo>
                <a:lnTo>
                  <a:pt x="1076" y="8571"/>
                </a:lnTo>
                <a:lnTo>
                  <a:pt x="4398" y="3208"/>
                </a:lnTo>
                <a:lnTo>
                  <a:pt x="9252" y="287"/>
                </a:lnTo>
                <a:lnTo>
                  <a:pt x="14998" y="0"/>
                </a:lnTo>
                <a:lnTo>
                  <a:pt x="20997" y="2537"/>
                </a:lnTo>
                <a:lnTo>
                  <a:pt x="26097" y="7542"/>
                </a:lnTo>
                <a:lnTo>
                  <a:pt x="29412" y="13992"/>
                </a:lnTo>
                <a:lnTo>
                  <a:pt x="30666" y="21069"/>
                </a:lnTo>
                <a:lnTo>
                  <a:pt x="29584" y="27956"/>
                </a:lnTo>
                <a:lnTo>
                  <a:pt x="26262" y="33321"/>
                </a:lnTo>
                <a:lnTo>
                  <a:pt x="21411" y="36248"/>
                </a:lnTo>
                <a:lnTo>
                  <a:pt x="15668" y="36543"/>
                </a:lnTo>
                <a:lnTo>
                  <a:pt x="9673" y="34013"/>
                </a:lnTo>
                <a:lnTo>
                  <a:pt x="4573" y="29008"/>
                </a:lnTo>
                <a:lnTo>
                  <a:pt x="1257" y="22556"/>
                </a:lnTo>
                <a:close/>
              </a:path>
            </a:pathLst>
          </a:custGeom>
          <a:solidFill>
            <a:srgbClr val="C9252B"/>
          </a:solidFill>
        </p:spPr>
        <p:txBody>
          <a:bodyPr wrap="square" lIns="0" tIns="0" rIns="0" bIns="0" rtlCol="0"/>
          <a:lstStyle/>
          <a:p>
            <a:endParaRPr sz="1800"/>
          </a:p>
        </p:txBody>
      </p:sp>
      <p:sp>
        <p:nvSpPr>
          <p:cNvPr id="70" name="bg object 70"/>
          <p:cNvSpPr/>
          <p:nvPr/>
        </p:nvSpPr>
        <p:spPr>
          <a:xfrm>
            <a:off x="9209059" y="1479457"/>
            <a:ext cx="37253" cy="34290"/>
          </a:xfrm>
          <a:custGeom>
            <a:avLst/>
            <a:gdLst/>
            <a:ahLst/>
            <a:cxnLst/>
            <a:rect l="l" t="t" r="r" b="b"/>
            <a:pathLst>
              <a:path w="27940" h="34290">
                <a:moveTo>
                  <a:pt x="3093" y="25184"/>
                </a:moveTo>
                <a:lnTo>
                  <a:pt x="0" y="16060"/>
                </a:lnTo>
                <a:lnTo>
                  <a:pt x="4993" y="2157"/>
                </a:lnTo>
                <a:lnTo>
                  <a:pt x="12140" y="0"/>
                </a:lnTo>
                <a:lnTo>
                  <a:pt x="24732" y="8569"/>
                </a:lnTo>
                <a:lnTo>
                  <a:pt x="27816" y="17670"/>
                </a:lnTo>
                <a:lnTo>
                  <a:pt x="25311" y="24619"/>
                </a:lnTo>
                <a:lnTo>
                  <a:pt x="22817" y="31562"/>
                </a:lnTo>
                <a:lnTo>
                  <a:pt x="15675" y="33731"/>
                </a:lnTo>
                <a:lnTo>
                  <a:pt x="3093" y="25184"/>
                </a:lnTo>
                <a:close/>
              </a:path>
            </a:pathLst>
          </a:custGeom>
          <a:solidFill>
            <a:srgbClr val="C9252B"/>
          </a:solidFill>
        </p:spPr>
        <p:txBody>
          <a:bodyPr wrap="square" lIns="0" tIns="0" rIns="0" bIns="0" rtlCol="0"/>
          <a:lstStyle/>
          <a:p>
            <a:endParaRPr sz="1800"/>
          </a:p>
        </p:txBody>
      </p:sp>
      <p:pic>
        <p:nvPicPr>
          <p:cNvPr id="71" name="bg object 71"/>
          <p:cNvPicPr/>
          <p:nvPr/>
        </p:nvPicPr>
        <p:blipFill>
          <a:blip r:embed="rId32" cstate="print"/>
          <a:stretch>
            <a:fillRect/>
          </a:stretch>
        </p:blipFill>
        <p:spPr>
          <a:xfrm>
            <a:off x="9655543" y="2593047"/>
            <a:ext cx="194900" cy="172972"/>
          </a:xfrm>
          <a:prstGeom prst="rect">
            <a:avLst/>
          </a:prstGeom>
        </p:spPr>
      </p:pic>
      <p:pic>
        <p:nvPicPr>
          <p:cNvPr id="72" name="bg object 72"/>
          <p:cNvPicPr/>
          <p:nvPr/>
        </p:nvPicPr>
        <p:blipFill>
          <a:blip r:embed="rId33" cstate="print"/>
          <a:stretch>
            <a:fillRect/>
          </a:stretch>
        </p:blipFill>
        <p:spPr>
          <a:xfrm>
            <a:off x="9654348" y="2809623"/>
            <a:ext cx="155928" cy="138380"/>
          </a:xfrm>
          <a:prstGeom prst="rect">
            <a:avLst/>
          </a:prstGeom>
        </p:spPr>
      </p:pic>
      <p:sp>
        <p:nvSpPr>
          <p:cNvPr id="73" name="bg object 73"/>
          <p:cNvSpPr/>
          <p:nvPr/>
        </p:nvSpPr>
        <p:spPr>
          <a:xfrm>
            <a:off x="9604976" y="2997945"/>
            <a:ext cx="125307" cy="111125"/>
          </a:xfrm>
          <a:custGeom>
            <a:avLst/>
            <a:gdLst/>
            <a:ahLst/>
            <a:cxnLst/>
            <a:rect l="l" t="t" r="r" b="b"/>
            <a:pathLst>
              <a:path w="93979" h="111125">
                <a:moveTo>
                  <a:pt x="3151" y="66415"/>
                </a:moveTo>
                <a:lnTo>
                  <a:pt x="0" y="44005"/>
                </a:lnTo>
                <a:lnTo>
                  <a:pt x="4199" y="23377"/>
                </a:lnTo>
                <a:lnTo>
                  <a:pt x="14651" y="8238"/>
                </a:lnTo>
                <a:lnTo>
                  <a:pt x="29806" y="0"/>
                </a:lnTo>
                <a:lnTo>
                  <a:pt x="48117" y="73"/>
                </a:lnTo>
                <a:lnTo>
                  <a:pt x="66221" y="8839"/>
                </a:lnTo>
                <a:lnTo>
                  <a:pt x="80802" y="24293"/>
                </a:lnTo>
                <a:lnTo>
                  <a:pt x="90402" y="44293"/>
                </a:lnTo>
                <a:lnTo>
                  <a:pt x="93557" y="66695"/>
                </a:lnTo>
                <a:lnTo>
                  <a:pt x="89357" y="87323"/>
                </a:lnTo>
                <a:lnTo>
                  <a:pt x="78906" y="102463"/>
                </a:lnTo>
                <a:lnTo>
                  <a:pt x="63753" y="110705"/>
                </a:lnTo>
                <a:lnTo>
                  <a:pt x="45445" y="110638"/>
                </a:lnTo>
                <a:lnTo>
                  <a:pt x="27333" y="101870"/>
                </a:lnTo>
                <a:lnTo>
                  <a:pt x="12748" y="86417"/>
                </a:lnTo>
                <a:lnTo>
                  <a:pt x="3151" y="66415"/>
                </a:lnTo>
                <a:close/>
              </a:path>
            </a:pathLst>
          </a:custGeom>
          <a:solidFill>
            <a:srgbClr val="C9252B"/>
          </a:solidFill>
        </p:spPr>
        <p:txBody>
          <a:bodyPr wrap="square" lIns="0" tIns="0" rIns="0" bIns="0" rtlCol="0"/>
          <a:lstStyle/>
          <a:p>
            <a:endParaRPr sz="1800"/>
          </a:p>
        </p:txBody>
      </p:sp>
      <p:sp>
        <p:nvSpPr>
          <p:cNvPr id="74" name="bg object 74"/>
          <p:cNvSpPr/>
          <p:nvPr/>
        </p:nvSpPr>
        <p:spPr>
          <a:xfrm>
            <a:off x="9519324" y="3160696"/>
            <a:ext cx="99907" cy="88900"/>
          </a:xfrm>
          <a:custGeom>
            <a:avLst/>
            <a:gdLst/>
            <a:ahLst/>
            <a:cxnLst/>
            <a:rect l="l" t="t" r="r" b="b"/>
            <a:pathLst>
              <a:path w="74929" h="88900">
                <a:moveTo>
                  <a:pt x="2523" y="53126"/>
                </a:moveTo>
                <a:lnTo>
                  <a:pt x="0" y="35197"/>
                </a:lnTo>
                <a:lnTo>
                  <a:pt x="3361" y="18702"/>
                </a:lnTo>
                <a:lnTo>
                  <a:pt x="11723" y="6593"/>
                </a:lnTo>
                <a:lnTo>
                  <a:pt x="23849" y="0"/>
                </a:lnTo>
                <a:lnTo>
                  <a:pt x="38500" y="54"/>
                </a:lnTo>
                <a:lnTo>
                  <a:pt x="52977" y="7061"/>
                </a:lnTo>
                <a:lnTo>
                  <a:pt x="64639" y="19421"/>
                </a:lnTo>
                <a:lnTo>
                  <a:pt x="72317" y="35420"/>
                </a:lnTo>
                <a:lnTo>
                  <a:pt x="74839" y="53347"/>
                </a:lnTo>
                <a:lnTo>
                  <a:pt x="71482" y="69854"/>
                </a:lnTo>
                <a:lnTo>
                  <a:pt x="63122" y="81966"/>
                </a:lnTo>
                <a:lnTo>
                  <a:pt x="50996" y="88558"/>
                </a:lnTo>
                <a:lnTo>
                  <a:pt x="36343" y="88502"/>
                </a:lnTo>
                <a:lnTo>
                  <a:pt x="21866" y="81493"/>
                </a:lnTo>
                <a:lnTo>
                  <a:pt x="10202" y="69129"/>
                </a:lnTo>
                <a:lnTo>
                  <a:pt x="2523" y="53126"/>
                </a:lnTo>
                <a:close/>
              </a:path>
            </a:pathLst>
          </a:custGeom>
          <a:solidFill>
            <a:srgbClr val="C9252B"/>
          </a:solidFill>
        </p:spPr>
        <p:txBody>
          <a:bodyPr wrap="square" lIns="0" tIns="0" rIns="0" bIns="0" rtlCol="0"/>
          <a:lstStyle/>
          <a:p>
            <a:endParaRPr sz="1800"/>
          </a:p>
        </p:txBody>
      </p:sp>
      <p:sp>
        <p:nvSpPr>
          <p:cNvPr id="75" name="bg object 75"/>
          <p:cNvSpPr/>
          <p:nvPr/>
        </p:nvSpPr>
        <p:spPr>
          <a:xfrm>
            <a:off x="9381801" y="3298761"/>
            <a:ext cx="80433" cy="71120"/>
          </a:xfrm>
          <a:custGeom>
            <a:avLst/>
            <a:gdLst/>
            <a:ahLst/>
            <a:cxnLst/>
            <a:rect l="l" t="t" r="r" b="b"/>
            <a:pathLst>
              <a:path w="60325" h="71120">
                <a:moveTo>
                  <a:pt x="2015" y="42508"/>
                </a:moveTo>
                <a:lnTo>
                  <a:pt x="0" y="28170"/>
                </a:lnTo>
                <a:lnTo>
                  <a:pt x="2683" y="14962"/>
                </a:lnTo>
                <a:lnTo>
                  <a:pt x="9370" y="5271"/>
                </a:lnTo>
                <a:lnTo>
                  <a:pt x="19070" y="0"/>
                </a:lnTo>
                <a:lnTo>
                  <a:pt x="30795" y="50"/>
                </a:lnTo>
                <a:lnTo>
                  <a:pt x="42378" y="5656"/>
                </a:lnTo>
                <a:lnTo>
                  <a:pt x="51710" y="15544"/>
                </a:lnTo>
                <a:lnTo>
                  <a:pt x="57854" y="28342"/>
                </a:lnTo>
                <a:lnTo>
                  <a:pt x="59869" y="42680"/>
                </a:lnTo>
                <a:lnTo>
                  <a:pt x="57181" y="55879"/>
                </a:lnTo>
                <a:lnTo>
                  <a:pt x="50495" y="65571"/>
                </a:lnTo>
                <a:lnTo>
                  <a:pt x="40797" y="70847"/>
                </a:lnTo>
                <a:lnTo>
                  <a:pt x="29074" y="70800"/>
                </a:lnTo>
                <a:lnTo>
                  <a:pt x="17491" y="65194"/>
                </a:lnTo>
                <a:lnTo>
                  <a:pt x="8158" y="55306"/>
                </a:lnTo>
                <a:lnTo>
                  <a:pt x="2015" y="42508"/>
                </a:lnTo>
                <a:close/>
              </a:path>
            </a:pathLst>
          </a:custGeom>
          <a:solidFill>
            <a:srgbClr val="C9252B"/>
          </a:solidFill>
        </p:spPr>
        <p:txBody>
          <a:bodyPr wrap="square" lIns="0" tIns="0" rIns="0" bIns="0" rtlCol="0"/>
          <a:lstStyle/>
          <a:p>
            <a:endParaRPr sz="1800"/>
          </a:p>
        </p:txBody>
      </p:sp>
      <p:pic>
        <p:nvPicPr>
          <p:cNvPr id="76" name="bg object 76"/>
          <p:cNvPicPr/>
          <p:nvPr/>
        </p:nvPicPr>
        <p:blipFill>
          <a:blip r:embed="rId34" cstate="print"/>
          <a:stretch>
            <a:fillRect/>
          </a:stretch>
        </p:blipFill>
        <p:spPr>
          <a:xfrm>
            <a:off x="9667477" y="2404178"/>
            <a:ext cx="155915" cy="138368"/>
          </a:xfrm>
          <a:prstGeom prst="rect">
            <a:avLst/>
          </a:prstGeom>
        </p:spPr>
      </p:pic>
      <p:pic>
        <p:nvPicPr>
          <p:cNvPr id="77" name="bg object 77"/>
          <p:cNvPicPr/>
          <p:nvPr/>
        </p:nvPicPr>
        <p:blipFill>
          <a:blip r:embed="rId35" cstate="print"/>
          <a:stretch>
            <a:fillRect/>
          </a:stretch>
        </p:blipFill>
        <p:spPr>
          <a:xfrm>
            <a:off x="9630091" y="2222067"/>
            <a:ext cx="124743" cy="110702"/>
          </a:xfrm>
          <a:prstGeom prst="rect">
            <a:avLst/>
          </a:prstGeom>
        </p:spPr>
      </p:pic>
      <p:pic>
        <p:nvPicPr>
          <p:cNvPr id="78" name="bg object 78"/>
          <p:cNvPicPr/>
          <p:nvPr/>
        </p:nvPicPr>
        <p:blipFill>
          <a:blip r:embed="rId36" cstate="print"/>
          <a:stretch>
            <a:fillRect/>
          </a:stretch>
        </p:blipFill>
        <p:spPr>
          <a:xfrm>
            <a:off x="9555336" y="2047747"/>
            <a:ext cx="99800" cy="88563"/>
          </a:xfrm>
          <a:prstGeom prst="rect">
            <a:avLst/>
          </a:prstGeom>
        </p:spPr>
      </p:pic>
      <p:sp>
        <p:nvSpPr>
          <p:cNvPr id="79" name="bg object 79"/>
          <p:cNvSpPr/>
          <p:nvPr/>
        </p:nvSpPr>
        <p:spPr>
          <a:xfrm>
            <a:off x="9427873" y="1875556"/>
            <a:ext cx="80433" cy="71120"/>
          </a:xfrm>
          <a:custGeom>
            <a:avLst/>
            <a:gdLst/>
            <a:ahLst/>
            <a:cxnLst/>
            <a:rect l="l" t="t" r="r" b="b"/>
            <a:pathLst>
              <a:path w="60325" h="71119">
                <a:moveTo>
                  <a:pt x="2013" y="42509"/>
                </a:moveTo>
                <a:lnTo>
                  <a:pt x="0" y="28170"/>
                </a:lnTo>
                <a:lnTo>
                  <a:pt x="2683" y="14962"/>
                </a:lnTo>
                <a:lnTo>
                  <a:pt x="9370" y="5271"/>
                </a:lnTo>
                <a:lnTo>
                  <a:pt x="19070" y="0"/>
                </a:lnTo>
                <a:lnTo>
                  <a:pt x="30795" y="50"/>
                </a:lnTo>
                <a:lnTo>
                  <a:pt x="42382" y="5654"/>
                </a:lnTo>
                <a:lnTo>
                  <a:pt x="51714" y="15542"/>
                </a:lnTo>
                <a:lnTo>
                  <a:pt x="57855" y="28342"/>
                </a:lnTo>
                <a:lnTo>
                  <a:pt x="59869" y="42680"/>
                </a:lnTo>
                <a:lnTo>
                  <a:pt x="57183" y="55889"/>
                </a:lnTo>
                <a:lnTo>
                  <a:pt x="50495" y="65582"/>
                </a:lnTo>
                <a:lnTo>
                  <a:pt x="40794" y="70853"/>
                </a:lnTo>
                <a:lnTo>
                  <a:pt x="29074" y="70800"/>
                </a:lnTo>
                <a:lnTo>
                  <a:pt x="17486" y="65197"/>
                </a:lnTo>
                <a:lnTo>
                  <a:pt x="8154" y="55308"/>
                </a:lnTo>
                <a:lnTo>
                  <a:pt x="2013" y="42509"/>
                </a:lnTo>
                <a:close/>
              </a:path>
            </a:pathLst>
          </a:custGeom>
          <a:solidFill>
            <a:srgbClr val="C9252B"/>
          </a:solidFill>
        </p:spPr>
        <p:txBody>
          <a:bodyPr wrap="square" lIns="0" tIns="0" rIns="0" bIns="0" rtlCol="0"/>
          <a:lstStyle/>
          <a:p>
            <a:endParaRPr sz="1800"/>
          </a:p>
        </p:txBody>
      </p:sp>
      <p:sp>
        <p:nvSpPr>
          <p:cNvPr id="80" name="bg object 80"/>
          <p:cNvSpPr/>
          <p:nvPr/>
        </p:nvSpPr>
        <p:spPr>
          <a:xfrm>
            <a:off x="9301621" y="1745436"/>
            <a:ext cx="64347" cy="57150"/>
          </a:xfrm>
          <a:custGeom>
            <a:avLst/>
            <a:gdLst/>
            <a:ahLst/>
            <a:cxnLst/>
            <a:rect l="l" t="t" r="r" b="b"/>
            <a:pathLst>
              <a:path w="48259" h="57150">
                <a:moveTo>
                  <a:pt x="1620" y="33996"/>
                </a:moveTo>
                <a:lnTo>
                  <a:pt x="0" y="22518"/>
                </a:lnTo>
                <a:lnTo>
                  <a:pt x="2156" y="11966"/>
                </a:lnTo>
                <a:lnTo>
                  <a:pt x="7509" y="4220"/>
                </a:lnTo>
                <a:lnTo>
                  <a:pt x="15268" y="0"/>
                </a:lnTo>
                <a:lnTo>
                  <a:pt x="24640" y="25"/>
                </a:lnTo>
                <a:lnTo>
                  <a:pt x="33914" y="4517"/>
                </a:lnTo>
                <a:lnTo>
                  <a:pt x="41383" y="12431"/>
                </a:lnTo>
                <a:lnTo>
                  <a:pt x="46298" y="22671"/>
                </a:lnTo>
                <a:lnTo>
                  <a:pt x="47907" y="34139"/>
                </a:lnTo>
                <a:lnTo>
                  <a:pt x="45757" y="44704"/>
                </a:lnTo>
                <a:lnTo>
                  <a:pt x="40406" y="52456"/>
                </a:lnTo>
                <a:lnTo>
                  <a:pt x="32647" y="56675"/>
                </a:lnTo>
                <a:lnTo>
                  <a:pt x="23272" y="56643"/>
                </a:lnTo>
                <a:lnTo>
                  <a:pt x="14002" y="52157"/>
                </a:lnTo>
                <a:lnTo>
                  <a:pt x="6536" y="44242"/>
                </a:lnTo>
                <a:lnTo>
                  <a:pt x="1620" y="33996"/>
                </a:lnTo>
                <a:close/>
              </a:path>
            </a:pathLst>
          </a:custGeom>
          <a:solidFill>
            <a:srgbClr val="C9252B"/>
          </a:solidFill>
        </p:spPr>
        <p:txBody>
          <a:bodyPr wrap="square" lIns="0" tIns="0" rIns="0" bIns="0" rtlCol="0"/>
          <a:lstStyle/>
          <a:p>
            <a:endParaRPr sz="1800"/>
          </a:p>
        </p:txBody>
      </p:sp>
      <p:sp>
        <p:nvSpPr>
          <p:cNvPr id="81" name="bg object 81"/>
          <p:cNvSpPr/>
          <p:nvPr/>
        </p:nvSpPr>
        <p:spPr>
          <a:xfrm>
            <a:off x="9168083" y="1640363"/>
            <a:ext cx="51647" cy="45720"/>
          </a:xfrm>
          <a:custGeom>
            <a:avLst/>
            <a:gdLst/>
            <a:ahLst/>
            <a:cxnLst/>
            <a:rect l="l" t="t" r="r" b="b"/>
            <a:pathLst>
              <a:path w="38734" h="45719">
                <a:moveTo>
                  <a:pt x="1293" y="27210"/>
                </a:moveTo>
                <a:lnTo>
                  <a:pt x="0" y="18039"/>
                </a:lnTo>
                <a:lnTo>
                  <a:pt x="1719" y="9581"/>
                </a:lnTo>
                <a:lnTo>
                  <a:pt x="6002" y="3375"/>
                </a:lnTo>
                <a:lnTo>
                  <a:pt x="12210" y="0"/>
                </a:lnTo>
                <a:lnTo>
                  <a:pt x="19707" y="33"/>
                </a:lnTo>
                <a:lnTo>
                  <a:pt x="27127" y="3621"/>
                </a:lnTo>
                <a:lnTo>
                  <a:pt x="33102" y="9953"/>
                </a:lnTo>
                <a:lnTo>
                  <a:pt x="37033" y="18145"/>
                </a:lnTo>
                <a:lnTo>
                  <a:pt x="38326" y="27319"/>
                </a:lnTo>
                <a:lnTo>
                  <a:pt x="36603" y="35765"/>
                </a:lnTo>
                <a:lnTo>
                  <a:pt x="32321" y="41966"/>
                </a:lnTo>
                <a:lnTo>
                  <a:pt x="26114" y="45343"/>
                </a:lnTo>
                <a:lnTo>
                  <a:pt x="18614" y="45313"/>
                </a:lnTo>
                <a:lnTo>
                  <a:pt x="11198" y="41724"/>
                </a:lnTo>
                <a:lnTo>
                  <a:pt x="5225" y="35397"/>
                </a:lnTo>
                <a:lnTo>
                  <a:pt x="1293" y="27210"/>
                </a:lnTo>
                <a:close/>
              </a:path>
            </a:pathLst>
          </a:custGeom>
          <a:solidFill>
            <a:srgbClr val="C9252B"/>
          </a:solidFill>
        </p:spPr>
        <p:txBody>
          <a:bodyPr wrap="square" lIns="0" tIns="0" rIns="0" bIns="0" rtlCol="0"/>
          <a:lstStyle/>
          <a:p>
            <a:endParaRPr sz="1800"/>
          </a:p>
        </p:txBody>
      </p:sp>
      <p:sp>
        <p:nvSpPr>
          <p:cNvPr id="82" name="bg object 82"/>
          <p:cNvSpPr/>
          <p:nvPr/>
        </p:nvSpPr>
        <p:spPr>
          <a:xfrm>
            <a:off x="9022699" y="1552913"/>
            <a:ext cx="41487" cy="36830"/>
          </a:xfrm>
          <a:custGeom>
            <a:avLst/>
            <a:gdLst/>
            <a:ahLst/>
            <a:cxnLst/>
            <a:rect l="l" t="t" r="r" b="b"/>
            <a:pathLst>
              <a:path w="31115" h="36830">
                <a:moveTo>
                  <a:pt x="1035" y="21759"/>
                </a:moveTo>
                <a:lnTo>
                  <a:pt x="0" y="14405"/>
                </a:lnTo>
                <a:lnTo>
                  <a:pt x="1376" y="7657"/>
                </a:lnTo>
                <a:lnTo>
                  <a:pt x="4802" y="2698"/>
                </a:lnTo>
                <a:lnTo>
                  <a:pt x="9770" y="0"/>
                </a:lnTo>
                <a:lnTo>
                  <a:pt x="15776" y="30"/>
                </a:lnTo>
                <a:lnTo>
                  <a:pt x="21703" y="2891"/>
                </a:lnTo>
                <a:lnTo>
                  <a:pt x="26479" y="7954"/>
                </a:lnTo>
                <a:lnTo>
                  <a:pt x="29625" y="14511"/>
                </a:lnTo>
                <a:lnTo>
                  <a:pt x="30662" y="21857"/>
                </a:lnTo>
                <a:lnTo>
                  <a:pt x="29290" y="28615"/>
                </a:lnTo>
                <a:lnTo>
                  <a:pt x="25865" y="33575"/>
                </a:lnTo>
                <a:lnTo>
                  <a:pt x="20898" y="36276"/>
                </a:lnTo>
                <a:lnTo>
                  <a:pt x="14897" y="36256"/>
                </a:lnTo>
                <a:lnTo>
                  <a:pt x="8962" y="33384"/>
                </a:lnTo>
                <a:lnTo>
                  <a:pt x="4182" y="28318"/>
                </a:lnTo>
                <a:lnTo>
                  <a:pt x="1035" y="21759"/>
                </a:lnTo>
                <a:close/>
              </a:path>
            </a:pathLst>
          </a:custGeom>
          <a:solidFill>
            <a:srgbClr val="C9252B"/>
          </a:solidFill>
        </p:spPr>
        <p:txBody>
          <a:bodyPr wrap="square" lIns="0" tIns="0" rIns="0" bIns="0" rtlCol="0"/>
          <a:lstStyle/>
          <a:p>
            <a:endParaRPr sz="1800"/>
          </a:p>
        </p:txBody>
      </p:sp>
      <p:sp>
        <p:nvSpPr>
          <p:cNvPr id="83" name="bg object 83"/>
          <p:cNvSpPr/>
          <p:nvPr/>
        </p:nvSpPr>
        <p:spPr>
          <a:xfrm>
            <a:off x="8886245" y="1489794"/>
            <a:ext cx="33867" cy="32384"/>
          </a:xfrm>
          <a:custGeom>
            <a:avLst/>
            <a:gdLst/>
            <a:ahLst/>
            <a:cxnLst/>
            <a:rect l="l" t="t" r="r" b="b"/>
            <a:pathLst>
              <a:path w="25400" h="32384">
                <a:moveTo>
                  <a:pt x="0" y="21159"/>
                </a:moveTo>
                <a:lnTo>
                  <a:pt x="387" y="5170"/>
                </a:lnTo>
                <a:lnTo>
                  <a:pt x="6040" y="0"/>
                </a:lnTo>
                <a:lnTo>
                  <a:pt x="19581" y="3275"/>
                </a:lnTo>
                <a:lnTo>
                  <a:pt x="24917" y="11105"/>
                </a:lnTo>
                <a:lnTo>
                  <a:pt x="24720" y="19109"/>
                </a:lnTo>
                <a:lnTo>
                  <a:pt x="24523" y="27112"/>
                </a:lnTo>
                <a:lnTo>
                  <a:pt x="18882" y="32277"/>
                </a:lnTo>
                <a:lnTo>
                  <a:pt x="5330" y="28978"/>
                </a:lnTo>
                <a:lnTo>
                  <a:pt x="0" y="21159"/>
                </a:lnTo>
                <a:close/>
              </a:path>
            </a:pathLst>
          </a:custGeom>
          <a:solidFill>
            <a:srgbClr val="C9252B"/>
          </a:solidFill>
        </p:spPr>
        <p:txBody>
          <a:bodyPr wrap="square" lIns="0" tIns="0" rIns="0" bIns="0" rtlCol="0"/>
          <a:lstStyle/>
          <a:p>
            <a:endParaRPr sz="1800"/>
          </a:p>
        </p:txBody>
      </p:sp>
      <p:sp>
        <p:nvSpPr>
          <p:cNvPr id="84" name="bg object 84"/>
          <p:cNvSpPr/>
          <p:nvPr/>
        </p:nvSpPr>
        <p:spPr>
          <a:xfrm>
            <a:off x="8736263" y="1447934"/>
            <a:ext cx="27093" cy="26034"/>
          </a:xfrm>
          <a:custGeom>
            <a:avLst/>
            <a:gdLst/>
            <a:ahLst/>
            <a:cxnLst/>
            <a:rect l="l" t="t" r="r" b="b"/>
            <a:pathLst>
              <a:path w="20320" h="26034">
                <a:moveTo>
                  <a:pt x="0" y="16938"/>
                </a:moveTo>
                <a:lnTo>
                  <a:pt x="307" y="4128"/>
                </a:lnTo>
                <a:lnTo>
                  <a:pt x="4819" y="0"/>
                </a:lnTo>
                <a:lnTo>
                  <a:pt x="15657" y="2637"/>
                </a:lnTo>
                <a:lnTo>
                  <a:pt x="19920" y="8878"/>
                </a:lnTo>
                <a:lnTo>
                  <a:pt x="19769" y="15289"/>
                </a:lnTo>
                <a:lnTo>
                  <a:pt x="19618" y="21700"/>
                </a:lnTo>
                <a:lnTo>
                  <a:pt x="15085" y="25811"/>
                </a:lnTo>
                <a:lnTo>
                  <a:pt x="4257" y="23196"/>
                </a:lnTo>
                <a:lnTo>
                  <a:pt x="0" y="16938"/>
                </a:lnTo>
                <a:close/>
              </a:path>
            </a:pathLst>
          </a:custGeom>
          <a:solidFill>
            <a:srgbClr val="C9252B"/>
          </a:solidFill>
        </p:spPr>
        <p:txBody>
          <a:bodyPr wrap="square" lIns="0" tIns="0" rIns="0" bIns="0" rtlCol="0"/>
          <a:lstStyle/>
          <a:p>
            <a:endParaRPr sz="1800"/>
          </a:p>
        </p:txBody>
      </p:sp>
      <p:sp>
        <p:nvSpPr>
          <p:cNvPr id="85" name="bg object 85"/>
          <p:cNvSpPr/>
          <p:nvPr/>
        </p:nvSpPr>
        <p:spPr>
          <a:xfrm>
            <a:off x="2368609" y="1691903"/>
            <a:ext cx="6021895" cy="741754"/>
          </a:xfrm>
          <a:custGeom>
            <a:avLst/>
            <a:gdLst/>
            <a:ahLst/>
            <a:cxnLst/>
            <a:rect l="l" t="t" r="r" b="b"/>
            <a:pathLst>
              <a:path w="5386705" h="977900">
                <a:moveTo>
                  <a:pt x="143128" y="298919"/>
                </a:moveTo>
                <a:lnTo>
                  <a:pt x="0" y="298919"/>
                </a:lnTo>
                <a:lnTo>
                  <a:pt x="0" y="963650"/>
                </a:lnTo>
                <a:lnTo>
                  <a:pt x="192620" y="963650"/>
                </a:lnTo>
                <a:lnTo>
                  <a:pt x="192620" y="524141"/>
                </a:lnTo>
                <a:lnTo>
                  <a:pt x="227169" y="506882"/>
                </a:lnTo>
                <a:lnTo>
                  <a:pt x="265355" y="491547"/>
                </a:lnTo>
                <a:lnTo>
                  <a:pt x="302286" y="480564"/>
                </a:lnTo>
                <a:lnTo>
                  <a:pt x="333070" y="476364"/>
                </a:lnTo>
                <a:lnTo>
                  <a:pt x="951376" y="476364"/>
                </a:lnTo>
                <a:lnTo>
                  <a:pt x="949938" y="446004"/>
                </a:lnTo>
                <a:lnTo>
                  <a:pt x="942129" y="399876"/>
                </a:lnTo>
                <a:lnTo>
                  <a:pt x="928401" y="360528"/>
                </a:lnTo>
                <a:lnTo>
                  <a:pt x="921349" y="349427"/>
                </a:lnTo>
                <a:lnTo>
                  <a:pt x="163195" y="349427"/>
                </a:lnTo>
                <a:lnTo>
                  <a:pt x="143128" y="298919"/>
                </a:lnTo>
                <a:close/>
              </a:path>
              <a:path w="5386705" h="977900">
                <a:moveTo>
                  <a:pt x="712965" y="476364"/>
                </a:moveTo>
                <a:lnTo>
                  <a:pt x="333070" y="476364"/>
                </a:lnTo>
                <a:lnTo>
                  <a:pt x="354499" y="479605"/>
                </a:lnTo>
                <a:lnTo>
                  <a:pt x="369027" y="488989"/>
                </a:lnTo>
                <a:lnTo>
                  <a:pt x="377282" y="504005"/>
                </a:lnTo>
                <a:lnTo>
                  <a:pt x="379895" y="524141"/>
                </a:lnTo>
                <a:lnTo>
                  <a:pt x="379895" y="963650"/>
                </a:lnTo>
                <a:lnTo>
                  <a:pt x="572516" y="963650"/>
                </a:lnTo>
                <a:lnTo>
                  <a:pt x="572516" y="524141"/>
                </a:lnTo>
                <a:lnTo>
                  <a:pt x="607064" y="506882"/>
                </a:lnTo>
                <a:lnTo>
                  <a:pt x="645250" y="491547"/>
                </a:lnTo>
                <a:lnTo>
                  <a:pt x="682181" y="480564"/>
                </a:lnTo>
                <a:lnTo>
                  <a:pt x="712965" y="476364"/>
                </a:lnTo>
                <a:close/>
              </a:path>
              <a:path w="5386705" h="977900">
                <a:moveTo>
                  <a:pt x="951376" y="476364"/>
                </a:moveTo>
                <a:lnTo>
                  <a:pt x="712965" y="476364"/>
                </a:lnTo>
                <a:lnTo>
                  <a:pt x="734394" y="479605"/>
                </a:lnTo>
                <a:lnTo>
                  <a:pt x="748922" y="488989"/>
                </a:lnTo>
                <a:lnTo>
                  <a:pt x="757177" y="504005"/>
                </a:lnTo>
                <a:lnTo>
                  <a:pt x="759790" y="524141"/>
                </a:lnTo>
                <a:lnTo>
                  <a:pt x="759790" y="963650"/>
                </a:lnTo>
                <a:lnTo>
                  <a:pt x="952411" y="963650"/>
                </a:lnTo>
                <a:lnTo>
                  <a:pt x="952411" y="498195"/>
                </a:lnTo>
                <a:lnTo>
                  <a:pt x="951376" y="476364"/>
                </a:lnTo>
                <a:close/>
              </a:path>
              <a:path w="5386705" h="977900">
                <a:moveTo>
                  <a:pt x="422694" y="285267"/>
                </a:moveTo>
                <a:lnTo>
                  <a:pt x="374648" y="288139"/>
                </a:lnTo>
                <a:lnTo>
                  <a:pt x="322107" y="296451"/>
                </a:lnTo>
                <a:lnTo>
                  <a:pt x="267640" y="309742"/>
                </a:lnTo>
                <a:lnTo>
                  <a:pt x="213813" y="327554"/>
                </a:lnTo>
                <a:lnTo>
                  <a:pt x="163195" y="349427"/>
                </a:lnTo>
                <a:lnTo>
                  <a:pt x="541743" y="349427"/>
                </a:lnTo>
                <a:lnTo>
                  <a:pt x="521640" y="322123"/>
                </a:lnTo>
                <a:lnTo>
                  <a:pt x="495263" y="301988"/>
                </a:lnTo>
                <a:lnTo>
                  <a:pt x="462364" y="289532"/>
                </a:lnTo>
                <a:lnTo>
                  <a:pt x="422694" y="285267"/>
                </a:lnTo>
                <a:close/>
              </a:path>
              <a:path w="5386705" h="977900">
                <a:moveTo>
                  <a:pt x="802589" y="285267"/>
                </a:moveTo>
                <a:lnTo>
                  <a:pt x="748108" y="288401"/>
                </a:lnTo>
                <a:lnTo>
                  <a:pt x="693242" y="297237"/>
                </a:lnTo>
                <a:lnTo>
                  <a:pt x="639532" y="310921"/>
                </a:lnTo>
                <a:lnTo>
                  <a:pt x="588519" y="328602"/>
                </a:lnTo>
                <a:lnTo>
                  <a:pt x="541743" y="349427"/>
                </a:lnTo>
                <a:lnTo>
                  <a:pt x="921349" y="349427"/>
                </a:lnTo>
                <a:lnTo>
                  <a:pt x="908167" y="328676"/>
                </a:lnTo>
                <a:lnTo>
                  <a:pt x="880844" y="305038"/>
                </a:lnTo>
                <a:lnTo>
                  <a:pt x="845846" y="290329"/>
                </a:lnTo>
                <a:lnTo>
                  <a:pt x="802589" y="285267"/>
                </a:lnTo>
                <a:close/>
              </a:path>
              <a:path w="5386705" h="977900">
                <a:moveTo>
                  <a:pt x="1312227" y="6819"/>
                </a:moveTo>
                <a:lnTo>
                  <a:pt x="1119606" y="6819"/>
                </a:lnTo>
                <a:lnTo>
                  <a:pt x="1119606" y="215658"/>
                </a:lnTo>
                <a:lnTo>
                  <a:pt x="1312227" y="215658"/>
                </a:lnTo>
                <a:lnTo>
                  <a:pt x="1312227" y="6819"/>
                </a:lnTo>
                <a:close/>
              </a:path>
              <a:path w="5386705" h="977900">
                <a:moveTo>
                  <a:pt x="1312227" y="298919"/>
                </a:moveTo>
                <a:lnTo>
                  <a:pt x="1119606" y="298919"/>
                </a:lnTo>
                <a:lnTo>
                  <a:pt x="1119606" y="963650"/>
                </a:lnTo>
                <a:lnTo>
                  <a:pt x="1312227" y="963650"/>
                </a:lnTo>
                <a:lnTo>
                  <a:pt x="1312227" y="298919"/>
                </a:lnTo>
                <a:close/>
              </a:path>
              <a:path w="5386705" h="977900">
                <a:moveTo>
                  <a:pt x="1700123" y="457250"/>
                </a:moveTo>
                <a:lnTo>
                  <a:pt x="1507502" y="457250"/>
                </a:lnTo>
                <a:lnTo>
                  <a:pt x="1507626" y="808048"/>
                </a:lnTo>
                <a:lnTo>
                  <a:pt x="1511866" y="854810"/>
                </a:lnTo>
                <a:lnTo>
                  <a:pt x="1524725" y="894228"/>
                </a:lnTo>
                <a:lnTo>
                  <a:pt x="1574519" y="948828"/>
                </a:lnTo>
                <a:lnTo>
                  <a:pt x="1610753" y="964965"/>
                </a:lnTo>
                <a:lnTo>
                  <a:pt x="1654075" y="974298"/>
                </a:lnTo>
                <a:lnTo>
                  <a:pt x="1704136" y="977303"/>
                </a:lnTo>
                <a:lnTo>
                  <a:pt x="1738478" y="975574"/>
                </a:lnTo>
                <a:lnTo>
                  <a:pt x="1774199" y="970645"/>
                </a:lnTo>
                <a:lnTo>
                  <a:pt x="1809667" y="962901"/>
                </a:lnTo>
                <a:lnTo>
                  <a:pt x="1843252" y="952728"/>
                </a:lnTo>
                <a:lnTo>
                  <a:pt x="1822398" y="816241"/>
                </a:lnTo>
                <a:lnTo>
                  <a:pt x="1740255" y="816241"/>
                </a:lnTo>
                <a:lnTo>
                  <a:pt x="1723826" y="814321"/>
                </a:lnTo>
                <a:lnTo>
                  <a:pt x="1711159" y="808048"/>
                </a:lnTo>
                <a:lnTo>
                  <a:pt x="1703008" y="796658"/>
                </a:lnTo>
                <a:lnTo>
                  <a:pt x="1700123" y="779386"/>
                </a:lnTo>
                <a:lnTo>
                  <a:pt x="1700123" y="457250"/>
                </a:lnTo>
                <a:close/>
              </a:path>
              <a:path w="5386705" h="977900">
                <a:moveTo>
                  <a:pt x="1820519" y="803948"/>
                </a:moveTo>
                <a:lnTo>
                  <a:pt x="1799136" y="809903"/>
                </a:lnTo>
                <a:lnTo>
                  <a:pt x="1777877" y="813681"/>
                </a:lnTo>
                <a:lnTo>
                  <a:pt x="1757874" y="815665"/>
                </a:lnTo>
                <a:lnTo>
                  <a:pt x="1740255" y="816241"/>
                </a:lnTo>
                <a:lnTo>
                  <a:pt x="1822398" y="816241"/>
                </a:lnTo>
                <a:lnTo>
                  <a:pt x="1820519" y="803948"/>
                </a:lnTo>
                <a:close/>
              </a:path>
              <a:path w="5386705" h="977900">
                <a:moveTo>
                  <a:pt x="1848612" y="298919"/>
                </a:moveTo>
                <a:lnTo>
                  <a:pt x="1419225" y="298919"/>
                </a:lnTo>
                <a:lnTo>
                  <a:pt x="1419225" y="457250"/>
                </a:lnTo>
                <a:lnTo>
                  <a:pt x="1837905" y="457250"/>
                </a:lnTo>
                <a:lnTo>
                  <a:pt x="1848612" y="298919"/>
                </a:lnTo>
                <a:close/>
              </a:path>
              <a:path w="5386705" h="977900">
                <a:moveTo>
                  <a:pt x="1700123" y="111925"/>
                </a:moveTo>
                <a:lnTo>
                  <a:pt x="1507502" y="139217"/>
                </a:lnTo>
                <a:lnTo>
                  <a:pt x="1507502" y="298919"/>
                </a:lnTo>
                <a:lnTo>
                  <a:pt x="1700123" y="298919"/>
                </a:lnTo>
                <a:lnTo>
                  <a:pt x="1700123" y="111925"/>
                </a:lnTo>
                <a:close/>
              </a:path>
              <a:path w="5386705" h="977900">
                <a:moveTo>
                  <a:pt x="2128151" y="298919"/>
                </a:moveTo>
                <a:lnTo>
                  <a:pt x="1967636" y="298919"/>
                </a:lnTo>
                <a:lnTo>
                  <a:pt x="1967636" y="963650"/>
                </a:lnTo>
                <a:lnTo>
                  <a:pt x="2160257" y="963650"/>
                </a:lnTo>
                <a:lnTo>
                  <a:pt x="2160257" y="558253"/>
                </a:lnTo>
                <a:lnTo>
                  <a:pt x="2196623" y="535202"/>
                </a:lnTo>
                <a:lnTo>
                  <a:pt x="2240514" y="512021"/>
                </a:lnTo>
                <a:lnTo>
                  <a:pt x="2287416" y="490118"/>
                </a:lnTo>
                <a:lnTo>
                  <a:pt x="2332812" y="470903"/>
                </a:lnTo>
                <a:lnTo>
                  <a:pt x="2323487" y="363067"/>
                </a:lnTo>
                <a:lnTo>
                  <a:pt x="2141537" y="363067"/>
                </a:lnTo>
                <a:lnTo>
                  <a:pt x="2128151" y="298919"/>
                </a:lnTo>
                <a:close/>
              </a:path>
              <a:path w="5386705" h="977900">
                <a:moveTo>
                  <a:pt x="2316759" y="285267"/>
                </a:moveTo>
                <a:lnTo>
                  <a:pt x="2273018" y="298193"/>
                </a:lnTo>
                <a:lnTo>
                  <a:pt x="2224633" y="318028"/>
                </a:lnTo>
                <a:lnTo>
                  <a:pt x="2178506" y="340933"/>
                </a:lnTo>
                <a:lnTo>
                  <a:pt x="2141537" y="363067"/>
                </a:lnTo>
                <a:lnTo>
                  <a:pt x="2323487" y="363067"/>
                </a:lnTo>
                <a:lnTo>
                  <a:pt x="2316759" y="285267"/>
                </a:lnTo>
                <a:close/>
              </a:path>
              <a:path w="5386705" h="977900">
                <a:moveTo>
                  <a:pt x="2675242" y="285267"/>
                </a:moveTo>
                <a:lnTo>
                  <a:pt x="2614755" y="288850"/>
                </a:lnTo>
                <a:lnTo>
                  <a:pt x="2562953" y="299190"/>
                </a:lnTo>
                <a:lnTo>
                  <a:pt x="2519288" y="315672"/>
                </a:lnTo>
                <a:lnTo>
                  <a:pt x="2483216" y="337682"/>
                </a:lnTo>
                <a:lnTo>
                  <a:pt x="2454190" y="364605"/>
                </a:lnTo>
                <a:lnTo>
                  <a:pt x="2431666" y="395829"/>
                </a:lnTo>
                <a:lnTo>
                  <a:pt x="2415096" y="430738"/>
                </a:lnTo>
                <a:lnTo>
                  <a:pt x="2403937" y="468717"/>
                </a:lnTo>
                <a:lnTo>
                  <a:pt x="2397641" y="509154"/>
                </a:lnTo>
                <a:lnTo>
                  <a:pt x="2395664" y="551433"/>
                </a:lnTo>
                <a:lnTo>
                  <a:pt x="2395664" y="707034"/>
                </a:lnTo>
                <a:lnTo>
                  <a:pt x="2398123" y="754406"/>
                </a:lnTo>
                <a:lnTo>
                  <a:pt x="2405702" y="798043"/>
                </a:lnTo>
                <a:lnTo>
                  <a:pt x="2418708" y="837650"/>
                </a:lnTo>
                <a:lnTo>
                  <a:pt x="2437444" y="872932"/>
                </a:lnTo>
                <a:lnTo>
                  <a:pt x="2462215" y="903595"/>
                </a:lnTo>
                <a:lnTo>
                  <a:pt x="2493327" y="929344"/>
                </a:lnTo>
                <a:lnTo>
                  <a:pt x="2531085" y="949884"/>
                </a:lnTo>
                <a:lnTo>
                  <a:pt x="2575793" y="964920"/>
                </a:lnTo>
                <a:lnTo>
                  <a:pt x="2627757" y="974158"/>
                </a:lnTo>
                <a:lnTo>
                  <a:pt x="2687281" y="977303"/>
                </a:lnTo>
                <a:lnTo>
                  <a:pt x="2742016" y="974999"/>
                </a:lnTo>
                <a:lnTo>
                  <a:pt x="2795788" y="968698"/>
                </a:lnTo>
                <a:lnTo>
                  <a:pt x="2846670" y="959318"/>
                </a:lnTo>
                <a:lnTo>
                  <a:pt x="2892737" y="947775"/>
                </a:lnTo>
                <a:lnTo>
                  <a:pt x="2932061" y="934986"/>
                </a:lnTo>
                <a:lnTo>
                  <a:pt x="2909442" y="816241"/>
                </a:lnTo>
                <a:lnTo>
                  <a:pt x="2706001" y="816241"/>
                </a:lnTo>
                <a:lnTo>
                  <a:pt x="2650366" y="811846"/>
                </a:lnTo>
                <a:lnTo>
                  <a:pt x="2614039" y="796445"/>
                </a:lnTo>
                <a:lnTo>
                  <a:pt x="2594264" y="766714"/>
                </a:lnTo>
                <a:lnTo>
                  <a:pt x="2588285" y="719327"/>
                </a:lnTo>
                <a:lnTo>
                  <a:pt x="2588285" y="700214"/>
                </a:lnTo>
                <a:lnTo>
                  <a:pt x="2938754" y="700214"/>
                </a:lnTo>
                <a:lnTo>
                  <a:pt x="2938754" y="560984"/>
                </a:lnTo>
                <a:lnTo>
                  <a:pt x="2938463" y="552805"/>
                </a:lnTo>
                <a:lnTo>
                  <a:pt x="2588285" y="552805"/>
                </a:lnTo>
                <a:lnTo>
                  <a:pt x="2588285" y="524141"/>
                </a:lnTo>
                <a:lnTo>
                  <a:pt x="2592676" y="491335"/>
                </a:lnTo>
                <a:lnTo>
                  <a:pt x="2607351" y="464418"/>
                </a:lnTo>
                <a:lnTo>
                  <a:pt x="2634566" y="446205"/>
                </a:lnTo>
                <a:lnTo>
                  <a:pt x="2676575" y="439508"/>
                </a:lnTo>
                <a:lnTo>
                  <a:pt x="2923242" y="439508"/>
                </a:lnTo>
                <a:lnTo>
                  <a:pt x="2922792" y="437626"/>
                </a:lnTo>
                <a:lnTo>
                  <a:pt x="2908407" y="401430"/>
                </a:lnTo>
                <a:lnTo>
                  <a:pt x="2888260" y="368871"/>
                </a:lnTo>
                <a:lnTo>
                  <a:pt x="2861613" y="340652"/>
                </a:lnTo>
                <a:lnTo>
                  <a:pt x="2827725" y="317478"/>
                </a:lnTo>
                <a:lnTo>
                  <a:pt x="2785860" y="300052"/>
                </a:lnTo>
                <a:lnTo>
                  <a:pt x="2735278" y="289081"/>
                </a:lnTo>
                <a:lnTo>
                  <a:pt x="2675242" y="285267"/>
                </a:lnTo>
                <a:close/>
              </a:path>
              <a:path w="5386705" h="977900">
                <a:moveTo>
                  <a:pt x="2903982" y="787577"/>
                </a:moveTo>
                <a:lnTo>
                  <a:pt x="2857242" y="799541"/>
                </a:lnTo>
                <a:lnTo>
                  <a:pt x="2805991" y="808562"/>
                </a:lnTo>
                <a:lnTo>
                  <a:pt x="2754241" y="814257"/>
                </a:lnTo>
                <a:lnTo>
                  <a:pt x="2706001" y="816241"/>
                </a:lnTo>
                <a:lnTo>
                  <a:pt x="2909442" y="816241"/>
                </a:lnTo>
                <a:lnTo>
                  <a:pt x="2903982" y="787577"/>
                </a:lnTo>
                <a:close/>
              </a:path>
              <a:path w="5386705" h="977900">
                <a:moveTo>
                  <a:pt x="2923242" y="439508"/>
                </a:moveTo>
                <a:lnTo>
                  <a:pt x="2676575" y="439508"/>
                </a:lnTo>
                <a:lnTo>
                  <a:pt x="2717331" y="446205"/>
                </a:lnTo>
                <a:lnTo>
                  <a:pt x="2741787" y="464418"/>
                </a:lnTo>
                <a:lnTo>
                  <a:pt x="2753703" y="491335"/>
                </a:lnTo>
                <a:lnTo>
                  <a:pt x="2756839" y="524141"/>
                </a:lnTo>
                <a:lnTo>
                  <a:pt x="2756839" y="552805"/>
                </a:lnTo>
                <a:lnTo>
                  <a:pt x="2938463" y="552805"/>
                </a:lnTo>
                <a:lnTo>
                  <a:pt x="2937227" y="518107"/>
                </a:lnTo>
                <a:lnTo>
                  <a:pt x="2932152" y="476753"/>
                </a:lnTo>
                <a:lnTo>
                  <a:pt x="2923242" y="439508"/>
                </a:lnTo>
                <a:close/>
              </a:path>
              <a:path w="5386705" h="977900">
                <a:moveTo>
                  <a:pt x="3265131" y="285267"/>
                </a:moveTo>
                <a:lnTo>
                  <a:pt x="3211924" y="289386"/>
                </a:lnTo>
                <a:lnTo>
                  <a:pt x="3166522" y="301582"/>
                </a:lnTo>
                <a:lnTo>
                  <a:pt x="3128707" y="321617"/>
                </a:lnTo>
                <a:lnTo>
                  <a:pt x="3098258" y="349249"/>
                </a:lnTo>
                <a:lnTo>
                  <a:pt x="3074958" y="384240"/>
                </a:lnTo>
                <a:lnTo>
                  <a:pt x="3058586" y="426349"/>
                </a:lnTo>
                <a:lnTo>
                  <a:pt x="3048924" y="475336"/>
                </a:lnTo>
                <a:lnTo>
                  <a:pt x="3045752" y="530961"/>
                </a:lnTo>
                <a:lnTo>
                  <a:pt x="3045752" y="731608"/>
                </a:lnTo>
                <a:lnTo>
                  <a:pt x="3049172" y="788802"/>
                </a:lnTo>
                <a:lnTo>
                  <a:pt x="3059316" y="838525"/>
                </a:lnTo>
                <a:lnTo>
                  <a:pt x="3076014" y="880729"/>
                </a:lnTo>
                <a:lnTo>
                  <a:pt x="3099092" y="915368"/>
                </a:lnTo>
                <a:lnTo>
                  <a:pt x="3128377" y="942392"/>
                </a:lnTo>
                <a:lnTo>
                  <a:pt x="3163698" y="961755"/>
                </a:lnTo>
                <a:lnTo>
                  <a:pt x="3204883" y="973408"/>
                </a:lnTo>
                <a:lnTo>
                  <a:pt x="3251758" y="977303"/>
                </a:lnTo>
                <a:lnTo>
                  <a:pt x="3306621" y="971075"/>
                </a:lnTo>
                <a:lnTo>
                  <a:pt x="3361612" y="955120"/>
                </a:lnTo>
                <a:lnTo>
                  <a:pt x="3411837" y="933535"/>
                </a:lnTo>
                <a:lnTo>
                  <a:pt x="3452406" y="910412"/>
                </a:lnTo>
                <a:lnTo>
                  <a:pt x="3623627" y="910412"/>
                </a:lnTo>
                <a:lnTo>
                  <a:pt x="3623627" y="806678"/>
                </a:lnTo>
                <a:lnTo>
                  <a:pt x="3307943" y="806678"/>
                </a:lnTo>
                <a:lnTo>
                  <a:pt x="3275627" y="801474"/>
                </a:lnTo>
                <a:lnTo>
                  <a:pt x="3254100" y="786545"/>
                </a:lnTo>
                <a:lnTo>
                  <a:pt x="3242105" y="762915"/>
                </a:lnTo>
                <a:lnTo>
                  <a:pt x="3238385" y="731608"/>
                </a:lnTo>
                <a:lnTo>
                  <a:pt x="3238385" y="530961"/>
                </a:lnTo>
                <a:lnTo>
                  <a:pt x="3242105" y="500806"/>
                </a:lnTo>
                <a:lnTo>
                  <a:pt x="3254100" y="477048"/>
                </a:lnTo>
                <a:lnTo>
                  <a:pt x="3275627" y="461479"/>
                </a:lnTo>
                <a:lnTo>
                  <a:pt x="3307943" y="455891"/>
                </a:lnTo>
                <a:lnTo>
                  <a:pt x="3623627" y="455891"/>
                </a:lnTo>
                <a:lnTo>
                  <a:pt x="3623627" y="304380"/>
                </a:lnTo>
                <a:lnTo>
                  <a:pt x="3431006" y="304380"/>
                </a:lnTo>
                <a:lnTo>
                  <a:pt x="3393989" y="296786"/>
                </a:lnTo>
                <a:lnTo>
                  <a:pt x="3351579" y="290728"/>
                </a:lnTo>
                <a:lnTo>
                  <a:pt x="3307414" y="286717"/>
                </a:lnTo>
                <a:lnTo>
                  <a:pt x="3265131" y="285267"/>
                </a:lnTo>
                <a:close/>
              </a:path>
              <a:path w="5386705" h="977900">
                <a:moveTo>
                  <a:pt x="3623627" y="910412"/>
                </a:moveTo>
                <a:lnTo>
                  <a:pt x="3452406" y="910412"/>
                </a:lnTo>
                <a:lnTo>
                  <a:pt x="3472472" y="963650"/>
                </a:lnTo>
                <a:lnTo>
                  <a:pt x="3623627" y="963650"/>
                </a:lnTo>
                <a:lnTo>
                  <a:pt x="3623627" y="910412"/>
                </a:lnTo>
                <a:close/>
              </a:path>
              <a:path w="5386705" h="977900">
                <a:moveTo>
                  <a:pt x="3623627" y="455891"/>
                </a:moveTo>
                <a:lnTo>
                  <a:pt x="3307943" y="455891"/>
                </a:lnTo>
                <a:lnTo>
                  <a:pt x="3339393" y="457299"/>
                </a:lnTo>
                <a:lnTo>
                  <a:pt x="3371975" y="461009"/>
                </a:lnTo>
                <a:lnTo>
                  <a:pt x="3403307" y="466253"/>
                </a:lnTo>
                <a:lnTo>
                  <a:pt x="3431006" y="472262"/>
                </a:lnTo>
                <a:lnTo>
                  <a:pt x="3431006" y="754811"/>
                </a:lnTo>
                <a:lnTo>
                  <a:pt x="3406132" y="773283"/>
                </a:lnTo>
                <a:lnTo>
                  <a:pt x="3375490" y="789960"/>
                </a:lnTo>
                <a:lnTo>
                  <a:pt x="3341840" y="802030"/>
                </a:lnTo>
                <a:lnTo>
                  <a:pt x="3307943" y="806678"/>
                </a:lnTo>
                <a:lnTo>
                  <a:pt x="3623627" y="806678"/>
                </a:lnTo>
                <a:lnTo>
                  <a:pt x="3623627" y="455891"/>
                </a:lnTo>
                <a:close/>
              </a:path>
              <a:path w="5386705" h="977900">
                <a:moveTo>
                  <a:pt x="3623627" y="0"/>
                </a:moveTo>
                <a:lnTo>
                  <a:pt x="3431006" y="27292"/>
                </a:lnTo>
                <a:lnTo>
                  <a:pt x="3431006" y="304380"/>
                </a:lnTo>
                <a:lnTo>
                  <a:pt x="3623627" y="304380"/>
                </a:lnTo>
                <a:lnTo>
                  <a:pt x="3623627" y="0"/>
                </a:lnTo>
                <a:close/>
              </a:path>
              <a:path w="5386705" h="977900">
                <a:moveTo>
                  <a:pt x="4043629" y="285267"/>
                </a:moveTo>
                <a:lnTo>
                  <a:pt x="3983143" y="288850"/>
                </a:lnTo>
                <a:lnTo>
                  <a:pt x="3931341" y="299190"/>
                </a:lnTo>
                <a:lnTo>
                  <a:pt x="3887678" y="315672"/>
                </a:lnTo>
                <a:lnTo>
                  <a:pt x="3851607" y="337682"/>
                </a:lnTo>
                <a:lnTo>
                  <a:pt x="3822584" y="364605"/>
                </a:lnTo>
                <a:lnTo>
                  <a:pt x="3800061" y="395829"/>
                </a:lnTo>
                <a:lnTo>
                  <a:pt x="3783493" y="430738"/>
                </a:lnTo>
                <a:lnTo>
                  <a:pt x="3772335" y="468717"/>
                </a:lnTo>
                <a:lnTo>
                  <a:pt x="3766041" y="509154"/>
                </a:lnTo>
                <a:lnTo>
                  <a:pt x="3764064" y="551433"/>
                </a:lnTo>
                <a:lnTo>
                  <a:pt x="3764064" y="707034"/>
                </a:lnTo>
                <a:lnTo>
                  <a:pt x="3766522" y="754406"/>
                </a:lnTo>
                <a:lnTo>
                  <a:pt x="3774101" y="798043"/>
                </a:lnTo>
                <a:lnTo>
                  <a:pt x="3787104" y="837650"/>
                </a:lnTo>
                <a:lnTo>
                  <a:pt x="3805839" y="872932"/>
                </a:lnTo>
                <a:lnTo>
                  <a:pt x="3830608" y="903595"/>
                </a:lnTo>
                <a:lnTo>
                  <a:pt x="3861719" y="929344"/>
                </a:lnTo>
                <a:lnTo>
                  <a:pt x="3899475" y="949884"/>
                </a:lnTo>
                <a:lnTo>
                  <a:pt x="3944182" y="964920"/>
                </a:lnTo>
                <a:lnTo>
                  <a:pt x="3996144" y="974158"/>
                </a:lnTo>
                <a:lnTo>
                  <a:pt x="4055668" y="977303"/>
                </a:lnTo>
                <a:lnTo>
                  <a:pt x="4110403" y="974999"/>
                </a:lnTo>
                <a:lnTo>
                  <a:pt x="4164176" y="968698"/>
                </a:lnTo>
                <a:lnTo>
                  <a:pt x="4215060" y="959318"/>
                </a:lnTo>
                <a:lnTo>
                  <a:pt x="4261130" y="947775"/>
                </a:lnTo>
                <a:lnTo>
                  <a:pt x="4300461" y="934986"/>
                </a:lnTo>
                <a:lnTo>
                  <a:pt x="4277831" y="816241"/>
                </a:lnTo>
                <a:lnTo>
                  <a:pt x="4074401" y="816241"/>
                </a:lnTo>
                <a:lnTo>
                  <a:pt x="4018760" y="811846"/>
                </a:lnTo>
                <a:lnTo>
                  <a:pt x="3982434" y="796445"/>
                </a:lnTo>
                <a:lnTo>
                  <a:pt x="3962662" y="766714"/>
                </a:lnTo>
                <a:lnTo>
                  <a:pt x="3956685" y="719327"/>
                </a:lnTo>
                <a:lnTo>
                  <a:pt x="3956685" y="700214"/>
                </a:lnTo>
                <a:lnTo>
                  <a:pt x="4307141" y="700214"/>
                </a:lnTo>
                <a:lnTo>
                  <a:pt x="4307141" y="560984"/>
                </a:lnTo>
                <a:lnTo>
                  <a:pt x="4306850" y="552805"/>
                </a:lnTo>
                <a:lnTo>
                  <a:pt x="3956685" y="552805"/>
                </a:lnTo>
                <a:lnTo>
                  <a:pt x="3956685" y="524141"/>
                </a:lnTo>
                <a:lnTo>
                  <a:pt x="3961073" y="491335"/>
                </a:lnTo>
                <a:lnTo>
                  <a:pt x="3975744" y="464418"/>
                </a:lnTo>
                <a:lnTo>
                  <a:pt x="4002955" y="446205"/>
                </a:lnTo>
                <a:lnTo>
                  <a:pt x="4044962" y="439508"/>
                </a:lnTo>
                <a:lnTo>
                  <a:pt x="4291629" y="439508"/>
                </a:lnTo>
                <a:lnTo>
                  <a:pt x="4291179" y="437626"/>
                </a:lnTo>
                <a:lnTo>
                  <a:pt x="4276794" y="401430"/>
                </a:lnTo>
                <a:lnTo>
                  <a:pt x="4256647" y="368871"/>
                </a:lnTo>
                <a:lnTo>
                  <a:pt x="4229999" y="340652"/>
                </a:lnTo>
                <a:lnTo>
                  <a:pt x="4196112" y="317478"/>
                </a:lnTo>
                <a:lnTo>
                  <a:pt x="4154247" y="300052"/>
                </a:lnTo>
                <a:lnTo>
                  <a:pt x="4103665" y="289081"/>
                </a:lnTo>
                <a:lnTo>
                  <a:pt x="4043629" y="285267"/>
                </a:lnTo>
                <a:close/>
              </a:path>
              <a:path w="5386705" h="977900">
                <a:moveTo>
                  <a:pt x="4272368" y="787577"/>
                </a:moveTo>
                <a:lnTo>
                  <a:pt x="4225634" y="799541"/>
                </a:lnTo>
                <a:lnTo>
                  <a:pt x="4174385" y="808562"/>
                </a:lnTo>
                <a:lnTo>
                  <a:pt x="4122635" y="814257"/>
                </a:lnTo>
                <a:lnTo>
                  <a:pt x="4074401" y="816241"/>
                </a:lnTo>
                <a:lnTo>
                  <a:pt x="4277831" y="816241"/>
                </a:lnTo>
                <a:lnTo>
                  <a:pt x="4272368" y="787577"/>
                </a:lnTo>
                <a:close/>
              </a:path>
              <a:path w="5386705" h="977900">
                <a:moveTo>
                  <a:pt x="4291629" y="439508"/>
                </a:moveTo>
                <a:lnTo>
                  <a:pt x="4044962" y="439508"/>
                </a:lnTo>
                <a:lnTo>
                  <a:pt x="4085723" y="446205"/>
                </a:lnTo>
                <a:lnTo>
                  <a:pt x="4110178" y="464418"/>
                </a:lnTo>
                <a:lnTo>
                  <a:pt x="4122091" y="491335"/>
                </a:lnTo>
                <a:lnTo>
                  <a:pt x="4125226" y="524141"/>
                </a:lnTo>
                <a:lnTo>
                  <a:pt x="4125226" y="552805"/>
                </a:lnTo>
                <a:lnTo>
                  <a:pt x="4306850" y="552805"/>
                </a:lnTo>
                <a:lnTo>
                  <a:pt x="4305614" y="518107"/>
                </a:lnTo>
                <a:lnTo>
                  <a:pt x="4300539" y="476753"/>
                </a:lnTo>
                <a:lnTo>
                  <a:pt x="4291629" y="439508"/>
                </a:lnTo>
                <a:close/>
              </a:path>
              <a:path w="5386705" h="977900">
                <a:moveTo>
                  <a:pt x="4590719" y="298919"/>
                </a:moveTo>
                <a:lnTo>
                  <a:pt x="4447590" y="298919"/>
                </a:lnTo>
                <a:lnTo>
                  <a:pt x="4447590" y="963650"/>
                </a:lnTo>
                <a:lnTo>
                  <a:pt x="4640211" y="963650"/>
                </a:lnTo>
                <a:lnTo>
                  <a:pt x="4640211" y="524141"/>
                </a:lnTo>
                <a:lnTo>
                  <a:pt x="4674760" y="506882"/>
                </a:lnTo>
                <a:lnTo>
                  <a:pt x="4712946" y="491547"/>
                </a:lnTo>
                <a:lnTo>
                  <a:pt x="4749877" y="480564"/>
                </a:lnTo>
                <a:lnTo>
                  <a:pt x="4780661" y="476364"/>
                </a:lnTo>
                <a:lnTo>
                  <a:pt x="5019072" y="476364"/>
                </a:lnTo>
                <a:lnTo>
                  <a:pt x="5017634" y="446004"/>
                </a:lnTo>
                <a:lnTo>
                  <a:pt x="5009827" y="399876"/>
                </a:lnTo>
                <a:lnTo>
                  <a:pt x="4996100" y="360528"/>
                </a:lnTo>
                <a:lnTo>
                  <a:pt x="4989049" y="349427"/>
                </a:lnTo>
                <a:lnTo>
                  <a:pt x="4610785" y="349427"/>
                </a:lnTo>
                <a:lnTo>
                  <a:pt x="4590719" y="298919"/>
                </a:lnTo>
                <a:close/>
              </a:path>
              <a:path w="5386705" h="977900">
                <a:moveTo>
                  <a:pt x="5019072" y="476364"/>
                </a:moveTo>
                <a:lnTo>
                  <a:pt x="4780661" y="476364"/>
                </a:lnTo>
                <a:lnTo>
                  <a:pt x="4802089" y="479605"/>
                </a:lnTo>
                <a:lnTo>
                  <a:pt x="4816617" y="488989"/>
                </a:lnTo>
                <a:lnTo>
                  <a:pt x="4824873" y="504005"/>
                </a:lnTo>
                <a:lnTo>
                  <a:pt x="4827485" y="524141"/>
                </a:lnTo>
                <a:lnTo>
                  <a:pt x="4827485" y="963650"/>
                </a:lnTo>
                <a:lnTo>
                  <a:pt x="5020106" y="963650"/>
                </a:lnTo>
                <a:lnTo>
                  <a:pt x="5020106" y="498195"/>
                </a:lnTo>
                <a:lnTo>
                  <a:pt x="5019072" y="476364"/>
                </a:lnTo>
                <a:close/>
              </a:path>
              <a:path w="5386705" h="977900">
                <a:moveTo>
                  <a:pt x="4870284" y="285267"/>
                </a:moveTo>
                <a:lnTo>
                  <a:pt x="4822238" y="288139"/>
                </a:lnTo>
                <a:lnTo>
                  <a:pt x="4769698" y="296451"/>
                </a:lnTo>
                <a:lnTo>
                  <a:pt x="4715231" y="309742"/>
                </a:lnTo>
                <a:lnTo>
                  <a:pt x="4661404" y="327554"/>
                </a:lnTo>
                <a:lnTo>
                  <a:pt x="4610785" y="349427"/>
                </a:lnTo>
                <a:lnTo>
                  <a:pt x="4989049" y="349427"/>
                </a:lnTo>
                <a:lnTo>
                  <a:pt x="4975868" y="328676"/>
                </a:lnTo>
                <a:lnTo>
                  <a:pt x="4948545" y="305038"/>
                </a:lnTo>
                <a:lnTo>
                  <a:pt x="4913545" y="290329"/>
                </a:lnTo>
                <a:lnTo>
                  <a:pt x="4870284" y="285267"/>
                </a:lnTo>
                <a:close/>
              </a:path>
              <a:path w="5386705" h="977900">
                <a:moveTo>
                  <a:pt x="5386616" y="27292"/>
                </a:moveTo>
                <a:lnTo>
                  <a:pt x="5193995" y="27292"/>
                </a:lnTo>
                <a:lnTo>
                  <a:pt x="5193995" y="410844"/>
                </a:lnTo>
                <a:lnTo>
                  <a:pt x="5234127" y="648347"/>
                </a:lnTo>
                <a:lnTo>
                  <a:pt x="5346484" y="648347"/>
                </a:lnTo>
                <a:lnTo>
                  <a:pt x="5386616" y="410844"/>
                </a:lnTo>
                <a:lnTo>
                  <a:pt x="5386616" y="27292"/>
                </a:lnTo>
                <a:close/>
              </a:path>
              <a:path w="5386705" h="977900">
                <a:moveTo>
                  <a:pt x="5386616" y="737069"/>
                </a:moveTo>
                <a:lnTo>
                  <a:pt x="5193995" y="737069"/>
                </a:lnTo>
                <a:lnTo>
                  <a:pt x="5193995" y="963650"/>
                </a:lnTo>
                <a:lnTo>
                  <a:pt x="5386616" y="963650"/>
                </a:lnTo>
                <a:lnTo>
                  <a:pt x="5386616" y="737069"/>
                </a:lnTo>
                <a:close/>
              </a:path>
            </a:pathLst>
          </a:custGeom>
          <a:solidFill>
            <a:srgbClr val="C9252B"/>
          </a:solidFill>
        </p:spPr>
        <p:txBody>
          <a:bodyPr wrap="square" lIns="0" tIns="0" rIns="0" bIns="0" rtlCol="0"/>
          <a:lstStyle/>
          <a:p>
            <a:endParaRPr sz="1200" dirty="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9/7/2023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4159246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08AB423-CE61-4236-9F78-0071C55F567F}"/>
              </a:ext>
            </a:extLst>
          </p:cNvPr>
          <p:cNvSpPr>
            <a:spLocks noGrp="1"/>
          </p:cNvSpPr>
          <p:nvPr>
            <p:ph type="title"/>
          </p:nvPr>
        </p:nvSpPr>
        <p:spPr>
          <a:xfrm>
            <a:off x="789122" y="901890"/>
            <a:ext cx="10515600" cy="57247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CE0D2525-2F99-42EE-9EB1-321095B6127A}"/>
              </a:ext>
            </a:extLst>
          </p:cNvPr>
          <p:cNvSpPr>
            <a:spLocks noGrp="1"/>
          </p:cNvSpPr>
          <p:nvPr>
            <p:ph type="body" idx="1"/>
          </p:nvPr>
        </p:nvSpPr>
        <p:spPr>
          <a:xfrm>
            <a:off x="789122" y="1654556"/>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CCABEECF-7B6C-46AA-A7BC-44B0BE8A51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2D5F1D-330C-42AF-9D45-2ED73E946DD7}" type="datetimeFigureOut">
              <a:rPr lang="de-DE" smtClean="0"/>
              <a:t>07.09.2023</a:t>
            </a:fld>
            <a:endParaRPr lang="de-DE" dirty="0"/>
          </a:p>
        </p:txBody>
      </p:sp>
      <p:sp>
        <p:nvSpPr>
          <p:cNvPr id="5" name="Fußzeilenplatzhalter 4">
            <a:extLst>
              <a:ext uri="{FF2B5EF4-FFF2-40B4-BE49-F238E27FC236}">
                <a16:creationId xmlns:a16="http://schemas.microsoft.com/office/drawing/2014/main" id="{8E5C8AD6-0B53-449C-B59D-3DF9143F1D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dirty="0"/>
          </a:p>
        </p:txBody>
      </p:sp>
      <p:sp>
        <p:nvSpPr>
          <p:cNvPr id="6" name="Foliennummernplatzhalter 5">
            <a:extLst>
              <a:ext uri="{FF2B5EF4-FFF2-40B4-BE49-F238E27FC236}">
                <a16:creationId xmlns:a16="http://schemas.microsoft.com/office/drawing/2014/main" id="{4793DD26-7AA6-4584-A858-2B69FA59F3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BA9F4D-CC68-4564-8A87-C1DD173750BC}" type="slidenum">
              <a:rPr lang="de-DE" smtClean="0"/>
              <a:t>‹Nr.›</a:t>
            </a:fld>
            <a:endParaRPr lang="de-DE" dirty="0"/>
          </a:p>
        </p:txBody>
      </p:sp>
    </p:spTree>
    <p:extLst>
      <p:ext uri="{BB962C8B-B14F-4D97-AF65-F5344CB8AC3E}">
        <p14:creationId xmlns:p14="http://schemas.microsoft.com/office/powerpoint/2010/main" val="473084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2400" kern="1200">
          <a:solidFill>
            <a:schemeClr val="tx1"/>
          </a:solidFill>
          <a:latin typeface="Myriad Pro" panose="020B0503030403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yriad Pro" panose="020B0503030403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yriad Pro" panose="020B0503030403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yriad Pro" panose="020B0503030403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yriad Pro" panose="020B0503030403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yriad Pro" panose="020B0503030403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415600" y="1536633"/>
            <a:ext cx="11360800" cy="45216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11187645" y="6058224"/>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latin typeface="Nunito"/>
                <a:ea typeface="Nunito"/>
                <a:cs typeface="Nunito"/>
                <a:sym typeface="Nunito"/>
              </a:defRPr>
            </a:lvl1pPr>
            <a:lvl2pPr lvl="1" algn="r">
              <a:buNone/>
              <a:defRPr sz="1333">
                <a:solidFill>
                  <a:schemeClr val="dk2"/>
                </a:solidFill>
                <a:latin typeface="Nunito"/>
                <a:ea typeface="Nunito"/>
                <a:cs typeface="Nunito"/>
                <a:sym typeface="Nunito"/>
              </a:defRPr>
            </a:lvl2pPr>
            <a:lvl3pPr lvl="2" algn="r">
              <a:buNone/>
              <a:defRPr sz="1333">
                <a:solidFill>
                  <a:schemeClr val="dk2"/>
                </a:solidFill>
                <a:latin typeface="Nunito"/>
                <a:ea typeface="Nunito"/>
                <a:cs typeface="Nunito"/>
                <a:sym typeface="Nunito"/>
              </a:defRPr>
            </a:lvl3pPr>
            <a:lvl4pPr lvl="3" algn="r">
              <a:buNone/>
              <a:defRPr sz="1333">
                <a:solidFill>
                  <a:schemeClr val="dk2"/>
                </a:solidFill>
                <a:latin typeface="Nunito"/>
                <a:ea typeface="Nunito"/>
                <a:cs typeface="Nunito"/>
                <a:sym typeface="Nunito"/>
              </a:defRPr>
            </a:lvl4pPr>
            <a:lvl5pPr lvl="4" algn="r">
              <a:buNone/>
              <a:defRPr sz="1333">
                <a:solidFill>
                  <a:schemeClr val="dk2"/>
                </a:solidFill>
                <a:latin typeface="Nunito"/>
                <a:ea typeface="Nunito"/>
                <a:cs typeface="Nunito"/>
                <a:sym typeface="Nunito"/>
              </a:defRPr>
            </a:lvl5pPr>
            <a:lvl6pPr lvl="5" algn="r">
              <a:buNone/>
              <a:defRPr sz="1333">
                <a:solidFill>
                  <a:schemeClr val="dk2"/>
                </a:solidFill>
                <a:latin typeface="Nunito"/>
                <a:ea typeface="Nunito"/>
                <a:cs typeface="Nunito"/>
                <a:sym typeface="Nunito"/>
              </a:defRPr>
            </a:lvl6pPr>
            <a:lvl7pPr lvl="6" algn="r">
              <a:buNone/>
              <a:defRPr sz="1333">
                <a:solidFill>
                  <a:schemeClr val="dk2"/>
                </a:solidFill>
                <a:latin typeface="Nunito"/>
                <a:ea typeface="Nunito"/>
                <a:cs typeface="Nunito"/>
                <a:sym typeface="Nunito"/>
              </a:defRPr>
            </a:lvl7pPr>
            <a:lvl8pPr lvl="7" algn="r">
              <a:buNone/>
              <a:defRPr sz="1333">
                <a:solidFill>
                  <a:schemeClr val="dk2"/>
                </a:solidFill>
                <a:latin typeface="Nunito"/>
                <a:ea typeface="Nunito"/>
                <a:cs typeface="Nunito"/>
                <a:sym typeface="Nunito"/>
              </a:defRPr>
            </a:lvl8pPr>
            <a:lvl9pPr lvl="8" algn="r">
              <a:buNone/>
              <a:defRPr sz="1333">
                <a:solidFill>
                  <a:schemeClr val="dk2"/>
                </a:solidFill>
                <a:latin typeface="Nunito"/>
                <a:ea typeface="Nunito"/>
                <a:cs typeface="Nunito"/>
                <a:sym typeface="Nunito"/>
              </a:defRPr>
            </a:lvl9pPr>
          </a:lstStyle>
          <a:p>
            <a:fld id="{00000000-1234-1234-1234-123412341234}" type="slidenum">
              <a:rPr lang="de-DE" smtClean="0"/>
              <a:pPr/>
              <a:t>‹Nr.›</a:t>
            </a:fld>
            <a:endParaRPr lang="de-DE"/>
          </a:p>
        </p:txBody>
      </p:sp>
    </p:spTree>
    <p:extLst>
      <p:ext uri="{BB962C8B-B14F-4D97-AF65-F5344CB8AC3E}">
        <p14:creationId xmlns:p14="http://schemas.microsoft.com/office/powerpoint/2010/main" val="3308840482"/>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hyperlink" Target="mailto:raete@bistum-trier.de" TargetMode="External"/><Relationship Id="rId4" Type="http://schemas.openxmlformats.org/officeDocument/2006/relationships/image" Target="../media/image4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66.jpeg"/><Relationship Id="rId5"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69.jpeg"/></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59.png"/><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jpeg"/></Relationships>
</file>

<file path=ppt/slides/_rels/slide5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74.jpg"/></Relationships>
</file>

<file path=ppt/slides/_rels/slide6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jpg"/></Relationships>
</file>

<file path=ppt/slides/_rels/slide6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3" Type="http://schemas.openxmlformats.org/officeDocument/2006/relationships/image" Target="../media/image79.png"/><Relationship Id="rId7" Type="http://schemas.openxmlformats.org/officeDocument/2006/relationships/image" Target="../media/image83.png"/><Relationship Id="rId12" Type="http://schemas.openxmlformats.org/officeDocument/2006/relationships/image" Target="../media/image88.png"/><Relationship Id="rId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81.png"/><Relationship Id="rId15" Type="http://schemas.openxmlformats.org/officeDocument/2006/relationships/image" Target="../media/image91.png"/><Relationship Id="rId10" Type="http://schemas.openxmlformats.org/officeDocument/2006/relationships/image" Target="../media/image86.png"/><Relationship Id="rId4" Type="http://schemas.openxmlformats.org/officeDocument/2006/relationships/image" Target="../media/image80.png"/><Relationship Id="rId9" Type="http://schemas.openxmlformats.org/officeDocument/2006/relationships/image" Target="../media/image85.jpg"/><Relationship Id="rId14" Type="http://schemas.openxmlformats.org/officeDocument/2006/relationships/image" Target="../media/image90.png"/></Relationships>
</file>

<file path=ppt/slides/_rels/slide70.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image" Target="../media/image96.png"/><Relationship Id="rId11" Type="http://schemas.openxmlformats.org/officeDocument/2006/relationships/image" Target="../media/image101.png"/><Relationship Id="rId5" Type="http://schemas.openxmlformats.org/officeDocument/2006/relationships/image" Target="../media/image95.png"/><Relationship Id="rId10" Type="http://schemas.openxmlformats.org/officeDocument/2006/relationships/image" Target="../media/image100.png"/><Relationship Id="rId4" Type="http://schemas.openxmlformats.org/officeDocument/2006/relationships/image" Target="../media/image94.png"/><Relationship Id="rId9" Type="http://schemas.openxmlformats.org/officeDocument/2006/relationships/image" Target="../media/image99.png"/></Relationships>
</file>

<file path=ppt/slides/_rels/slide71.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image" Target="../media/image102.png"/><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 Id="rId9" Type="http://schemas.openxmlformats.org/officeDocument/2006/relationships/image" Target="../media/image10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362200" y="2743200"/>
            <a:ext cx="5410200" cy="3804022"/>
          </a:xfrm>
          <a:prstGeom prst="rect">
            <a:avLst/>
          </a:prstGeom>
        </p:spPr>
        <p:txBody>
          <a:bodyPr vert="horz" wrap="square" lIns="0" tIns="52864" rIns="0" bIns="0" rtlCol="0">
            <a:spAutoFit/>
          </a:bodyPr>
          <a:lstStyle/>
          <a:p>
            <a:pPr marL="9525">
              <a:spcBef>
                <a:spcPts val="416"/>
              </a:spcBef>
            </a:pPr>
            <a:r>
              <a:rPr lang="de-DE" sz="2700" dirty="0">
                <a:solidFill>
                  <a:srgbClr val="C9252B"/>
                </a:solidFill>
                <a:latin typeface="Gill Sans MT" panose="020B0502020104020203" pitchFamily="34" charset="0"/>
                <a:cs typeface="Gill Sans MT"/>
              </a:rPr>
              <a:t>	online-</a:t>
            </a:r>
            <a:r>
              <a:rPr sz="2700" dirty="0">
                <a:solidFill>
                  <a:srgbClr val="C9252B"/>
                </a:solidFill>
                <a:latin typeface="Gill Sans MT" panose="020B0502020104020203" pitchFamily="34" charset="0"/>
                <a:cs typeface="Gill Sans MT"/>
              </a:rPr>
              <a:t>Forum</a:t>
            </a:r>
            <a:r>
              <a:rPr sz="2700" spc="-71" dirty="0">
                <a:solidFill>
                  <a:srgbClr val="C9252B"/>
                </a:solidFill>
                <a:latin typeface="Gill Sans MT" panose="020B0502020104020203" pitchFamily="34" charset="0"/>
                <a:cs typeface="Gill Sans MT"/>
              </a:rPr>
              <a:t> </a:t>
            </a:r>
            <a:r>
              <a:rPr sz="2700" dirty="0">
                <a:solidFill>
                  <a:srgbClr val="C9252B"/>
                </a:solidFill>
                <a:latin typeface="Gill Sans MT" panose="020B0502020104020203" pitchFamily="34" charset="0"/>
                <a:cs typeface="Gill Sans MT"/>
              </a:rPr>
              <a:t>zur</a:t>
            </a:r>
            <a:r>
              <a:rPr sz="2700" spc="-75" dirty="0">
                <a:solidFill>
                  <a:srgbClr val="C9252B"/>
                </a:solidFill>
                <a:latin typeface="Gill Sans MT" panose="020B0502020104020203" pitchFamily="34" charset="0"/>
                <a:cs typeface="Gill Sans MT"/>
              </a:rPr>
              <a:t> </a:t>
            </a:r>
            <a:r>
              <a:rPr sz="2700" spc="-8" dirty="0">
                <a:solidFill>
                  <a:srgbClr val="C9252B"/>
                </a:solidFill>
                <a:latin typeface="Gill Sans MT" panose="020B0502020104020203" pitchFamily="34" charset="0"/>
                <a:cs typeface="Gill Sans MT"/>
              </a:rPr>
              <a:t>Rätearbeit</a:t>
            </a:r>
            <a:endParaRPr lang="de-DE" sz="2700" spc="-8" dirty="0">
              <a:solidFill>
                <a:srgbClr val="C9252B"/>
              </a:solidFill>
              <a:latin typeface="Gill Sans MT" panose="020B0502020104020203" pitchFamily="34" charset="0"/>
              <a:cs typeface="Gill Sans MT"/>
            </a:endParaRPr>
          </a:p>
          <a:p>
            <a:pPr>
              <a:spcBef>
                <a:spcPts val="1200"/>
              </a:spcBef>
              <a:spcAft>
                <a:spcPts val="450"/>
              </a:spcAft>
            </a:pPr>
            <a:r>
              <a:rPr lang="de-DE" sz="2200" b="1" spc="-19" dirty="0">
                <a:latin typeface="Gill Sans MT" panose="020B0502020104020203" pitchFamily="34" charset="0"/>
                <a:cs typeface="Times New Roman" panose="02020603050405020304" pitchFamily="18" charset="0"/>
              </a:rPr>
              <a:t>Jugend.Mit.Wirkung. – </a:t>
            </a:r>
          </a:p>
          <a:p>
            <a:r>
              <a:rPr lang="de-DE" sz="2200" b="1" spc="-19" dirty="0">
                <a:latin typeface="Gill Sans MT" panose="020B0502020104020203" pitchFamily="34" charset="0"/>
                <a:cs typeface="Times New Roman" panose="02020603050405020304" pitchFamily="18" charset="0"/>
              </a:rPr>
              <a:t>Basisinformationen und Coaching</a:t>
            </a:r>
          </a:p>
          <a:p>
            <a:r>
              <a:rPr lang="de-DE" sz="2200" b="1" spc="-19" dirty="0">
                <a:latin typeface="Gill Sans MT" panose="020B0502020104020203" pitchFamily="34" charset="0"/>
                <a:cs typeface="Times New Roman" panose="02020603050405020304" pitchFamily="18" charset="0"/>
              </a:rPr>
              <a:t>für junge Ratsmitglieder</a:t>
            </a:r>
          </a:p>
          <a:p>
            <a:pPr marL="9525" marR="849630"/>
            <a:endParaRPr lang="de-DE" sz="800" spc="-19" dirty="0">
              <a:latin typeface="Gill Sans MT" panose="020B0502020104020203" pitchFamily="34" charset="0"/>
              <a:cs typeface="Gill Sans MT"/>
            </a:endParaRPr>
          </a:p>
          <a:p>
            <a:pPr marL="9525" marR="849630">
              <a:spcAft>
                <a:spcPts val="600"/>
              </a:spcAft>
            </a:pPr>
            <a:r>
              <a:rPr lang="de-DE" dirty="0">
                <a:latin typeface="Gill Sans MT" panose="020B0502020104020203" pitchFamily="34" charset="0"/>
                <a:cs typeface="Gill Sans MT"/>
              </a:rPr>
              <a:t>Donnerstag</a:t>
            </a:r>
            <a:r>
              <a:rPr dirty="0">
                <a:latin typeface="Gill Sans MT" panose="020B0502020104020203" pitchFamily="34" charset="0"/>
                <a:cs typeface="Gill Sans MT"/>
              </a:rPr>
              <a:t>,</a:t>
            </a:r>
            <a:r>
              <a:rPr spc="11" dirty="0">
                <a:latin typeface="Gill Sans MT" panose="020B0502020104020203" pitchFamily="34" charset="0"/>
                <a:cs typeface="Gill Sans MT"/>
              </a:rPr>
              <a:t> </a:t>
            </a:r>
            <a:r>
              <a:rPr lang="de-DE" spc="-8" dirty="0">
                <a:latin typeface="Gill Sans MT" panose="020B0502020104020203" pitchFamily="34" charset="0"/>
                <a:cs typeface="Gill Sans MT"/>
              </a:rPr>
              <a:t>07. September 2023</a:t>
            </a:r>
          </a:p>
          <a:p>
            <a:pPr marL="9525" marR="849630">
              <a:spcAft>
                <a:spcPts val="600"/>
              </a:spcAft>
            </a:pPr>
            <a:r>
              <a:rPr lang="de-DE" spc="-8" dirty="0">
                <a:latin typeface="Gill Sans MT" panose="020B0502020104020203" pitchFamily="34" charset="0"/>
                <a:cs typeface="Gill Sans MT"/>
              </a:rPr>
              <a:t>19.00 Uhr – max. 21.00 Uhr</a:t>
            </a:r>
          </a:p>
          <a:p>
            <a:pPr marL="9525" marR="849630">
              <a:spcAft>
                <a:spcPts val="600"/>
              </a:spcAft>
            </a:pPr>
            <a:endParaRPr lang="de-DE" dirty="0">
              <a:solidFill>
                <a:srgbClr val="000000"/>
              </a:solidFill>
              <a:latin typeface="Calibri" panose="020F0502020204030204" pitchFamily="34" charset="0"/>
            </a:endParaRPr>
          </a:p>
          <a:p>
            <a:pPr marL="9525" marR="849630">
              <a:spcAft>
                <a:spcPts val="600"/>
              </a:spcAft>
            </a:pPr>
            <a:r>
              <a:rPr lang="de-DE" b="1" dirty="0">
                <a:solidFill>
                  <a:srgbClr val="000000"/>
                </a:solidFill>
                <a:latin typeface="Calibri" panose="020F0502020204030204" pitchFamily="34" charset="0"/>
              </a:rPr>
              <a:t>in Kooperation mit Jugend im Bistum Trier und dem BDKJ</a:t>
            </a:r>
            <a:endParaRPr lang="de-DE" b="1" spc="-8" dirty="0">
              <a:latin typeface="Gill Sans MT" panose="020B0502020104020203" pitchFamily="34" charset="0"/>
              <a:cs typeface="Gill Sans MT"/>
            </a:endParaRPr>
          </a:p>
          <a:p>
            <a:pPr marL="9525">
              <a:lnSpc>
                <a:spcPts val="1000"/>
              </a:lnSpc>
            </a:pPr>
            <a:endParaRPr lang="de-DE" sz="2000" dirty="0">
              <a:solidFill>
                <a:srgbClr val="C9252B"/>
              </a:solidFill>
              <a:latin typeface="Gill Sans MT" panose="020B0502020104020203" pitchFamily="34" charset="0"/>
              <a:cs typeface="Gill Sans MT"/>
            </a:endParaRPr>
          </a:p>
          <a:p>
            <a:pPr marL="9525">
              <a:lnSpc>
                <a:spcPts val="1000"/>
              </a:lnSpc>
            </a:pPr>
            <a:endParaRPr lang="de-DE" sz="2000" dirty="0">
              <a:solidFill>
                <a:srgbClr val="C9252B"/>
              </a:solidFill>
              <a:latin typeface="Gill Sans MT" panose="020B0502020104020203" pitchFamily="34" charset="0"/>
              <a:cs typeface="Gill Sans MT"/>
            </a:endParaRPr>
          </a:p>
        </p:txBody>
      </p:sp>
      <p:pic>
        <p:nvPicPr>
          <p:cNvPr id="4" name="Grafik 3">
            <a:extLst>
              <a:ext uri="{FF2B5EF4-FFF2-40B4-BE49-F238E27FC236}">
                <a16:creationId xmlns:a16="http://schemas.microsoft.com/office/drawing/2014/main" id="{2501D586-BB76-E11A-3FF6-458CC39A52B5}"/>
              </a:ext>
            </a:extLst>
          </p:cNvPr>
          <p:cNvPicPr>
            <a:picLocks noChangeAspect="1"/>
          </p:cNvPicPr>
          <p:nvPr/>
        </p:nvPicPr>
        <p:blipFill>
          <a:blip r:embed="rId2"/>
          <a:stretch>
            <a:fillRect/>
          </a:stretch>
        </p:blipFill>
        <p:spPr>
          <a:xfrm>
            <a:off x="6750828" y="3957700"/>
            <a:ext cx="3369164" cy="1598364"/>
          </a:xfrm>
          <a:prstGeom prst="rect">
            <a:avLst/>
          </a:prstGeom>
        </p:spPr>
      </p:pic>
    </p:spTree>
    <p:extLst>
      <p:ext uri="{BB962C8B-B14F-4D97-AF65-F5344CB8AC3E}">
        <p14:creationId xmlns:p14="http://schemas.microsoft.com/office/powerpoint/2010/main" val="3021138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F38D84EA-01FE-AB3F-20E7-FD359F929839}"/>
              </a:ext>
            </a:extLst>
          </p:cNvPr>
          <p:cNvGrpSpPr/>
          <p:nvPr/>
        </p:nvGrpSpPr>
        <p:grpSpPr>
          <a:xfrm>
            <a:off x="2606026" y="580570"/>
            <a:ext cx="6196887" cy="5793671"/>
            <a:chOff x="2606027" y="469058"/>
            <a:chExt cx="4379436" cy="5905184"/>
          </a:xfrm>
        </p:grpSpPr>
        <p:sp>
          <p:nvSpPr>
            <p:cNvPr id="3" name="object 2">
              <a:extLst>
                <a:ext uri="{FF2B5EF4-FFF2-40B4-BE49-F238E27FC236}">
                  <a16:creationId xmlns:a16="http://schemas.microsoft.com/office/drawing/2014/main" id="{D4EEF007-BAFE-0950-689C-79792F50AB5A}"/>
                </a:ext>
              </a:extLst>
            </p:cNvPr>
            <p:cNvSpPr/>
            <p:nvPr/>
          </p:nvSpPr>
          <p:spPr>
            <a:xfrm>
              <a:off x="3225408" y="6036931"/>
              <a:ext cx="48369" cy="48945"/>
            </a:xfrm>
            <a:custGeom>
              <a:avLst/>
              <a:gdLst/>
              <a:ahLst/>
              <a:cxnLst/>
              <a:rect l="l" t="t" r="r" b="b"/>
              <a:pathLst>
                <a:path w="53340" h="53975">
                  <a:moveTo>
                    <a:pt x="48044" y="0"/>
                  </a:moveTo>
                  <a:lnTo>
                    <a:pt x="5003" y="0"/>
                  </a:lnTo>
                  <a:lnTo>
                    <a:pt x="0" y="4991"/>
                  </a:lnTo>
                  <a:lnTo>
                    <a:pt x="0" y="48691"/>
                  </a:lnTo>
                  <a:lnTo>
                    <a:pt x="5003" y="53695"/>
                  </a:lnTo>
                  <a:lnTo>
                    <a:pt x="41871" y="53695"/>
                  </a:lnTo>
                  <a:lnTo>
                    <a:pt x="48044" y="53695"/>
                  </a:lnTo>
                  <a:lnTo>
                    <a:pt x="53047" y="48691"/>
                  </a:lnTo>
                  <a:lnTo>
                    <a:pt x="53047" y="4991"/>
                  </a:lnTo>
                  <a:lnTo>
                    <a:pt x="48044" y="0"/>
                  </a:lnTo>
                  <a:close/>
                </a:path>
              </a:pathLst>
            </a:custGeom>
            <a:solidFill>
              <a:srgbClr val="5082C3"/>
            </a:solidFill>
          </p:spPr>
          <p:txBody>
            <a:bodyPr wrap="square" lIns="0" tIns="0" rIns="0" bIns="0" rtlCol="0"/>
            <a:lstStyle/>
            <a:p>
              <a:endParaRPr/>
            </a:p>
          </p:txBody>
        </p:sp>
        <p:grpSp>
          <p:nvGrpSpPr>
            <p:cNvPr id="4" name="object 3">
              <a:extLst>
                <a:ext uri="{FF2B5EF4-FFF2-40B4-BE49-F238E27FC236}">
                  <a16:creationId xmlns:a16="http://schemas.microsoft.com/office/drawing/2014/main" id="{FB6AC1BE-2EE6-9056-7A86-EE8C9EC9FAA3}"/>
                </a:ext>
              </a:extLst>
            </p:cNvPr>
            <p:cNvGrpSpPr/>
            <p:nvPr/>
          </p:nvGrpSpPr>
          <p:grpSpPr>
            <a:xfrm>
              <a:off x="2741873" y="5914163"/>
              <a:ext cx="430712" cy="460079"/>
              <a:chOff x="648776" y="6522007"/>
              <a:chExt cx="474980" cy="507365"/>
            </a:xfrm>
          </p:grpSpPr>
          <p:sp>
            <p:nvSpPr>
              <p:cNvPr id="27" name="object 4">
                <a:extLst>
                  <a:ext uri="{FF2B5EF4-FFF2-40B4-BE49-F238E27FC236}">
                    <a16:creationId xmlns:a16="http://schemas.microsoft.com/office/drawing/2014/main" id="{6DD2788B-493F-84CC-0029-AF01DAF2428F}"/>
                  </a:ext>
                </a:extLst>
              </p:cNvPr>
              <p:cNvSpPr/>
              <p:nvPr/>
            </p:nvSpPr>
            <p:spPr>
              <a:xfrm>
                <a:off x="886053" y="6623063"/>
                <a:ext cx="237490" cy="236220"/>
              </a:xfrm>
              <a:custGeom>
                <a:avLst/>
                <a:gdLst/>
                <a:ahLst/>
                <a:cxnLst/>
                <a:rect l="l" t="t" r="r" b="b"/>
                <a:pathLst>
                  <a:path w="237490" h="236220">
                    <a:moveTo>
                      <a:pt x="201028" y="0"/>
                    </a:moveTo>
                    <a:lnTo>
                      <a:pt x="36258" y="0"/>
                    </a:lnTo>
                    <a:lnTo>
                      <a:pt x="22149" y="2848"/>
                    </a:lnTo>
                    <a:lnTo>
                      <a:pt x="10623" y="10618"/>
                    </a:lnTo>
                    <a:lnTo>
                      <a:pt x="2850" y="22143"/>
                    </a:lnTo>
                    <a:lnTo>
                      <a:pt x="0" y="36258"/>
                    </a:lnTo>
                    <a:lnTo>
                      <a:pt x="0" y="199948"/>
                    </a:lnTo>
                    <a:lnTo>
                      <a:pt x="2850" y="214063"/>
                    </a:lnTo>
                    <a:lnTo>
                      <a:pt x="10623" y="225588"/>
                    </a:lnTo>
                    <a:lnTo>
                      <a:pt x="22149" y="233358"/>
                    </a:lnTo>
                    <a:lnTo>
                      <a:pt x="36258" y="236207"/>
                    </a:lnTo>
                    <a:lnTo>
                      <a:pt x="201028" y="236207"/>
                    </a:lnTo>
                    <a:lnTo>
                      <a:pt x="215142" y="233358"/>
                    </a:lnTo>
                    <a:lnTo>
                      <a:pt x="226668" y="225588"/>
                    </a:lnTo>
                    <a:lnTo>
                      <a:pt x="234437" y="214063"/>
                    </a:lnTo>
                    <a:lnTo>
                      <a:pt x="237286" y="199948"/>
                    </a:lnTo>
                    <a:lnTo>
                      <a:pt x="237286" y="36258"/>
                    </a:lnTo>
                    <a:lnTo>
                      <a:pt x="234437" y="22143"/>
                    </a:lnTo>
                    <a:lnTo>
                      <a:pt x="226668" y="10618"/>
                    </a:lnTo>
                    <a:lnTo>
                      <a:pt x="215142" y="2848"/>
                    </a:lnTo>
                    <a:lnTo>
                      <a:pt x="201028" y="0"/>
                    </a:lnTo>
                    <a:close/>
                  </a:path>
                </a:pathLst>
              </a:custGeom>
              <a:solidFill>
                <a:srgbClr val="9DA324"/>
              </a:solidFill>
            </p:spPr>
            <p:txBody>
              <a:bodyPr wrap="square" lIns="0" tIns="0" rIns="0" bIns="0" rtlCol="0"/>
              <a:lstStyle/>
              <a:p>
                <a:endParaRPr/>
              </a:p>
            </p:txBody>
          </p:sp>
          <p:pic>
            <p:nvPicPr>
              <p:cNvPr id="28" name="object 5">
                <a:extLst>
                  <a:ext uri="{FF2B5EF4-FFF2-40B4-BE49-F238E27FC236}">
                    <a16:creationId xmlns:a16="http://schemas.microsoft.com/office/drawing/2014/main" id="{226171B0-2B75-A528-3E0E-DA4CA77ACB85}"/>
                  </a:ext>
                </a:extLst>
              </p:cNvPr>
              <p:cNvPicPr/>
              <p:nvPr/>
            </p:nvPicPr>
            <p:blipFill>
              <a:blip r:embed="rId2" cstate="print"/>
              <a:stretch>
                <a:fillRect/>
              </a:stretch>
            </p:blipFill>
            <p:spPr>
              <a:xfrm>
                <a:off x="971247" y="6522007"/>
                <a:ext cx="74828" cy="71932"/>
              </a:xfrm>
              <a:prstGeom prst="rect">
                <a:avLst/>
              </a:prstGeom>
            </p:spPr>
          </p:pic>
          <p:sp>
            <p:nvSpPr>
              <p:cNvPr id="29" name="object 6">
                <a:extLst>
                  <a:ext uri="{FF2B5EF4-FFF2-40B4-BE49-F238E27FC236}">
                    <a16:creationId xmlns:a16="http://schemas.microsoft.com/office/drawing/2014/main" id="{C6238BA9-B144-5EE4-4150-C5978A28F6A3}"/>
                  </a:ext>
                </a:extLst>
              </p:cNvPr>
              <p:cNvSpPr/>
              <p:nvPr/>
            </p:nvSpPr>
            <p:spPr>
              <a:xfrm>
                <a:off x="825102" y="6792989"/>
                <a:ext cx="237490" cy="236220"/>
              </a:xfrm>
              <a:custGeom>
                <a:avLst/>
                <a:gdLst/>
                <a:ahLst/>
                <a:cxnLst/>
                <a:rect l="l" t="t" r="r" b="b"/>
                <a:pathLst>
                  <a:path w="237490" h="236220">
                    <a:moveTo>
                      <a:pt x="201028" y="0"/>
                    </a:moveTo>
                    <a:lnTo>
                      <a:pt x="36258" y="0"/>
                    </a:lnTo>
                    <a:lnTo>
                      <a:pt x="22143" y="2848"/>
                    </a:lnTo>
                    <a:lnTo>
                      <a:pt x="10618" y="10618"/>
                    </a:lnTo>
                    <a:lnTo>
                      <a:pt x="2848" y="22143"/>
                    </a:lnTo>
                    <a:lnTo>
                      <a:pt x="0" y="36258"/>
                    </a:lnTo>
                    <a:lnTo>
                      <a:pt x="0" y="199948"/>
                    </a:lnTo>
                    <a:lnTo>
                      <a:pt x="2848" y="214063"/>
                    </a:lnTo>
                    <a:lnTo>
                      <a:pt x="10618" y="225588"/>
                    </a:lnTo>
                    <a:lnTo>
                      <a:pt x="22143" y="233358"/>
                    </a:lnTo>
                    <a:lnTo>
                      <a:pt x="36258" y="236207"/>
                    </a:lnTo>
                    <a:lnTo>
                      <a:pt x="201028" y="236207"/>
                    </a:lnTo>
                    <a:lnTo>
                      <a:pt x="215137" y="233358"/>
                    </a:lnTo>
                    <a:lnTo>
                      <a:pt x="226663" y="225588"/>
                    </a:lnTo>
                    <a:lnTo>
                      <a:pt x="234436" y="214063"/>
                    </a:lnTo>
                    <a:lnTo>
                      <a:pt x="237286" y="199948"/>
                    </a:lnTo>
                    <a:lnTo>
                      <a:pt x="237286" y="36258"/>
                    </a:lnTo>
                    <a:lnTo>
                      <a:pt x="234436" y="22143"/>
                    </a:lnTo>
                    <a:lnTo>
                      <a:pt x="226663" y="10618"/>
                    </a:lnTo>
                    <a:lnTo>
                      <a:pt x="215137" y="2848"/>
                    </a:lnTo>
                    <a:lnTo>
                      <a:pt x="201028" y="0"/>
                    </a:lnTo>
                    <a:close/>
                  </a:path>
                </a:pathLst>
              </a:custGeom>
              <a:solidFill>
                <a:srgbClr val="F4C000"/>
              </a:solidFill>
            </p:spPr>
            <p:txBody>
              <a:bodyPr wrap="square" lIns="0" tIns="0" rIns="0" bIns="0" rtlCol="0"/>
              <a:lstStyle/>
              <a:p>
                <a:endParaRPr/>
              </a:p>
            </p:txBody>
          </p:sp>
          <p:sp>
            <p:nvSpPr>
              <p:cNvPr id="30" name="object 7">
                <a:extLst>
                  <a:ext uri="{FF2B5EF4-FFF2-40B4-BE49-F238E27FC236}">
                    <a16:creationId xmlns:a16="http://schemas.microsoft.com/office/drawing/2014/main" id="{F519A7D9-098A-B460-7D81-F76FBEC74206}"/>
                  </a:ext>
                </a:extLst>
              </p:cNvPr>
              <p:cNvSpPr/>
              <p:nvPr/>
            </p:nvSpPr>
            <p:spPr>
              <a:xfrm>
                <a:off x="648776" y="6684238"/>
                <a:ext cx="237490" cy="236220"/>
              </a:xfrm>
              <a:custGeom>
                <a:avLst/>
                <a:gdLst/>
                <a:ahLst/>
                <a:cxnLst/>
                <a:rect l="l" t="t" r="r" b="b"/>
                <a:pathLst>
                  <a:path w="237490" h="236220">
                    <a:moveTo>
                      <a:pt x="201028" y="0"/>
                    </a:moveTo>
                    <a:lnTo>
                      <a:pt x="36258" y="0"/>
                    </a:lnTo>
                    <a:lnTo>
                      <a:pt x="22143" y="2848"/>
                    </a:lnTo>
                    <a:lnTo>
                      <a:pt x="10618" y="10618"/>
                    </a:lnTo>
                    <a:lnTo>
                      <a:pt x="2848" y="22143"/>
                    </a:lnTo>
                    <a:lnTo>
                      <a:pt x="0" y="36258"/>
                    </a:lnTo>
                    <a:lnTo>
                      <a:pt x="0" y="199948"/>
                    </a:lnTo>
                    <a:lnTo>
                      <a:pt x="2848" y="214063"/>
                    </a:lnTo>
                    <a:lnTo>
                      <a:pt x="10618" y="225588"/>
                    </a:lnTo>
                    <a:lnTo>
                      <a:pt x="22143" y="233358"/>
                    </a:lnTo>
                    <a:lnTo>
                      <a:pt x="36258" y="236207"/>
                    </a:lnTo>
                    <a:lnTo>
                      <a:pt x="201028" y="236207"/>
                    </a:lnTo>
                    <a:lnTo>
                      <a:pt x="215137" y="233358"/>
                    </a:lnTo>
                    <a:lnTo>
                      <a:pt x="226663" y="225588"/>
                    </a:lnTo>
                    <a:lnTo>
                      <a:pt x="234436" y="214063"/>
                    </a:lnTo>
                    <a:lnTo>
                      <a:pt x="237286" y="199948"/>
                    </a:lnTo>
                    <a:lnTo>
                      <a:pt x="237286" y="36258"/>
                    </a:lnTo>
                    <a:lnTo>
                      <a:pt x="234436" y="22143"/>
                    </a:lnTo>
                    <a:lnTo>
                      <a:pt x="226663" y="10618"/>
                    </a:lnTo>
                    <a:lnTo>
                      <a:pt x="215137" y="2848"/>
                    </a:lnTo>
                    <a:lnTo>
                      <a:pt x="201028" y="0"/>
                    </a:lnTo>
                    <a:close/>
                  </a:path>
                </a:pathLst>
              </a:custGeom>
              <a:solidFill>
                <a:srgbClr val="F18700"/>
              </a:solidFill>
            </p:spPr>
            <p:txBody>
              <a:bodyPr wrap="square" lIns="0" tIns="0" rIns="0" bIns="0" rtlCol="0"/>
              <a:lstStyle/>
              <a:p>
                <a:endParaRPr/>
              </a:p>
            </p:txBody>
          </p:sp>
        </p:grpSp>
        <p:sp>
          <p:nvSpPr>
            <p:cNvPr id="5" name="object 8">
              <a:extLst>
                <a:ext uri="{FF2B5EF4-FFF2-40B4-BE49-F238E27FC236}">
                  <a16:creationId xmlns:a16="http://schemas.microsoft.com/office/drawing/2014/main" id="{47606567-98ED-D032-42F5-F95CF494ACEA}"/>
                </a:ext>
              </a:extLst>
            </p:cNvPr>
            <p:cNvSpPr/>
            <p:nvPr/>
          </p:nvSpPr>
          <p:spPr>
            <a:xfrm>
              <a:off x="2643232" y="6234884"/>
              <a:ext cx="52399" cy="52399"/>
            </a:xfrm>
            <a:custGeom>
              <a:avLst/>
              <a:gdLst/>
              <a:ahLst/>
              <a:cxnLst/>
              <a:rect l="l" t="t" r="r" b="b"/>
              <a:pathLst>
                <a:path w="57784" h="57784">
                  <a:moveTo>
                    <a:pt x="52501" y="0"/>
                  </a:moveTo>
                  <a:lnTo>
                    <a:pt x="46329" y="0"/>
                  </a:lnTo>
                  <a:lnTo>
                    <a:pt x="5003" y="0"/>
                  </a:lnTo>
                  <a:lnTo>
                    <a:pt x="0" y="5003"/>
                  </a:lnTo>
                  <a:lnTo>
                    <a:pt x="0" y="52451"/>
                  </a:lnTo>
                  <a:lnTo>
                    <a:pt x="5003" y="57454"/>
                  </a:lnTo>
                  <a:lnTo>
                    <a:pt x="52501" y="57454"/>
                  </a:lnTo>
                  <a:lnTo>
                    <a:pt x="57505" y="52451"/>
                  </a:lnTo>
                  <a:lnTo>
                    <a:pt x="57505" y="5003"/>
                  </a:lnTo>
                  <a:lnTo>
                    <a:pt x="52501" y="0"/>
                  </a:lnTo>
                  <a:close/>
                </a:path>
              </a:pathLst>
            </a:custGeom>
            <a:solidFill>
              <a:srgbClr val="F18700"/>
            </a:solidFill>
          </p:spPr>
          <p:txBody>
            <a:bodyPr wrap="square" lIns="0" tIns="0" rIns="0" bIns="0" rtlCol="0"/>
            <a:lstStyle/>
            <a:p>
              <a:endParaRPr/>
            </a:p>
          </p:txBody>
        </p:sp>
        <p:sp>
          <p:nvSpPr>
            <p:cNvPr id="6" name="object 9">
              <a:extLst>
                <a:ext uri="{FF2B5EF4-FFF2-40B4-BE49-F238E27FC236}">
                  <a16:creationId xmlns:a16="http://schemas.microsoft.com/office/drawing/2014/main" id="{BBA5CB39-E0FC-DBDB-FB74-3A3DE5CF79A0}"/>
                </a:ext>
              </a:extLst>
            </p:cNvPr>
            <p:cNvSpPr/>
            <p:nvPr/>
          </p:nvSpPr>
          <p:spPr>
            <a:xfrm>
              <a:off x="3034291" y="6108435"/>
              <a:ext cx="215356" cy="214205"/>
            </a:xfrm>
            <a:custGeom>
              <a:avLst/>
              <a:gdLst/>
              <a:ahLst/>
              <a:cxnLst/>
              <a:rect l="l" t="t" r="r" b="b"/>
              <a:pathLst>
                <a:path w="237490" h="236220">
                  <a:moveTo>
                    <a:pt x="201028" y="0"/>
                  </a:moveTo>
                  <a:lnTo>
                    <a:pt x="36258" y="0"/>
                  </a:lnTo>
                  <a:lnTo>
                    <a:pt x="22143" y="2848"/>
                  </a:lnTo>
                  <a:lnTo>
                    <a:pt x="10618" y="10618"/>
                  </a:lnTo>
                  <a:lnTo>
                    <a:pt x="2848" y="22143"/>
                  </a:lnTo>
                  <a:lnTo>
                    <a:pt x="0" y="36258"/>
                  </a:lnTo>
                  <a:lnTo>
                    <a:pt x="0" y="199948"/>
                  </a:lnTo>
                  <a:lnTo>
                    <a:pt x="2848" y="214063"/>
                  </a:lnTo>
                  <a:lnTo>
                    <a:pt x="10618" y="225588"/>
                  </a:lnTo>
                  <a:lnTo>
                    <a:pt x="22143" y="233358"/>
                  </a:lnTo>
                  <a:lnTo>
                    <a:pt x="36258" y="236207"/>
                  </a:lnTo>
                  <a:lnTo>
                    <a:pt x="201028" y="236207"/>
                  </a:lnTo>
                  <a:lnTo>
                    <a:pt x="215137" y="233358"/>
                  </a:lnTo>
                  <a:lnTo>
                    <a:pt x="226663" y="225588"/>
                  </a:lnTo>
                  <a:lnTo>
                    <a:pt x="234436" y="214063"/>
                  </a:lnTo>
                  <a:lnTo>
                    <a:pt x="237286" y="199948"/>
                  </a:lnTo>
                  <a:lnTo>
                    <a:pt x="237286" y="36258"/>
                  </a:lnTo>
                  <a:lnTo>
                    <a:pt x="234436" y="22143"/>
                  </a:lnTo>
                  <a:lnTo>
                    <a:pt x="226663" y="10618"/>
                  </a:lnTo>
                  <a:lnTo>
                    <a:pt x="215137" y="2848"/>
                  </a:lnTo>
                  <a:lnTo>
                    <a:pt x="201028" y="0"/>
                  </a:lnTo>
                  <a:close/>
                </a:path>
              </a:pathLst>
            </a:custGeom>
            <a:solidFill>
              <a:srgbClr val="5082C3"/>
            </a:solidFill>
          </p:spPr>
          <p:txBody>
            <a:bodyPr wrap="square" lIns="0" tIns="0" rIns="0" bIns="0" rtlCol="0"/>
            <a:lstStyle/>
            <a:p>
              <a:endParaRPr/>
            </a:p>
          </p:txBody>
        </p:sp>
        <p:sp>
          <p:nvSpPr>
            <p:cNvPr id="7" name="object 10">
              <a:extLst>
                <a:ext uri="{FF2B5EF4-FFF2-40B4-BE49-F238E27FC236}">
                  <a16:creationId xmlns:a16="http://schemas.microsoft.com/office/drawing/2014/main" id="{3904D1FA-3E52-17CB-39D4-D07F6F2BC891}"/>
                </a:ext>
              </a:extLst>
            </p:cNvPr>
            <p:cNvSpPr/>
            <p:nvPr/>
          </p:nvSpPr>
          <p:spPr>
            <a:xfrm>
              <a:off x="2675703" y="5939811"/>
              <a:ext cx="317276" cy="229175"/>
            </a:xfrm>
            <a:custGeom>
              <a:avLst/>
              <a:gdLst/>
              <a:ahLst/>
              <a:cxnLst/>
              <a:rect l="l" t="t" r="r" b="b"/>
              <a:pathLst>
                <a:path w="349884" h="252729">
                  <a:moveTo>
                    <a:pt x="72974" y="7150"/>
                  </a:moveTo>
                  <a:lnTo>
                    <a:pt x="65824" y="0"/>
                  </a:lnTo>
                  <a:lnTo>
                    <a:pt x="15963" y="0"/>
                  </a:lnTo>
                  <a:lnTo>
                    <a:pt x="7150" y="0"/>
                  </a:lnTo>
                  <a:lnTo>
                    <a:pt x="0" y="7150"/>
                  </a:lnTo>
                  <a:lnTo>
                    <a:pt x="0" y="65633"/>
                  </a:lnTo>
                  <a:lnTo>
                    <a:pt x="7150" y="72771"/>
                  </a:lnTo>
                  <a:lnTo>
                    <a:pt x="65824" y="72771"/>
                  </a:lnTo>
                  <a:lnTo>
                    <a:pt x="72974" y="65633"/>
                  </a:lnTo>
                  <a:lnTo>
                    <a:pt x="72974" y="7150"/>
                  </a:lnTo>
                  <a:close/>
                </a:path>
                <a:path w="349884" h="252729">
                  <a:moveTo>
                    <a:pt x="349288" y="52374"/>
                  </a:moveTo>
                  <a:lnTo>
                    <a:pt x="346430" y="38265"/>
                  </a:lnTo>
                  <a:lnTo>
                    <a:pt x="338658" y="26733"/>
                  </a:lnTo>
                  <a:lnTo>
                    <a:pt x="327139" y="18961"/>
                  </a:lnTo>
                  <a:lnTo>
                    <a:pt x="313029" y="16116"/>
                  </a:lnTo>
                  <a:lnTo>
                    <a:pt x="148259" y="16116"/>
                  </a:lnTo>
                  <a:lnTo>
                    <a:pt x="134137" y="18961"/>
                  </a:lnTo>
                  <a:lnTo>
                    <a:pt x="122618" y="26733"/>
                  </a:lnTo>
                  <a:lnTo>
                    <a:pt x="114846" y="38265"/>
                  </a:lnTo>
                  <a:lnTo>
                    <a:pt x="112001" y="52374"/>
                  </a:lnTo>
                  <a:lnTo>
                    <a:pt x="112001" y="216065"/>
                  </a:lnTo>
                  <a:lnTo>
                    <a:pt x="114846" y="230174"/>
                  </a:lnTo>
                  <a:lnTo>
                    <a:pt x="122618" y="241706"/>
                  </a:lnTo>
                  <a:lnTo>
                    <a:pt x="134137" y="249478"/>
                  </a:lnTo>
                  <a:lnTo>
                    <a:pt x="148259" y="252323"/>
                  </a:lnTo>
                  <a:lnTo>
                    <a:pt x="313029" y="252323"/>
                  </a:lnTo>
                  <a:lnTo>
                    <a:pt x="327139" y="249478"/>
                  </a:lnTo>
                  <a:lnTo>
                    <a:pt x="338658" y="241706"/>
                  </a:lnTo>
                  <a:lnTo>
                    <a:pt x="346430" y="230174"/>
                  </a:lnTo>
                  <a:lnTo>
                    <a:pt x="349288" y="216065"/>
                  </a:lnTo>
                  <a:lnTo>
                    <a:pt x="349288" y="52374"/>
                  </a:lnTo>
                  <a:close/>
                </a:path>
              </a:pathLst>
            </a:custGeom>
            <a:solidFill>
              <a:srgbClr val="C51A1B"/>
            </a:solidFill>
          </p:spPr>
          <p:txBody>
            <a:bodyPr wrap="square" lIns="0" tIns="0" rIns="0" bIns="0" rtlCol="0"/>
            <a:lstStyle/>
            <a:p>
              <a:endParaRPr/>
            </a:p>
          </p:txBody>
        </p:sp>
        <p:grpSp>
          <p:nvGrpSpPr>
            <p:cNvPr id="8" name="object 11">
              <a:extLst>
                <a:ext uri="{FF2B5EF4-FFF2-40B4-BE49-F238E27FC236}">
                  <a16:creationId xmlns:a16="http://schemas.microsoft.com/office/drawing/2014/main" id="{359E46DE-0AF2-7FC5-04B9-D3057E0FEA70}"/>
                </a:ext>
              </a:extLst>
            </p:cNvPr>
            <p:cNvGrpSpPr/>
            <p:nvPr/>
          </p:nvGrpSpPr>
          <p:grpSpPr>
            <a:xfrm>
              <a:off x="3295792" y="6108748"/>
              <a:ext cx="327641" cy="215356"/>
              <a:chOff x="1259626" y="6736591"/>
              <a:chExt cx="361315" cy="237490"/>
            </a:xfrm>
          </p:grpSpPr>
          <p:sp>
            <p:nvSpPr>
              <p:cNvPr id="25" name="object 12">
                <a:extLst>
                  <a:ext uri="{FF2B5EF4-FFF2-40B4-BE49-F238E27FC236}">
                    <a16:creationId xmlns:a16="http://schemas.microsoft.com/office/drawing/2014/main" id="{1A5D86B2-2538-B789-C9C1-F3BFAAD315C3}"/>
                  </a:ext>
                </a:extLst>
              </p:cNvPr>
              <p:cNvSpPr/>
              <p:nvPr/>
            </p:nvSpPr>
            <p:spPr>
              <a:xfrm>
                <a:off x="1580560" y="6928765"/>
                <a:ext cx="40640" cy="40640"/>
              </a:xfrm>
              <a:custGeom>
                <a:avLst/>
                <a:gdLst/>
                <a:ahLst/>
                <a:cxnLst/>
                <a:rect l="l" t="t" r="r" b="b"/>
                <a:pathLst>
                  <a:path w="40640" h="40640">
                    <a:moveTo>
                      <a:pt x="37490" y="0"/>
                    </a:moveTo>
                    <a:lnTo>
                      <a:pt x="2717" y="0"/>
                    </a:lnTo>
                    <a:lnTo>
                      <a:pt x="0" y="2730"/>
                    </a:lnTo>
                    <a:lnTo>
                      <a:pt x="0" y="34137"/>
                    </a:lnTo>
                    <a:lnTo>
                      <a:pt x="0" y="37490"/>
                    </a:lnTo>
                    <a:lnTo>
                      <a:pt x="2717" y="40220"/>
                    </a:lnTo>
                    <a:lnTo>
                      <a:pt x="37490" y="40220"/>
                    </a:lnTo>
                    <a:lnTo>
                      <a:pt x="40208" y="37490"/>
                    </a:lnTo>
                    <a:lnTo>
                      <a:pt x="40208" y="2730"/>
                    </a:lnTo>
                    <a:lnTo>
                      <a:pt x="37490" y="0"/>
                    </a:lnTo>
                    <a:close/>
                  </a:path>
                </a:pathLst>
              </a:custGeom>
              <a:solidFill>
                <a:srgbClr val="30485F"/>
              </a:solidFill>
            </p:spPr>
            <p:txBody>
              <a:bodyPr wrap="square" lIns="0" tIns="0" rIns="0" bIns="0" rtlCol="0"/>
              <a:lstStyle/>
              <a:p>
                <a:endParaRPr/>
              </a:p>
            </p:txBody>
          </p:sp>
          <p:pic>
            <p:nvPicPr>
              <p:cNvPr id="26" name="object 13">
                <a:extLst>
                  <a:ext uri="{FF2B5EF4-FFF2-40B4-BE49-F238E27FC236}">
                    <a16:creationId xmlns:a16="http://schemas.microsoft.com/office/drawing/2014/main" id="{FF38600A-8A54-9A6D-9970-B7E9175C7D61}"/>
                  </a:ext>
                </a:extLst>
              </p:cNvPr>
              <p:cNvPicPr/>
              <p:nvPr/>
            </p:nvPicPr>
            <p:blipFill>
              <a:blip r:embed="rId3" cstate="print"/>
              <a:stretch>
                <a:fillRect/>
              </a:stretch>
            </p:blipFill>
            <p:spPr>
              <a:xfrm>
                <a:off x="1259626" y="6736591"/>
                <a:ext cx="297667" cy="237070"/>
              </a:xfrm>
              <a:prstGeom prst="rect">
                <a:avLst/>
              </a:prstGeom>
            </p:spPr>
          </p:pic>
        </p:grpSp>
        <p:pic>
          <p:nvPicPr>
            <p:cNvPr id="9" name="object 14">
              <a:extLst>
                <a:ext uri="{FF2B5EF4-FFF2-40B4-BE49-F238E27FC236}">
                  <a16:creationId xmlns:a16="http://schemas.microsoft.com/office/drawing/2014/main" id="{27A31504-9642-57A1-865B-236BAF64ADD0}"/>
                </a:ext>
              </a:extLst>
            </p:cNvPr>
            <p:cNvPicPr/>
            <p:nvPr/>
          </p:nvPicPr>
          <p:blipFill>
            <a:blip r:embed="rId4" cstate="print"/>
            <a:stretch>
              <a:fillRect/>
            </a:stretch>
          </p:blipFill>
          <p:spPr>
            <a:xfrm>
              <a:off x="3688914" y="6100836"/>
              <a:ext cx="1216117" cy="224255"/>
            </a:xfrm>
            <a:prstGeom prst="rect">
              <a:avLst/>
            </a:prstGeom>
          </p:spPr>
        </p:pic>
        <p:sp>
          <p:nvSpPr>
            <p:cNvPr id="10" name="object 15">
              <a:extLst>
                <a:ext uri="{FF2B5EF4-FFF2-40B4-BE49-F238E27FC236}">
                  <a16:creationId xmlns:a16="http://schemas.microsoft.com/office/drawing/2014/main" id="{727F8113-8078-29CC-2ED8-3C01F1C95FF9}"/>
                </a:ext>
              </a:extLst>
            </p:cNvPr>
            <p:cNvSpPr txBox="1"/>
            <p:nvPr/>
          </p:nvSpPr>
          <p:spPr>
            <a:xfrm>
              <a:off x="2631718" y="1183850"/>
              <a:ext cx="1502887" cy="732263"/>
            </a:xfrm>
            <a:prstGeom prst="rect">
              <a:avLst/>
            </a:prstGeom>
          </p:spPr>
          <p:txBody>
            <a:bodyPr vert="horz" wrap="square" lIns="0" tIns="18426" rIns="0" bIns="0" rtlCol="0">
              <a:spAutoFit/>
            </a:bodyPr>
            <a:lstStyle/>
            <a:p>
              <a:pPr marL="11516">
                <a:spcBef>
                  <a:spcPts val="145"/>
                </a:spcBef>
              </a:pPr>
              <a:r>
                <a:rPr sz="861" b="1" spc="-9" dirty="0">
                  <a:solidFill>
                    <a:srgbClr val="646363"/>
                  </a:solidFill>
                  <a:latin typeface="Calibri"/>
                  <a:cs typeface="Calibri"/>
                </a:rPr>
                <a:t>Beratung</a:t>
              </a:r>
              <a:endParaRPr sz="861" dirty="0">
                <a:latin typeface="Calibri"/>
                <a:cs typeface="Calibri"/>
              </a:endParaRPr>
            </a:p>
            <a:p>
              <a:pPr marL="11516">
                <a:spcBef>
                  <a:spcPts val="54"/>
                </a:spcBef>
              </a:pPr>
              <a:r>
                <a:rPr sz="861" dirty="0">
                  <a:solidFill>
                    <a:srgbClr val="646363"/>
                  </a:solidFill>
                  <a:latin typeface="Calibri"/>
                  <a:cs typeface="Calibri"/>
                </a:rPr>
                <a:t>telefonisch,</a:t>
              </a:r>
              <a:r>
                <a:rPr sz="861" spc="-5" dirty="0">
                  <a:solidFill>
                    <a:srgbClr val="646363"/>
                  </a:solidFill>
                  <a:latin typeface="Calibri"/>
                  <a:cs typeface="Calibri"/>
                </a:rPr>
                <a:t> </a:t>
              </a:r>
              <a:r>
                <a:rPr sz="861" dirty="0">
                  <a:solidFill>
                    <a:srgbClr val="646363"/>
                  </a:solidFill>
                  <a:latin typeface="Calibri"/>
                  <a:cs typeface="Calibri"/>
                </a:rPr>
                <a:t>online</a:t>
              </a:r>
              <a:r>
                <a:rPr sz="861" spc="-5" dirty="0">
                  <a:solidFill>
                    <a:srgbClr val="646363"/>
                  </a:solidFill>
                  <a:latin typeface="Calibri"/>
                  <a:cs typeface="Calibri"/>
                </a:rPr>
                <a:t> </a:t>
              </a:r>
              <a:r>
                <a:rPr sz="861" spc="-18" dirty="0">
                  <a:solidFill>
                    <a:srgbClr val="646363"/>
                  </a:solidFill>
                  <a:latin typeface="Calibri"/>
                  <a:cs typeface="Calibri"/>
                </a:rPr>
                <a:t>oder</a:t>
              </a:r>
              <a:r>
                <a:rPr sz="861" spc="-5" dirty="0">
                  <a:solidFill>
                    <a:srgbClr val="646363"/>
                  </a:solidFill>
                  <a:latin typeface="Calibri"/>
                  <a:cs typeface="Calibri"/>
                </a:rPr>
                <a:t> </a:t>
              </a:r>
              <a:r>
                <a:rPr sz="861" spc="-18" dirty="0">
                  <a:solidFill>
                    <a:srgbClr val="646363"/>
                  </a:solidFill>
                  <a:latin typeface="Calibri"/>
                  <a:cs typeface="Calibri"/>
                </a:rPr>
                <a:t>vor</a:t>
              </a:r>
              <a:r>
                <a:rPr sz="861" spc="-5" dirty="0">
                  <a:solidFill>
                    <a:srgbClr val="646363"/>
                  </a:solidFill>
                  <a:latin typeface="Calibri"/>
                  <a:cs typeface="Calibri"/>
                </a:rPr>
                <a:t> </a:t>
              </a:r>
              <a:r>
                <a:rPr sz="861" spc="-23" dirty="0">
                  <a:solidFill>
                    <a:srgbClr val="646363"/>
                  </a:solidFill>
                  <a:latin typeface="Calibri"/>
                  <a:cs typeface="Calibri"/>
                </a:rPr>
                <a:t>Ort</a:t>
              </a:r>
              <a:endParaRPr sz="861" dirty="0">
                <a:latin typeface="Calibri"/>
                <a:cs typeface="Calibri"/>
              </a:endParaRPr>
            </a:p>
            <a:p>
              <a:pPr marL="174473" indent="-162956">
                <a:spcBef>
                  <a:spcPts val="54"/>
                </a:spcBef>
                <a:buChar char="•"/>
                <a:tabLst>
                  <a:tab pos="174473" algn="l"/>
                </a:tabLst>
              </a:pPr>
              <a:r>
                <a:rPr sz="861" dirty="0">
                  <a:solidFill>
                    <a:srgbClr val="646363"/>
                  </a:solidFill>
                  <a:latin typeface="Calibri"/>
                  <a:cs typeface="Calibri"/>
                </a:rPr>
                <a:t>Individuelle</a:t>
              </a:r>
              <a:r>
                <a:rPr sz="861" spc="23" dirty="0">
                  <a:solidFill>
                    <a:srgbClr val="646363"/>
                  </a:solidFill>
                  <a:latin typeface="Calibri"/>
                  <a:cs typeface="Calibri"/>
                </a:rPr>
                <a:t> </a:t>
              </a:r>
              <a:r>
                <a:rPr sz="861" spc="-9" dirty="0">
                  <a:solidFill>
                    <a:srgbClr val="646363"/>
                  </a:solidFill>
                  <a:latin typeface="Calibri"/>
                  <a:cs typeface="Calibri"/>
                </a:rPr>
                <a:t>Beratung</a:t>
              </a:r>
              <a:endParaRPr sz="861" dirty="0">
                <a:latin typeface="Calibri"/>
                <a:cs typeface="Calibri"/>
              </a:endParaRPr>
            </a:p>
            <a:p>
              <a:pPr marL="174473" indent="-162956">
                <a:spcBef>
                  <a:spcPts val="54"/>
                </a:spcBef>
                <a:buChar char="•"/>
                <a:tabLst>
                  <a:tab pos="174473" algn="l"/>
                </a:tabLst>
              </a:pPr>
              <a:r>
                <a:rPr sz="861" dirty="0">
                  <a:solidFill>
                    <a:srgbClr val="646363"/>
                  </a:solidFill>
                  <a:latin typeface="Calibri"/>
                  <a:cs typeface="Calibri"/>
                </a:rPr>
                <a:t>Beratung</a:t>
              </a:r>
              <a:r>
                <a:rPr sz="861" spc="-18" dirty="0">
                  <a:solidFill>
                    <a:srgbClr val="646363"/>
                  </a:solidFill>
                  <a:latin typeface="Calibri"/>
                  <a:cs typeface="Calibri"/>
                </a:rPr>
                <a:t> </a:t>
              </a:r>
              <a:r>
                <a:rPr sz="861" dirty="0">
                  <a:solidFill>
                    <a:srgbClr val="646363"/>
                  </a:solidFill>
                  <a:latin typeface="Calibri"/>
                  <a:cs typeface="Calibri"/>
                </a:rPr>
                <a:t>von</a:t>
              </a:r>
              <a:r>
                <a:rPr sz="861" spc="-18" dirty="0">
                  <a:solidFill>
                    <a:srgbClr val="646363"/>
                  </a:solidFill>
                  <a:latin typeface="Calibri"/>
                  <a:cs typeface="Calibri"/>
                </a:rPr>
                <a:t> </a:t>
              </a:r>
              <a:r>
                <a:rPr sz="861" spc="-9" dirty="0">
                  <a:solidFill>
                    <a:srgbClr val="646363"/>
                  </a:solidFill>
                  <a:latin typeface="Calibri"/>
                  <a:cs typeface="Calibri"/>
                </a:rPr>
                <a:t>Gruppen</a:t>
              </a:r>
              <a:endParaRPr sz="861" dirty="0">
                <a:latin typeface="Calibri"/>
                <a:cs typeface="Calibri"/>
              </a:endParaRPr>
            </a:p>
            <a:p>
              <a:pPr marL="174473">
                <a:spcBef>
                  <a:spcPts val="54"/>
                </a:spcBef>
              </a:pPr>
              <a:r>
                <a:rPr sz="861" dirty="0">
                  <a:solidFill>
                    <a:srgbClr val="646363"/>
                  </a:solidFill>
                  <a:latin typeface="Calibri"/>
                  <a:cs typeface="Calibri"/>
                </a:rPr>
                <a:t>(z.B. Vorstände)</a:t>
              </a:r>
              <a:r>
                <a:rPr sz="861" spc="5" dirty="0">
                  <a:solidFill>
                    <a:srgbClr val="646363"/>
                  </a:solidFill>
                  <a:latin typeface="Calibri"/>
                  <a:cs typeface="Calibri"/>
                </a:rPr>
                <a:t> </a:t>
              </a:r>
              <a:r>
                <a:rPr sz="861" dirty="0">
                  <a:solidFill>
                    <a:srgbClr val="646363"/>
                  </a:solidFill>
                  <a:latin typeface="Calibri"/>
                  <a:cs typeface="Calibri"/>
                </a:rPr>
                <a:t>und </a:t>
              </a:r>
              <a:r>
                <a:rPr sz="861" spc="-9" dirty="0">
                  <a:solidFill>
                    <a:srgbClr val="646363"/>
                  </a:solidFill>
                  <a:latin typeface="Calibri"/>
                  <a:cs typeface="Calibri"/>
                </a:rPr>
                <a:t>Gremien</a:t>
              </a:r>
              <a:endParaRPr sz="861" dirty="0">
                <a:latin typeface="Calibri"/>
                <a:cs typeface="Calibri"/>
              </a:endParaRPr>
            </a:p>
          </p:txBody>
        </p:sp>
        <p:sp>
          <p:nvSpPr>
            <p:cNvPr id="11" name="object 16">
              <a:extLst>
                <a:ext uri="{FF2B5EF4-FFF2-40B4-BE49-F238E27FC236}">
                  <a16:creationId xmlns:a16="http://schemas.microsoft.com/office/drawing/2014/main" id="{E7D317A8-3CE1-4B30-354A-284E0EF3C6F0}"/>
                </a:ext>
              </a:extLst>
            </p:cNvPr>
            <p:cNvSpPr txBox="1"/>
            <p:nvPr/>
          </p:nvSpPr>
          <p:spPr>
            <a:xfrm>
              <a:off x="2631718" y="2013029"/>
              <a:ext cx="1849529" cy="580374"/>
            </a:xfrm>
            <a:prstGeom prst="rect">
              <a:avLst/>
            </a:prstGeom>
          </p:spPr>
          <p:txBody>
            <a:bodyPr vert="horz" wrap="square" lIns="0" tIns="11516" rIns="0" bIns="0" rtlCol="0">
              <a:spAutoFit/>
            </a:bodyPr>
            <a:lstStyle/>
            <a:p>
              <a:pPr marL="11516" marR="462382">
                <a:lnSpc>
                  <a:spcPct val="105300"/>
                </a:lnSpc>
                <a:spcBef>
                  <a:spcPts val="91"/>
                </a:spcBef>
              </a:pPr>
              <a:r>
                <a:rPr sz="861" b="1" dirty="0">
                  <a:solidFill>
                    <a:srgbClr val="646363"/>
                  </a:solidFill>
                  <a:latin typeface="Calibri"/>
                  <a:cs typeface="Calibri"/>
                </a:rPr>
                <a:t>Schulungs-</a:t>
              </a:r>
              <a:r>
                <a:rPr sz="861" b="1" spc="82" dirty="0">
                  <a:solidFill>
                    <a:srgbClr val="646363"/>
                  </a:solidFill>
                  <a:latin typeface="Calibri"/>
                  <a:cs typeface="Calibri"/>
                </a:rPr>
                <a:t> </a:t>
              </a:r>
              <a:r>
                <a:rPr sz="861" b="1" dirty="0">
                  <a:solidFill>
                    <a:srgbClr val="646363"/>
                  </a:solidFill>
                  <a:latin typeface="Calibri"/>
                  <a:cs typeface="Calibri"/>
                </a:rPr>
                <a:t>und</a:t>
              </a:r>
              <a:r>
                <a:rPr sz="861" b="1" spc="82" dirty="0">
                  <a:solidFill>
                    <a:srgbClr val="646363"/>
                  </a:solidFill>
                  <a:latin typeface="Calibri"/>
                  <a:cs typeface="Calibri"/>
                </a:rPr>
                <a:t> </a:t>
              </a:r>
              <a:r>
                <a:rPr sz="861" b="1" spc="-9" dirty="0">
                  <a:solidFill>
                    <a:srgbClr val="646363"/>
                  </a:solidFill>
                  <a:latin typeface="Calibri"/>
                  <a:cs typeface="Calibri"/>
                </a:rPr>
                <a:t>Fortbildungs- veranstaltungen</a:t>
              </a:r>
              <a:endParaRPr sz="861">
                <a:latin typeface="Calibri"/>
                <a:cs typeface="Calibri"/>
              </a:endParaRPr>
            </a:p>
            <a:p>
              <a:pPr marL="174473" indent="-162956">
                <a:spcBef>
                  <a:spcPts val="54"/>
                </a:spcBef>
                <a:buChar char="•"/>
                <a:tabLst>
                  <a:tab pos="174473" algn="l"/>
                </a:tabLst>
              </a:pPr>
              <a:r>
                <a:rPr sz="861" dirty="0">
                  <a:solidFill>
                    <a:srgbClr val="646363"/>
                  </a:solidFill>
                  <a:latin typeface="Calibri"/>
                  <a:cs typeface="Calibri"/>
                </a:rPr>
                <a:t>Online</a:t>
              </a:r>
              <a:r>
                <a:rPr sz="861" spc="14" dirty="0">
                  <a:solidFill>
                    <a:srgbClr val="646363"/>
                  </a:solidFill>
                  <a:latin typeface="Calibri"/>
                  <a:cs typeface="Calibri"/>
                </a:rPr>
                <a:t> </a:t>
              </a:r>
              <a:r>
                <a:rPr sz="861" dirty="0">
                  <a:solidFill>
                    <a:srgbClr val="646363"/>
                  </a:solidFill>
                  <a:latin typeface="Calibri"/>
                  <a:cs typeface="Calibri"/>
                </a:rPr>
                <a:t>(z.B.</a:t>
              </a:r>
              <a:r>
                <a:rPr sz="861" spc="18" dirty="0">
                  <a:solidFill>
                    <a:srgbClr val="646363"/>
                  </a:solidFill>
                  <a:latin typeface="Calibri"/>
                  <a:cs typeface="Calibri"/>
                </a:rPr>
                <a:t> </a:t>
              </a:r>
              <a:r>
                <a:rPr sz="861" spc="-9" dirty="0">
                  <a:solidFill>
                    <a:srgbClr val="646363"/>
                  </a:solidFill>
                  <a:latin typeface="Calibri"/>
                  <a:cs typeface="Calibri"/>
                </a:rPr>
                <a:t>mitreden!</a:t>
              </a:r>
              <a:r>
                <a:rPr sz="861" spc="18" dirty="0">
                  <a:solidFill>
                    <a:srgbClr val="646363"/>
                  </a:solidFill>
                  <a:latin typeface="Calibri"/>
                  <a:cs typeface="Calibri"/>
                </a:rPr>
                <a:t> </a:t>
              </a:r>
              <a:r>
                <a:rPr sz="861" dirty="0">
                  <a:solidFill>
                    <a:srgbClr val="646363"/>
                  </a:solidFill>
                  <a:latin typeface="Calibri"/>
                  <a:cs typeface="Calibri"/>
                </a:rPr>
                <a:t>Online-</a:t>
              </a:r>
              <a:r>
                <a:rPr sz="861" spc="-9" dirty="0">
                  <a:solidFill>
                    <a:srgbClr val="646363"/>
                  </a:solidFill>
                  <a:latin typeface="Calibri"/>
                  <a:cs typeface="Calibri"/>
                </a:rPr>
                <a:t>Forum)</a:t>
              </a:r>
              <a:endParaRPr sz="861">
                <a:latin typeface="Calibri"/>
                <a:cs typeface="Calibri"/>
              </a:endParaRPr>
            </a:p>
            <a:p>
              <a:pPr marL="174473" indent="-162956">
                <a:spcBef>
                  <a:spcPts val="54"/>
                </a:spcBef>
                <a:buChar char="•"/>
                <a:tabLst>
                  <a:tab pos="174473" algn="l"/>
                </a:tabLst>
              </a:pPr>
              <a:r>
                <a:rPr sz="861" spc="-9" dirty="0">
                  <a:solidFill>
                    <a:srgbClr val="646363"/>
                  </a:solidFill>
                  <a:latin typeface="Calibri"/>
                  <a:cs typeface="Calibri"/>
                </a:rPr>
                <a:t>Präsenzveranstaltungen</a:t>
              </a:r>
              <a:endParaRPr sz="861">
                <a:latin typeface="Calibri"/>
                <a:cs typeface="Calibri"/>
              </a:endParaRPr>
            </a:p>
          </p:txBody>
        </p:sp>
        <p:sp>
          <p:nvSpPr>
            <p:cNvPr id="12" name="object 17">
              <a:extLst>
                <a:ext uri="{FF2B5EF4-FFF2-40B4-BE49-F238E27FC236}">
                  <a16:creationId xmlns:a16="http://schemas.microsoft.com/office/drawing/2014/main" id="{463F7D6A-31E9-9620-0C5C-3E11319671CD}"/>
                </a:ext>
              </a:extLst>
            </p:cNvPr>
            <p:cNvSpPr txBox="1"/>
            <p:nvPr/>
          </p:nvSpPr>
          <p:spPr>
            <a:xfrm>
              <a:off x="2631718" y="2704011"/>
              <a:ext cx="1349143" cy="284139"/>
            </a:xfrm>
            <a:prstGeom prst="rect">
              <a:avLst/>
            </a:prstGeom>
          </p:spPr>
          <p:txBody>
            <a:bodyPr vert="horz" wrap="square" lIns="0" tIns="11516" rIns="0" bIns="0" rtlCol="0">
              <a:spAutoFit/>
            </a:bodyPr>
            <a:lstStyle/>
            <a:p>
              <a:pPr marL="11516" marR="4607">
                <a:lnSpc>
                  <a:spcPct val="105300"/>
                </a:lnSpc>
                <a:spcBef>
                  <a:spcPts val="91"/>
                </a:spcBef>
              </a:pPr>
              <a:r>
                <a:rPr sz="861" b="1" dirty="0">
                  <a:solidFill>
                    <a:srgbClr val="646363"/>
                  </a:solidFill>
                  <a:latin typeface="Calibri"/>
                  <a:cs typeface="Calibri"/>
                </a:rPr>
                <a:t>Vermittlung</a:t>
              </a:r>
              <a:r>
                <a:rPr sz="861" b="1" spc="14" dirty="0">
                  <a:solidFill>
                    <a:srgbClr val="646363"/>
                  </a:solidFill>
                  <a:latin typeface="Calibri"/>
                  <a:cs typeface="Calibri"/>
                </a:rPr>
                <a:t> </a:t>
              </a:r>
              <a:r>
                <a:rPr sz="861" b="1" dirty="0">
                  <a:solidFill>
                    <a:srgbClr val="646363"/>
                  </a:solidFill>
                  <a:latin typeface="Calibri"/>
                  <a:cs typeface="Calibri"/>
                </a:rPr>
                <a:t>von</a:t>
              </a:r>
              <a:r>
                <a:rPr sz="861" b="1" spc="14" dirty="0">
                  <a:solidFill>
                    <a:srgbClr val="646363"/>
                  </a:solidFill>
                  <a:latin typeface="Calibri"/>
                  <a:cs typeface="Calibri"/>
                </a:rPr>
                <a:t> </a:t>
              </a:r>
              <a:r>
                <a:rPr sz="861" b="1" spc="-9" dirty="0">
                  <a:solidFill>
                    <a:srgbClr val="646363"/>
                  </a:solidFill>
                  <a:latin typeface="Calibri"/>
                  <a:cs typeface="Calibri"/>
                </a:rPr>
                <a:t>Supervision oder</a:t>
              </a:r>
              <a:r>
                <a:rPr sz="861" b="1" spc="5" dirty="0">
                  <a:solidFill>
                    <a:srgbClr val="646363"/>
                  </a:solidFill>
                  <a:latin typeface="Calibri"/>
                  <a:cs typeface="Calibri"/>
                </a:rPr>
                <a:t> </a:t>
              </a:r>
              <a:r>
                <a:rPr sz="861" b="1" dirty="0">
                  <a:solidFill>
                    <a:srgbClr val="646363"/>
                  </a:solidFill>
                  <a:latin typeface="Calibri"/>
                  <a:cs typeface="Calibri"/>
                </a:rPr>
                <a:t>geistlicher</a:t>
              </a:r>
              <a:r>
                <a:rPr sz="861" b="1" spc="9" dirty="0">
                  <a:solidFill>
                    <a:srgbClr val="646363"/>
                  </a:solidFill>
                  <a:latin typeface="Calibri"/>
                  <a:cs typeface="Calibri"/>
                </a:rPr>
                <a:t> </a:t>
              </a:r>
              <a:r>
                <a:rPr sz="861" b="1" spc="-9" dirty="0">
                  <a:solidFill>
                    <a:srgbClr val="646363"/>
                  </a:solidFill>
                  <a:latin typeface="Calibri"/>
                  <a:cs typeface="Calibri"/>
                </a:rPr>
                <a:t>Begleitung</a:t>
              </a:r>
              <a:endParaRPr sz="861">
                <a:latin typeface="Calibri"/>
                <a:cs typeface="Calibri"/>
              </a:endParaRPr>
            </a:p>
          </p:txBody>
        </p:sp>
        <p:sp>
          <p:nvSpPr>
            <p:cNvPr id="13" name="object 18">
              <a:extLst>
                <a:ext uri="{FF2B5EF4-FFF2-40B4-BE49-F238E27FC236}">
                  <a16:creationId xmlns:a16="http://schemas.microsoft.com/office/drawing/2014/main" id="{A1C2CF52-0877-2EEE-2323-8BA386269DC2}"/>
                </a:ext>
              </a:extLst>
            </p:cNvPr>
            <p:cNvSpPr txBox="1"/>
            <p:nvPr/>
          </p:nvSpPr>
          <p:spPr>
            <a:xfrm>
              <a:off x="2631718" y="3118600"/>
              <a:ext cx="1734366" cy="423216"/>
            </a:xfrm>
            <a:prstGeom prst="rect">
              <a:avLst/>
            </a:prstGeom>
          </p:spPr>
          <p:txBody>
            <a:bodyPr vert="horz" wrap="square" lIns="0" tIns="11516" rIns="0" bIns="0" rtlCol="0">
              <a:spAutoFit/>
            </a:bodyPr>
            <a:lstStyle/>
            <a:p>
              <a:pPr marL="11516" marR="4607">
                <a:lnSpc>
                  <a:spcPct val="105300"/>
                </a:lnSpc>
                <a:spcBef>
                  <a:spcPts val="91"/>
                </a:spcBef>
              </a:pPr>
              <a:r>
                <a:rPr sz="861" b="1" dirty="0">
                  <a:solidFill>
                    <a:srgbClr val="646363"/>
                  </a:solidFill>
                  <a:latin typeface="Calibri"/>
                  <a:cs typeface="Calibri"/>
                </a:rPr>
                <a:t>Vermittlung</a:t>
              </a:r>
              <a:r>
                <a:rPr sz="861" b="1" spc="14" dirty="0">
                  <a:solidFill>
                    <a:srgbClr val="646363"/>
                  </a:solidFill>
                  <a:latin typeface="Calibri"/>
                  <a:cs typeface="Calibri"/>
                </a:rPr>
                <a:t> </a:t>
              </a:r>
              <a:r>
                <a:rPr sz="861" b="1" dirty="0">
                  <a:solidFill>
                    <a:srgbClr val="646363"/>
                  </a:solidFill>
                  <a:latin typeface="Calibri"/>
                  <a:cs typeface="Calibri"/>
                </a:rPr>
                <a:t>von</a:t>
              </a:r>
              <a:r>
                <a:rPr sz="861" b="1" spc="14" dirty="0">
                  <a:solidFill>
                    <a:srgbClr val="646363"/>
                  </a:solidFill>
                  <a:latin typeface="Calibri"/>
                  <a:cs typeface="Calibri"/>
                </a:rPr>
                <a:t> </a:t>
              </a:r>
              <a:r>
                <a:rPr sz="861" b="1" spc="-9" dirty="0">
                  <a:solidFill>
                    <a:srgbClr val="646363"/>
                  </a:solidFill>
                  <a:latin typeface="Calibri"/>
                  <a:cs typeface="Calibri"/>
                </a:rPr>
                <a:t>Moderator*innen </a:t>
              </a:r>
              <a:r>
                <a:rPr sz="861" b="1" dirty="0">
                  <a:solidFill>
                    <a:srgbClr val="646363"/>
                  </a:solidFill>
                  <a:latin typeface="Calibri"/>
                  <a:cs typeface="Calibri"/>
                </a:rPr>
                <a:t>und</a:t>
              </a:r>
              <a:r>
                <a:rPr sz="861" b="1" spc="27" dirty="0">
                  <a:solidFill>
                    <a:srgbClr val="646363"/>
                  </a:solidFill>
                  <a:latin typeface="Calibri"/>
                  <a:cs typeface="Calibri"/>
                </a:rPr>
                <a:t> </a:t>
              </a:r>
              <a:r>
                <a:rPr sz="861" b="1" dirty="0">
                  <a:solidFill>
                    <a:srgbClr val="646363"/>
                  </a:solidFill>
                  <a:latin typeface="Calibri"/>
                  <a:cs typeface="Calibri"/>
                </a:rPr>
                <a:t>Referent*innen</a:t>
              </a:r>
              <a:r>
                <a:rPr sz="861" b="1" spc="36" dirty="0">
                  <a:solidFill>
                    <a:srgbClr val="646363"/>
                  </a:solidFill>
                  <a:latin typeface="Calibri"/>
                  <a:cs typeface="Calibri"/>
                </a:rPr>
                <a:t> </a:t>
              </a:r>
              <a:r>
                <a:rPr sz="861" dirty="0">
                  <a:solidFill>
                    <a:srgbClr val="646363"/>
                  </a:solidFill>
                  <a:latin typeface="Calibri"/>
                  <a:cs typeface="Calibri"/>
                </a:rPr>
                <a:t>(z.B.</a:t>
              </a:r>
              <a:r>
                <a:rPr sz="861" spc="36" dirty="0">
                  <a:solidFill>
                    <a:srgbClr val="646363"/>
                  </a:solidFill>
                  <a:latin typeface="Calibri"/>
                  <a:cs typeface="Calibri"/>
                </a:rPr>
                <a:t> </a:t>
              </a:r>
              <a:r>
                <a:rPr sz="861" dirty="0">
                  <a:solidFill>
                    <a:srgbClr val="646363"/>
                  </a:solidFill>
                  <a:latin typeface="Calibri"/>
                  <a:cs typeface="Calibri"/>
                </a:rPr>
                <a:t>für</a:t>
              </a:r>
              <a:r>
                <a:rPr sz="861" spc="32" dirty="0">
                  <a:solidFill>
                    <a:srgbClr val="646363"/>
                  </a:solidFill>
                  <a:latin typeface="Calibri"/>
                  <a:cs typeface="Calibri"/>
                </a:rPr>
                <a:t> </a:t>
              </a:r>
              <a:r>
                <a:rPr sz="861" spc="-9" dirty="0">
                  <a:solidFill>
                    <a:srgbClr val="646363"/>
                  </a:solidFill>
                  <a:latin typeface="Calibri"/>
                  <a:cs typeface="Calibri"/>
                </a:rPr>
                <a:t>Klausur- </a:t>
              </a:r>
              <a:r>
                <a:rPr sz="861" dirty="0">
                  <a:solidFill>
                    <a:srgbClr val="646363"/>
                  </a:solidFill>
                  <a:latin typeface="Calibri"/>
                  <a:cs typeface="Calibri"/>
                </a:rPr>
                <a:t>tage</a:t>
              </a:r>
              <a:r>
                <a:rPr sz="861" spc="-5" dirty="0">
                  <a:solidFill>
                    <a:srgbClr val="646363"/>
                  </a:solidFill>
                  <a:latin typeface="Calibri"/>
                  <a:cs typeface="Calibri"/>
                </a:rPr>
                <a:t> </a:t>
              </a:r>
              <a:r>
                <a:rPr sz="861" spc="-18" dirty="0">
                  <a:solidFill>
                    <a:srgbClr val="646363"/>
                  </a:solidFill>
                  <a:latin typeface="Calibri"/>
                  <a:cs typeface="Calibri"/>
                </a:rPr>
                <a:t>oder</a:t>
              </a:r>
              <a:r>
                <a:rPr sz="861" spc="-5" dirty="0">
                  <a:solidFill>
                    <a:srgbClr val="646363"/>
                  </a:solidFill>
                  <a:latin typeface="Calibri"/>
                  <a:cs typeface="Calibri"/>
                </a:rPr>
                <a:t> </a:t>
              </a:r>
              <a:r>
                <a:rPr sz="861" spc="-9" dirty="0">
                  <a:solidFill>
                    <a:srgbClr val="646363"/>
                  </a:solidFill>
                  <a:latin typeface="Calibri"/>
                  <a:cs typeface="Calibri"/>
                </a:rPr>
                <a:t>Zukunftswerkstätten)</a:t>
              </a:r>
              <a:endParaRPr sz="861">
                <a:latin typeface="Calibri"/>
                <a:cs typeface="Calibri"/>
              </a:endParaRPr>
            </a:p>
          </p:txBody>
        </p:sp>
        <p:sp>
          <p:nvSpPr>
            <p:cNvPr id="14" name="object 19">
              <a:extLst>
                <a:ext uri="{FF2B5EF4-FFF2-40B4-BE49-F238E27FC236}">
                  <a16:creationId xmlns:a16="http://schemas.microsoft.com/office/drawing/2014/main" id="{30CD08E6-7F0E-95A5-EBCF-CB4620D0AE65}"/>
                </a:ext>
              </a:extLst>
            </p:cNvPr>
            <p:cNvSpPr txBox="1"/>
            <p:nvPr/>
          </p:nvSpPr>
          <p:spPr>
            <a:xfrm>
              <a:off x="2631718" y="3671387"/>
              <a:ext cx="1656054" cy="284139"/>
            </a:xfrm>
            <a:prstGeom prst="rect">
              <a:avLst/>
            </a:prstGeom>
          </p:spPr>
          <p:txBody>
            <a:bodyPr vert="horz" wrap="square" lIns="0" tIns="11516" rIns="0" bIns="0" rtlCol="0">
              <a:spAutoFit/>
            </a:bodyPr>
            <a:lstStyle/>
            <a:p>
              <a:pPr marL="11516" marR="4607">
                <a:lnSpc>
                  <a:spcPct val="105300"/>
                </a:lnSpc>
                <a:spcBef>
                  <a:spcPts val="91"/>
                </a:spcBef>
              </a:pPr>
              <a:r>
                <a:rPr sz="861" b="1" dirty="0">
                  <a:solidFill>
                    <a:srgbClr val="646363"/>
                  </a:solidFill>
                  <a:latin typeface="Calibri"/>
                  <a:cs typeface="Calibri"/>
                </a:rPr>
                <a:t>Unterstützung</a:t>
              </a:r>
              <a:r>
                <a:rPr sz="861" b="1" spc="9" dirty="0">
                  <a:solidFill>
                    <a:srgbClr val="646363"/>
                  </a:solidFill>
                  <a:latin typeface="Calibri"/>
                  <a:cs typeface="Calibri"/>
                </a:rPr>
                <a:t> </a:t>
              </a:r>
              <a:r>
                <a:rPr sz="861" b="1" dirty="0">
                  <a:solidFill>
                    <a:srgbClr val="646363"/>
                  </a:solidFill>
                  <a:latin typeface="Calibri"/>
                  <a:cs typeface="Calibri"/>
                </a:rPr>
                <a:t>bei</a:t>
              </a:r>
              <a:r>
                <a:rPr sz="861" b="1" spc="9" dirty="0">
                  <a:solidFill>
                    <a:srgbClr val="646363"/>
                  </a:solidFill>
                  <a:latin typeface="Calibri"/>
                  <a:cs typeface="Calibri"/>
                </a:rPr>
                <a:t> </a:t>
              </a:r>
              <a:r>
                <a:rPr sz="861" b="1" dirty="0">
                  <a:solidFill>
                    <a:srgbClr val="646363"/>
                  </a:solidFill>
                  <a:latin typeface="Calibri"/>
                  <a:cs typeface="Calibri"/>
                </a:rPr>
                <a:t>der</a:t>
              </a:r>
              <a:r>
                <a:rPr sz="861" b="1" spc="9" dirty="0">
                  <a:solidFill>
                    <a:srgbClr val="646363"/>
                  </a:solidFill>
                  <a:latin typeface="Calibri"/>
                  <a:cs typeface="Calibri"/>
                </a:rPr>
                <a:t> </a:t>
              </a:r>
              <a:r>
                <a:rPr sz="861" b="1" spc="-9" dirty="0">
                  <a:solidFill>
                    <a:srgbClr val="646363"/>
                  </a:solidFill>
                  <a:latin typeface="Calibri"/>
                  <a:cs typeface="Calibri"/>
                </a:rPr>
                <a:t>Vorbereitung </a:t>
              </a:r>
              <a:r>
                <a:rPr sz="861" b="1" dirty="0">
                  <a:solidFill>
                    <a:srgbClr val="646363"/>
                  </a:solidFill>
                  <a:latin typeface="Calibri"/>
                  <a:cs typeface="Calibri"/>
                </a:rPr>
                <a:t>und</a:t>
              </a:r>
              <a:r>
                <a:rPr sz="861" b="1" spc="9" dirty="0">
                  <a:solidFill>
                    <a:srgbClr val="646363"/>
                  </a:solidFill>
                  <a:latin typeface="Calibri"/>
                  <a:cs typeface="Calibri"/>
                </a:rPr>
                <a:t> </a:t>
              </a:r>
              <a:r>
                <a:rPr sz="861" b="1" dirty="0">
                  <a:solidFill>
                    <a:srgbClr val="646363"/>
                  </a:solidFill>
                  <a:latin typeface="Calibri"/>
                  <a:cs typeface="Calibri"/>
                </a:rPr>
                <a:t>Durchführung</a:t>
              </a:r>
              <a:r>
                <a:rPr sz="861" b="1" spc="9" dirty="0">
                  <a:solidFill>
                    <a:srgbClr val="646363"/>
                  </a:solidFill>
                  <a:latin typeface="Calibri"/>
                  <a:cs typeface="Calibri"/>
                </a:rPr>
                <a:t> </a:t>
              </a:r>
              <a:r>
                <a:rPr sz="861" b="1" dirty="0">
                  <a:solidFill>
                    <a:srgbClr val="646363"/>
                  </a:solidFill>
                  <a:latin typeface="Calibri"/>
                  <a:cs typeface="Calibri"/>
                </a:rPr>
                <a:t>von</a:t>
              </a:r>
              <a:r>
                <a:rPr sz="861" b="1" spc="14" dirty="0">
                  <a:solidFill>
                    <a:srgbClr val="646363"/>
                  </a:solidFill>
                  <a:latin typeface="Calibri"/>
                  <a:cs typeface="Calibri"/>
                </a:rPr>
                <a:t> </a:t>
              </a:r>
              <a:r>
                <a:rPr sz="861" b="1" spc="-9" dirty="0">
                  <a:solidFill>
                    <a:srgbClr val="646363"/>
                  </a:solidFill>
                  <a:latin typeface="Calibri"/>
                  <a:cs typeface="Calibri"/>
                </a:rPr>
                <a:t>Wahlen</a:t>
              </a:r>
              <a:endParaRPr sz="861">
                <a:latin typeface="Calibri"/>
                <a:cs typeface="Calibri"/>
              </a:endParaRPr>
            </a:p>
          </p:txBody>
        </p:sp>
        <p:sp>
          <p:nvSpPr>
            <p:cNvPr id="15" name="object 20">
              <a:extLst>
                <a:ext uri="{FF2B5EF4-FFF2-40B4-BE49-F238E27FC236}">
                  <a16:creationId xmlns:a16="http://schemas.microsoft.com/office/drawing/2014/main" id="{3F71CF1F-0B57-6240-055E-7313A95708D5}"/>
                </a:ext>
              </a:extLst>
            </p:cNvPr>
            <p:cNvSpPr txBox="1"/>
            <p:nvPr/>
          </p:nvSpPr>
          <p:spPr>
            <a:xfrm>
              <a:off x="2631718" y="4702067"/>
              <a:ext cx="2483506" cy="976120"/>
            </a:xfrm>
            <a:prstGeom prst="rect">
              <a:avLst/>
            </a:prstGeom>
          </p:spPr>
          <p:txBody>
            <a:bodyPr vert="horz" wrap="square" lIns="0" tIns="70250" rIns="0" bIns="0" rtlCol="0">
              <a:spAutoFit/>
            </a:bodyPr>
            <a:lstStyle/>
            <a:p>
              <a:pPr marL="11516">
                <a:spcBef>
                  <a:spcPts val="553"/>
                </a:spcBef>
              </a:pPr>
              <a:r>
                <a:rPr sz="861" spc="-9" dirty="0">
                  <a:solidFill>
                    <a:srgbClr val="C51A1B"/>
                  </a:solidFill>
                  <a:latin typeface="Calibri"/>
                  <a:cs typeface="Calibri"/>
                </a:rPr>
                <a:t>Ihre</a:t>
              </a:r>
              <a:r>
                <a:rPr sz="861" spc="-18" dirty="0">
                  <a:solidFill>
                    <a:srgbClr val="C51A1B"/>
                  </a:solidFill>
                  <a:latin typeface="Calibri"/>
                  <a:cs typeface="Calibri"/>
                </a:rPr>
                <a:t> </a:t>
              </a:r>
              <a:r>
                <a:rPr sz="861" spc="-9" dirty="0">
                  <a:solidFill>
                    <a:srgbClr val="C51A1B"/>
                  </a:solidFill>
                  <a:latin typeface="Calibri"/>
                  <a:cs typeface="Calibri"/>
                </a:rPr>
                <a:t>Ansprechpartner*innen:</a:t>
              </a:r>
              <a:endParaRPr sz="861">
                <a:latin typeface="Calibri"/>
                <a:cs typeface="Calibri"/>
              </a:endParaRPr>
            </a:p>
            <a:p>
              <a:pPr marL="11516" marR="4607">
                <a:lnSpc>
                  <a:spcPct val="109600"/>
                </a:lnSpc>
                <a:spcBef>
                  <a:spcPts val="363"/>
                </a:spcBef>
              </a:pPr>
              <a:r>
                <a:rPr sz="861" b="1" dirty="0">
                  <a:solidFill>
                    <a:srgbClr val="C51A1B"/>
                  </a:solidFill>
                  <a:latin typeface="Calibri"/>
                  <a:cs typeface="Calibri"/>
                </a:rPr>
                <a:t>Das</a:t>
              </a:r>
              <a:r>
                <a:rPr sz="861" b="1" spc="-9" dirty="0">
                  <a:solidFill>
                    <a:srgbClr val="C51A1B"/>
                  </a:solidFill>
                  <a:latin typeface="Calibri"/>
                  <a:cs typeface="Calibri"/>
                </a:rPr>
                <a:t> </a:t>
              </a:r>
              <a:r>
                <a:rPr sz="861" b="1" dirty="0">
                  <a:solidFill>
                    <a:srgbClr val="C51A1B"/>
                  </a:solidFill>
                  <a:latin typeface="Calibri"/>
                  <a:cs typeface="Calibri"/>
                </a:rPr>
                <a:t>Team</a:t>
              </a:r>
              <a:r>
                <a:rPr sz="861" b="1" spc="-9" dirty="0">
                  <a:solidFill>
                    <a:srgbClr val="C51A1B"/>
                  </a:solidFill>
                  <a:latin typeface="Calibri"/>
                  <a:cs typeface="Calibri"/>
                </a:rPr>
                <a:t> </a:t>
              </a:r>
              <a:r>
                <a:rPr sz="861" b="1" dirty="0">
                  <a:solidFill>
                    <a:srgbClr val="C51A1B"/>
                  </a:solidFill>
                  <a:latin typeface="Calibri"/>
                  <a:cs typeface="Calibri"/>
                </a:rPr>
                <a:t>des</a:t>
              </a:r>
              <a:r>
                <a:rPr sz="861" b="1" spc="-9" dirty="0">
                  <a:solidFill>
                    <a:srgbClr val="C51A1B"/>
                  </a:solidFill>
                  <a:latin typeface="Calibri"/>
                  <a:cs typeface="Calibri"/>
                </a:rPr>
                <a:t> </a:t>
              </a:r>
              <a:r>
                <a:rPr sz="861" b="1" dirty="0">
                  <a:solidFill>
                    <a:srgbClr val="C51A1B"/>
                  </a:solidFill>
                  <a:latin typeface="Calibri"/>
                  <a:cs typeface="Calibri"/>
                </a:rPr>
                <a:t>Arbeitsbereichs</a:t>
              </a:r>
              <a:r>
                <a:rPr sz="861" b="1" spc="-9" dirty="0">
                  <a:solidFill>
                    <a:srgbClr val="C51A1B"/>
                  </a:solidFill>
                  <a:latin typeface="Calibri"/>
                  <a:cs typeface="Calibri"/>
                </a:rPr>
                <a:t> Ehrenamtsentwicklung </a:t>
              </a:r>
              <a:r>
                <a:rPr sz="861" b="1" dirty="0">
                  <a:solidFill>
                    <a:srgbClr val="C51A1B"/>
                  </a:solidFill>
                  <a:latin typeface="Calibri"/>
                  <a:cs typeface="Calibri"/>
                </a:rPr>
                <a:t>Bischöfliches</a:t>
              </a:r>
              <a:r>
                <a:rPr sz="861" b="1" spc="77" dirty="0">
                  <a:solidFill>
                    <a:srgbClr val="C51A1B"/>
                  </a:solidFill>
                  <a:latin typeface="Calibri"/>
                  <a:cs typeface="Calibri"/>
                </a:rPr>
                <a:t> </a:t>
              </a:r>
              <a:r>
                <a:rPr sz="861" b="1" dirty="0">
                  <a:solidFill>
                    <a:srgbClr val="C51A1B"/>
                  </a:solidFill>
                  <a:latin typeface="Calibri"/>
                  <a:cs typeface="Calibri"/>
                </a:rPr>
                <a:t>Generalvikariat</a:t>
              </a:r>
              <a:r>
                <a:rPr sz="861" b="1" spc="77" dirty="0">
                  <a:solidFill>
                    <a:srgbClr val="C51A1B"/>
                  </a:solidFill>
                  <a:latin typeface="Calibri"/>
                  <a:cs typeface="Calibri"/>
                </a:rPr>
                <a:t> </a:t>
              </a:r>
              <a:r>
                <a:rPr sz="861" b="1" spc="-9" dirty="0">
                  <a:solidFill>
                    <a:srgbClr val="C51A1B"/>
                  </a:solidFill>
                  <a:latin typeface="Calibri"/>
                  <a:cs typeface="Calibri"/>
                </a:rPr>
                <a:t>Trier</a:t>
              </a:r>
              <a:endParaRPr sz="861">
                <a:latin typeface="Calibri"/>
                <a:cs typeface="Calibri"/>
              </a:endParaRPr>
            </a:p>
            <a:p>
              <a:pPr marL="11516" marR="287333">
                <a:lnSpc>
                  <a:spcPct val="109600"/>
                </a:lnSpc>
              </a:pPr>
              <a:r>
                <a:rPr sz="861" dirty="0">
                  <a:solidFill>
                    <a:srgbClr val="C51A1B"/>
                  </a:solidFill>
                  <a:latin typeface="Calibri"/>
                  <a:cs typeface="Calibri"/>
                </a:rPr>
                <a:t>Referent</a:t>
              </a:r>
              <a:r>
                <a:rPr sz="861" spc="18" dirty="0">
                  <a:solidFill>
                    <a:srgbClr val="C51A1B"/>
                  </a:solidFill>
                  <a:latin typeface="Calibri"/>
                  <a:cs typeface="Calibri"/>
                </a:rPr>
                <a:t> </a:t>
              </a:r>
              <a:r>
                <a:rPr sz="861" dirty="0">
                  <a:solidFill>
                    <a:srgbClr val="C51A1B"/>
                  </a:solidFill>
                  <a:latin typeface="Calibri"/>
                  <a:cs typeface="Calibri"/>
                </a:rPr>
                <a:t>für</a:t>
              </a:r>
              <a:r>
                <a:rPr sz="861" spc="18" dirty="0">
                  <a:solidFill>
                    <a:srgbClr val="C51A1B"/>
                  </a:solidFill>
                  <a:latin typeface="Calibri"/>
                  <a:cs typeface="Calibri"/>
                </a:rPr>
                <a:t> </a:t>
              </a:r>
              <a:r>
                <a:rPr sz="861" dirty="0">
                  <a:solidFill>
                    <a:srgbClr val="C51A1B"/>
                  </a:solidFill>
                  <a:latin typeface="Calibri"/>
                  <a:cs typeface="Calibri"/>
                </a:rPr>
                <a:t>kirchliche</a:t>
              </a:r>
              <a:r>
                <a:rPr sz="861" spc="14" dirty="0">
                  <a:solidFill>
                    <a:srgbClr val="C51A1B"/>
                  </a:solidFill>
                  <a:latin typeface="Calibri"/>
                  <a:cs typeface="Calibri"/>
                </a:rPr>
                <a:t> </a:t>
              </a:r>
              <a:r>
                <a:rPr sz="861" dirty="0">
                  <a:solidFill>
                    <a:srgbClr val="C51A1B"/>
                  </a:solidFill>
                  <a:latin typeface="Calibri"/>
                  <a:cs typeface="Calibri"/>
                </a:rPr>
                <a:t>Räte:</a:t>
              </a:r>
              <a:r>
                <a:rPr sz="861" spc="18" dirty="0">
                  <a:solidFill>
                    <a:srgbClr val="C51A1B"/>
                  </a:solidFill>
                  <a:latin typeface="Calibri"/>
                  <a:cs typeface="Calibri"/>
                </a:rPr>
                <a:t> </a:t>
              </a:r>
              <a:r>
                <a:rPr sz="861" spc="-36" dirty="0">
                  <a:solidFill>
                    <a:srgbClr val="C51A1B"/>
                  </a:solidFill>
                  <a:latin typeface="Calibri"/>
                  <a:cs typeface="Calibri"/>
                </a:rPr>
                <a:t>Dr.</a:t>
              </a:r>
              <a:r>
                <a:rPr sz="861" spc="18" dirty="0">
                  <a:solidFill>
                    <a:srgbClr val="C51A1B"/>
                  </a:solidFill>
                  <a:latin typeface="Calibri"/>
                  <a:cs typeface="Calibri"/>
                </a:rPr>
                <a:t> </a:t>
              </a:r>
              <a:r>
                <a:rPr sz="861" dirty="0">
                  <a:solidFill>
                    <a:srgbClr val="C51A1B"/>
                  </a:solidFill>
                  <a:latin typeface="Calibri"/>
                  <a:cs typeface="Calibri"/>
                </a:rPr>
                <a:t>Thomas</a:t>
              </a:r>
              <a:r>
                <a:rPr sz="861" spc="18" dirty="0">
                  <a:solidFill>
                    <a:srgbClr val="C51A1B"/>
                  </a:solidFill>
                  <a:latin typeface="Calibri"/>
                  <a:cs typeface="Calibri"/>
                </a:rPr>
                <a:t> </a:t>
              </a:r>
              <a:r>
                <a:rPr sz="861" spc="-50" dirty="0">
                  <a:solidFill>
                    <a:srgbClr val="C51A1B"/>
                  </a:solidFill>
                  <a:latin typeface="Calibri"/>
                  <a:cs typeface="Calibri"/>
                </a:rPr>
                <a:t>P.</a:t>
              </a:r>
              <a:r>
                <a:rPr sz="861" spc="18" dirty="0">
                  <a:solidFill>
                    <a:srgbClr val="C51A1B"/>
                  </a:solidFill>
                  <a:latin typeface="Calibri"/>
                  <a:cs typeface="Calibri"/>
                </a:rPr>
                <a:t> </a:t>
              </a:r>
              <a:r>
                <a:rPr sz="861" spc="-9" dirty="0">
                  <a:solidFill>
                    <a:srgbClr val="C51A1B"/>
                  </a:solidFill>
                  <a:latin typeface="Calibri"/>
                  <a:cs typeface="Calibri"/>
                </a:rPr>
                <a:t>Fößel </a:t>
              </a:r>
              <a:r>
                <a:rPr sz="861" dirty="0">
                  <a:solidFill>
                    <a:srgbClr val="C51A1B"/>
                  </a:solidFill>
                  <a:latin typeface="Calibri"/>
                  <a:cs typeface="Calibri"/>
                </a:rPr>
                <a:t>Sachbearbeitung:</a:t>
              </a:r>
              <a:r>
                <a:rPr sz="861" spc="5" dirty="0">
                  <a:solidFill>
                    <a:srgbClr val="C51A1B"/>
                  </a:solidFill>
                  <a:latin typeface="Calibri"/>
                  <a:cs typeface="Calibri"/>
                </a:rPr>
                <a:t> </a:t>
              </a:r>
              <a:r>
                <a:rPr sz="861" spc="-9" dirty="0">
                  <a:solidFill>
                    <a:srgbClr val="C51A1B"/>
                  </a:solidFill>
                  <a:latin typeface="Calibri"/>
                  <a:cs typeface="Calibri"/>
                </a:rPr>
                <a:t>Melanie</a:t>
              </a:r>
              <a:r>
                <a:rPr sz="861" spc="9" dirty="0">
                  <a:solidFill>
                    <a:srgbClr val="C51A1B"/>
                  </a:solidFill>
                  <a:latin typeface="Calibri"/>
                  <a:cs typeface="Calibri"/>
                </a:rPr>
                <a:t> </a:t>
              </a:r>
              <a:r>
                <a:rPr sz="861" spc="-9" dirty="0">
                  <a:solidFill>
                    <a:srgbClr val="C51A1B"/>
                  </a:solidFill>
                  <a:latin typeface="Calibri"/>
                  <a:cs typeface="Calibri"/>
                </a:rPr>
                <a:t>Engelmann </a:t>
              </a:r>
              <a:r>
                <a:rPr sz="861" spc="-9" dirty="0">
                  <a:solidFill>
                    <a:srgbClr val="C51A1B"/>
                  </a:solidFill>
                  <a:latin typeface="Calibri"/>
                  <a:cs typeface="Calibri"/>
                  <a:hlinkClick r:id="rId5"/>
                </a:rPr>
                <a:t>raete@bistum-</a:t>
              </a:r>
              <a:r>
                <a:rPr sz="861" dirty="0">
                  <a:solidFill>
                    <a:srgbClr val="C51A1B"/>
                  </a:solidFill>
                  <a:latin typeface="Calibri"/>
                  <a:cs typeface="Calibri"/>
                  <a:hlinkClick r:id="rId5"/>
                </a:rPr>
                <a:t>trier.de</a:t>
              </a:r>
              <a:r>
                <a:rPr sz="861" spc="136" dirty="0">
                  <a:solidFill>
                    <a:srgbClr val="C51A1B"/>
                  </a:solidFill>
                  <a:latin typeface="Calibri"/>
                  <a:cs typeface="Calibri"/>
                </a:rPr>
                <a:t> </a:t>
              </a:r>
              <a:r>
                <a:rPr sz="861" spc="-59" dirty="0">
                  <a:solidFill>
                    <a:srgbClr val="C51A1B"/>
                  </a:solidFill>
                  <a:latin typeface="Calibri"/>
                  <a:cs typeface="Calibri"/>
                </a:rPr>
                <a:t>|</a:t>
              </a:r>
              <a:r>
                <a:rPr sz="861" spc="154" dirty="0">
                  <a:solidFill>
                    <a:srgbClr val="C51A1B"/>
                  </a:solidFill>
                  <a:latin typeface="Calibri"/>
                  <a:cs typeface="Calibri"/>
                </a:rPr>
                <a:t> </a:t>
              </a:r>
              <a:r>
                <a:rPr sz="861" spc="-9" dirty="0">
                  <a:solidFill>
                    <a:srgbClr val="C51A1B"/>
                  </a:solidFill>
                  <a:latin typeface="Calibri"/>
                  <a:cs typeface="Calibri"/>
                </a:rPr>
                <a:t>Telefon</a:t>
              </a:r>
              <a:r>
                <a:rPr sz="861" spc="-18" dirty="0">
                  <a:solidFill>
                    <a:srgbClr val="C51A1B"/>
                  </a:solidFill>
                  <a:latin typeface="Calibri"/>
                  <a:cs typeface="Calibri"/>
                </a:rPr>
                <a:t> </a:t>
              </a:r>
              <a:r>
                <a:rPr sz="861" dirty="0">
                  <a:solidFill>
                    <a:srgbClr val="C51A1B"/>
                  </a:solidFill>
                  <a:latin typeface="Calibri"/>
                  <a:cs typeface="Calibri"/>
                </a:rPr>
                <a:t>06</a:t>
              </a:r>
              <a:r>
                <a:rPr sz="861" spc="-23" dirty="0">
                  <a:solidFill>
                    <a:srgbClr val="C51A1B"/>
                  </a:solidFill>
                  <a:latin typeface="Calibri"/>
                  <a:cs typeface="Calibri"/>
                </a:rPr>
                <a:t> </a:t>
              </a:r>
              <a:r>
                <a:rPr sz="861" spc="-86" dirty="0">
                  <a:solidFill>
                    <a:srgbClr val="C51A1B"/>
                  </a:solidFill>
                  <a:latin typeface="Calibri"/>
                  <a:cs typeface="Calibri"/>
                </a:rPr>
                <a:t>51</a:t>
              </a:r>
              <a:r>
                <a:rPr sz="861" spc="-14" dirty="0">
                  <a:solidFill>
                    <a:srgbClr val="C51A1B"/>
                  </a:solidFill>
                  <a:latin typeface="Calibri"/>
                  <a:cs typeface="Calibri"/>
                </a:rPr>
                <a:t> </a:t>
              </a:r>
              <a:r>
                <a:rPr sz="861" spc="-185" dirty="0">
                  <a:solidFill>
                    <a:srgbClr val="C51A1B"/>
                  </a:solidFill>
                  <a:latin typeface="Calibri"/>
                  <a:cs typeface="Calibri"/>
                </a:rPr>
                <a:t>|</a:t>
              </a:r>
              <a:r>
                <a:rPr sz="861" spc="-14" dirty="0">
                  <a:solidFill>
                    <a:srgbClr val="C51A1B"/>
                  </a:solidFill>
                  <a:latin typeface="Calibri"/>
                  <a:cs typeface="Calibri"/>
                </a:rPr>
                <a:t> </a:t>
              </a:r>
              <a:r>
                <a:rPr sz="861" spc="-41" dirty="0">
                  <a:solidFill>
                    <a:srgbClr val="C51A1B"/>
                  </a:solidFill>
                  <a:latin typeface="Calibri"/>
                  <a:cs typeface="Calibri"/>
                </a:rPr>
                <a:t>7105-</a:t>
              </a:r>
              <a:r>
                <a:rPr sz="861" spc="-23" dirty="0">
                  <a:solidFill>
                    <a:srgbClr val="C51A1B"/>
                  </a:solidFill>
                  <a:latin typeface="Calibri"/>
                  <a:cs typeface="Calibri"/>
                </a:rPr>
                <a:t>183</a:t>
              </a:r>
              <a:endParaRPr sz="861">
                <a:latin typeface="Calibri"/>
                <a:cs typeface="Calibri"/>
              </a:endParaRPr>
            </a:p>
          </p:txBody>
        </p:sp>
        <p:sp>
          <p:nvSpPr>
            <p:cNvPr id="16" name="object 21">
              <a:extLst>
                <a:ext uri="{FF2B5EF4-FFF2-40B4-BE49-F238E27FC236}">
                  <a16:creationId xmlns:a16="http://schemas.microsoft.com/office/drawing/2014/main" id="{C18DC508-798C-3315-1CA3-493E0A1D4B83}"/>
                </a:ext>
              </a:extLst>
            </p:cNvPr>
            <p:cNvSpPr txBox="1"/>
            <p:nvPr/>
          </p:nvSpPr>
          <p:spPr>
            <a:xfrm>
              <a:off x="2606027" y="469058"/>
              <a:ext cx="3823436" cy="409699"/>
            </a:xfrm>
            <a:prstGeom prst="rect">
              <a:avLst/>
            </a:prstGeom>
          </p:spPr>
          <p:txBody>
            <a:bodyPr vert="horz" wrap="square" lIns="0" tIns="4607" rIns="0" bIns="0" rtlCol="0">
              <a:spAutoFit/>
            </a:bodyPr>
            <a:lstStyle/>
            <a:p>
              <a:pPr marL="11516" marR="4607">
                <a:lnSpc>
                  <a:spcPct val="103400"/>
                </a:lnSpc>
                <a:spcBef>
                  <a:spcPts val="36"/>
                </a:spcBef>
              </a:pPr>
              <a:r>
                <a:rPr sz="1315" dirty="0">
                  <a:solidFill>
                    <a:srgbClr val="C51A1B"/>
                  </a:solidFill>
                  <a:latin typeface="Gill Sans MT"/>
                  <a:cs typeface="Gill Sans MT"/>
                </a:rPr>
                <a:t>Beratung</a:t>
              </a:r>
              <a:r>
                <a:rPr sz="1315" spc="-50" dirty="0">
                  <a:solidFill>
                    <a:srgbClr val="C51A1B"/>
                  </a:solidFill>
                  <a:latin typeface="Gill Sans MT"/>
                  <a:cs typeface="Gill Sans MT"/>
                </a:rPr>
                <a:t> </a:t>
              </a:r>
              <a:r>
                <a:rPr sz="1315" dirty="0">
                  <a:solidFill>
                    <a:srgbClr val="C51A1B"/>
                  </a:solidFill>
                  <a:latin typeface="Gill Sans MT"/>
                  <a:cs typeface="Gill Sans MT"/>
                </a:rPr>
                <a:t>und</a:t>
              </a:r>
              <a:r>
                <a:rPr sz="1315" spc="-45" dirty="0">
                  <a:solidFill>
                    <a:srgbClr val="C51A1B"/>
                  </a:solidFill>
                  <a:latin typeface="Gill Sans MT"/>
                  <a:cs typeface="Gill Sans MT"/>
                </a:rPr>
                <a:t> </a:t>
              </a:r>
              <a:r>
                <a:rPr sz="1315" dirty="0">
                  <a:solidFill>
                    <a:srgbClr val="C51A1B"/>
                  </a:solidFill>
                  <a:latin typeface="Gill Sans MT"/>
                  <a:cs typeface="Gill Sans MT"/>
                </a:rPr>
                <a:t>Unterstützung</a:t>
              </a:r>
              <a:r>
                <a:rPr sz="1315" spc="-50" dirty="0">
                  <a:solidFill>
                    <a:srgbClr val="C51A1B"/>
                  </a:solidFill>
                  <a:latin typeface="Gill Sans MT"/>
                  <a:cs typeface="Gill Sans MT"/>
                </a:rPr>
                <a:t> </a:t>
              </a:r>
              <a:r>
                <a:rPr sz="1315" spc="-23" dirty="0">
                  <a:solidFill>
                    <a:srgbClr val="C51A1B"/>
                  </a:solidFill>
                  <a:latin typeface="Gill Sans MT"/>
                  <a:cs typeface="Gill Sans MT"/>
                </a:rPr>
                <a:t>–</a:t>
              </a:r>
              <a:r>
                <a:rPr sz="1315" spc="-45" dirty="0">
                  <a:solidFill>
                    <a:srgbClr val="C51A1B"/>
                  </a:solidFill>
                  <a:latin typeface="Gill Sans MT"/>
                  <a:cs typeface="Gill Sans MT"/>
                </a:rPr>
                <a:t> </a:t>
              </a:r>
              <a:r>
                <a:rPr sz="1315" dirty="0">
                  <a:solidFill>
                    <a:srgbClr val="C51A1B"/>
                  </a:solidFill>
                  <a:latin typeface="Gill Sans MT"/>
                  <a:cs typeface="Gill Sans MT"/>
                </a:rPr>
                <a:t>mit</a:t>
              </a:r>
              <a:r>
                <a:rPr sz="1315" spc="-50" dirty="0">
                  <a:solidFill>
                    <a:srgbClr val="C51A1B"/>
                  </a:solidFill>
                  <a:latin typeface="Gill Sans MT"/>
                  <a:cs typeface="Gill Sans MT"/>
                </a:rPr>
                <a:t> </a:t>
              </a:r>
              <a:r>
                <a:rPr sz="1315" dirty="0">
                  <a:solidFill>
                    <a:srgbClr val="C51A1B"/>
                  </a:solidFill>
                  <a:latin typeface="Gill Sans MT"/>
                  <a:cs typeface="Gill Sans MT"/>
                </a:rPr>
                <a:t>diesen</a:t>
              </a:r>
              <a:r>
                <a:rPr sz="1315" spc="-45" dirty="0">
                  <a:solidFill>
                    <a:srgbClr val="C51A1B"/>
                  </a:solidFill>
                  <a:latin typeface="Gill Sans MT"/>
                  <a:cs typeface="Gill Sans MT"/>
                </a:rPr>
                <a:t> </a:t>
              </a:r>
              <a:r>
                <a:rPr sz="1315" spc="-9" dirty="0">
                  <a:solidFill>
                    <a:srgbClr val="C51A1B"/>
                  </a:solidFill>
                  <a:latin typeface="Gill Sans MT"/>
                  <a:cs typeface="Gill Sans MT"/>
                </a:rPr>
                <a:t>Leistungen </a:t>
              </a:r>
              <a:r>
                <a:rPr sz="1315" dirty="0">
                  <a:solidFill>
                    <a:srgbClr val="C51A1B"/>
                  </a:solidFill>
                  <a:latin typeface="Gill Sans MT"/>
                  <a:cs typeface="Gill Sans MT"/>
                </a:rPr>
                <a:t>helfen</a:t>
              </a:r>
              <a:r>
                <a:rPr sz="1315" spc="-27" dirty="0">
                  <a:solidFill>
                    <a:srgbClr val="C51A1B"/>
                  </a:solidFill>
                  <a:latin typeface="Gill Sans MT"/>
                  <a:cs typeface="Gill Sans MT"/>
                </a:rPr>
                <a:t> </a:t>
              </a:r>
              <a:r>
                <a:rPr sz="1315" spc="-59" dirty="0">
                  <a:solidFill>
                    <a:srgbClr val="C51A1B"/>
                  </a:solidFill>
                  <a:latin typeface="Gill Sans MT"/>
                  <a:cs typeface="Gill Sans MT"/>
                </a:rPr>
                <a:t>wir</a:t>
              </a:r>
              <a:r>
                <a:rPr sz="1315" spc="-23" dirty="0">
                  <a:solidFill>
                    <a:srgbClr val="C51A1B"/>
                  </a:solidFill>
                  <a:latin typeface="Gill Sans MT"/>
                  <a:cs typeface="Gill Sans MT"/>
                </a:rPr>
                <a:t> </a:t>
              </a:r>
              <a:r>
                <a:rPr sz="1315" spc="-9" dirty="0">
                  <a:solidFill>
                    <a:srgbClr val="C51A1B"/>
                  </a:solidFill>
                  <a:latin typeface="Gill Sans MT"/>
                  <a:cs typeface="Gill Sans MT"/>
                </a:rPr>
                <a:t>pastoralen</a:t>
              </a:r>
              <a:r>
                <a:rPr sz="1315" spc="-23" dirty="0">
                  <a:solidFill>
                    <a:srgbClr val="C51A1B"/>
                  </a:solidFill>
                  <a:latin typeface="Gill Sans MT"/>
                  <a:cs typeface="Gill Sans MT"/>
                </a:rPr>
                <a:t> </a:t>
              </a:r>
              <a:r>
                <a:rPr sz="1315" dirty="0">
                  <a:solidFill>
                    <a:srgbClr val="C51A1B"/>
                  </a:solidFill>
                  <a:latin typeface="Gill Sans MT"/>
                  <a:cs typeface="Gill Sans MT"/>
                </a:rPr>
                <a:t>Räten</a:t>
              </a:r>
              <a:r>
                <a:rPr sz="1315" spc="-23" dirty="0">
                  <a:solidFill>
                    <a:srgbClr val="C51A1B"/>
                  </a:solidFill>
                  <a:latin typeface="Gill Sans MT"/>
                  <a:cs typeface="Gill Sans MT"/>
                </a:rPr>
                <a:t> </a:t>
              </a:r>
              <a:r>
                <a:rPr sz="1315" dirty="0">
                  <a:solidFill>
                    <a:srgbClr val="C51A1B"/>
                  </a:solidFill>
                  <a:latin typeface="Gill Sans MT"/>
                  <a:cs typeface="Gill Sans MT"/>
                </a:rPr>
                <a:t>im</a:t>
              </a:r>
              <a:r>
                <a:rPr sz="1315" spc="-23" dirty="0">
                  <a:solidFill>
                    <a:srgbClr val="C51A1B"/>
                  </a:solidFill>
                  <a:latin typeface="Gill Sans MT"/>
                  <a:cs typeface="Gill Sans MT"/>
                </a:rPr>
                <a:t> </a:t>
              </a:r>
              <a:r>
                <a:rPr sz="1315" dirty="0">
                  <a:solidFill>
                    <a:srgbClr val="C51A1B"/>
                  </a:solidFill>
                  <a:latin typeface="Gill Sans MT"/>
                  <a:cs typeface="Gill Sans MT"/>
                </a:rPr>
                <a:t>Bistum</a:t>
              </a:r>
              <a:r>
                <a:rPr sz="1315" spc="-27" dirty="0">
                  <a:solidFill>
                    <a:srgbClr val="C51A1B"/>
                  </a:solidFill>
                  <a:latin typeface="Gill Sans MT"/>
                  <a:cs typeface="Gill Sans MT"/>
                </a:rPr>
                <a:t> </a:t>
              </a:r>
              <a:r>
                <a:rPr sz="1315" spc="-103" dirty="0">
                  <a:solidFill>
                    <a:srgbClr val="C51A1B"/>
                  </a:solidFill>
                  <a:latin typeface="Gill Sans MT"/>
                  <a:cs typeface="Gill Sans MT"/>
                </a:rPr>
                <a:t>Trier</a:t>
              </a:r>
              <a:r>
                <a:rPr sz="1315" spc="-23" dirty="0">
                  <a:solidFill>
                    <a:srgbClr val="C51A1B"/>
                  </a:solidFill>
                  <a:latin typeface="Gill Sans MT"/>
                  <a:cs typeface="Gill Sans MT"/>
                </a:rPr>
                <a:t> </a:t>
              </a:r>
              <a:r>
                <a:rPr sz="1315" spc="-18" dirty="0">
                  <a:solidFill>
                    <a:srgbClr val="C51A1B"/>
                  </a:solidFill>
                  <a:latin typeface="Gill Sans MT"/>
                  <a:cs typeface="Gill Sans MT"/>
                </a:rPr>
                <a:t>gerne</a:t>
              </a:r>
              <a:r>
                <a:rPr sz="1315" spc="-23" dirty="0">
                  <a:solidFill>
                    <a:srgbClr val="C51A1B"/>
                  </a:solidFill>
                  <a:latin typeface="Gill Sans MT"/>
                  <a:cs typeface="Gill Sans MT"/>
                </a:rPr>
                <a:t> </a:t>
              </a:r>
              <a:r>
                <a:rPr sz="1315" spc="-9" dirty="0">
                  <a:solidFill>
                    <a:srgbClr val="C51A1B"/>
                  </a:solidFill>
                  <a:latin typeface="Gill Sans MT"/>
                  <a:cs typeface="Gill Sans MT"/>
                </a:rPr>
                <a:t>weiter!</a:t>
              </a:r>
              <a:endParaRPr sz="1315" dirty="0">
                <a:latin typeface="Gill Sans MT"/>
                <a:cs typeface="Gill Sans MT"/>
              </a:endParaRPr>
            </a:p>
          </p:txBody>
        </p:sp>
        <p:grpSp>
          <p:nvGrpSpPr>
            <p:cNvPr id="17" name="object 22">
              <a:extLst>
                <a:ext uri="{FF2B5EF4-FFF2-40B4-BE49-F238E27FC236}">
                  <a16:creationId xmlns:a16="http://schemas.microsoft.com/office/drawing/2014/main" id="{0A044E55-DEC9-3463-75BF-3940C268C9B3}"/>
                </a:ext>
              </a:extLst>
            </p:cNvPr>
            <p:cNvGrpSpPr/>
            <p:nvPr/>
          </p:nvGrpSpPr>
          <p:grpSpPr>
            <a:xfrm>
              <a:off x="5571612" y="4514245"/>
              <a:ext cx="1413635" cy="1601352"/>
              <a:chOff x="3769349" y="4978209"/>
              <a:chExt cx="1558925" cy="1765935"/>
            </a:xfrm>
          </p:grpSpPr>
          <p:sp>
            <p:nvSpPr>
              <p:cNvPr id="23" name="object 23">
                <a:extLst>
                  <a:ext uri="{FF2B5EF4-FFF2-40B4-BE49-F238E27FC236}">
                    <a16:creationId xmlns:a16="http://schemas.microsoft.com/office/drawing/2014/main" id="{11BC4623-010C-DC37-A014-41C080FBAD37}"/>
                  </a:ext>
                </a:extLst>
              </p:cNvPr>
              <p:cNvSpPr/>
              <p:nvPr/>
            </p:nvSpPr>
            <p:spPr>
              <a:xfrm>
                <a:off x="3786098" y="4992916"/>
                <a:ext cx="1542415" cy="1751330"/>
              </a:xfrm>
              <a:custGeom>
                <a:avLst/>
                <a:gdLst/>
                <a:ahLst/>
                <a:cxnLst/>
                <a:rect l="l" t="t" r="r" b="b"/>
                <a:pathLst>
                  <a:path w="1542414" h="1751329">
                    <a:moveTo>
                      <a:pt x="1541906" y="0"/>
                    </a:moveTo>
                    <a:lnTo>
                      <a:pt x="0" y="0"/>
                    </a:lnTo>
                    <a:lnTo>
                      <a:pt x="0" y="1751075"/>
                    </a:lnTo>
                    <a:lnTo>
                      <a:pt x="1541906" y="1751075"/>
                    </a:lnTo>
                    <a:lnTo>
                      <a:pt x="1541906" y="0"/>
                    </a:lnTo>
                    <a:close/>
                  </a:path>
                </a:pathLst>
              </a:custGeom>
              <a:solidFill>
                <a:srgbClr val="000000">
                  <a:alpha val="19999"/>
                </a:srgbClr>
              </a:solidFill>
            </p:spPr>
            <p:txBody>
              <a:bodyPr wrap="square" lIns="0" tIns="0" rIns="0" bIns="0" rtlCol="0"/>
              <a:lstStyle/>
              <a:p>
                <a:endParaRPr/>
              </a:p>
            </p:txBody>
          </p:sp>
          <p:sp>
            <p:nvSpPr>
              <p:cNvPr id="24" name="object 24">
                <a:extLst>
                  <a:ext uri="{FF2B5EF4-FFF2-40B4-BE49-F238E27FC236}">
                    <a16:creationId xmlns:a16="http://schemas.microsoft.com/office/drawing/2014/main" id="{E3E4948A-73C1-BCB8-654F-F1FA83A84B2C}"/>
                  </a:ext>
                </a:extLst>
              </p:cNvPr>
              <p:cNvSpPr/>
              <p:nvPr/>
            </p:nvSpPr>
            <p:spPr>
              <a:xfrm>
                <a:off x="3769349" y="4978209"/>
                <a:ext cx="1558925" cy="1630680"/>
              </a:xfrm>
              <a:custGeom>
                <a:avLst/>
                <a:gdLst/>
                <a:ahLst/>
                <a:cxnLst/>
                <a:rect l="l" t="t" r="r" b="b"/>
                <a:pathLst>
                  <a:path w="1558925" h="1630679">
                    <a:moveTo>
                      <a:pt x="815327" y="0"/>
                    </a:moveTo>
                    <a:lnTo>
                      <a:pt x="767420" y="1384"/>
                    </a:lnTo>
                    <a:lnTo>
                      <a:pt x="720243" y="5485"/>
                    </a:lnTo>
                    <a:lnTo>
                      <a:pt x="673871" y="12226"/>
                    </a:lnTo>
                    <a:lnTo>
                      <a:pt x="628380" y="21532"/>
                    </a:lnTo>
                    <a:lnTo>
                      <a:pt x="583848" y="33326"/>
                    </a:lnTo>
                    <a:lnTo>
                      <a:pt x="540351" y="47531"/>
                    </a:lnTo>
                    <a:lnTo>
                      <a:pt x="497965" y="64070"/>
                    </a:lnTo>
                    <a:lnTo>
                      <a:pt x="456767" y="82868"/>
                    </a:lnTo>
                    <a:lnTo>
                      <a:pt x="416833" y="103848"/>
                    </a:lnTo>
                    <a:lnTo>
                      <a:pt x="378240" y="126933"/>
                    </a:lnTo>
                    <a:lnTo>
                      <a:pt x="341064" y="152047"/>
                    </a:lnTo>
                    <a:lnTo>
                      <a:pt x="305382" y="179113"/>
                    </a:lnTo>
                    <a:lnTo>
                      <a:pt x="271270" y="208056"/>
                    </a:lnTo>
                    <a:lnTo>
                      <a:pt x="238804" y="238798"/>
                    </a:lnTo>
                    <a:lnTo>
                      <a:pt x="208061" y="271263"/>
                    </a:lnTo>
                    <a:lnTo>
                      <a:pt x="179118" y="305374"/>
                    </a:lnTo>
                    <a:lnTo>
                      <a:pt x="152051" y="341056"/>
                    </a:lnTo>
                    <a:lnTo>
                      <a:pt x="126937" y="378231"/>
                    </a:lnTo>
                    <a:lnTo>
                      <a:pt x="103851" y="416824"/>
                    </a:lnTo>
                    <a:lnTo>
                      <a:pt x="82871" y="456757"/>
                    </a:lnTo>
                    <a:lnTo>
                      <a:pt x="64072" y="497955"/>
                    </a:lnTo>
                    <a:lnTo>
                      <a:pt x="47532" y="540340"/>
                    </a:lnTo>
                    <a:lnTo>
                      <a:pt x="33327" y="583837"/>
                    </a:lnTo>
                    <a:lnTo>
                      <a:pt x="21533" y="628368"/>
                    </a:lnTo>
                    <a:lnTo>
                      <a:pt x="12227" y="673858"/>
                    </a:lnTo>
                    <a:lnTo>
                      <a:pt x="5485" y="720230"/>
                    </a:lnTo>
                    <a:lnTo>
                      <a:pt x="1384" y="767408"/>
                    </a:lnTo>
                    <a:lnTo>
                      <a:pt x="0" y="815314"/>
                    </a:lnTo>
                    <a:lnTo>
                      <a:pt x="1384" y="863221"/>
                    </a:lnTo>
                    <a:lnTo>
                      <a:pt x="5485" y="910398"/>
                    </a:lnTo>
                    <a:lnTo>
                      <a:pt x="12227" y="956770"/>
                    </a:lnTo>
                    <a:lnTo>
                      <a:pt x="21533" y="1002261"/>
                    </a:lnTo>
                    <a:lnTo>
                      <a:pt x="33327" y="1046793"/>
                    </a:lnTo>
                    <a:lnTo>
                      <a:pt x="47532" y="1090290"/>
                    </a:lnTo>
                    <a:lnTo>
                      <a:pt x="64072" y="1132676"/>
                    </a:lnTo>
                    <a:lnTo>
                      <a:pt x="82871" y="1173874"/>
                    </a:lnTo>
                    <a:lnTo>
                      <a:pt x="103851" y="1213808"/>
                    </a:lnTo>
                    <a:lnTo>
                      <a:pt x="126937" y="1252401"/>
                    </a:lnTo>
                    <a:lnTo>
                      <a:pt x="152051" y="1289577"/>
                    </a:lnTo>
                    <a:lnTo>
                      <a:pt x="179118" y="1325259"/>
                    </a:lnTo>
                    <a:lnTo>
                      <a:pt x="208061" y="1359371"/>
                    </a:lnTo>
                    <a:lnTo>
                      <a:pt x="238804" y="1391837"/>
                    </a:lnTo>
                    <a:lnTo>
                      <a:pt x="271270" y="1422580"/>
                    </a:lnTo>
                    <a:lnTo>
                      <a:pt x="305382" y="1451523"/>
                    </a:lnTo>
                    <a:lnTo>
                      <a:pt x="341064" y="1478590"/>
                    </a:lnTo>
                    <a:lnTo>
                      <a:pt x="378240" y="1503704"/>
                    </a:lnTo>
                    <a:lnTo>
                      <a:pt x="416833" y="1526790"/>
                    </a:lnTo>
                    <a:lnTo>
                      <a:pt x="456767" y="1547770"/>
                    </a:lnTo>
                    <a:lnTo>
                      <a:pt x="497965" y="1566569"/>
                    </a:lnTo>
                    <a:lnTo>
                      <a:pt x="540351" y="1583109"/>
                    </a:lnTo>
                    <a:lnTo>
                      <a:pt x="583848" y="1597314"/>
                    </a:lnTo>
                    <a:lnTo>
                      <a:pt x="628380" y="1609108"/>
                    </a:lnTo>
                    <a:lnTo>
                      <a:pt x="673871" y="1618414"/>
                    </a:lnTo>
                    <a:lnTo>
                      <a:pt x="720243" y="1625156"/>
                    </a:lnTo>
                    <a:lnTo>
                      <a:pt x="767420" y="1629257"/>
                    </a:lnTo>
                    <a:lnTo>
                      <a:pt x="815327" y="1630641"/>
                    </a:lnTo>
                    <a:lnTo>
                      <a:pt x="863233" y="1629257"/>
                    </a:lnTo>
                    <a:lnTo>
                      <a:pt x="910411" y="1625156"/>
                    </a:lnTo>
                    <a:lnTo>
                      <a:pt x="956783" y="1618414"/>
                    </a:lnTo>
                    <a:lnTo>
                      <a:pt x="1002273" y="1609108"/>
                    </a:lnTo>
                    <a:lnTo>
                      <a:pt x="1046805" y="1597314"/>
                    </a:lnTo>
                    <a:lnTo>
                      <a:pt x="1090302" y="1583109"/>
                    </a:lnTo>
                    <a:lnTo>
                      <a:pt x="1132688" y="1566569"/>
                    </a:lnTo>
                    <a:lnTo>
                      <a:pt x="1173886" y="1547770"/>
                    </a:lnTo>
                    <a:lnTo>
                      <a:pt x="1213820" y="1526790"/>
                    </a:lnTo>
                    <a:lnTo>
                      <a:pt x="1252413" y="1503704"/>
                    </a:lnTo>
                    <a:lnTo>
                      <a:pt x="1289589" y="1478590"/>
                    </a:lnTo>
                    <a:lnTo>
                      <a:pt x="1325272" y="1451523"/>
                    </a:lnTo>
                    <a:lnTo>
                      <a:pt x="1359384" y="1422580"/>
                    </a:lnTo>
                    <a:lnTo>
                      <a:pt x="1391850" y="1391837"/>
                    </a:lnTo>
                    <a:lnTo>
                      <a:pt x="1422592" y="1359371"/>
                    </a:lnTo>
                    <a:lnTo>
                      <a:pt x="1451535" y="1325259"/>
                    </a:lnTo>
                    <a:lnTo>
                      <a:pt x="1478602" y="1289577"/>
                    </a:lnTo>
                    <a:lnTo>
                      <a:pt x="1503717" y="1252401"/>
                    </a:lnTo>
                    <a:lnTo>
                      <a:pt x="1526803" y="1213808"/>
                    </a:lnTo>
                    <a:lnTo>
                      <a:pt x="1547783" y="1173874"/>
                    </a:lnTo>
                    <a:lnTo>
                      <a:pt x="1558655" y="1150046"/>
                    </a:lnTo>
                    <a:lnTo>
                      <a:pt x="1558655" y="480584"/>
                    </a:lnTo>
                    <a:lnTo>
                      <a:pt x="1526803" y="416824"/>
                    </a:lnTo>
                    <a:lnTo>
                      <a:pt x="1503717" y="378231"/>
                    </a:lnTo>
                    <a:lnTo>
                      <a:pt x="1478602" y="341056"/>
                    </a:lnTo>
                    <a:lnTo>
                      <a:pt x="1451535" y="305374"/>
                    </a:lnTo>
                    <a:lnTo>
                      <a:pt x="1422592" y="271263"/>
                    </a:lnTo>
                    <a:lnTo>
                      <a:pt x="1391850" y="238798"/>
                    </a:lnTo>
                    <a:lnTo>
                      <a:pt x="1359384" y="208056"/>
                    </a:lnTo>
                    <a:lnTo>
                      <a:pt x="1325272" y="179113"/>
                    </a:lnTo>
                    <a:lnTo>
                      <a:pt x="1289589" y="152047"/>
                    </a:lnTo>
                    <a:lnTo>
                      <a:pt x="1252413" y="126933"/>
                    </a:lnTo>
                    <a:lnTo>
                      <a:pt x="1213820" y="103848"/>
                    </a:lnTo>
                    <a:lnTo>
                      <a:pt x="1173886" y="82868"/>
                    </a:lnTo>
                    <a:lnTo>
                      <a:pt x="1132688" y="64070"/>
                    </a:lnTo>
                    <a:lnTo>
                      <a:pt x="1090302" y="47531"/>
                    </a:lnTo>
                    <a:lnTo>
                      <a:pt x="1046805" y="33326"/>
                    </a:lnTo>
                    <a:lnTo>
                      <a:pt x="1002273" y="21532"/>
                    </a:lnTo>
                    <a:lnTo>
                      <a:pt x="956783" y="12226"/>
                    </a:lnTo>
                    <a:lnTo>
                      <a:pt x="910411" y="5485"/>
                    </a:lnTo>
                    <a:lnTo>
                      <a:pt x="863233" y="1384"/>
                    </a:lnTo>
                    <a:lnTo>
                      <a:pt x="815327" y="0"/>
                    </a:lnTo>
                    <a:close/>
                  </a:path>
                </a:pathLst>
              </a:custGeom>
              <a:solidFill>
                <a:srgbClr val="C51A1B"/>
              </a:solidFill>
            </p:spPr>
            <p:txBody>
              <a:bodyPr wrap="square" lIns="0" tIns="0" rIns="0" bIns="0" rtlCol="0"/>
              <a:lstStyle/>
              <a:p>
                <a:endParaRPr/>
              </a:p>
            </p:txBody>
          </p:sp>
        </p:grpSp>
        <p:sp>
          <p:nvSpPr>
            <p:cNvPr id="18" name="object 25">
              <a:extLst>
                <a:ext uri="{FF2B5EF4-FFF2-40B4-BE49-F238E27FC236}">
                  <a16:creationId xmlns:a16="http://schemas.microsoft.com/office/drawing/2014/main" id="{1B9674D2-0507-059D-3556-7FD66152DBD9}"/>
                </a:ext>
              </a:extLst>
            </p:cNvPr>
            <p:cNvSpPr txBox="1"/>
            <p:nvPr/>
          </p:nvSpPr>
          <p:spPr>
            <a:xfrm>
              <a:off x="5586800" y="4527581"/>
              <a:ext cx="1398663" cy="1242648"/>
            </a:xfrm>
            <a:prstGeom prst="rect">
              <a:avLst/>
            </a:prstGeom>
          </p:spPr>
          <p:txBody>
            <a:bodyPr vert="horz" wrap="square" lIns="0" tIns="0" rIns="0" bIns="0" rtlCol="0">
              <a:spAutoFit/>
            </a:bodyPr>
            <a:lstStyle/>
            <a:p>
              <a:pPr>
                <a:lnSpc>
                  <a:spcPct val="100000"/>
                </a:lnSpc>
              </a:pPr>
              <a:endParaRPr sz="1088">
                <a:latin typeface="Times New Roman"/>
                <a:cs typeface="Times New Roman"/>
              </a:endParaRPr>
            </a:p>
            <a:p>
              <a:pPr marL="278696" marR="372554" indent="149713" algn="just">
                <a:lnSpc>
                  <a:spcPct val="116700"/>
                </a:lnSpc>
                <a:spcBef>
                  <a:spcPts val="5"/>
                </a:spcBef>
              </a:pPr>
              <a:r>
                <a:rPr sz="861" i="1" dirty="0">
                  <a:solidFill>
                    <a:srgbClr val="FFFFFF"/>
                  </a:solidFill>
                  <a:latin typeface="Calibri"/>
                  <a:cs typeface="Calibri"/>
                </a:rPr>
                <a:t>Sie</a:t>
              </a:r>
              <a:r>
                <a:rPr sz="861" i="1" spc="45" dirty="0">
                  <a:solidFill>
                    <a:srgbClr val="FFFFFF"/>
                  </a:solidFill>
                  <a:latin typeface="Calibri"/>
                  <a:cs typeface="Calibri"/>
                </a:rPr>
                <a:t> </a:t>
              </a:r>
              <a:r>
                <a:rPr sz="861" i="1" spc="-9" dirty="0">
                  <a:solidFill>
                    <a:srgbClr val="FFFFFF"/>
                  </a:solidFill>
                  <a:latin typeface="Calibri"/>
                  <a:cs typeface="Calibri"/>
                </a:rPr>
                <a:t>haben </a:t>
              </a:r>
              <a:r>
                <a:rPr sz="861" i="1" dirty="0">
                  <a:solidFill>
                    <a:srgbClr val="FFFFFF"/>
                  </a:solidFill>
                  <a:latin typeface="Calibri"/>
                  <a:cs typeface="Calibri"/>
                </a:rPr>
                <a:t>Fragen</a:t>
              </a:r>
              <a:r>
                <a:rPr sz="861" i="1" spc="-14" dirty="0">
                  <a:solidFill>
                    <a:srgbClr val="FFFFFF"/>
                  </a:solidFill>
                  <a:latin typeface="Calibri"/>
                  <a:cs typeface="Calibri"/>
                </a:rPr>
                <a:t> </a:t>
              </a:r>
              <a:r>
                <a:rPr sz="861" i="1" spc="-18" dirty="0">
                  <a:solidFill>
                    <a:srgbClr val="FFFFFF"/>
                  </a:solidFill>
                  <a:latin typeface="Calibri"/>
                  <a:cs typeface="Calibri"/>
                </a:rPr>
                <a:t>oder</a:t>
              </a:r>
              <a:r>
                <a:rPr sz="861" i="1" spc="-9" dirty="0">
                  <a:solidFill>
                    <a:srgbClr val="FFFFFF"/>
                  </a:solidFill>
                  <a:latin typeface="Calibri"/>
                  <a:cs typeface="Calibri"/>
                </a:rPr>
                <a:t> </a:t>
              </a:r>
              <a:r>
                <a:rPr sz="861" i="1" spc="-18" dirty="0">
                  <a:solidFill>
                    <a:srgbClr val="FFFFFF"/>
                  </a:solidFill>
                  <a:latin typeface="Calibri"/>
                  <a:cs typeface="Calibri"/>
                </a:rPr>
                <a:t>sind</a:t>
              </a:r>
              <a:endParaRPr sz="861">
                <a:latin typeface="Calibri"/>
                <a:cs typeface="Calibri"/>
              </a:endParaRPr>
            </a:p>
            <a:p>
              <a:pPr marL="163532" marR="291940" indent="34549" algn="just">
                <a:lnSpc>
                  <a:spcPct val="116700"/>
                </a:lnSpc>
              </a:pPr>
              <a:r>
                <a:rPr sz="861" i="1" dirty="0">
                  <a:solidFill>
                    <a:srgbClr val="FFFFFF"/>
                  </a:solidFill>
                  <a:latin typeface="Calibri"/>
                  <a:cs typeface="Calibri"/>
                </a:rPr>
                <a:t>nicht</a:t>
              </a:r>
              <a:r>
                <a:rPr sz="861" i="1" spc="5" dirty="0">
                  <a:solidFill>
                    <a:srgbClr val="FFFFFF"/>
                  </a:solidFill>
                  <a:latin typeface="Calibri"/>
                  <a:cs typeface="Calibri"/>
                </a:rPr>
                <a:t> </a:t>
              </a:r>
              <a:r>
                <a:rPr sz="861" i="1" spc="-9" dirty="0">
                  <a:solidFill>
                    <a:srgbClr val="FFFFFF"/>
                  </a:solidFill>
                  <a:latin typeface="Calibri"/>
                  <a:cs typeface="Calibri"/>
                </a:rPr>
                <a:t>sicher,</a:t>
              </a:r>
              <a:r>
                <a:rPr sz="861" i="1" spc="5" dirty="0">
                  <a:solidFill>
                    <a:srgbClr val="FFFFFF"/>
                  </a:solidFill>
                  <a:latin typeface="Calibri"/>
                  <a:cs typeface="Calibri"/>
                </a:rPr>
                <a:t> </a:t>
              </a:r>
              <a:r>
                <a:rPr sz="861" i="1" spc="-9" dirty="0">
                  <a:solidFill>
                    <a:srgbClr val="FFFFFF"/>
                  </a:solidFill>
                  <a:latin typeface="Calibri"/>
                  <a:cs typeface="Calibri"/>
                </a:rPr>
                <a:t>welches </a:t>
              </a:r>
              <a:r>
                <a:rPr sz="861" i="1" dirty="0">
                  <a:solidFill>
                    <a:srgbClr val="FFFFFF"/>
                  </a:solidFill>
                  <a:latin typeface="Calibri"/>
                  <a:cs typeface="Calibri"/>
                </a:rPr>
                <a:t>Angebot</a:t>
              </a:r>
              <a:r>
                <a:rPr sz="861" i="1" spc="5" dirty="0">
                  <a:solidFill>
                    <a:srgbClr val="FFFFFF"/>
                  </a:solidFill>
                  <a:latin typeface="Calibri"/>
                  <a:cs typeface="Calibri"/>
                </a:rPr>
                <a:t> </a:t>
              </a:r>
              <a:r>
                <a:rPr sz="861" i="1" dirty="0">
                  <a:solidFill>
                    <a:srgbClr val="FFFFFF"/>
                  </a:solidFill>
                  <a:latin typeface="Calibri"/>
                  <a:cs typeface="Calibri"/>
                </a:rPr>
                <a:t>das</a:t>
              </a:r>
              <a:r>
                <a:rPr sz="861" i="1" spc="9" dirty="0">
                  <a:solidFill>
                    <a:srgbClr val="FFFFFF"/>
                  </a:solidFill>
                  <a:latin typeface="Calibri"/>
                  <a:cs typeface="Calibri"/>
                </a:rPr>
                <a:t> </a:t>
              </a:r>
              <a:r>
                <a:rPr sz="861" i="1" spc="-9" dirty="0">
                  <a:solidFill>
                    <a:srgbClr val="FFFFFF"/>
                  </a:solidFill>
                  <a:latin typeface="Calibri"/>
                  <a:cs typeface="Calibri"/>
                </a:rPr>
                <a:t>richtige </a:t>
              </a:r>
              <a:r>
                <a:rPr sz="861" i="1" dirty="0">
                  <a:solidFill>
                    <a:srgbClr val="FFFFFF"/>
                  </a:solidFill>
                  <a:latin typeface="Calibri"/>
                  <a:cs typeface="Calibri"/>
                </a:rPr>
                <a:t>für</a:t>
              </a:r>
              <a:r>
                <a:rPr sz="861" i="1" spc="23" dirty="0">
                  <a:solidFill>
                    <a:srgbClr val="FFFFFF"/>
                  </a:solidFill>
                  <a:latin typeface="Calibri"/>
                  <a:cs typeface="Calibri"/>
                </a:rPr>
                <a:t> </a:t>
              </a:r>
              <a:r>
                <a:rPr sz="861" i="1" dirty="0">
                  <a:solidFill>
                    <a:srgbClr val="FFFFFF"/>
                  </a:solidFill>
                  <a:latin typeface="Calibri"/>
                  <a:cs typeface="Calibri"/>
                </a:rPr>
                <a:t>Sie</a:t>
              </a:r>
              <a:r>
                <a:rPr sz="861" i="1" spc="27" dirty="0">
                  <a:solidFill>
                    <a:srgbClr val="FFFFFF"/>
                  </a:solidFill>
                  <a:latin typeface="Calibri"/>
                  <a:cs typeface="Calibri"/>
                </a:rPr>
                <a:t> </a:t>
              </a:r>
              <a:r>
                <a:rPr sz="861" i="1" spc="-18" dirty="0">
                  <a:solidFill>
                    <a:srgbClr val="FFFFFF"/>
                  </a:solidFill>
                  <a:latin typeface="Calibri"/>
                  <a:cs typeface="Calibri"/>
                </a:rPr>
                <a:t>ist?</a:t>
              </a:r>
              <a:endParaRPr sz="861">
                <a:latin typeface="Calibri"/>
                <a:cs typeface="Calibri"/>
              </a:endParaRPr>
            </a:p>
            <a:p>
              <a:pPr marL="393860" marR="387526" indent="-126680" algn="just">
                <a:lnSpc>
                  <a:spcPct val="116700"/>
                </a:lnSpc>
              </a:pPr>
              <a:r>
                <a:rPr sz="861" i="1" dirty="0">
                  <a:solidFill>
                    <a:srgbClr val="FFFFFF"/>
                  </a:solidFill>
                  <a:latin typeface="Calibri"/>
                  <a:cs typeface="Calibri"/>
                </a:rPr>
                <a:t>Wir</a:t>
              </a:r>
              <a:r>
                <a:rPr sz="861" i="1" spc="-23" dirty="0">
                  <a:solidFill>
                    <a:srgbClr val="FFFFFF"/>
                  </a:solidFill>
                  <a:latin typeface="Calibri"/>
                  <a:cs typeface="Calibri"/>
                </a:rPr>
                <a:t> </a:t>
              </a:r>
              <a:r>
                <a:rPr sz="861" i="1" dirty="0">
                  <a:solidFill>
                    <a:srgbClr val="FFFFFF"/>
                  </a:solidFill>
                  <a:latin typeface="Calibri"/>
                  <a:cs typeface="Calibri"/>
                </a:rPr>
                <a:t>helfen</a:t>
              </a:r>
              <a:r>
                <a:rPr sz="861" i="1" spc="-18" dirty="0">
                  <a:solidFill>
                    <a:srgbClr val="FFFFFF"/>
                  </a:solidFill>
                  <a:latin typeface="Calibri"/>
                  <a:cs typeface="Calibri"/>
                </a:rPr>
                <a:t> Ihnen</a:t>
              </a:r>
              <a:r>
                <a:rPr sz="861" i="1" spc="-9" dirty="0">
                  <a:solidFill>
                    <a:srgbClr val="FFFFFF"/>
                  </a:solidFill>
                  <a:latin typeface="Calibri"/>
                  <a:cs typeface="Calibri"/>
                </a:rPr>
                <a:t> gerne</a:t>
              </a:r>
              <a:r>
                <a:rPr sz="861" i="1" spc="-32" dirty="0">
                  <a:solidFill>
                    <a:srgbClr val="FFFFFF"/>
                  </a:solidFill>
                  <a:latin typeface="Calibri"/>
                  <a:cs typeface="Calibri"/>
                </a:rPr>
                <a:t> </a:t>
              </a:r>
              <a:r>
                <a:rPr sz="861" i="1" spc="-9" dirty="0">
                  <a:solidFill>
                    <a:srgbClr val="FFFFFF"/>
                  </a:solidFill>
                  <a:latin typeface="Calibri"/>
                  <a:cs typeface="Calibri"/>
                </a:rPr>
                <a:t>weiter!</a:t>
              </a:r>
              <a:endParaRPr sz="861">
                <a:latin typeface="Calibri"/>
                <a:cs typeface="Calibri"/>
              </a:endParaRPr>
            </a:p>
          </p:txBody>
        </p:sp>
        <p:sp>
          <p:nvSpPr>
            <p:cNvPr id="19" name="object 26">
              <a:extLst>
                <a:ext uri="{FF2B5EF4-FFF2-40B4-BE49-F238E27FC236}">
                  <a16:creationId xmlns:a16="http://schemas.microsoft.com/office/drawing/2014/main" id="{08BED43C-65FE-F447-0DD8-E60008E57447}"/>
                </a:ext>
              </a:extLst>
            </p:cNvPr>
            <p:cNvSpPr txBox="1"/>
            <p:nvPr/>
          </p:nvSpPr>
          <p:spPr>
            <a:xfrm>
              <a:off x="4712826" y="1183850"/>
              <a:ext cx="1699817" cy="1674904"/>
            </a:xfrm>
            <a:prstGeom prst="rect">
              <a:avLst/>
            </a:prstGeom>
          </p:spPr>
          <p:txBody>
            <a:bodyPr vert="horz" wrap="square" lIns="0" tIns="11516" rIns="0" bIns="0" rtlCol="0">
              <a:spAutoFit/>
            </a:bodyPr>
            <a:lstStyle/>
            <a:p>
              <a:pPr marL="11516" marR="149713">
                <a:lnSpc>
                  <a:spcPct val="105300"/>
                </a:lnSpc>
                <a:spcBef>
                  <a:spcPts val="91"/>
                </a:spcBef>
              </a:pPr>
              <a:r>
                <a:rPr sz="861" b="1" dirty="0">
                  <a:solidFill>
                    <a:srgbClr val="646363"/>
                  </a:solidFill>
                  <a:latin typeface="Calibri"/>
                  <a:cs typeface="Calibri"/>
                </a:rPr>
                <a:t>Vermittlung</a:t>
              </a:r>
              <a:r>
                <a:rPr sz="861" b="1" spc="27" dirty="0">
                  <a:solidFill>
                    <a:srgbClr val="646363"/>
                  </a:solidFill>
                  <a:latin typeface="Calibri"/>
                  <a:cs typeface="Calibri"/>
                </a:rPr>
                <a:t> </a:t>
              </a:r>
              <a:r>
                <a:rPr sz="861" b="1" spc="-9" dirty="0">
                  <a:solidFill>
                    <a:srgbClr val="646363"/>
                  </a:solidFill>
                  <a:latin typeface="Calibri"/>
                  <a:cs typeface="Calibri"/>
                </a:rPr>
                <a:t>unterschiedlicher </a:t>
              </a:r>
              <a:r>
                <a:rPr sz="861" b="1" dirty="0">
                  <a:solidFill>
                    <a:srgbClr val="646363"/>
                  </a:solidFill>
                  <a:latin typeface="Calibri"/>
                  <a:cs typeface="Calibri"/>
                </a:rPr>
                <a:t>Beratung-</a:t>
              </a:r>
              <a:r>
                <a:rPr sz="861" b="1" spc="27" dirty="0">
                  <a:solidFill>
                    <a:srgbClr val="646363"/>
                  </a:solidFill>
                  <a:latin typeface="Calibri"/>
                  <a:cs typeface="Calibri"/>
                </a:rPr>
                <a:t> </a:t>
              </a:r>
              <a:r>
                <a:rPr sz="861" b="1" dirty="0">
                  <a:solidFill>
                    <a:srgbClr val="646363"/>
                  </a:solidFill>
                  <a:latin typeface="Calibri"/>
                  <a:cs typeface="Calibri"/>
                </a:rPr>
                <a:t>und</a:t>
              </a:r>
              <a:r>
                <a:rPr sz="861" b="1" spc="27" dirty="0">
                  <a:solidFill>
                    <a:srgbClr val="646363"/>
                  </a:solidFill>
                  <a:latin typeface="Calibri"/>
                  <a:cs typeface="Calibri"/>
                </a:rPr>
                <a:t> </a:t>
              </a:r>
              <a:r>
                <a:rPr sz="861" b="1" spc="-9" dirty="0">
                  <a:solidFill>
                    <a:srgbClr val="646363"/>
                  </a:solidFill>
                  <a:latin typeface="Calibri"/>
                  <a:cs typeface="Calibri"/>
                </a:rPr>
                <a:t>Coachingangebote </a:t>
              </a:r>
              <a:r>
                <a:rPr sz="861" dirty="0">
                  <a:solidFill>
                    <a:srgbClr val="646363"/>
                  </a:solidFill>
                  <a:latin typeface="Calibri"/>
                  <a:cs typeface="Calibri"/>
                </a:rPr>
                <a:t>online</a:t>
              </a:r>
              <a:r>
                <a:rPr sz="861" spc="-23" dirty="0">
                  <a:solidFill>
                    <a:srgbClr val="646363"/>
                  </a:solidFill>
                  <a:latin typeface="Calibri"/>
                  <a:cs typeface="Calibri"/>
                </a:rPr>
                <a:t> </a:t>
              </a:r>
              <a:r>
                <a:rPr sz="861" spc="-18" dirty="0">
                  <a:solidFill>
                    <a:srgbClr val="646363"/>
                  </a:solidFill>
                  <a:latin typeface="Calibri"/>
                  <a:cs typeface="Calibri"/>
                </a:rPr>
                <a:t>oder</a:t>
              </a:r>
              <a:r>
                <a:rPr sz="861" spc="-23" dirty="0">
                  <a:solidFill>
                    <a:srgbClr val="646363"/>
                  </a:solidFill>
                  <a:latin typeface="Calibri"/>
                  <a:cs typeface="Calibri"/>
                </a:rPr>
                <a:t> </a:t>
              </a:r>
              <a:r>
                <a:rPr sz="861" spc="-18" dirty="0">
                  <a:solidFill>
                    <a:srgbClr val="646363"/>
                  </a:solidFill>
                  <a:latin typeface="Calibri"/>
                  <a:cs typeface="Calibri"/>
                </a:rPr>
                <a:t>vor</a:t>
              </a:r>
              <a:r>
                <a:rPr sz="861" spc="-23" dirty="0">
                  <a:solidFill>
                    <a:srgbClr val="646363"/>
                  </a:solidFill>
                  <a:latin typeface="Calibri"/>
                  <a:cs typeface="Calibri"/>
                </a:rPr>
                <a:t> Ort</a:t>
              </a:r>
              <a:endParaRPr sz="861">
                <a:latin typeface="Calibri"/>
                <a:cs typeface="Calibri"/>
              </a:endParaRPr>
            </a:p>
            <a:p>
              <a:pPr marL="11516" marR="221690">
                <a:lnSpc>
                  <a:spcPct val="105300"/>
                </a:lnSpc>
              </a:pPr>
              <a:r>
                <a:rPr sz="861" dirty="0">
                  <a:solidFill>
                    <a:srgbClr val="646363"/>
                  </a:solidFill>
                  <a:latin typeface="Calibri"/>
                  <a:cs typeface="Calibri"/>
                </a:rPr>
                <a:t>(u.a.</a:t>
              </a:r>
              <a:r>
                <a:rPr sz="861" spc="36" dirty="0">
                  <a:solidFill>
                    <a:srgbClr val="646363"/>
                  </a:solidFill>
                  <a:latin typeface="Calibri"/>
                  <a:cs typeface="Calibri"/>
                </a:rPr>
                <a:t> </a:t>
              </a:r>
              <a:r>
                <a:rPr sz="861" dirty="0">
                  <a:solidFill>
                    <a:srgbClr val="646363"/>
                  </a:solidFill>
                  <a:latin typeface="Calibri"/>
                  <a:cs typeface="Calibri"/>
                </a:rPr>
                <a:t>in</a:t>
              </a:r>
              <a:r>
                <a:rPr sz="861" spc="41" dirty="0">
                  <a:solidFill>
                    <a:srgbClr val="646363"/>
                  </a:solidFill>
                  <a:latin typeface="Calibri"/>
                  <a:cs typeface="Calibri"/>
                </a:rPr>
                <a:t> </a:t>
              </a:r>
              <a:r>
                <a:rPr sz="861" dirty="0">
                  <a:solidFill>
                    <a:srgbClr val="646363"/>
                  </a:solidFill>
                  <a:latin typeface="Calibri"/>
                  <a:cs typeface="Calibri"/>
                </a:rPr>
                <a:t>Zusammenarbeit</a:t>
              </a:r>
              <a:r>
                <a:rPr sz="861" spc="41" dirty="0">
                  <a:solidFill>
                    <a:srgbClr val="646363"/>
                  </a:solidFill>
                  <a:latin typeface="Calibri"/>
                  <a:cs typeface="Calibri"/>
                </a:rPr>
                <a:t> </a:t>
              </a:r>
              <a:r>
                <a:rPr sz="861" dirty="0">
                  <a:solidFill>
                    <a:srgbClr val="646363"/>
                  </a:solidFill>
                  <a:latin typeface="Calibri"/>
                  <a:cs typeface="Calibri"/>
                </a:rPr>
                <a:t>mit</a:t>
              </a:r>
              <a:r>
                <a:rPr sz="861" spc="41" dirty="0">
                  <a:solidFill>
                    <a:srgbClr val="646363"/>
                  </a:solidFill>
                  <a:latin typeface="Calibri"/>
                  <a:cs typeface="Calibri"/>
                </a:rPr>
                <a:t> </a:t>
              </a:r>
              <a:r>
                <a:rPr sz="861" spc="-23" dirty="0">
                  <a:solidFill>
                    <a:srgbClr val="646363"/>
                  </a:solidFill>
                  <a:latin typeface="Calibri"/>
                  <a:cs typeface="Calibri"/>
                </a:rPr>
                <a:t>der</a:t>
              </a:r>
              <a:r>
                <a:rPr sz="861" dirty="0">
                  <a:solidFill>
                    <a:srgbClr val="646363"/>
                  </a:solidFill>
                  <a:latin typeface="Calibri"/>
                  <a:cs typeface="Calibri"/>
                </a:rPr>
                <a:t> Organisationsberatung</a:t>
              </a:r>
              <a:r>
                <a:rPr sz="861" spc="14" dirty="0">
                  <a:solidFill>
                    <a:srgbClr val="646363"/>
                  </a:solidFill>
                  <a:latin typeface="Calibri"/>
                  <a:cs typeface="Calibri"/>
                </a:rPr>
                <a:t> </a:t>
              </a:r>
              <a:r>
                <a:rPr sz="861" dirty="0">
                  <a:solidFill>
                    <a:srgbClr val="646363"/>
                  </a:solidFill>
                  <a:latin typeface="Calibri"/>
                  <a:cs typeface="Calibri"/>
                </a:rPr>
                <a:t>und</a:t>
              </a:r>
              <a:r>
                <a:rPr sz="861" spc="14" dirty="0">
                  <a:solidFill>
                    <a:srgbClr val="646363"/>
                  </a:solidFill>
                  <a:latin typeface="Calibri"/>
                  <a:cs typeface="Calibri"/>
                </a:rPr>
                <a:t> </a:t>
              </a:r>
              <a:r>
                <a:rPr sz="861" spc="-23" dirty="0">
                  <a:solidFill>
                    <a:srgbClr val="646363"/>
                  </a:solidFill>
                  <a:latin typeface="Calibri"/>
                  <a:cs typeface="Calibri"/>
                </a:rPr>
                <a:t>den</a:t>
              </a:r>
              <a:r>
                <a:rPr sz="861" dirty="0">
                  <a:solidFill>
                    <a:srgbClr val="646363"/>
                  </a:solidFill>
                  <a:latin typeface="Calibri"/>
                  <a:cs typeface="Calibri"/>
                </a:rPr>
                <a:t> Missionarischen</a:t>
              </a:r>
              <a:r>
                <a:rPr sz="861" spc="41" dirty="0">
                  <a:solidFill>
                    <a:srgbClr val="646363"/>
                  </a:solidFill>
                  <a:latin typeface="Calibri"/>
                  <a:cs typeface="Calibri"/>
                </a:rPr>
                <a:t> </a:t>
              </a:r>
              <a:r>
                <a:rPr sz="861" spc="-9" dirty="0">
                  <a:solidFill>
                    <a:srgbClr val="646363"/>
                  </a:solidFill>
                  <a:latin typeface="Calibri"/>
                  <a:cs typeface="Calibri"/>
                </a:rPr>
                <a:t>Teams)</a:t>
              </a:r>
              <a:endParaRPr sz="861">
                <a:latin typeface="Calibri"/>
                <a:cs typeface="Calibri"/>
              </a:endParaRPr>
            </a:p>
            <a:p>
              <a:pPr marL="174473" marR="4607" indent="-163532">
                <a:lnSpc>
                  <a:spcPct val="105300"/>
                </a:lnSpc>
                <a:buChar char="•"/>
                <a:tabLst>
                  <a:tab pos="174473" algn="l"/>
                </a:tabLst>
              </a:pPr>
              <a:r>
                <a:rPr sz="861" dirty="0">
                  <a:solidFill>
                    <a:srgbClr val="646363"/>
                  </a:solidFill>
                  <a:latin typeface="Calibri"/>
                  <a:cs typeface="Calibri"/>
                </a:rPr>
                <a:t>z.</a:t>
              </a:r>
              <a:r>
                <a:rPr sz="861" spc="-68" dirty="0">
                  <a:solidFill>
                    <a:srgbClr val="646363"/>
                  </a:solidFill>
                  <a:latin typeface="Calibri"/>
                  <a:cs typeface="Calibri"/>
                </a:rPr>
                <a:t> </a:t>
              </a:r>
              <a:r>
                <a:rPr sz="861" dirty="0">
                  <a:solidFill>
                    <a:srgbClr val="646363"/>
                  </a:solidFill>
                  <a:latin typeface="Calibri"/>
                  <a:cs typeface="Calibri"/>
                </a:rPr>
                <a:t>B.</a:t>
              </a:r>
              <a:r>
                <a:rPr sz="861" spc="23" dirty="0">
                  <a:solidFill>
                    <a:srgbClr val="646363"/>
                  </a:solidFill>
                  <a:latin typeface="Calibri"/>
                  <a:cs typeface="Calibri"/>
                </a:rPr>
                <a:t> </a:t>
              </a:r>
              <a:r>
                <a:rPr sz="861" dirty="0">
                  <a:solidFill>
                    <a:srgbClr val="646363"/>
                  </a:solidFill>
                  <a:latin typeface="Calibri"/>
                  <a:cs typeface="Calibri"/>
                </a:rPr>
                <a:t>Gestaltung</a:t>
              </a:r>
              <a:r>
                <a:rPr sz="861" spc="27" dirty="0">
                  <a:solidFill>
                    <a:srgbClr val="646363"/>
                  </a:solidFill>
                  <a:latin typeface="Calibri"/>
                  <a:cs typeface="Calibri"/>
                </a:rPr>
                <a:t> </a:t>
              </a:r>
              <a:r>
                <a:rPr sz="861" spc="-9" dirty="0">
                  <a:solidFill>
                    <a:srgbClr val="646363"/>
                  </a:solidFill>
                  <a:latin typeface="Calibri"/>
                  <a:cs typeface="Calibri"/>
                </a:rPr>
                <a:t>einer</a:t>
              </a:r>
              <a:r>
                <a:rPr sz="861" spc="27" dirty="0">
                  <a:solidFill>
                    <a:srgbClr val="646363"/>
                  </a:solidFill>
                  <a:latin typeface="Calibri"/>
                  <a:cs typeface="Calibri"/>
                </a:rPr>
                <a:t> </a:t>
              </a:r>
              <a:r>
                <a:rPr sz="861" spc="-9" dirty="0">
                  <a:solidFill>
                    <a:srgbClr val="646363"/>
                  </a:solidFill>
                  <a:latin typeface="Calibri"/>
                  <a:cs typeface="Calibri"/>
                </a:rPr>
                <a:t>Ehrenamts- </a:t>
              </a:r>
              <a:r>
                <a:rPr sz="861" dirty="0">
                  <a:solidFill>
                    <a:srgbClr val="646363"/>
                  </a:solidFill>
                  <a:latin typeface="Calibri"/>
                  <a:cs typeface="Calibri"/>
                </a:rPr>
                <a:t>kultur,</a:t>
              </a:r>
              <a:r>
                <a:rPr sz="861" spc="9" dirty="0">
                  <a:solidFill>
                    <a:srgbClr val="646363"/>
                  </a:solidFill>
                  <a:latin typeface="Calibri"/>
                  <a:cs typeface="Calibri"/>
                </a:rPr>
                <a:t> </a:t>
              </a:r>
              <a:r>
                <a:rPr sz="861" spc="-9" dirty="0">
                  <a:solidFill>
                    <a:srgbClr val="646363"/>
                  </a:solidFill>
                  <a:latin typeface="Calibri"/>
                  <a:cs typeface="Calibri"/>
                </a:rPr>
                <a:t>Coaching</a:t>
              </a:r>
              <a:r>
                <a:rPr sz="861" spc="9" dirty="0">
                  <a:solidFill>
                    <a:srgbClr val="646363"/>
                  </a:solidFill>
                  <a:latin typeface="Calibri"/>
                  <a:cs typeface="Calibri"/>
                </a:rPr>
                <a:t> </a:t>
              </a:r>
              <a:r>
                <a:rPr sz="861" dirty="0">
                  <a:solidFill>
                    <a:srgbClr val="646363"/>
                  </a:solidFill>
                  <a:latin typeface="Calibri"/>
                  <a:cs typeface="Calibri"/>
                </a:rPr>
                <a:t>(individuell</a:t>
              </a:r>
              <a:r>
                <a:rPr sz="861" spc="14" dirty="0">
                  <a:solidFill>
                    <a:srgbClr val="646363"/>
                  </a:solidFill>
                  <a:latin typeface="Calibri"/>
                  <a:cs typeface="Calibri"/>
                </a:rPr>
                <a:t> </a:t>
              </a:r>
              <a:r>
                <a:rPr sz="861" spc="-18" dirty="0">
                  <a:solidFill>
                    <a:srgbClr val="646363"/>
                  </a:solidFill>
                  <a:latin typeface="Calibri"/>
                  <a:cs typeface="Calibri"/>
                </a:rPr>
                <a:t>oder</a:t>
              </a:r>
              <a:r>
                <a:rPr sz="861" dirty="0">
                  <a:solidFill>
                    <a:srgbClr val="646363"/>
                  </a:solidFill>
                  <a:latin typeface="Calibri"/>
                  <a:cs typeface="Calibri"/>
                </a:rPr>
                <a:t> im</a:t>
              </a:r>
              <a:r>
                <a:rPr sz="861" spc="-9" dirty="0">
                  <a:solidFill>
                    <a:srgbClr val="646363"/>
                  </a:solidFill>
                  <a:latin typeface="Calibri"/>
                  <a:cs typeface="Calibri"/>
                </a:rPr>
                <a:t> </a:t>
              </a:r>
              <a:r>
                <a:rPr sz="861" dirty="0">
                  <a:solidFill>
                    <a:srgbClr val="646363"/>
                  </a:solidFill>
                  <a:latin typeface="Calibri"/>
                  <a:cs typeface="Calibri"/>
                </a:rPr>
                <a:t>Team),</a:t>
              </a:r>
              <a:r>
                <a:rPr sz="861" spc="-9" dirty="0">
                  <a:solidFill>
                    <a:srgbClr val="646363"/>
                  </a:solidFill>
                  <a:latin typeface="Calibri"/>
                  <a:cs typeface="Calibri"/>
                </a:rPr>
                <a:t> Öffentlichkeitsarbeit, </a:t>
              </a:r>
              <a:r>
                <a:rPr sz="861" dirty="0">
                  <a:solidFill>
                    <a:srgbClr val="646363"/>
                  </a:solidFill>
                  <a:latin typeface="Calibri"/>
                  <a:cs typeface="Calibri"/>
                </a:rPr>
                <a:t>Gut</a:t>
              </a:r>
              <a:r>
                <a:rPr sz="861" spc="41" dirty="0">
                  <a:solidFill>
                    <a:srgbClr val="646363"/>
                  </a:solidFill>
                  <a:latin typeface="Calibri"/>
                  <a:cs typeface="Calibri"/>
                </a:rPr>
                <a:t> </a:t>
              </a:r>
              <a:r>
                <a:rPr sz="861" dirty="0">
                  <a:solidFill>
                    <a:srgbClr val="646363"/>
                  </a:solidFill>
                  <a:latin typeface="Calibri"/>
                  <a:cs typeface="Calibri"/>
                </a:rPr>
                <a:t>Zusammenarbeiten</a:t>
              </a:r>
              <a:r>
                <a:rPr sz="861" spc="45" dirty="0">
                  <a:solidFill>
                    <a:srgbClr val="646363"/>
                  </a:solidFill>
                  <a:latin typeface="Calibri"/>
                  <a:cs typeface="Calibri"/>
                </a:rPr>
                <a:t> </a:t>
              </a:r>
              <a:r>
                <a:rPr sz="861" dirty="0">
                  <a:solidFill>
                    <a:srgbClr val="646363"/>
                  </a:solidFill>
                  <a:latin typeface="Calibri"/>
                  <a:cs typeface="Calibri"/>
                </a:rPr>
                <a:t>im</a:t>
              </a:r>
              <a:r>
                <a:rPr sz="861" spc="41" dirty="0">
                  <a:solidFill>
                    <a:srgbClr val="646363"/>
                  </a:solidFill>
                  <a:latin typeface="Calibri"/>
                  <a:cs typeface="Calibri"/>
                </a:rPr>
                <a:t> </a:t>
              </a:r>
              <a:r>
                <a:rPr sz="861" spc="-18" dirty="0">
                  <a:solidFill>
                    <a:srgbClr val="646363"/>
                  </a:solidFill>
                  <a:latin typeface="Calibri"/>
                  <a:cs typeface="Calibri"/>
                </a:rPr>
                <a:t>Team,</a:t>
              </a:r>
              <a:r>
                <a:rPr sz="861" dirty="0">
                  <a:solidFill>
                    <a:srgbClr val="646363"/>
                  </a:solidFill>
                  <a:latin typeface="Calibri"/>
                  <a:cs typeface="Calibri"/>
                </a:rPr>
                <a:t> geistliche</a:t>
              </a:r>
              <a:r>
                <a:rPr sz="861" spc="54" dirty="0">
                  <a:solidFill>
                    <a:srgbClr val="646363"/>
                  </a:solidFill>
                  <a:latin typeface="Calibri"/>
                  <a:cs typeface="Calibri"/>
                </a:rPr>
                <a:t> </a:t>
              </a:r>
              <a:r>
                <a:rPr sz="861" dirty="0">
                  <a:solidFill>
                    <a:srgbClr val="646363"/>
                  </a:solidFill>
                  <a:latin typeface="Calibri"/>
                  <a:cs typeface="Calibri"/>
                </a:rPr>
                <a:t>Begleitung</a:t>
              </a:r>
              <a:r>
                <a:rPr sz="861" spc="54" dirty="0">
                  <a:solidFill>
                    <a:srgbClr val="646363"/>
                  </a:solidFill>
                  <a:latin typeface="Calibri"/>
                  <a:cs typeface="Calibri"/>
                </a:rPr>
                <a:t> </a:t>
              </a:r>
              <a:r>
                <a:rPr sz="861" spc="-23" dirty="0">
                  <a:solidFill>
                    <a:srgbClr val="646363"/>
                  </a:solidFill>
                  <a:latin typeface="Calibri"/>
                  <a:cs typeface="Calibri"/>
                </a:rPr>
                <a:t>und</a:t>
              </a:r>
              <a:r>
                <a:rPr sz="861" dirty="0">
                  <a:solidFill>
                    <a:srgbClr val="646363"/>
                  </a:solidFill>
                  <a:latin typeface="Calibri"/>
                  <a:cs typeface="Calibri"/>
                </a:rPr>
                <a:t> spirituelle</a:t>
              </a:r>
              <a:r>
                <a:rPr sz="861" spc="18" dirty="0">
                  <a:solidFill>
                    <a:srgbClr val="646363"/>
                  </a:solidFill>
                  <a:latin typeface="Calibri"/>
                  <a:cs typeface="Calibri"/>
                </a:rPr>
                <a:t> </a:t>
              </a:r>
              <a:r>
                <a:rPr sz="861" spc="-9" dirty="0">
                  <a:solidFill>
                    <a:srgbClr val="646363"/>
                  </a:solidFill>
                  <a:latin typeface="Calibri"/>
                  <a:cs typeface="Calibri"/>
                </a:rPr>
                <a:t>Angebote</a:t>
              </a:r>
              <a:endParaRPr sz="861">
                <a:latin typeface="Calibri"/>
                <a:cs typeface="Calibri"/>
              </a:endParaRPr>
            </a:p>
          </p:txBody>
        </p:sp>
        <p:sp>
          <p:nvSpPr>
            <p:cNvPr id="20" name="object 27">
              <a:extLst>
                <a:ext uri="{FF2B5EF4-FFF2-40B4-BE49-F238E27FC236}">
                  <a16:creationId xmlns:a16="http://schemas.microsoft.com/office/drawing/2014/main" id="{B023A235-31D0-A445-0D8D-149832A65958}"/>
                </a:ext>
              </a:extLst>
            </p:cNvPr>
            <p:cNvSpPr txBox="1"/>
            <p:nvPr/>
          </p:nvSpPr>
          <p:spPr>
            <a:xfrm>
              <a:off x="4712826" y="2980404"/>
              <a:ext cx="1521889" cy="423216"/>
            </a:xfrm>
            <a:prstGeom prst="rect">
              <a:avLst/>
            </a:prstGeom>
          </p:spPr>
          <p:txBody>
            <a:bodyPr vert="horz" wrap="square" lIns="0" tIns="11516" rIns="0" bIns="0" rtlCol="0">
              <a:spAutoFit/>
            </a:bodyPr>
            <a:lstStyle/>
            <a:p>
              <a:pPr marL="11516" marR="4607">
                <a:lnSpc>
                  <a:spcPct val="105300"/>
                </a:lnSpc>
                <a:spcBef>
                  <a:spcPts val="91"/>
                </a:spcBef>
              </a:pPr>
              <a:r>
                <a:rPr sz="861" b="1" dirty="0">
                  <a:solidFill>
                    <a:srgbClr val="646363"/>
                  </a:solidFill>
                  <a:latin typeface="Calibri"/>
                  <a:cs typeface="Calibri"/>
                </a:rPr>
                <a:t>Unbürokratische</a:t>
              </a:r>
              <a:r>
                <a:rPr sz="861" b="1" spc="41" dirty="0">
                  <a:solidFill>
                    <a:srgbClr val="646363"/>
                  </a:solidFill>
                  <a:latin typeface="Calibri"/>
                  <a:cs typeface="Calibri"/>
                </a:rPr>
                <a:t> </a:t>
              </a:r>
              <a:r>
                <a:rPr sz="861" b="1" spc="-9" dirty="0">
                  <a:solidFill>
                    <a:srgbClr val="646363"/>
                  </a:solidFill>
                  <a:latin typeface="Calibri"/>
                  <a:cs typeface="Calibri"/>
                </a:rPr>
                <a:t>Bezuschussung </a:t>
              </a:r>
              <a:r>
                <a:rPr sz="861" b="1" dirty="0">
                  <a:solidFill>
                    <a:srgbClr val="646363"/>
                  </a:solidFill>
                  <a:latin typeface="Calibri"/>
                  <a:cs typeface="Calibri"/>
                </a:rPr>
                <a:t>von</a:t>
              </a:r>
              <a:r>
                <a:rPr sz="861" b="1" spc="68" dirty="0">
                  <a:solidFill>
                    <a:srgbClr val="646363"/>
                  </a:solidFill>
                  <a:latin typeface="Calibri"/>
                  <a:cs typeface="Calibri"/>
                </a:rPr>
                <a:t> </a:t>
              </a:r>
              <a:r>
                <a:rPr sz="861" b="1" dirty="0">
                  <a:solidFill>
                    <a:srgbClr val="646363"/>
                  </a:solidFill>
                  <a:latin typeface="Calibri"/>
                  <a:cs typeface="Calibri"/>
                </a:rPr>
                <a:t>Klausurtagen,</a:t>
              </a:r>
              <a:r>
                <a:rPr sz="861" b="1" spc="68" dirty="0">
                  <a:solidFill>
                    <a:srgbClr val="646363"/>
                  </a:solidFill>
                  <a:latin typeface="Calibri"/>
                  <a:cs typeface="Calibri"/>
                </a:rPr>
                <a:t> </a:t>
              </a:r>
              <a:r>
                <a:rPr sz="861" b="1" spc="-9" dirty="0">
                  <a:solidFill>
                    <a:srgbClr val="646363"/>
                  </a:solidFill>
                  <a:latin typeface="Calibri"/>
                  <a:cs typeface="Calibri"/>
                </a:rPr>
                <a:t>Zukunfts- </a:t>
              </a:r>
              <a:r>
                <a:rPr sz="861" b="1" dirty="0">
                  <a:solidFill>
                    <a:srgbClr val="646363"/>
                  </a:solidFill>
                  <a:latin typeface="Calibri"/>
                  <a:cs typeface="Calibri"/>
                </a:rPr>
                <a:t>werkstätten </a:t>
              </a:r>
              <a:r>
                <a:rPr sz="861" b="1" spc="-18" dirty="0">
                  <a:solidFill>
                    <a:srgbClr val="646363"/>
                  </a:solidFill>
                  <a:latin typeface="Calibri"/>
                  <a:cs typeface="Calibri"/>
                </a:rPr>
                <a:t>etc.</a:t>
              </a:r>
              <a:endParaRPr sz="861">
                <a:latin typeface="Calibri"/>
                <a:cs typeface="Calibri"/>
              </a:endParaRPr>
            </a:p>
          </p:txBody>
        </p:sp>
        <p:sp>
          <p:nvSpPr>
            <p:cNvPr id="21" name="object 28">
              <a:extLst>
                <a:ext uri="{FF2B5EF4-FFF2-40B4-BE49-F238E27FC236}">
                  <a16:creationId xmlns:a16="http://schemas.microsoft.com/office/drawing/2014/main" id="{C5FB0F65-75B3-7270-2830-516637E126F5}"/>
                </a:ext>
              </a:extLst>
            </p:cNvPr>
            <p:cNvSpPr txBox="1"/>
            <p:nvPr/>
          </p:nvSpPr>
          <p:spPr>
            <a:xfrm>
              <a:off x="4712826" y="3533190"/>
              <a:ext cx="1886382" cy="562292"/>
            </a:xfrm>
            <a:prstGeom prst="rect">
              <a:avLst/>
            </a:prstGeom>
          </p:spPr>
          <p:txBody>
            <a:bodyPr vert="horz" wrap="square" lIns="0" tIns="11516" rIns="0" bIns="0" rtlCol="0">
              <a:spAutoFit/>
            </a:bodyPr>
            <a:lstStyle/>
            <a:p>
              <a:pPr marL="11516" marR="4607">
                <a:lnSpc>
                  <a:spcPct val="105300"/>
                </a:lnSpc>
                <a:spcBef>
                  <a:spcPts val="91"/>
                </a:spcBef>
              </a:pPr>
              <a:r>
                <a:rPr sz="861" b="1" dirty="0">
                  <a:solidFill>
                    <a:srgbClr val="646363"/>
                  </a:solidFill>
                  <a:latin typeface="Calibri"/>
                  <a:cs typeface="Calibri"/>
                </a:rPr>
                <a:t>Bereitstellung</a:t>
              </a:r>
              <a:r>
                <a:rPr sz="861" b="1" spc="36" dirty="0">
                  <a:solidFill>
                    <a:srgbClr val="646363"/>
                  </a:solidFill>
                  <a:latin typeface="Calibri"/>
                  <a:cs typeface="Calibri"/>
                </a:rPr>
                <a:t> </a:t>
              </a:r>
              <a:r>
                <a:rPr sz="861" b="1" dirty="0">
                  <a:solidFill>
                    <a:srgbClr val="646363"/>
                  </a:solidFill>
                  <a:latin typeface="Calibri"/>
                  <a:cs typeface="Calibri"/>
                </a:rPr>
                <a:t>von</a:t>
              </a:r>
              <a:r>
                <a:rPr sz="861" b="1" spc="36" dirty="0">
                  <a:solidFill>
                    <a:srgbClr val="646363"/>
                  </a:solidFill>
                  <a:latin typeface="Calibri"/>
                  <a:cs typeface="Calibri"/>
                </a:rPr>
                <a:t> </a:t>
              </a:r>
              <a:r>
                <a:rPr sz="861" b="1" spc="-9" dirty="0">
                  <a:solidFill>
                    <a:srgbClr val="646363"/>
                  </a:solidFill>
                  <a:latin typeface="Calibri"/>
                  <a:cs typeface="Calibri"/>
                </a:rPr>
                <a:t>Arbeitsmaterialien </a:t>
              </a:r>
              <a:r>
                <a:rPr sz="861" dirty="0">
                  <a:solidFill>
                    <a:srgbClr val="646363"/>
                  </a:solidFill>
                  <a:latin typeface="Calibri"/>
                  <a:cs typeface="Calibri"/>
                </a:rPr>
                <a:t>digital</a:t>
              </a:r>
              <a:r>
                <a:rPr sz="861" spc="18" dirty="0">
                  <a:solidFill>
                    <a:srgbClr val="646363"/>
                  </a:solidFill>
                  <a:latin typeface="Calibri"/>
                  <a:cs typeface="Calibri"/>
                </a:rPr>
                <a:t> </a:t>
              </a:r>
              <a:r>
                <a:rPr sz="861" dirty="0">
                  <a:solidFill>
                    <a:srgbClr val="646363"/>
                  </a:solidFill>
                  <a:latin typeface="Calibri"/>
                  <a:cs typeface="Calibri"/>
                </a:rPr>
                <a:t>und</a:t>
              </a:r>
              <a:r>
                <a:rPr sz="861" spc="23" dirty="0">
                  <a:solidFill>
                    <a:srgbClr val="646363"/>
                  </a:solidFill>
                  <a:latin typeface="Calibri"/>
                  <a:cs typeface="Calibri"/>
                </a:rPr>
                <a:t> </a:t>
              </a:r>
              <a:r>
                <a:rPr sz="861" dirty="0">
                  <a:solidFill>
                    <a:srgbClr val="646363"/>
                  </a:solidFill>
                  <a:latin typeface="Calibri"/>
                  <a:cs typeface="Calibri"/>
                </a:rPr>
                <a:t>analog</a:t>
              </a:r>
              <a:r>
                <a:rPr sz="861" spc="18" dirty="0">
                  <a:solidFill>
                    <a:srgbClr val="646363"/>
                  </a:solidFill>
                  <a:latin typeface="Calibri"/>
                  <a:cs typeface="Calibri"/>
                </a:rPr>
                <a:t> </a:t>
              </a:r>
              <a:r>
                <a:rPr sz="861" spc="-185" dirty="0">
                  <a:solidFill>
                    <a:srgbClr val="646363"/>
                  </a:solidFill>
                  <a:latin typeface="Calibri"/>
                  <a:cs typeface="Calibri"/>
                </a:rPr>
                <a:t>|</a:t>
              </a:r>
              <a:r>
                <a:rPr sz="861" spc="23" dirty="0">
                  <a:solidFill>
                    <a:srgbClr val="646363"/>
                  </a:solidFill>
                  <a:latin typeface="Calibri"/>
                  <a:cs typeface="Calibri"/>
                </a:rPr>
                <a:t> </a:t>
              </a:r>
              <a:r>
                <a:rPr sz="861" dirty="0">
                  <a:solidFill>
                    <a:srgbClr val="646363"/>
                  </a:solidFill>
                  <a:latin typeface="Calibri"/>
                  <a:cs typeface="Calibri"/>
                </a:rPr>
                <a:t>Online-</a:t>
              </a:r>
              <a:r>
                <a:rPr sz="861" spc="-9" dirty="0">
                  <a:solidFill>
                    <a:srgbClr val="646363"/>
                  </a:solidFill>
                  <a:latin typeface="Calibri"/>
                  <a:cs typeface="Calibri"/>
                </a:rPr>
                <a:t>Materialien </a:t>
              </a:r>
              <a:r>
                <a:rPr sz="861" dirty="0">
                  <a:solidFill>
                    <a:srgbClr val="646363"/>
                  </a:solidFill>
                  <a:latin typeface="Calibri"/>
                  <a:cs typeface="Calibri"/>
                </a:rPr>
                <a:t>finden</a:t>
              </a:r>
              <a:r>
                <a:rPr sz="861" spc="27" dirty="0">
                  <a:solidFill>
                    <a:srgbClr val="646363"/>
                  </a:solidFill>
                  <a:latin typeface="Calibri"/>
                  <a:cs typeface="Calibri"/>
                </a:rPr>
                <a:t> </a:t>
              </a:r>
              <a:r>
                <a:rPr sz="861" dirty="0">
                  <a:solidFill>
                    <a:srgbClr val="646363"/>
                  </a:solidFill>
                  <a:latin typeface="Calibri"/>
                  <a:cs typeface="Calibri"/>
                </a:rPr>
                <a:t>Sie</a:t>
              </a:r>
              <a:r>
                <a:rPr sz="861" spc="27" dirty="0">
                  <a:solidFill>
                    <a:srgbClr val="646363"/>
                  </a:solidFill>
                  <a:latin typeface="Calibri"/>
                  <a:cs typeface="Calibri"/>
                </a:rPr>
                <a:t> </a:t>
              </a:r>
              <a:r>
                <a:rPr sz="861" spc="-9" dirty="0">
                  <a:solidFill>
                    <a:srgbClr val="646363"/>
                  </a:solidFill>
                  <a:latin typeface="Calibri"/>
                  <a:cs typeface="Calibri"/>
                </a:rPr>
                <a:t>unter:</a:t>
              </a:r>
              <a:r>
                <a:rPr sz="861" spc="27" dirty="0">
                  <a:solidFill>
                    <a:srgbClr val="646363"/>
                  </a:solidFill>
                  <a:latin typeface="Calibri"/>
                  <a:cs typeface="Calibri"/>
                </a:rPr>
                <a:t> </a:t>
              </a:r>
              <a:r>
                <a:rPr sz="861" spc="-9" dirty="0">
                  <a:solidFill>
                    <a:srgbClr val="646363"/>
                  </a:solidFill>
                  <a:latin typeface="Calibri"/>
                  <a:cs typeface="Calibri"/>
                </a:rPr>
                <a:t>https://www.ehrenamt. </a:t>
              </a:r>
              <a:r>
                <a:rPr sz="861" dirty="0">
                  <a:solidFill>
                    <a:srgbClr val="646363"/>
                  </a:solidFill>
                  <a:latin typeface="Calibri"/>
                  <a:cs typeface="Calibri"/>
                </a:rPr>
                <a:t>bistum-</a:t>
              </a:r>
              <a:r>
                <a:rPr sz="861" spc="-9" dirty="0">
                  <a:solidFill>
                    <a:srgbClr val="646363"/>
                  </a:solidFill>
                  <a:latin typeface="Calibri"/>
                  <a:cs typeface="Calibri"/>
                </a:rPr>
                <a:t>trier.de/kirchliche-raete</a:t>
              </a:r>
              <a:endParaRPr sz="861">
                <a:latin typeface="Calibri"/>
                <a:cs typeface="Calibri"/>
              </a:endParaRPr>
            </a:p>
          </p:txBody>
        </p:sp>
        <p:pic>
          <p:nvPicPr>
            <p:cNvPr id="22" name="object 29">
              <a:extLst>
                <a:ext uri="{FF2B5EF4-FFF2-40B4-BE49-F238E27FC236}">
                  <a16:creationId xmlns:a16="http://schemas.microsoft.com/office/drawing/2014/main" id="{358A14AE-C3FA-3A95-20BC-E164D857B0C8}"/>
                </a:ext>
              </a:extLst>
            </p:cNvPr>
            <p:cNvPicPr/>
            <p:nvPr/>
          </p:nvPicPr>
          <p:blipFill>
            <a:blip r:embed="rId6" cstate="print"/>
            <a:stretch>
              <a:fillRect/>
            </a:stretch>
          </p:blipFill>
          <p:spPr>
            <a:xfrm>
              <a:off x="4724343" y="4207096"/>
              <a:ext cx="494347" cy="493506"/>
            </a:xfrm>
            <a:prstGeom prst="rect">
              <a:avLst/>
            </a:prstGeom>
          </p:spPr>
        </p:pic>
      </p:grpSp>
    </p:spTree>
    <p:extLst>
      <p:ext uri="{BB962C8B-B14F-4D97-AF65-F5344CB8AC3E}">
        <p14:creationId xmlns:p14="http://schemas.microsoft.com/office/powerpoint/2010/main" val="2917368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3"/>
          <p:cNvSpPr txBox="1">
            <a:spLocks noGrp="1"/>
          </p:cNvSpPr>
          <p:nvPr>
            <p:ph type="ctrTitle"/>
          </p:nvPr>
        </p:nvSpPr>
        <p:spPr>
          <a:xfrm>
            <a:off x="2478271" y="2430444"/>
            <a:ext cx="7148400" cy="1930800"/>
          </a:xfrm>
          <a:prstGeom prst="rect">
            <a:avLst/>
          </a:prstGeom>
        </p:spPr>
        <p:txBody>
          <a:bodyPr spcFirstLastPara="1" wrap="square" lIns="121900" tIns="121900" rIns="121900" bIns="121900" anchor="ctr" anchorCtr="0">
            <a:normAutofit/>
          </a:bodyPr>
          <a:lstStyle/>
          <a:p>
            <a:r>
              <a:rPr lang="de"/>
              <a:t>Die jungen Menschen und die Kirche</a:t>
            </a:r>
            <a:endParaRPr/>
          </a:p>
        </p:txBody>
      </p:sp>
      <p:sp>
        <p:nvSpPr>
          <p:cNvPr id="129" name="Google Shape;129;p13"/>
          <p:cNvSpPr txBox="1">
            <a:spLocks noGrp="1"/>
          </p:cNvSpPr>
          <p:nvPr>
            <p:ph type="subTitle" idx="1"/>
          </p:nvPr>
        </p:nvSpPr>
        <p:spPr>
          <a:xfrm>
            <a:off x="2478267" y="4550877"/>
            <a:ext cx="7148400" cy="696800"/>
          </a:xfrm>
          <a:prstGeom prst="rect">
            <a:avLst/>
          </a:prstGeom>
        </p:spPr>
        <p:txBody>
          <a:bodyPr spcFirstLastPara="1" wrap="square" lIns="121900" tIns="121900" rIns="121900" bIns="121900" anchor="t" anchorCtr="0">
            <a:normAutofit/>
          </a:bodyPr>
          <a:lstStyle/>
          <a:p>
            <a:pPr marL="0" indent="0"/>
            <a:r>
              <a:rPr lang="de"/>
              <a:t>Eine theologische Einordnung</a:t>
            </a:r>
            <a:endParaRPr/>
          </a:p>
        </p:txBody>
      </p:sp>
    </p:spTree>
    <p:extLst>
      <p:ext uri="{BB962C8B-B14F-4D97-AF65-F5344CB8AC3E}">
        <p14:creationId xmlns:p14="http://schemas.microsoft.com/office/powerpoint/2010/main" val="1355800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134" name="Google Shape;134;p14"/>
          <p:cNvPicPr preferRelativeResize="0"/>
          <p:nvPr/>
        </p:nvPicPr>
        <p:blipFill>
          <a:blip r:embed="rId3">
            <a:alphaModFix/>
          </a:blip>
          <a:stretch>
            <a:fillRect/>
          </a:stretch>
        </p:blipFill>
        <p:spPr>
          <a:xfrm>
            <a:off x="274331" y="268851"/>
            <a:ext cx="5037332" cy="4924165"/>
          </a:xfrm>
          <a:prstGeom prst="rect">
            <a:avLst/>
          </a:prstGeom>
          <a:noFill/>
          <a:ln>
            <a:noFill/>
          </a:ln>
        </p:spPr>
      </p:pic>
      <p:pic>
        <p:nvPicPr>
          <p:cNvPr id="135" name="Google Shape;135;p14"/>
          <p:cNvPicPr preferRelativeResize="0"/>
          <p:nvPr/>
        </p:nvPicPr>
        <p:blipFill>
          <a:blip r:embed="rId4">
            <a:alphaModFix/>
          </a:blip>
          <a:stretch>
            <a:fillRect/>
          </a:stretch>
        </p:blipFill>
        <p:spPr>
          <a:xfrm>
            <a:off x="4241364" y="504700"/>
            <a:ext cx="6473937" cy="2924307"/>
          </a:xfrm>
          <a:prstGeom prst="rect">
            <a:avLst/>
          </a:prstGeom>
          <a:noFill/>
          <a:ln>
            <a:noFill/>
          </a:ln>
        </p:spPr>
      </p:pic>
      <p:pic>
        <p:nvPicPr>
          <p:cNvPr id="136" name="Google Shape;136;p14"/>
          <p:cNvPicPr preferRelativeResize="0"/>
          <p:nvPr/>
        </p:nvPicPr>
        <p:blipFill>
          <a:blip r:embed="rId5">
            <a:alphaModFix/>
          </a:blip>
          <a:stretch>
            <a:fillRect/>
          </a:stretch>
        </p:blipFill>
        <p:spPr>
          <a:xfrm>
            <a:off x="7288329" y="3066207"/>
            <a:ext cx="4533888" cy="3022592"/>
          </a:xfrm>
          <a:prstGeom prst="rect">
            <a:avLst/>
          </a:prstGeom>
          <a:noFill/>
          <a:ln>
            <a:noFill/>
          </a:ln>
        </p:spPr>
      </p:pic>
      <p:pic>
        <p:nvPicPr>
          <p:cNvPr id="137" name="Google Shape;137;p14"/>
          <p:cNvPicPr preferRelativeResize="0"/>
          <p:nvPr/>
        </p:nvPicPr>
        <p:blipFill>
          <a:blip r:embed="rId6">
            <a:alphaModFix/>
          </a:blip>
          <a:stretch>
            <a:fillRect/>
          </a:stretch>
        </p:blipFill>
        <p:spPr>
          <a:xfrm>
            <a:off x="3629033" y="3942700"/>
            <a:ext cx="4191000" cy="2286000"/>
          </a:xfrm>
          <a:prstGeom prst="rect">
            <a:avLst/>
          </a:prstGeom>
          <a:noFill/>
          <a:ln>
            <a:noFill/>
          </a:ln>
        </p:spPr>
      </p:pic>
    </p:spTree>
    <p:extLst>
      <p:ext uri="{BB962C8B-B14F-4D97-AF65-F5344CB8AC3E}">
        <p14:creationId xmlns:p14="http://schemas.microsoft.com/office/powerpoint/2010/main" val="2721367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fade">
                                      <p:cBhvr>
                                        <p:cTn id="7" dur="1000"/>
                                        <p:tgtEl>
                                          <p:spTgt spid="1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5"/>
                                        </p:tgtEl>
                                        <p:attrNameLst>
                                          <p:attrName>style.visibility</p:attrName>
                                        </p:attrNameLst>
                                      </p:cBhvr>
                                      <p:to>
                                        <p:strVal val="visible"/>
                                      </p:to>
                                    </p:set>
                                    <p:animEffect transition="in" filter="fade">
                                      <p:cBhvr>
                                        <p:cTn id="12" dur="1000"/>
                                        <p:tgtEl>
                                          <p:spTgt spid="1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6"/>
                                        </p:tgtEl>
                                        <p:attrNameLst>
                                          <p:attrName>style.visibility</p:attrName>
                                        </p:attrNameLst>
                                      </p:cBhvr>
                                      <p:to>
                                        <p:strVal val="visible"/>
                                      </p:to>
                                    </p:set>
                                    <p:animEffect transition="in" filter="fade">
                                      <p:cBhvr>
                                        <p:cTn id="17" dur="1000"/>
                                        <p:tgtEl>
                                          <p:spTgt spid="1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7"/>
                                        </p:tgtEl>
                                        <p:attrNameLst>
                                          <p:attrName>style.visibility</p:attrName>
                                        </p:attrNameLst>
                                      </p:cBhvr>
                                      <p:to>
                                        <p:strVal val="visible"/>
                                      </p:to>
                                    </p:set>
                                    <p:animEffect transition="in" filter="fade">
                                      <p:cBhvr>
                                        <p:cTn id="22" dur="10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15"/>
          <p:cNvPicPr preferRelativeResize="0"/>
          <p:nvPr/>
        </p:nvPicPr>
        <p:blipFill>
          <a:blip r:embed="rId3">
            <a:alphaModFix/>
          </a:blip>
          <a:stretch>
            <a:fillRect/>
          </a:stretch>
        </p:blipFill>
        <p:spPr>
          <a:xfrm>
            <a:off x="2410100" y="656001"/>
            <a:ext cx="7225368" cy="5419033"/>
          </a:xfrm>
          <a:prstGeom prst="rect">
            <a:avLst/>
          </a:prstGeom>
          <a:noFill/>
          <a:ln>
            <a:noFill/>
          </a:ln>
        </p:spPr>
      </p:pic>
    </p:spTree>
    <p:extLst>
      <p:ext uri="{BB962C8B-B14F-4D97-AF65-F5344CB8AC3E}">
        <p14:creationId xmlns:p14="http://schemas.microsoft.com/office/powerpoint/2010/main" val="1769399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6"/>
          <p:cNvSpPr txBox="1"/>
          <p:nvPr/>
        </p:nvSpPr>
        <p:spPr>
          <a:xfrm>
            <a:off x="1122567" y="877300"/>
            <a:ext cx="8008800" cy="595059"/>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de" sz="2267" b="1" kern="0">
                <a:solidFill>
                  <a:srgbClr val="000000"/>
                </a:solidFill>
                <a:latin typeface="Calibri"/>
                <a:ea typeface="Calibri"/>
                <a:cs typeface="Calibri"/>
                <a:sym typeface="Calibri"/>
              </a:rPr>
              <a:t>eine Frage der Katholizität</a:t>
            </a:r>
            <a:endParaRPr sz="2267" b="1" kern="0">
              <a:solidFill>
                <a:srgbClr val="000000"/>
              </a:solidFill>
              <a:latin typeface="Calibri"/>
              <a:ea typeface="Calibri"/>
              <a:cs typeface="Calibri"/>
              <a:sym typeface="Calibri"/>
            </a:endParaRPr>
          </a:p>
        </p:txBody>
      </p:sp>
      <p:sp>
        <p:nvSpPr>
          <p:cNvPr id="148" name="Google Shape;148;p16"/>
          <p:cNvSpPr txBox="1"/>
          <p:nvPr/>
        </p:nvSpPr>
        <p:spPr>
          <a:xfrm>
            <a:off x="2631867" y="2330033"/>
            <a:ext cx="5867600" cy="595059"/>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de" sz="2267" b="1" kern="0">
                <a:solidFill>
                  <a:srgbClr val="000000"/>
                </a:solidFill>
                <a:latin typeface="Calibri"/>
                <a:ea typeface="Calibri"/>
                <a:cs typeface="Calibri"/>
                <a:sym typeface="Calibri"/>
              </a:rPr>
              <a:t>eine Frage der Synodalität</a:t>
            </a:r>
            <a:endParaRPr sz="2267" b="1" kern="0">
              <a:solidFill>
                <a:srgbClr val="000000"/>
              </a:solidFill>
              <a:latin typeface="Calibri"/>
              <a:ea typeface="Calibri"/>
              <a:cs typeface="Calibri"/>
              <a:sym typeface="Calibri"/>
            </a:endParaRPr>
          </a:p>
        </p:txBody>
      </p:sp>
      <p:sp>
        <p:nvSpPr>
          <p:cNvPr id="149" name="Google Shape;149;p16"/>
          <p:cNvSpPr txBox="1"/>
          <p:nvPr/>
        </p:nvSpPr>
        <p:spPr>
          <a:xfrm>
            <a:off x="4188367" y="3782768"/>
            <a:ext cx="3952400" cy="595059"/>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de" sz="2267" b="1" kern="0">
                <a:solidFill>
                  <a:srgbClr val="000000"/>
                </a:solidFill>
                <a:latin typeface="Calibri"/>
                <a:ea typeface="Calibri"/>
                <a:cs typeface="Calibri"/>
                <a:sym typeface="Calibri"/>
              </a:rPr>
              <a:t>eine Frage der Pneumatologie</a:t>
            </a:r>
            <a:endParaRPr sz="2267" b="1" kern="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010236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1000"/>
                                        <p:tgtEl>
                                          <p:spTgt spid="1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8"/>
                                        </p:tgtEl>
                                        <p:attrNameLst>
                                          <p:attrName>style.visibility</p:attrName>
                                        </p:attrNameLst>
                                      </p:cBhvr>
                                      <p:to>
                                        <p:strVal val="visible"/>
                                      </p:to>
                                    </p:set>
                                    <p:animEffect transition="in" filter="fade">
                                      <p:cBhvr>
                                        <p:cTn id="12" dur="1000"/>
                                        <p:tgtEl>
                                          <p:spTgt spid="14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9"/>
                                        </p:tgtEl>
                                        <p:attrNameLst>
                                          <p:attrName>style.visibility</p:attrName>
                                        </p:attrNameLst>
                                      </p:cBhvr>
                                      <p:to>
                                        <p:strVal val="visible"/>
                                      </p:to>
                                    </p:set>
                                    <p:animEffect transition="in" filter="fade">
                                      <p:cBhvr>
                                        <p:cTn id="17" dur="10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7"/>
          <p:cNvSpPr txBox="1"/>
          <p:nvPr/>
        </p:nvSpPr>
        <p:spPr>
          <a:xfrm>
            <a:off x="981067" y="999933"/>
            <a:ext cx="8574800" cy="595059"/>
          </a:xfrm>
          <a:prstGeom prst="rect">
            <a:avLst/>
          </a:prstGeom>
          <a:noFill/>
          <a:ln>
            <a:noFill/>
          </a:ln>
        </p:spPr>
        <p:txBody>
          <a:bodyPr spcFirstLastPara="1" wrap="square" lIns="121900" tIns="121900" rIns="121900" bIns="121900" anchor="t" anchorCtr="0">
            <a:spAutoFit/>
          </a:bodyPr>
          <a:lstStyle/>
          <a:p>
            <a:pPr marL="609585" indent="-448722" defTabSz="1219170">
              <a:buClr>
                <a:srgbClr val="000000"/>
              </a:buClr>
              <a:buSzPts val="1700"/>
              <a:buFont typeface="Calibri"/>
              <a:buAutoNum type="arabicPeriod"/>
            </a:pPr>
            <a:r>
              <a:rPr lang="de" sz="2267" b="1" kern="0">
                <a:solidFill>
                  <a:srgbClr val="000000"/>
                </a:solidFill>
                <a:latin typeface="Calibri"/>
                <a:ea typeface="Calibri"/>
                <a:cs typeface="Calibri"/>
                <a:sym typeface="Calibri"/>
              </a:rPr>
              <a:t>Eine Frage der Katholizität</a:t>
            </a:r>
            <a:endParaRPr sz="2267" b="1" kern="0">
              <a:solidFill>
                <a:srgbClr val="000000"/>
              </a:solidFill>
              <a:latin typeface="Calibri"/>
              <a:ea typeface="Calibri"/>
              <a:cs typeface="Calibri"/>
              <a:sym typeface="Calibri"/>
            </a:endParaRPr>
          </a:p>
        </p:txBody>
      </p:sp>
      <p:sp>
        <p:nvSpPr>
          <p:cNvPr id="155" name="Google Shape;155;p17"/>
          <p:cNvSpPr txBox="1"/>
          <p:nvPr/>
        </p:nvSpPr>
        <p:spPr>
          <a:xfrm>
            <a:off x="1339533" y="2056467"/>
            <a:ext cx="6631600" cy="1990569"/>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de" sz="2267" kern="0">
                <a:solidFill>
                  <a:srgbClr val="000000"/>
                </a:solidFill>
                <a:latin typeface="Calibri"/>
                <a:ea typeface="Calibri"/>
                <a:cs typeface="Calibri"/>
                <a:sym typeface="Calibri"/>
              </a:rPr>
              <a:t>Die Kirche braucht die Vision, den Glauben, die Kraft, den Einspruch und den Einsatz der jungen Menschen.</a:t>
            </a:r>
            <a:endParaRPr sz="2267" kern="0">
              <a:solidFill>
                <a:srgbClr val="000000"/>
              </a:solidFill>
              <a:latin typeface="Calibri"/>
              <a:ea typeface="Calibri"/>
              <a:cs typeface="Calibri"/>
              <a:sym typeface="Calibri"/>
            </a:endParaRPr>
          </a:p>
          <a:p>
            <a:pPr defTabSz="1219170">
              <a:buClr>
                <a:srgbClr val="000000"/>
              </a:buClr>
            </a:pPr>
            <a:endParaRPr sz="2267" kern="0">
              <a:solidFill>
                <a:srgbClr val="000000"/>
              </a:solidFill>
              <a:latin typeface="Calibri"/>
              <a:ea typeface="Calibri"/>
              <a:cs typeface="Calibri"/>
              <a:sym typeface="Calibri"/>
            </a:endParaRPr>
          </a:p>
          <a:p>
            <a:pPr defTabSz="1219170">
              <a:buClr>
                <a:srgbClr val="000000"/>
              </a:buClr>
            </a:pPr>
            <a:r>
              <a:rPr lang="de" sz="2267" kern="0">
                <a:solidFill>
                  <a:srgbClr val="000000"/>
                </a:solidFill>
                <a:latin typeface="Calibri"/>
                <a:ea typeface="Calibri"/>
                <a:cs typeface="Calibri"/>
                <a:sym typeface="Calibri"/>
              </a:rPr>
              <a:t>(Leitlinien zur Jugendpastoral der Deutschen Bischofskonferenz, 23.09.2021, S. 12)</a:t>
            </a:r>
            <a:endParaRPr sz="2267" kern="0">
              <a:solidFill>
                <a:srgbClr val="000000"/>
              </a:solidFill>
              <a:latin typeface="Calibri"/>
              <a:ea typeface="Calibri"/>
              <a:cs typeface="Calibri"/>
              <a:sym typeface="Calibri"/>
            </a:endParaRPr>
          </a:p>
        </p:txBody>
      </p:sp>
      <p:pic>
        <p:nvPicPr>
          <p:cNvPr id="156" name="Google Shape;156;p17"/>
          <p:cNvPicPr preferRelativeResize="0"/>
          <p:nvPr/>
        </p:nvPicPr>
        <p:blipFill>
          <a:blip r:embed="rId3">
            <a:alphaModFix/>
          </a:blip>
          <a:stretch>
            <a:fillRect/>
          </a:stretch>
        </p:blipFill>
        <p:spPr>
          <a:xfrm>
            <a:off x="8391301" y="2056467"/>
            <a:ext cx="2857500" cy="2857500"/>
          </a:xfrm>
          <a:prstGeom prst="rect">
            <a:avLst/>
          </a:prstGeom>
          <a:noFill/>
          <a:ln>
            <a:noFill/>
          </a:ln>
        </p:spPr>
      </p:pic>
    </p:spTree>
    <p:extLst>
      <p:ext uri="{BB962C8B-B14F-4D97-AF65-F5344CB8AC3E}">
        <p14:creationId xmlns:p14="http://schemas.microsoft.com/office/powerpoint/2010/main" val="3643585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animEffect transition="in" filter="fade">
                                      <p:cBhvr>
                                        <p:cTn id="7" dur="1000"/>
                                        <p:tgtEl>
                                          <p:spTgt spid="15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5"/>
                                        </p:tgtEl>
                                        <p:attrNameLst>
                                          <p:attrName>style.visibility</p:attrName>
                                        </p:attrNameLst>
                                      </p:cBhvr>
                                      <p:to>
                                        <p:strVal val="visible"/>
                                      </p:to>
                                    </p:set>
                                    <p:animEffect transition="in" filter="fade">
                                      <p:cBhvr>
                                        <p:cTn id="12" dur="1000"/>
                                        <p:tgtEl>
                                          <p:spTgt spid="15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gtEl>
                                        <p:attrNameLst>
                                          <p:attrName>style.visibility</p:attrName>
                                        </p:attrNameLst>
                                      </p:cBhvr>
                                      <p:to>
                                        <p:strVal val="visible"/>
                                      </p:to>
                                    </p:set>
                                    <p:animEffect transition="in" filter="fade">
                                      <p:cBhvr>
                                        <p:cTn id="17" dur="1000"/>
                                        <p:tgtEl>
                                          <p:spTgt spid="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8"/>
          <p:cNvSpPr txBox="1"/>
          <p:nvPr/>
        </p:nvSpPr>
        <p:spPr>
          <a:xfrm>
            <a:off x="1113133" y="952767"/>
            <a:ext cx="6254400" cy="595059"/>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de" sz="2267" b="1" kern="0">
                <a:solidFill>
                  <a:srgbClr val="000000"/>
                </a:solidFill>
                <a:latin typeface="Calibri"/>
                <a:ea typeface="Calibri"/>
                <a:cs typeface="Calibri"/>
                <a:sym typeface="Calibri"/>
              </a:rPr>
              <a:t>2.      Eine Frage der Synodalität</a:t>
            </a:r>
            <a:endParaRPr sz="2267" b="1" kern="0">
              <a:solidFill>
                <a:srgbClr val="000000"/>
              </a:solidFill>
              <a:latin typeface="Calibri"/>
              <a:ea typeface="Calibri"/>
              <a:cs typeface="Calibri"/>
              <a:sym typeface="Calibri"/>
            </a:endParaRPr>
          </a:p>
        </p:txBody>
      </p:sp>
      <p:sp>
        <p:nvSpPr>
          <p:cNvPr id="162" name="Google Shape;162;p18"/>
          <p:cNvSpPr txBox="1"/>
          <p:nvPr/>
        </p:nvSpPr>
        <p:spPr>
          <a:xfrm>
            <a:off x="584900" y="1631967"/>
            <a:ext cx="8405200" cy="2339446"/>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de" sz="2267" kern="0">
                <a:solidFill>
                  <a:srgbClr val="000000"/>
                </a:solidFill>
                <a:latin typeface="Calibri"/>
                <a:ea typeface="Calibri"/>
                <a:cs typeface="Calibri"/>
                <a:sym typeface="Calibri"/>
              </a:rPr>
              <a:t>“Wenn die Kirche jedoch starre Schemata aufgibt und sich öffnet, um den jungen Menschen bereitwillig und aufmerksam zuzuhören, ist diese Empathie für sie bereichernd, denn es ermöglicht jungen Menschen, einen Beitrag zur Gemeinschaft zu leisten und ihr zu helfen, neue Befindlichkeiten aufzugreifen und ganz neue Fragen zu stellen.” (Christus vivit, Nr. 65)</a:t>
            </a:r>
            <a:endParaRPr sz="2267" kern="0">
              <a:solidFill>
                <a:srgbClr val="000000"/>
              </a:solidFill>
              <a:latin typeface="Calibri"/>
              <a:ea typeface="Calibri"/>
              <a:cs typeface="Calibri"/>
              <a:sym typeface="Calibri"/>
            </a:endParaRPr>
          </a:p>
        </p:txBody>
      </p:sp>
      <p:pic>
        <p:nvPicPr>
          <p:cNvPr id="163" name="Google Shape;163;p18"/>
          <p:cNvPicPr preferRelativeResize="0"/>
          <p:nvPr/>
        </p:nvPicPr>
        <p:blipFill>
          <a:blip r:embed="rId3">
            <a:alphaModFix/>
          </a:blip>
          <a:stretch>
            <a:fillRect/>
          </a:stretch>
        </p:blipFill>
        <p:spPr>
          <a:xfrm>
            <a:off x="8098867" y="3721968"/>
            <a:ext cx="3305431" cy="2480033"/>
          </a:xfrm>
          <a:prstGeom prst="rect">
            <a:avLst/>
          </a:prstGeom>
          <a:noFill/>
          <a:ln>
            <a:noFill/>
          </a:ln>
        </p:spPr>
      </p:pic>
    </p:spTree>
    <p:extLst>
      <p:ext uri="{BB962C8B-B14F-4D97-AF65-F5344CB8AC3E}">
        <p14:creationId xmlns:p14="http://schemas.microsoft.com/office/powerpoint/2010/main" val="335765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animEffect transition="in" filter="fade">
                                      <p:cBhvr>
                                        <p:cTn id="7" dur="1000"/>
                                        <p:tgtEl>
                                          <p:spTgt spid="1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2"/>
                                        </p:tgtEl>
                                        <p:attrNameLst>
                                          <p:attrName>style.visibility</p:attrName>
                                        </p:attrNameLst>
                                      </p:cBhvr>
                                      <p:to>
                                        <p:strVal val="visible"/>
                                      </p:to>
                                    </p:set>
                                    <p:animEffect transition="in" filter="fade">
                                      <p:cBhvr>
                                        <p:cTn id="12" dur="1000"/>
                                        <p:tgtEl>
                                          <p:spTgt spid="16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3"/>
                                        </p:tgtEl>
                                        <p:attrNameLst>
                                          <p:attrName>style.visibility</p:attrName>
                                        </p:attrNameLst>
                                      </p:cBhvr>
                                      <p:to>
                                        <p:strVal val="visible"/>
                                      </p:to>
                                    </p:set>
                                    <p:animEffect transition="in" filter="fade">
                                      <p:cBhvr>
                                        <p:cTn id="17" dur="10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9"/>
          <p:cNvSpPr txBox="1"/>
          <p:nvPr/>
        </p:nvSpPr>
        <p:spPr>
          <a:xfrm>
            <a:off x="849000" y="905600"/>
            <a:ext cx="6056000" cy="595059"/>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de" sz="2267" b="1" kern="0">
                <a:solidFill>
                  <a:srgbClr val="000000"/>
                </a:solidFill>
                <a:latin typeface="Calibri"/>
                <a:ea typeface="Calibri"/>
                <a:cs typeface="Calibri"/>
                <a:sym typeface="Calibri"/>
              </a:rPr>
              <a:t>3.      Eine Frage der Pneumatologie</a:t>
            </a:r>
            <a:endParaRPr sz="2267" b="1" kern="0">
              <a:solidFill>
                <a:srgbClr val="000000"/>
              </a:solidFill>
              <a:latin typeface="Calibri"/>
              <a:ea typeface="Calibri"/>
              <a:cs typeface="Calibri"/>
              <a:sym typeface="Calibri"/>
            </a:endParaRPr>
          </a:p>
        </p:txBody>
      </p:sp>
      <p:sp>
        <p:nvSpPr>
          <p:cNvPr id="169" name="Google Shape;169;p19"/>
          <p:cNvSpPr txBox="1"/>
          <p:nvPr/>
        </p:nvSpPr>
        <p:spPr>
          <a:xfrm>
            <a:off x="3339400" y="1891034"/>
            <a:ext cx="8140800" cy="943936"/>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de" sz="2267" kern="0">
                <a:solidFill>
                  <a:srgbClr val="000000"/>
                </a:solidFill>
                <a:latin typeface="Calibri"/>
                <a:ea typeface="Calibri"/>
                <a:cs typeface="Calibri"/>
                <a:sym typeface="Calibri"/>
              </a:rPr>
              <a:t>“...weil der Herr oft einem Jüngeren offenbart, was das Bessere ist.” (Regula Benedicti 3, 3)</a:t>
            </a:r>
            <a:endParaRPr sz="2267" kern="0">
              <a:solidFill>
                <a:srgbClr val="000000"/>
              </a:solidFill>
              <a:latin typeface="Calibri"/>
              <a:ea typeface="Calibri"/>
              <a:cs typeface="Calibri"/>
              <a:sym typeface="Calibri"/>
            </a:endParaRPr>
          </a:p>
        </p:txBody>
      </p:sp>
      <p:pic>
        <p:nvPicPr>
          <p:cNvPr id="170" name="Google Shape;170;p19"/>
          <p:cNvPicPr preferRelativeResize="0"/>
          <p:nvPr/>
        </p:nvPicPr>
        <p:blipFill>
          <a:blip r:embed="rId3">
            <a:alphaModFix/>
          </a:blip>
          <a:stretch>
            <a:fillRect/>
          </a:stretch>
        </p:blipFill>
        <p:spPr>
          <a:xfrm>
            <a:off x="1033333" y="2023401"/>
            <a:ext cx="2306067" cy="2811201"/>
          </a:xfrm>
          <a:prstGeom prst="rect">
            <a:avLst/>
          </a:prstGeom>
          <a:noFill/>
          <a:ln>
            <a:noFill/>
          </a:ln>
        </p:spPr>
      </p:pic>
    </p:spTree>
    <p:extLst>
      <p:ext uri="{BB962C8B-B14F-4D97-AF65-F5344CB8AC3E}">
        <p14:creationId xmlns:p14="http://schemas.microsoft.com/office/powerpoint/2010/main" val="264962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fade">
                                      <p:cBhvr>
                                        <p:cTn id="7" dur="1000"/>
                                        <p:tgtEl>
                                          <p:spTgt spid="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9"/>
                                        </p:tgtEl>
                                        <p:attrNameLst>
                                          <p:attrName>style.visibility</p:attrName>
                                        </p:attrNameLst>
                                      </p:cBhvr>
                                      <p:to>
                                        <p:strVal val="visible"/>
                                      </p:to>
                                    </p:set>
                                    <p:animEffect transition="in" filter="fade">
                                      <p:cBhvr>
                                        <p:cTn id="12" dur="10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0"/>
          <p:cNvSpPr txBox="1">
            <a:spLocks noGrp="1"/>
          </p:cNvSpPr>
          <p:nvPr>
            <p:ph type="body" idx="1"/>
          </p:nvPr>
        </p:nvSpPr>
        <p:spPr>
          <a:xfrm>
            <a:off x="3980833" y="918567"/>
            <a:ext cx="7194400" cy="3264000"/>
          </a:xfrm>
          <a:prstGeom prst="rect">
            <a:avLst/>
          </a:prstGeom>
        </p:spPr>
        <p:txBody>
          <a:bodyPr spcFirstLastPara="1" wrap="square" lIns="121900" tIns="121900" rIns="121900" bIns="121900" anchor="t" anchorCtr="0">
            <a:normAutofit/>
          </a:bodyPr>
          <a:lstStyle/>
          <a:p>
            <a:pPr marL="0" indent="0">
              <a:buNone/>
            </a:pPr>
            <a:r>
              <a:rPr lang="de" sz="1933">
                <a:solidFill>
                  <a:srgbClr val="3E3E40"/>
                </a:solidFill>
                <a:highlight>
                  <a:srgbClr val="FFFFFF"/>
                </a:highlight>
                <a:latin typeface="Arial"/>
                <a:ea typeface="Arial"/>
                <a:cs typeface="Arial"/>
                <a:sym typeface="Arial"/>
              </a:rPr>
              <a:t>“</a:t>
            </a:r>
            <a:r>
              <a:rPr lang="de" sz="1933" i="1">
                <a:solidFill>
                  <a:srgbClr val="3E3E40"/>
                </a:solidFill>
                <a:highlight>
                  <a:srgbClr val="FFFFFF"/>
                </a:highlight>
                <a:latin typeface="Arial"/>
                <a:ea typeface="Arial"/>
                <a:cs typeface="Arial"/>
                <a:sym typeface="Arial"/>
              </a:rPr>
              <a:t>Die Seelsorge unter missionarischem Gesichtspunkt verlangt, das bequeme pastorale Kriterium des "Es wurde immer so gemacht" aufzugeben. Ich lade alle ein, wagemutig und kreativ zu sein in dieser Aufgabe, die Ziele, die Strukturen, den Stil und die Evangelisierungs- Methoden der eigenen Gemeinden zu überdenken.</a:t>
            </a:r>
            <a:r>
              <a:rPr lang="de" sz="1933">
                <a:solidFill>
                  <a:srgbClr val="3E3E40"/>
                </a:solidFill>
                <a:highlight>
                  <a:srgbClr val="FFFFFF"/>
                </a:highlight>
                <a:latin typeface="Arial"/>
                <a:ea typeface="Arial"/>
                <a:cs typeface="Arial"/>
                <a:sym typeface="Arial"/>
              </a:rPr>
              <a:t>” (Evangelii gaudium, Nr. 33)</a:t>
            </a:r>
            <a:endParaRPr sz="2133"/>
          </a:p>
        </p:txBody>
      </p:sp>
      <p:pic>
        <p:nvPicPr>
          <p:cNvPr id="176" name="Google Shape;176;p20"/>
          <p:cNvPicPr preferRelativeResize="0"/>
          <p:nvPr/>
        </p:nvPicPr>
        <p:blipFill>
          <a:blip r:embed="rId3">
            <a:alphaModFix/>
          </a:blip>
          <a:stretch>
            <a:fillRect/>
          </a:stretch>
        </p:blipFill>
        <p:spPr>
          <a:xfrm>
            <a:off x="891834" y="2221933"/>
            <a:ext cx="2809367" cy="3956867"/>
          </a:xfrm>
          <a:prstGeom prst="rect">
            <a:avLst/>
          </a:prstGeom>
          <a:noFill/>
          <a:ln>
            <a:noFill/>
          </a:ln>
        </p:spPr>
      </p:pic>
    </p:spTree>
    <p:extLst>
      <p:ext uri="{BB962C8B-B14F-4D97-AF65-F5344CB8AC3E}">
        <p14:creationId xmlns:p14="http://schemas.microsoft.com/office/powerpoint/2010/main" val="1564167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1000"/>
                                        <p:tgtEl>
                                          <p:spTgt spid="1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5"/>
                                        </p:tgtEl>
                                        <p:attrNameLst>
                                          <p:attrName>style.visibility</p:attrName>
                                        </p:attrNameLst>
                                      </p:cBhvr>
                                      <p:to>
                                        <p:strVal val="visible"/>
                                      </p:to>
                                    </p:set>
                                    <p:animEffect transition="in" filter="fade">
                                      <p:cBhvr>
                                        <p:cTn id="12" dur="10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C45CDC55-E382-4B28-8A57-18AACE48C3B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25270" y="4205350"/>
            <a:ext cx="3191617" cy="1750327"/>
          </a:xfrm>
          <a:prstGeom prst="rect">
            <a:avLst/>
          </a:prstGeom>
          <a:noFill/>
          <a:ln>
            <a:noFill/>
          </a:ln>
        </p:spPr>
      </p:pic>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1846659"/>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Myriad Pro" panose="020B0503030403020204" pitchFamily="34" charset="0"/>
                <a:cs typeface="Arial" panose="020B0604020202020204" pitchFamily="34" charset="0"/>
              </a:rPr>
              <a:t>im Horizont der Synode</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38753C80-B766-4419-BB37-28C6E8A9932B}"/>
              </a:ext>
            </a:extLst>
          </p:cNvPr>
          <p:cNvSpPr txBox="1"/>
          <p:nvPr/>
        </p:nvSpPr>
        <p:spPr>
          <a:xfrm>
            <a:off x="3966227" y="2615920"/>
            <a:ext cx="6096000" cy="707886"/>
          </a:xfrm>
          <a:prstGeom prst="rect">
            <a:avLst/>
          </a:prstGeom>
          <a:noFill/>
        </p:spPr>
        <p:txBody>
          <a:bodyPr wrap="square">
            <a:spAutoFit/>
          </a:bodyPr>
          <a:lstStyle/>
          <a:p>
            <a:r>
              <a:rPr lang="de-DE" sz="2000" dirty="0">
                <a:effectLst/>
                <a:latin typeface="Myriad Pro" panose="020B0503030403020204" pitchFamily="34" charset="0"/>
                <a:ea typeface="Calibri" panose="020F0502020204030204" pitchFamily="34" charset="0"/>
                <a:cs typeface="Calibri" panose="020F0502020204030204" pitchFamily="34" charset="0"/>
              </a:rPr>
              <a:t>Rätearbeit im Horizont der Synode:  Partizipation und Synodalität als Grundvoraussetzung</a:t>
            </a:r>
          </a:p>
        </p:txBody>
      </p:sp>
      <p:pic>
        <p:nvPicPr>
          <p:cNvPr id="1028" name="Picture 4" descr="heraus gerufen">
            <a:extLst>
              <a:ext uri="{FF2B5EF4-FFF2-40B4-BE49-F238E27FC236}">
                <a16:creationId xmlns:a16="http://schemas.microsoft.com/office/drawing/2014/main" id="{771DA442-6357-449E-9B49-F638649D57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6078" y="4926977"/>
            <a:ext cx="4429125" cy="102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0717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6896C798-9C3F-41BC-91E4-F3C24219417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1926" y="4902231"/>
            <a:ext cx="3191617" cy="1750327"/>
          </a:xfrm>
          <a:prstGeom prst="rect">
            <a:avLst/>
          </a:prstGeom>
          <a:noFill/>
          <a:ln>
            <a:noFill/>
          </a:ln>
        </p:spPr>
      </p:pic>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1846659"/>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Myriad Pro" panose="020B0503030403020204" pitchFamily="34" charset="0"/>
                <a:cs typeface="Arial" panose="020B0604020202020204" pitchFamily="34" charset="0"/>
              </a:rPr>
              <a:t>im Horizont der Synode</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4" name="Sprechblase: oval 3">
            <a:extLst>
              <a:ext uri="{FF2B5EF4-FFF2-40B4-BE49-F238E27FC236}">
                <a16:creationId xmlns:a16="http://schemas.microsoft.com/office/drawing/2014/main" id="{A653268C-7645-4D36-BEA1-06E807EE49B2}"/>
              </a:ext>
            </a:extLst>
          </p:cNvPr>
          <p:cNvSpPr/>
          <p:nvPr/>
        </p:nvSpPr>
        <p:spPr>
          <a:xfrm>
            <a:off x="4439656" y="1182913"/>
            <a:ext cx="5596972" cy="3786003"/>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lnSpc>
                <a:spcPct val="107000"/>
              </a:lnSpc>
              <a:spcAft>
                <a:spcPts val="800"/>
              </a:spcAft>
            </a:pPr>
            <a:r>
              <a:rPr lang="en-DE" sz="1800" dirty="0">
                <a:effectLst/>
                <a:latin typeface="Myriad Pro" panose="020B0503030403020204" pitchFamily="34" charset="0"/>
                <a:ea typeface="Calibri" panose="020F0502020204030204" pitchFamily="34" charset="0"/>
                <a:cs typeface="Arial" panose="020B0604020202020204" pitchFamily="34" charset="0"/>
              </a:rPr>
              <a:t>„Eine </a:t>
            </a:r>
            <a:r>
              <a:rPr lang="de-DE" sz="1800" dirty="0">
                <a:effectLst/>
                <a:latin typeface="Myriad Pro" panose="020B0503030403020204" pitchFamily="34" charset="0"/>
                <a:ea typeface="Calibri" panose="020F0502020204030204" pitchFamily="34" charset="0"/>
                <a:cs typeface="Arial" panose="020B0604020202020204" pitchFamily="34" charset="0"/>
              </a:rPr>
              <a:t>Kirche</a:t>
            </a:r>
            <a:r>
              <a:rPr lang="en-DE" sz="1800" dirty="0">
                <a:effectLst/>
                <a:latin typeface="Myriad Pro" panose="020B0503030403020204" pitchFamily="34" charset="0"/>
                <a:ea typeface="Calibri" panose="020F0502020204030204" pitchFamily="34" charset="0"/>
                <a:cs typeface="Arial" panose="020B0604020202020204" pitchFamily="34" charset="0"/>
              </a:rPr>
              <a:t>, die Jesus und </a:t>
            </a:r>
            <a:r>
              <a:rPr lang="de-DE" sz="1800" dirty="0">
                <a:effectLst/>
                <a:latin typeface="Myriad Pro" panose="020B0503030403020204" pitchFamily="34" charset="0"/>
                <a:ea typeface="Calibri" panose="020F0502020204030204" pitchFamily="34" charset="0"/>
                <a:cs typeface="Arial" panose="020B0604020202020204" pitchFamily="34" charset="0"/>
              </a:rPr>
              <a:t>dem</a:t>
            </a:r>
            <a:r>
              <a:rPr lang="en-DE" sz="1800" dirty="0">
                <a:effectLst/>
                <a:latin typeface="Myriad Pro" panose="020B0503030403020204" pitchFamily="34" charset="0"/>
                <a:ea typeface="Calibri" panose="020F0502020204030204" pitchFamily="34" charset="0"/>
                <a:cs typeface="Arial" panose="020B0604020202020204" pitchFamily="34" charset="0"/>
              </a:rPr>
              <a:t> </a:t>
            </a:r>
            <a:r>
              <a:rPr lang="de-DE" sz="1800" dirty="0">
                <a:effectLst/>
                <a:latin typeface="Myriad Pro" panose="020B0503030403020204" pitchFamily="34" charset="0"/>
                <a:ea typeface="Calibri" panose="020F0502020204030204" pitchFamily="34" charset="0"/>
                <a:cs typeface="Arial" panose="020B0604020202020204" pitchFamily="34" charset="0"/>
              </a:rPr>
              <a:t>Evangelium</a:t>
            </a:r>
            <a:r>
              <a:rPr lang="en-DE" sz="1800" dirty="0">
                <a:effectLst/>
                <a:latin typeface="Myriad Pro" panose="020B0503030403020204" pitchFamily="34" charset="0"/>
                <a:ea typeface="Calibri" panose="020F0502020204030204" pitchFamily="34" charset="0"/>
                <a:cs typeface="Arial" panose="020B0604020202020204" pitchFamily="34" charset="0"/>
              </a:rPr>
              <a:t> vom </a:t>
            </a:r>
            <a:r>
              <a:rPr lang="en-DE" sz="1800" dirty="0" err="1">
                <a:effectLst/>
                <a:latin typeface="Myriad Pro" panose="020B0503030403020204" pitchFamily="34" charset="0"/>
                <a:ea typeface="Calibri" panose="020F0502020204030204" pitchFamily="34" charset="0"/>
                <a:cs typeface="Arial" panose="020B0604020202020204" pitchFamily="34" charset="0"/>
              </a:rPr>
              <a:t>anbrechenden</a:t>
            </a:r>
            <a:r>
              <a:rPr lang="en-DE" sz="1800" dirty="0">
                <a:effectLst/>
                <a:latin typeface="Myriad Pro" panose="020B0503030403020204" pitchFamily="34" charset="0"/>
                <a:ea typeface="Calibri" panose="020F0502020204030204" pitchFamily="34" charset="0"/>
                <a:cs typeface="Arial" panose="020B0604020202020204" pitchFamily="34" charset="0"/>
              </a:rPr>
              <a:t> Reich </a:t>
            </a:r>
            <a:r>
              <a:rPr lang="en-DE" sz="1800" dirty="0" err="1">
                <a:effectLst/>
                <a:latin typeface="Myriad Pro" panose="020B0503030403020204" pitchFamily="34" charset="0"/>
                <a:ea typeface="Calibri" panose="020F0502020204030204" pitchFamily="34" charset="0"/>
                <a:cs typeface="Arial" panose="020B0604020202020204" pitchFamily="34" charset="0"/>
              </a:rPr>
              <a:t>Gottes</a:t>
            </a:r>
            <a:r>
              <a:rPr lang="en-DE" sz="1800" dirty="0">
                <a:effectLst/>
                <a:latin typeface="Myriad Pro" panose="020B0503030403020204" pitchFamily="34" charset="0"/>
                <a:ea typeface="Calibri" panose="020F0502020204030204" pitchFamily="34" charset="0"/>
                <a:cs typeface="Arial" panose="020B0604020202020204" pitchFamily="34" charset="0"/>
              </a:rPr>
              <a:t> </a:t>
            </a:r>
            <a:r>
              <a:rPr lang="en-DE" sz="1800" dirty="0" err="1">
                <a:effectLst/>
                <a:latin typeface="Myriad Pro" panose="020B0503030403020204" pitchFamily="34" charset="0"/>
                <a:ea typeface="Calibri" panose="020F0502020204030204" pitchFamily="34" charset="0"/>
                <a:cs typeface="Arial" panose="020B0604020202020204" pitchFamily="34" charset="0"/>
              </a:rPr>
              <a:t>folgt</a:t>
            </a:r>
            <a:r>
              <a:rPr lang="en-DE" sz="1800" dirty="0">
                <a:effectLst/>
                <a:latin typeface="Myriad Pro" panose="020B0503030403020204" pitchFamily="34" charset="0"/>
                <a:ea typeface="Calibri" panose="020F0502020204030204" pitchFamily="34" charset="0"/>
                <a:cs typeface="Arial" panose="020B0604020202020204" pitchFamily="34" charset="0"/>
              </a:rPr>
              <a:t>, </a:t>
            </a:r>
            <a:r>
              <a:rPr lang="en-DE" sz="1800" dirty="0" err="1">
                <a:effectLst/>
                <a:latin typeface="Myriad Pro" panose="020B0503030403020204" pitchFamily="34" charset="0"/>
                <a:ea typeface="Calibri" panose="020F0502020204030204" pitchFamily="34" charset="0"/>
                <a:cs typeface="Arial" panose="020B0604020202020204" pitchFamily="34" charset="0"/>
              </a:rPr>
              <a:t>setzt</a:t>
            </a:r>
            <a:r>
              <a:rPr lang="en-DE" sz="1800" dirty="0">
                <a:effectLst/>
                <a:latin typeface="Myriad Pro" panose="020B0503030403020204" pitchFamily="34" charset="0"/>
                <a:ea typeface="Calibri" panose="020F0502020204030204" pitchFamily="34" charset="0"/>
                <a:cs typeface="Arial" panose="020B0604020202020204" pitchFamily="34" charset="0"/>
              </a:rPr>
              <a:t> auf die </a:t>
            </a:r>
            <a:r>
              <a:rPr lang="en-DE" sz="1800" dirty="0" err="1">
                <a:effectLst/>
                <a:latin typeface="Myriad Pro" panose="020B0503030403020204" pitchFamily="34" charset="0"/>
                <a:ea typeface="Calibri" panose="020F0502020204030204" pitchFamily="34" charset="0"/>
                <a:cs typeface="Arial" panose="020B0604020202020204" pitchFamily="34" charset="0"/>
              </a:rPr>
              <a:t>Würde</a:t>
            </a:r>
            <a:r>
              <a:rPr lang="en-DE" sz="1800" dirty="0">
                <a:effectLst/>
                <a:latin typeface="Myriad Pro" panose="020B0503030403020204" pitchFamily="34" charset="0"/>
                <a:ea typeface="Calibri" panose="020F0502020204030204" pitchFamily="34" charset="0"/>
                <a:cs typeface="Arial" panose="020B0604020202020204" pitchFamily="34" charset="0"/>
              </a:rPr>
              <a:t> und Verantwortung </a:t>
            </a:r>
            <a:r>
              <a:rPr lang="en-DE" sz="1800" dirty="0" err="1">
                <a:effectLst/>
                <a:latin typeface="Myriad Pro" panose="020B0503030403020204" pitchFamily="34" charset="0"/>
                <a:ea typeface="Calibri" panose="020F0502020204030204" pitchFamily="34" charset="0"/>
                <a:cs typeface="Arial" panose="020B0604020202020204" pitchFamily="34" charset="0"/>
              </a:rPr>
              <a:t>aller</a:t>
            </a:r>
            <a:r>
              <a:rPr lang="en-DE" sz="1800" dirty="0">
                <a:effectLst/>
                <a:latin typeface="Myriad Pro" panose="020B0503030403020204" pitchFamily="34" charset="0"/>
                <a:ea typeface="Calibri" panose="020F0502020204030204" pitchFamily="34" charset="0"/>
                <a:cs typeface="Arial" panose="020B0604020202020204" pitchFamily="34" charset="0"/>
              </a:rPr>
              <a:t> </a:t>
            </a:r>
            <a:r>
              <a:rPr lang="en-DE" sz="1800" dirty="0" err="1">
                <a:effectLst/>
                <a:latin typeface="Myriad Pro" panose="020B0503030403020204" pitchFamily="34" charset="0"/>
                <a:ea typeface="Calibri" panose="020F0502020204030204" pitchFamily="34" charset="0"/>
                <a:cs typeface="Arial" panose="020B0604020202020204" pitchFamily="34" charset="0"/>
              </a:rPr>
              <a:t>Getauften</a:t>
            </a:r>
            <a:r>
              <a:rPr lang="en-DE" sz="1800" dirty="0">
                <a:effectLst/>
                <a:latin typeface="Myriad Pro" panose="020B0503030403020204" pitchFamily="34" charset="0"/>
                <a:ea typeface="Calibri" panose="020F0502020204030204" pitchFamily="34" charset="0"/>
                <a:cs typeface="Arial" panose="020B0604020202020204" pitchFamily="34" charset="0"/>
              </a:rPr>
              <a:t>.</a:t>
            </a:r>
            <a:r>
              <a:rPr lang="de-DE" sz="1800" dirty="0">
                <a:effectLst/>
                <a:latin typeface="Myriad Pro" panose="020B0503030403020204" pitchFamily="34" charset="0"/>
                <a:ea typeface="Calibri" panose="020F0502020204030204" pitchFamily="34" charset="0"/>
                <a:cs typeface="Arial" panose="020B0604020202020204" pitchFamily="34" charset="0"/>
              </a:rPr>
              <a:t>“ (Synode 14)</a:t>
            </a:r>
          </a:p>
        </p:txBody>
      </p:sp>
      <p:sp>
        <p:nvSpPr>
          <p:cNvPr id="7" name="Textfeld 6">
            <a:extLst>
              <a:ext uri="{FF2B5EF4-FFF2-40B4-BE49-F238E27FC236}">
                <a16:creationId xmlns:a16="http://schemas.microsoft.com/office/drawing/2014/main" id="{FB64F585-1279-4E36-849F-BB109445768B}"/>
              </a:ext>
            </a:extLst>
          </p:cNvPr>
          <p:cNvSpPr txBox="1"/>
          <p:nvPr/>
        </p:nvSpPr>
        <p:spPr>
          <a:xfrm>
            <a:off x="3345543" y="399193"/>
            <a:ext cx="6096000" cy="646331"/>
          </a:xfrm>
          <a:prstGeom prst="rect">
            <a:avLst/>
          </a:prstGeom>
          <a:noFill/>
        </p:spPr>
        <p:txBody>
          <a:bodyPr wrap="square">
            <a:spAutoFit/>
          </a:bodyPr>
          <a:lstStyle/>
          <a:p>
            <a:r>
              <a:rPr lang="de-DE" sz="1800" dirty="0">
                <a:effectLst/>
                <a:latin typeface="Calibri" panose="020F0502020204030204" pitchFamily="34" charset="0"/>
                <a:ea typeface="Calibri" panose="020F0502020204030204" pitchFamily="34" charset="0"/>
                <a:cs typeface="Calibri" panose="020F0502020204030204" pitchFamily="34" charset="0"/>
              </a:rPr>
              <a:t>Rätearbeit im Horizont der Synode:  Partizipation und Synodalität als Grundvoraussetzung</a:t>
            </a:r>
          </a:p>
        </p:txBody>
      </p:sp>
    </p:spTree>
    <p:extLst>
      <p:ext uri="{BB962C8B-B14F-4D97-AF65-F5344CB8AC3E}">
        <p14:creationId xmlns:p14="http://schemas.microsoft.com/office/powerpoint/2010/main" val="2939914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C45CDC55-E382-4B28-8A57-18AACE48C3B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04383" y="4952108"/>
            <a:ext cx="3191617" cy="1750327"/>
          </a:xfrm>
          <a:prstGeom prst="rect">
            <a:avLst/>
          </a:prstGeom>
          <a:noFill/>
          <a:ln>
            <a:noFill/>
          </a:ln>
        </p:spPr>
      </p:pic>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1846659"/>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Myriad Pro" panose="020B0503030403020204" pitchFamily="34" charset="0"/>
                <a:cs typeface="Arial" panose="020B0604020202020204" pitchFamily="34" charset="0"/>
              </a:rPr>
              <a:t>im Horizont der Synode</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4" name="Sprechblase: oval 3">
            <a:extLst>
              <a:ext uri="{FF2B5EF4-FFF2-40B4-BE49-F238E27FC236}">
                <a16:creationId xmlns:a16="http://schemas.microsoft.com/office/drawing/2014/main" id="{A653268C-7645-4D36-BEA1-06E807EE49B2}"/>
              </a:ext>
            </a:extLst>
          </p:cNvPr>
          <p:cNvSpPr/>
          <p:nvPr/>
        </p:nvSpPr>
        <p:spPr>
          <a:xfrm>
            <a:off x="3694680" y="1183350"/>
            <a:ext cx="5970252" cy="3592139"/>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800" dirty="0">
                <a:effectLst/>
                <a:latin typeface="Calibri" panose="020F0502020204030204" pitchFamily="34" charset="0"/>
                <a:ea typeface="Calibri" panose="020F0502020204030204" pitchFamily="34" charset="0"/>
                <a:cs typeface="Calibri" panose="020F0502020204030204" pitchFamily="34" charset="0"/>
              </a:rPr>
              <a:t>„Die gemeinsame Würde der Getauften prägt das Zueinander und Miteinander von Geweihten und von haupt- und ehrenamtlich tätigen Laien. Sie ist im alltäglichen Umgang wie in der Wahrnehmung von Leitung, Aufgaben und Funktionen ernst zu nehmen.“ (Synode 25)</a:t>
            </a:r>
            <a:endParaRPr lang="de-DE"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Textfeld 6">
            <a:extLst>
              <a:ext uri="{FF2B5EF4-FFF2-40B4-BE49-F238E27FC236}">
                <a16:creationId xmlns:a16="http://schemas.microsoft.com/office/drawing/2014/main" id="{38753C80-B766-4419-BB37-28C6E8A9932B}"/>
              </a:ext>
            </a:extLst>
          </p:cNvPr>
          <p:cNvSpPr txBox="1"/>
          <p:nvPr/>
        </p:nvSpPr>
        <p:spPr>
          <a:xfrm>
            <a:off x="3345543" y="399193"/>
            <a:ext cx="6096000" cy="646331"/>
          </a:xfrm>
          <a:prstGeom prst="rect">
            <a:avLst/>
          </a:prstGeom>
          <a:noFill/>
        </p:spPr>
        <p:txBody>
          <a:bodyPr wrap="square">
            <a:spAutoFit/>
          </a:bodyPr>
          <a:lstStyle/>
          <a:p>
            <a:r>
              <a:rPr lang="de-DE" sz="1800" dirty="0">
                <a:effectLst/>
                <a:latin typeface="Calibri" panose="020F0502020204030204" pitchFamily="34" charset="0"/>
                <a:ea typeface="Calibri" panose="020F0502020204030204" pitchFamily="34" charset="0"/>
                <a:cs typeface="Calibri" panose="020F0502020204030204" pitchFamily="34" charset="0"/>
              </a:rPr>
              <a:t>Rätearbeit im Horizont der Synode:  Partizipation und Synodalität als Grundvoraussetzung</a:t>
            </a:r>
          </a:p>
        </p:txBody>
      </p:sp>
    </p:spTree>
    <p:extLst>
      <p:ext uri="{BB962C8B-B14F-4D97-AF65-F5344CB8AC3E}">
        <p14:creationId xmlns:p14="http://schemas.microsoft.com/office/powerpoint/2010/main" val="1834102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7A3A7B85-36F2-443C-9BEA-6A4D1107FDE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86109" y="4848110"/>
            <a:ext cx="3191617" cy="1750327"/>
          </a:xfrm>
          <a:prstGeom prst="rect">
            <a:avLst/>
          </a:prstGeom>
          <a:noFill/>
          <a:ln>
            <a:noFill/>
          </a:ln>
        </p:spPr>
      </p:pic>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1846659"/>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Myriad Pro" panose="020B0503030403020204" pitchFamily="34" charset="0"/>
                <a:cs typeface="Arial" panose="020B0604020202020204" pitchFamily="34" charset="0"/>
              </a:rPr>
              <a:t>im Horizont der Synode</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4" name="Sprechblase: oval 3">
            <a:extLst>
              <a:ext uri="{FF2B5EF4-FFF2-40B4-BE49-F238E27FC236}">
                <a16:creationId xmlns:a16="http://schemas.microsoft.com/office/drawing/2014/main" id="{A653268C-7645-4D36-BEA1-06E807EE49B2}"/>
              </a:ext>
            </a:extLst>
          </p:cNvPr>
          <p:cNvSpPr/>
          <p:nvPr/>
        </p:nvSpPr>
        <p:spPr>
          <a:xfrm>
            <a:off x="4189647" y="1213657"/>
            <a:ext cx="5558411" cy="3464973"/>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DE" sz="1800" dirty="0">
                <a:effectLst/>
                <a:latin typeface="Calibri" panose="020F0502020204030204" pitchFamily="34" charset="0"/>
                <a:ea typeface="Calibri" panose="020F0502020204030204" pitchFamily="34" charset="0"/>
                <a:cs typeface="Arial" panose="020B0604020202020204" pitchFamily="34" charset="0"/>
              </a:rPr>
              <a:t>„Rolle und Verantwortung der </a:t>
            </a:r>
            <a:r>
              <a:rPr lang="en-DE" sz="1800" dirty="0" err="1">
                <a:effectLst/>
                <a:latin typeface="Calibri" panose="020F0502020204030204" pitchFamily="34" charset="0"/>
                <a:ea typeface="Calibri" panose="020F0502020204030204" pitchFamily="34" charset="0"/>
                <a:cs typeface="Arial" panose="020B0604020202020204" pitchFamily="34" charset="0"/>
              </a:rPr>
              <a:t>Laien</a:t>
            </a:r>
            <a:r>
              <a:rPr lang="en-DE" sz="1800" dirty="0">
                <a:effectLst/>
                <a:latin typeface="Calibri" panose="020F0502020204030204" pitchFamily="34" charset="0"/>
                <a:ea typeface="Calibri" panose="020F0502020204030204" pitchFamily="34" charset="0"/>
                <a:cs typeface="Arial" panose="020B0604020202020204" pitchFamily="34" charset="0"/>
              </a:rPr>
              <a:t> werden </a:t>
            </a:r>
            <a:r>
              <a:rPr lang="en-DE" sz="1800" dirty="0" err="1">
                <a:effectLst/>
                <a:latin typeface="Calibri" panose="020F0502020204030204" pitchFamily="34" charset="0"/>
                <a:ea typeface="Calibri" panose="020F0502020204030204" pitchFamily="34" charset="0"/>
                <a:cs typeface="Arial" panose="020B0604020202020204" pitchFamily="34" charset="0"/>
              </a:rPr>
              <a:t>dadurch</a:t>
            </a:r>
            <a:r>
              <a:rPr lang="en-DE" sz="1800" dirty="0">
                <a:effectLst/>
                <a:latin typeface="Calibri" panose="020F0502020204030204" pitchFamily="34" charset="0"/>
                <a:ea typeface="Calibri" panose="020F0502020204030204" pitchFamily="34" charset="0"/>
                <a:cs typeface="Arial" panose="020B0604020202020204" pitchFamily="34" charset="0"/>
              </a:rPr>
              <a:t> </a:t>
            </a:r>
            <a:r>
              <a:rPr lang="en-DE" sz="1800" dirty="0" err="1">
                <a:effectLst/>
                <a:latin typeface="Calibri" panose="020F0502020204030204" pitchFamily="34" charset="0"/>
                <a:ea typeface="Calibri" panose="020F0502020204030204" pitchFamily="34" charset="0"/>
                <a:cs typeface="Arial" panose="020B0604020202020204" pitchFamily="34" charset="0"/>
              </a:rPr>
              <a:t>gestärkt</a:t>
            </a:r>
            <a:r>
              <a:rPr lang="en-DE" sz="1800" dirty="0">
                <a:effectLst/>
                <a:latin typeface="Calibri" panose="020F0502020204030204" pitchFamily="34" charset="0"/>
                <a:ea typeface="Calibri" panose="020F0502020204030204" pitchFamily="34" charset="0"/>
                <a:cs typeface="Arial" panose="020B0604020202020204" pitchFamily="34" charset="0"/>
              </a:rPr>
              <a:t>, </a:t>
            </a:r>
            <a:r>
              <a:rPr lang="en-DE" sz="1800" dirty="0" err="1">
                <a:effectLst/>
                <a:latin typeface="Calibri" panose="020F0502020204030204" pitchFamily="34" charset="0"/>
                <a:ea typeface="Calibri" panose="020F0502020204030204" pitchFamily="34" charset="0"/>
                <a:cs typeface="Arial" panose="020B0604020202020204" pitchFamily="34" charset="0"/>
              </a:rPr>
              <a:t>dass</a:t>
            </a:r>
            <a:r>
              <a:rPr lang="en-DE" sz="1800" dirty="0">
                <a:effectLst/>
                <a:latin typeface="Calibri" panose="020F0502020204030204" pitchFamily="34" charset="0"/>
                <a:ea typeface="Calibri" panose="020F0502020204030204" pitchFamily="34" charset="0"/>
                <a:cs typeface="Arial" panose="020B0604020202020204" pitchFamily="34" charset="0"/>
              </a:rPr>
              <a:t> </a:t>
            </a:r>
            <a:r>
              <a:rPr lang="en-DE" sz="1800" dirty="0" err="1">
                <a:effectLst/>
                <a:latin typeface="Calibri" panose="020F0502020204030204" pitchFamily="34" charset="0"/>
                <a:ea typeface="Calibri" panose="020F0502020204030204" pitchFamily="34" charset="0"/>
                <a:cs typeface="Arial" panose="020B0604020202020204" pitchFamily="34" charset="0"/>
              </a:rPr>
              <a:t>sie</a:t>
            </a:r>
            <a:r>
              <a:rPr lang="en-DE" sz="1800" dirty="0">
                <a:effectLst/>
                <a:latin typeface="Calibri" panose="020F0502020204030204" pitchFamily="34" charset="0"/>
                <a:ea typeface="Calibri" panose="020F0502020204030204" pitchFamily="34" charset="0"/>
                <a:cs typeface="Arial" panose="020B0604020202020204" pitchFamily="34" charset="0"/>
              </a:rPr>
              <a:t> </a:t>
            </a:r>
            <a:r>
              <a:rPr lang="en-DE" sz="1800" dirty="0" err="1">
                <a:effectLst/>
                <a:latin typeface="Calibri" panose="020F0502020204030204" pitchFamily="34" charset="0"/>
                <a:ea typeface="Calibri" panose="020F0502020204030204" pitchFamily="34" charset="0"/>
                <a:cs typeface="Arial" panose="020B0604020202020204" pitchFamily="34" charset="0"/>
              </a:rPr>
              <a:t>Aufgaben</a:t>
            </a:r>
            <a:r>
              <a:rPr lang="en-DE" sz="1800" dirty="0">
                <a:effectLst/>
                <a:latin typeface="Calibri" panose="020F0502020204030204" pitchFamily="34" charset="0"/>
                <a:ea typeface="Calibri" panose="020F0502020204030204" pitchFamily="34" charset="0"/>
                <a:cs typeface="Arial" panose="020B0604020202020204" pitchFamily="34" charset="0"/>
              </a:rPr>
              <a:t> in </a:t>
            </a:r>
            <a:r>
              <a:rPr lang="en-DE" sz="1800" dirty="0" err="1">
                <a:effectLst/>
                <a:latin typeface="Calibri" panose="020F0502020204030204" pitchFamily="34" charset="0"/>
                <a:ea typeface="Calibri" panose="020F0502020204030204" pitchFamily="34" charset="0"/>
                <a:cs typeface="Arial" panose="020B0604020202020204" pitchFamily="34" charset="0"/>
              </a:rPr>
              <a:t>eigener</a:t>
            </a:r>
            <a:r>
              <a:rPr lang="en-DE" sz="1800" dirty="0">
                <a:effectLst/>
                <a:latin typeface="Calibri" panose="020F0502020204030204" pitchFamily="34" charset="0"/>
                <a:ea typeface="Calibri" panose="020F0502020204030204" pitchFamily="34" charset="0"/>
                <a:cs typeface="Arial" panose="020B0604020202020204" pitchFamily="34" charset="0"/>
              </a:rPr>
              <a:t> Verantwortung </a:t>
            </a:r>
            <a:r>
              <a:rPr lang="en-DE" sz="1800" dirty="0" err="1">
                <a:effectLst/>
                <a:latin typeface="Calibri" panose="020F0502020204030204" pitchFamily="34" charset="0"/>
                <a:ea typeface="Calibri" panose="020F0502020204030204" pitchFamily="34" charset="0"/>
                <a:cs typeface="Arial" panose="020B0604020202020204" pitchFamily="34" charset="0"/>
              </a:rPr>
              <a:t>gestalten</a:t>
            </a:r>
            <a:r>
              <a:rPr lang="en-DE" sz="1800" dirty="0">
                <a:effectLst/>
                <a:latin typeface="Calibri" panose="020F0502020204030204" pitchFamily="34" charset="0"/>
                <a:ea typeface="Calibri" panose="020F0502020204030204" pitchFamily="34" charset="0"/>
                <a:cs typeface="Arial" panose="020B0604020202020204" pitchFamily="34" charset="0"/>
              </a:rPr>
              <a:t> und </a:t>
            </a:r>
            <a:r>
              <a:rPr lang="en-DE" sz="1800" dirty="0" err="1">
                <a:effectLst/>
                <a:latin typeface="Calibri" panose="020F0502020204030204" pitchFamily="34" charset="0"/>
                <a:ea typeface="Calibri" panose="020F0502020204030204" pitchFamily="34" charset="0"/>
                <a:cs typeface="Arial" panose="020B0604020202020204" pitchFamily="34" charset="0"/>
              </a:rPr>
              <a:t>neue</a:t>
            </a:r>
            <a:r>
              <a:rPr lang="en-DE" sz="1800" dirty="0">
                <a:effectLst/>
                <a:latin typeface="Calibri" panose="020F0502020204030204" pitchFamily="34" charset="0"/>
                <a:ea typeface="Calibri" panose="020F0502020204030204" pitchFamily="34" charset="0"/>
                <a:cs typeface="Arial" panose="020B0604020202020204" pitchFamily="34" charset="0"/>
              </a:rPr>
              <a:t>, </a:t>
            </a:r>
            <a:r>
              <a:rPr lang="en-DE" sz="1800" dirty="0" err="1">
                <a:effectLst/>
                <a:latin typeface="Calibri" panose="020F0502020204030204" pitchFamily="34" charset="0"/>
                <a:ea typeface="Calibri" panose="020F0502020204030204" pitchFamily="34" charset="0"/>
                <a:cs typeface="Arial" panose="020B0604020202020204" pitchFamily="34" charset="0"/>
              </a:rPr>
              <a:t>attraktive</a:t>
            </a:r>
            <a:r>
              <a:rPr lang="en-DE" sz="1800" dirty="0">
                <a:effectLst/>
                <a:latin typeface="Calibri" panose="020F0502020204030204" pitchFamily="34" charset="0"/>
                <a:ea typeface="Calibri" panose="020F0502020204030204" pitchFamily="34" charset="0"/>
                <a:cs typeface="Arial" panose="020B0604020202020204" pitchFamily="34" charset="0"/>
              </a:rPr>
              <a:t> </a:t>
            </a:r>
            <a:r>
              <a:rPr lang="en-DE" sz="1800" dirty="0" err="1">
                <a:effectLst/>
                <a:latin typeface="Calibri" panose="020F0502020204030204" pitchFamily="34" charset="0"/>
                <a:ea typeface="Calibri" panose="020F0502020204030204" pitchFamily="34" charset="0"/>
                <a:cs typeface="Arial" panose="020B0604020202020204" pitchFamily="34" charset="0"/>
              </a:rPr>
              <a:t>Tätigkeitsfelder</a:t>
            </a:r>
            <a:r>
              <a:rPr lang="en-DE" sz="1800" dirty="0">
                <a:effectLst/>
                <a:latin typeface="Calibri" panose="020F0502020204030204" pitchFamily="34" charset="0"/>
                <a:ea typeface="Calibri" panose="020F0502020204030204" pitchFamily="34" charset="0"/>
                <a:cs typeface="Arial" panose="020B0604020202020204" pitchFamily="34" charset="0"/>
              </a:rPr>
              <a:t> </a:t>
            </a:r>
            <a:r>
              <a:rPr lang="en-DE" sz="1800" dirty="0" err="1">
                <a:effectLst/>
                <a:latin typeface="Calibri" panose="020F0502020204030204" pitchFamily="34" charset="0"/>
                <a:ea typeface="Calibri" panose="020F0502020204030204" pitchFamily="34" charset="0"/>
                <a:cs typeface="Arial" panose="020B0604020202020204" pitchFamily="34" charset="0"/>
              </a:rPr>
              <a:t>erschließen</a:t>
            </a:r>
            <a:r>
              <a:rPr lang="en-DE" sz="1800" dirty="0">
                <a:effectLst/>
                <a:latin typeface="Calibri" panose="020F0502020204030204" pitchFamily="34" charset="0"/>
                <a:ea typeface="Calibri" panose="020F0502020204030204" pitchFamily="34" charset="0"/>
                <a:cs typeface="Arial" panose="020B0604020202020204" pitchFamily="34" charset="0"/>
              </a:rPr>
              <a:t> und </a:t>
            </a:r>
            <a:r>
              <a:rPr lang="en-DE" sz="1800" dirty="0" err="1">
                <a:effectLst/>
                <a:latin typeface="Calibri" panose="020F0502020204030204" pitchFamily="34" charset="0"/>
                <a:ea typeface="Calibri" panose="020F0502020204030204" pitchFamily="34" charset="0"/>
                <a:cs typeface="Arial" panose="020B0604020202020204" pitchFamily="34" charset="0"/>
              </a:rPr>
              <a:t>mit</a:t>
            </a:r>
            <a:r>
              <a:rPr lang="en-DE" sz="1800" dirty="0">
                <a:effectLst/>
                <a:latin typeface="Calibri" panose="020F0502020204030204" pitchFamily="34" charset="0"/>
                <a:ea typeface="Calibri" panose="020F0502020204030204" pitchFamily="34" charset="0"/>
                <a:cs typeface="Arial" panose="020B0604020202020204" pitchFamily="34" charset="0"/>
              </a:rPr>
              <a:t> Leben </a:t>
            </a:r>
            <a:r>
              <a:rPr lang="en-DE" sz="1800" dirty="0" err="1">
                <a:effectLst/>
                <a:latin typeface="Calibri" panose="020F0502020204030204" pitchFamily="34" charset="0"/>
                <a:ea typeface="Calibri" panose="020F0502020204030204" pitchFamily="34" charset="0"/>
                <a:cs typeface="Arial" panose="020B0604020202020204" pitchFamily="34" charset="0"/>
              </a:rPr>
              <a:t>erfüllen</a:t>
            </a:r>
            <a:r>
              <a:rPr lang="en-DE" sz="1800" dirty="0">
                <a:effectLst/>
                <a:latin typeface="Calibri" panose="020F0502020204030204" pitchFamily="34" charset="0"/>
                <a:ea typeface="Calibri" panose="020F0502020204030204" pitchFamily="34" charset="0"/>
                <a:cs typeface="Arial" panose="020B0604020202020204" pitchFamily="34" charset="0"/>
              </a:rPr>
              <a:t> </a:t>
            </a:r>
            <a:r>
              <a:rPr lang="en-DE" sz="1800" dirty="0" err="1">
                <a:effectLst/>
                <a:latin typeface="Calibri" panose="020F0502020204030204" pitchFamily="34" charset="0"/>
                <a:ea typeface="Calibri" panose="020F0502020204030204" pitchFamily="34" charset="0"/>
                <a:cs typeface="Arial" panose="020B0604020202020204" pitchFamily="34" charset="0"/>
              </a:rPr>
              <a:t>können</a:t>
            </a:r>
            <a:r>
              <a:rPr lang="en-DE" sz="1800" dirty="0">
                <a:effectLst/>
                <a:latin typeface="Calibri" panose="020F0502020204030204" pitchFamily="34" charset="0"/>
                <a:ea typeface="Calibri" panose="020F0502020204030204" pitchFamily="34" charset="0"/>
                <a:cs typeface="Arial" panose="020B0604020202020204" pitchFamily="34" charset="0"/>
              </a:rPr>
              <a:t>.</a:t>
            </a:r>
            <a:r>
              <a:rPr lang="de-DE" sz="1800" dirty="0">
                <a:effectLst/>
                <a:latin typeface="Calibri" panose="020F0502020204030204" pitchFamily="34" charset="0"/>
                <a:ea typeface="Calibri" panose="020F0502020204030204" pitchFamily="34" charset="0"/>
                <a:cs typeface="Arial" panose="020B0604020202020204" pitchFamily="34" charset="0"/>
              </a:rPr>
              <a:t>“ (Synode 33)</a:t>
            </a:r>
          </a:p>
        </p:txBody>
      </p:sp>
      <p:sp>
        <p:nvSpPr>
          <p:cNvPr id="7" name="Textfeld 6">
            <a:extLst>
              <a:ext uri="{FF2B5EF4-FFF2-40B4-BE49-F238E27FC236}">
                <a16:creationId xmlns:a16="http://schemas.microsoft.com/office/drawing/2014/main" id="{0E97698D-798D-4E88-AC8C-9B92356C3AF6}"/>
              </a:ext>
            </a:extLst>
          </p:cNvPr>
          <p:cNvSpPr txBox="1"/>
          <p:nvPr/>
        </p:nvSpPr>
        <p:spPr>
          <a:xfrm>
            <a:off x="3345543" y="399193"/>
            <a:ext cx="6096000" cy="646331"/>
          </a:xfrm>
          <a:prstGeom prst="rect">
            <a:avLst/>
          </a:prstGeom>
          <a:noFill/>
        </p:spPr>
        <p:txBody>
          <a:bodyPr wrap="square">
            <a:spAutoFit/>
          </a:bodyPr>
          <a:lstStyle/>
          <a:p>
            <a:r>
              <a:rPr lang="de-DE" sz="1800" dirty="0">
                <a:effectLst/>
                <a:latin typeface="Calibri" panose="020F0502020204030204" pitchFamily="34" charset="0"/>
                <a:ea typeface="Calibri" panose="020F0502020204030204" pitchFamily="34" charset="0"/>
                <a:cs typeface="Calibri" panose="020F0502020204030204" pitchFamily="34" charset="0"/>
              </a:rPr>
              <a:t>Rätearbeit im Horizont der Synode:  Partizipation und Synodalität als Grundvoraussetzung</a:t>
            </a:r>
          </a:p>
        </p:txBody>
      </p:sp>
    </p:spTree>
    <p:extLst>
      <p:ext uri="{BB962C8B-B14F-4D97-AF65-F5344CB8AC3E}">
        <p14:creationId xmlns:p14="http://schemas.microsoft.com/office/powerpoint/2010/main" val="3706881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80F7219D-F98B-4008-A266-43835B6F676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18618" y="4952107"/>
            <a:ext cx="3191617" cy="1750327"/>
          </a:xfrm>
          <a:prstGeom prst="rect">
            <a:avLst/>
          </a:prstGeom>
          <a:noFill/>
          <a:ln>
            <a:noFill/>
          </a:ln>
        </p:spPr>
      </p:pic>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1846659"/>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Myriad Pro" panose="020B0503030403020204" pitchFamily="34" charset="0"/>
                <a:cs typeface="Arial" panose="020B0604020202020204" pitchFamily="34" charset="0"/>
              </a:rPr>
              <a:t>im Horizont der Synode</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4" name="Sprechblase: oval 3">
            <a:extLst>
              <a:ext uri="{FF2B5EF4-FFF2-40B4-BE49-F238E27FC236}">
                <a16:creationId xmlns:a16="http://schemas.microsoft.com/office/drawing/2014/main" id="{A653268C-7645-4D36-BEA1-06E807EE49B2}"/>
              </a:ext>
            </a:extLst>
          </p:cNvPr>
          <p:cNvSpPr/>
          <p:nvPr/>
        </p:nvSpPr>
        <p:spPr>
          <a:xfrm>
            <a:off x="4483199" y="1110342"/>
            <a:ext cx="6155772" cy="3938403"/>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1800" dirty="0">
                <a:effectLst/>
                <a:latin typeface="Myriad Pro" panose="020B0503030403020204" pitchFamily="34" charset="0"/>
                <a:ea typeface="Calibri" panose="020F0502020204030204" pitchFamily="34" charset="0"/>
                <a:cs typeface="Arial" panose="020B0604020202020204" pitchFamily="34" charset="0"/>
              </a:rPr>
              <a:t>„Deutlicher als bisher muss die Neugestaltung von der Würde des einzelnen Getauften ausgehen. Dieser Taufwürde entspricht eine Verantwortung, die sich in der Ausprägung von Charismen ebenso niederschlägt wie in der Ausübung von Kompetenzen.“ (Synode 41)</a:t>
            </a:r>
          </a:p>
        </p:txBody>
      </p:sp>
      <p:sp>
        <p:nvSpPr>
          <p:cNvPr id="7" name="Textfeld 6">
            <a:extLst>
              <a:ext uri="{FF2B5EF4-FFF2-40B4-BE49-F238E27FC236}">
                <a16:creationId xmlns:a16="http://schemas.microsoft.com/office/drawing/2014/main" id="{82B71CDF-6A50-4D87-BD24-BD5F0C17AF65}"/>
              </a:ext>
            </a:extLst>
          </p:cNvPr>
          <p:cNvSpPr txBox="1"/>
          <p:nvPr/>
        </p:nvSpPr>
        <p:spPr>
          <a:xfrm>
            <a:off x="3345543" y="399193"/>
            <a:ext cx="6096000" cy="646331"/>
          </a:xfrm>
          <a:prstGeom prst="rect">
            <a:avLst/>
          </a:prstGeom>
          <a:noFill/>
        </p:spPr>
        <p:txBody>
          <a:bodyPr wrap="square">
            <a:spAutoFit/>
          </a:bodyPr>
          <a:lstStyle/>
          <a:p>
            <a:r>
              <a:rPr lang="de-DE" sz="1800" dirty="0">
                <a:effectLst/>
                <a:latin typeface="Calibri" panose="020F0502020204030204" pitchFamily="34" charset="0"/>
                <a:ea typeface="Calibri" panose="020F0502020204030204" pitchFamily="34" charset="0"/>
                <a:cs typeface="Calibri" panose="020F0502020204030204" pitchFamily="34" charset="0"/>
              </a:rPr>
              <a:t>Rätearbeit im Horizont der Synode:  Partizipation und Synodalität als Grundvoraussetzung</a:t>
            </a:r>
          </a:p>
        </p:txBody>
      </p:sp>
    </p:spTree>
    <p:extLst>
      <p:ext uri="{BB962C8B-B14F-4D97-AF65-F5344CB8AC3E}">
        <p14:creationId xmlns:p14="http://schemas.microsoft.com/office/powerpoint/2010/main" val="417664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1846659"/>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Myriad Pro" panose="020B0503030403020204" pitchFamily="34" charset="0"/>
                <a:cs typeface="Arial" panose="020B0604020202020204" pitchFamily="34" charset="0"/>
              </a:rPr>
              <a:t>im Horizont der Synode</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197630" y="5646"/>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Sprechblase: oval 6">
            <a:extLst>
              <a:ext uri="{FF2B5EF4-FFF2-40B4-BE49-F238E27FC236}">
                <a16:creationId xmlns:a16="http://schemas.microsoft.com/office/drawing/2014/main" id="{90D17A3C-B716-4FCD-8922-EA4EBFC65F17}"/>
              </a:ext>
            </a:extLst>
          </p:cNvPr>
          <p:cNvSpPr/>
          <p:nvPr/>
        </p:nvSpPr>
        <p:spPr>
          <a:xfrm>
            <a:off x="2931623" y="172645"/>
            <a:ext cx="4112028" cy="290779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DE" sz="1400" dirty="0">
                <a:effectLst/>
                <a:latin typeface="Calibri" panose="020F0502020204030204" pitchFamily="34" charset="0"/>
                <a:ea typeface="Calibri" panose="020F0502020204030204" pitchFamily="34" charset="0"/>
                <a:cs typeface="Arial" panose="020B0604020202020204" pitchFamily="34" charset="0"/>
              </a:rPr>
              <a:t>„Rolle und Verantwortung der </a:t>
            </a:r>
            <a:r>
              <a:rPr lang="en-DE" sz="1400" dirty="0" err="1">
                <a:effectLst/>
                <a:latin typeface="Calibri" panose="020F0502020204030204" pitchFamily="34" charset="0"/>
                <a:ea typeface="Calibri" panose="020F0502020204030204" pitchFamily="34" charset="0"/>
                <a:cs typeface="Arial" panose="020B0604020202020204" pitchFamily="34" charset="0"/>
              </a:rPr>
              <a:t>Laien</a:t>
            </a:r>
            <a:r>
              <a:rPr lang="en-DE" sz="1400" dirty="0">
                <a:effectLst/>
                <a:latin typeface="Calibri" panose="020F0502020204030204" pitchFamily="34" charset="0"/>
                <a:ea typeface="Calibri" panose="020F0502020204030204" pitchFamily="34" charset="0"/>
                <a:cs typeface="Arial" panose="020B0604020202020204" pitchFamily="34" charset="0"/>
              </a:rPr>
              <a:t> werden </a:t>
            </a:r>
            <a:r>
              <a:rPr lang="en-DE" sz="1400" dirty="0" err="1">
                <a:effectLst/>
                <a:latin typeface="Calibri" panose="020F0502020204030204" pitchFamily="34" charset="0"/>
                <a:ea typeface="Calibri" panose="020F0502020204030204" pitchFamily="34" charset="0"/>
                <a:cs typeface="Arial" panose="020B0604020202020204" pitchFamily="34" charset="0"/>
              </a:rPr>
              <a:t>dadurch</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gestärkt</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dass</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sie</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Aufgaben</a:t>
            </a:r>
            <a:r>
              <a:rPr lang="en-DE" sz="1400" dirty="0">
                <a:effectLst/>
                <a:latin typeface="Calibri" panose="020F0502020204030204" pitchFamily="34" charset="0"/>
                <a:ea typeface="Calibri" panose="020F0502020204030204" pitchFamily="34" charset="0"/>
                <a:cs typeface="Arial" panose="020B0604020202020204" pitchFamily="34" charset="0"/>
              </a:rPr>
              <a:t> in </a:t>
            </a:r>
            <a:r>
              <a:rPr lang="en-DE" sz="1400" dirty="0" err="1">
                <a:effectLst/>
                <a:latin typeface="Calibri" panose="020F0502020204030204" pitchFamily="34" charset="0"/>
                <a:ea typeface="Calibri" panose="020F0502020204030204" pitchFamily="34" charset="0"/>
                <a:cs typeface="Arial" panose="020B0604020202020204" pitchFamily="34" charset="0"/>
              </a:rPr>
              <a:t>eigener</a:t>
            </a:r>
            <a:r>
              <a:rPr lang="en-DE" sz="1400" dirty="0">
                <a:effectLst/>
                <a:latin typeface="Calibri" panose="020F0502020204030204" pitchFamily="34" charset="0"/>
                <a:ea typeface="Calibri" panose="020F0502020204030204" pitchFamily="34" charset="0"/>
                <a:cs typeface="Arial" panose="020B0604020202020204" pitchFamily="34" charset="0"/>
              </a:rPr>
              <a:t> Verantwortung </a:t>
            </a:r>
            <a:r>
              <a:rPr lang="en-DE" sz="1400" dirty="0" err="1">
                <a:effectLst/>
                <a:latin typeface="Calibri" panose="020F0502020204030204" pitchFamily="34" charset="0"/>
                <a:ea typeface="Calibri" panose="020F0502020204030204" pitchFamily="34" charset="0"/>
                <a:cs typeface="Arial" panose="020B0604020202020204" pitchFamily="34" charset="0"/>
              </a:rPr>
              <a:t>gestalten</a:t>
            </a:r>
            <a:r>
              <a:rPr lang="en-DE" sz="1400" dirty="0">
                <a:effectLst/>
                <a:latin typeface="Calibri" panose="020F0502020204030204" pitchFamily="34" charset="0"/>
                <a:ea typeface="Calibri" panose="020F0502020204030204" pitchFamily="34" charset="0"/>
                <a:cs typeface="Arial" panose="020B0604020202020204" pitchFamily="34" charset="0"/>
              </a:rPr>
              <a:t> und </a:t>
            </a:r>
            <a:r>
              <a:rPr lang="en-DE" sz="1400" dirty="0" err="1">
                <a:effectLst/>
                <a:latin typeface="Calibri" panose="020F0502020204030204" pitchFamily="34" charset="0"/>
                <a:ea typeface="Calibri" panose="020F0502020204030204" pitchFamily="34" charset="0"/>
                <a:cs typeface="Arial" panose="020B0604020202020204" pitchFamily="34" charset="0"/>
              </a:rPr>
              <a:t>neue</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attraktive</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Tätigkeitsfelder</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erschließen</a:t>
            </a:r>
            <a:r>
              <a:rPr lang="en-DE" sz="1400" dirty="0">
                <a:effectLst/>
                <a:latin typeface="Calibri" panose="020F0502020204030204" pitchFamily="34" charset="0"/>
                <a:ea typeface="Calibri" panose="020F0502020204030204" pitchFamily="34" charset="0"/>
                <a:cs typeface="Arial" panose="020B0604020202020204" pitchFamily="34" charset="0"/>
              </a:rPr>
              <a:t> und </a:t>
            </a:r>
            <a:r>
              <a:rPr lang="en-DE" sz="1400" dirty="0" err="1">
                <a:effectLst/>
                <a:latin typeface="Calibri" panose="020F0502020204030204" pitchFamily="34" charset="0"/>
                <a:ea typeface="Calibri" panose="020F0502020204030204" pitchFamily="34" charset="0"/>
                <a:cs typeface="Arial" panose="020B0604020202020204" pitchFamily="34" charset="0"/>
              </a:rPr>
              <a:t>mit</a:t>
            </a:r>
            <a:r>
              <a:rPr lang="en-DE" sz="1400" dirty="0">
                <a:effectLst/>
                <a:latin typeface="Calibri" panose="020F0502020204030204" pitchFamily="34" charset="0"/>
                <a:ea typeface="Calibri" panose="020F0502020204030204" pitchFamily="34" charset="0"/>
                <a:cs typeface="Arial" panose="020B0604020202020204" pitchFamily="34" charset="0"/>
              </a:rPr>
              <a:t> Leben </a:t>
            </a:r>
            <a:r>
              <a:rPr lang="en-DE" sz="1400" dirty="0" err="1">
                <a:effectLst/>
                <a:latin typeface="Calibri" panose="020F0502020204030204" pitchFamily="34" charset="0"/>
                <a:ea typeface="Calibri" panose="020F0502020204030204" pitchFamily="34" charset="0"/>
                <a:cs typeface="Arial" panose="020B0604020202020204" pitchFamily="34" charset="0"/>
              </a:rPr>
              <a:t>erfüllen</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können</a:t>
            </a:r>
            <a:r>
              <a:rPr lang="en-DE" sz="1400" dirty="0">
                <a:effectLst/>
                <a:latin typeface="Calibri" panose="020F0502020204030204" pitchFamily="34" charset="0"/>
                <a:ea typeface="Calibri" panose="020F0502020204030204" pitchFamily="34" charset="0"/>
                <a:cs typeface="Arial" panose="020B0604020202020204" pitchFamily="34" charset="0"/>
              </a:rPr>
              <a:t>.</a:t>
            </a:r>
            <a:r>
              <a:rPr lang="de-DE" sz="1400" dirty="0">
                <a:effectLst/>
                <a:latin typeface="Calibri" panose="020F0502020204030204" pitchFamily="34" charset="0"/>
                <a:ea typeface="Calibri" panose="020F0502020204030204" pitchFamily="34" charset="0"/>
                <a:cs typeface="Arial" panose="020B0604020202020204" pitchFamily="34" charset="0"/>
              </a:rPr>
              <a:t>“ (Synode </a:t>
            </a:r>
            <a:r>
              <a:rPr lang="de-DE" sz="1800" dirty="0">
                <a:effectLst/>
                <a:latin typeface="Calibri" panose="020F0502020204030204" pitchFamily="34" charset="0"/>
                <a:ea typeface="Calibri" panose="020F0502020204030204" pitchFamily="34" charset="0"/>
                <a:cs typeface="Arial" panose="020B0604020202020204" pitchFamily="34" charset="0"/>
              </a:rPr>
              <a:t>33)</a:t>
            </a:r>
          </a:p>
        </p:txBody>
      </p:sp>
      <p:sp>
        <p:nvSpPr>
          <p:cNvPr id="8" name="Sprechblase: oval 7">
            <a:extLst>
              <a:ext uri="{FF2B5EF4-FFF2-40B4-BE49-F238E27FC236}">
                <a16:creationId xmlns:a16="http://schemas.microsoft.com/office/drawing/2014/main" id="{34A4E90C-F341-4F94-8173-47A9770BE09D}"/>
              </a:ext>
            </a:extLst>
          </p:cNvPr>
          <p:cNvSpPr/>
          <p:nvPr/>
        </p:nvSpPr>
        <p:spPr>
          <a:xfrm>
            <a:off x="7741921" y="310343"/>
            <a:ext cx="4178530" cy="2809702"/>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DE" sz="1400" dirty="0">
                <a:effectLst/>
                <a:latin typeface="Calibri" panose="020F0502020204030204" pitchFamily="34" charset="0"/>
                <a:ea typeface="Calibri" panose="020F0502020204030204" pitchFamily="34" charset="0"/>
                <a:cs typeface="Arial" panose="020B0604020202020204" pitchFamily="34" charset="0"/>
              </a:rPr>
              <a:t>„</a:t>
            </a:r>
            <a:r>
              <a:rPr lang="en-DE" sz="1400" dirty="0" err="1">
                <a:effectLst/>
                <a:latin typeface="Calibri" panose="020F0502020204030204" pitchFamily="34" charset="0"/>
                <a:ea typeface="Calibri" panose="020F0502020204030204" pitchFamily="34" charset="0"/>
                <a:cs typeface="Arial" panose="020B0604020202020204" pitchFamily="34" charset="0"/>
              </a:rPr>
              <a:t>Deutlicher</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als</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bisher</a:t>
            </a:r>
            <a:r>
              <a:rPr lang="en-DE" sz="1400" dirty="0">
                <a:effectLst/>
                <a:latin typeface="Calibri" panose="020F0502020204030204" pitchFamily="34" charset="0"/>
                <a:ea typeface="Calibri" panose="020F0502020204030204" pitchFamily="34" charset="0"/>
                <a:cs typeface="Arial" panose="020B0604020202020204" pitchFamily="34" charset="0"/>
              </a:rPr>
              <a:t> muss die </a:t>
            </a:r>
            <a:r>
              <a:rPr lang="en-DE" sz="1400" dirty="0" err="1">
                <a:effectLst/>
                <a:latin typeface="Calibri" panose="020F0502020204030204" pitchFamily="34" charset="0"/>
                <a:ea typeface="Calibri" panose="020F0502020204030204" pitchFamily="34" charset="0"/>
                <a:cs typeface="Arial" panose="020B0604020202020204" pitchFamily="34" charset="0"/>
              </a:rPr>
              <a:t>Neugestaltung</a:t>
            </a:r>
            <a:r>
              <a:rPr lang="en-DE" sz="1400" dirty="0">
                <a:effectLst/>
                <a:latin typeface="Calibri" panose="020F0502020204030204" pitchFamily="34" charset="0"/>
                <a:ea typeface="Calibri" panose="020F0502020204030204" pitchFamily="34" charset="0"/>
                <a:cs typeface="Arial" panose="020B0604020202020204" pitchFamily="34" charset="0"/>
              </a:rPr>
              <a:t> von der </a:t>
            </a:r>
            <a:r>
              <a:rPr lang="en-DE" sz="1400" dirty="0" err="1">
                <a:effectLst/>
                <a:latin typeface="Calibri" panose="020F0502020204030204" pitchFamily="34" charset="0"/>
                <a:ea typeface="Calibri" panose="020F0502020204030204" pitchFamily="34" charset="0"/>
                <a:cs typeface="Arial" panose="020B0604020202020204" pitchFamily="34" charset="0"/>
              </a:rPr>
              <a:t>Würde</a:t>
            </a:r>
            <a:r>
              <a:rPr lang="en-DE" sz="1400" dirty="0">
                <a:effectLst/>
                <a:latin typeface="Calibri" panose="020F0502020204030204" pitchFamily="34" charset="0"/>
                <a:ea typeface="Calibri" panose="020F0502020204030204" pitchFamily="34" charset="0"/>
                <a:cs typeface="Arial" panose="020B0604020202020204" pitchFamily="34" charset="0"/>
              </a:rPr>
              <a:t> des </a:t>
            </a:r>
            <a:r>
              <a:rPr lang="en-DE" sz="1400" dirty="0" err="1">
                <a:effectLst/>
                <a:latin typeface="Calibri" panose="020F0502020204030204" pitchFamily="34" charset="0"/>
                <a:ea typeface="Calibri" panose="020F0502020204030204" pitchFamily="34" charset="0"/>
                <a:cs typeface="Arial" panose="020B0604020202020204" pitchFamily="34" charset="0"/>
              </a:rPr>
              <a:t>einzelnen</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Getauften</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ausgehen</a:t>
            </a:r>
            <a:r>
              <a:rPr lang="en-DE" sz="1400" dirty="0">
                <a:effectLst/>
                <a:latin typeface="Calibri" panose="020F0502020204030204" pitchFamily="34" charset="0"/>
                <a:ea typeface="Calibri" panose="020F0502020204030204" pitchFamily="34" charset="0"/>
                <a:cs typeface="Arial" panose="020B0604020202020204" pitchFamily="34" charset="0"/>
              </a:rPr>
              <a:t>. Dieser </a:t>
            </a:r>
            <a:r>
              <a:rPr lang="en-DE" sz="1400" dirty="0" err="1">
                <a:effectLst/>
                <a:latin typeface="Calibri" panose="020F0502020204030204" pitchFamily="34" charset="0"/>
                <a:ea typeface="Calibri" panose="020F0502020204030204" pitchFamily="34" charset="0"/>
                <a:cs typeface="Arial" panose="020B0604020202020204" pitchFamily="34" charset="0"/>
              </a:rPr>
              <a:t>Taufwürde</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entspricht</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eine</a:t>
            </a:r>
            <a:r>
              <a:rPr lang="en-DE" sz="1400" dirty="0">
                <a:effectLst/>
                <a:latin typeface="Calibri" panose="020F0502020204030204" pitchFamily="34" charset="0"/>
                <a:ea typeface="Calibri" panose="020F0502020204030204" pitchFamily="34" charset="0"/>
                <a:cs typeface="Arial" panose="020B0604020202020204" pitchFamily="34" charset="0"/>
              </a:rPr>
              <a:t> Verantwortung, die </a:t>
            </a:r>
            <a:r>
              <a:rPr lang="en-DE" sz="1400" dirty="0" err="1">
                <a:effectLst/>
                <a:latin typeface="Calibri" panose="020F0502020204030204" pitchFamily="34" charset="0"/>
                <a:ea typeface="Calibri" panose="020F0502020204030204" pitchFamily="34" charset="0"/>
                <a:cs typeface="Arial" panose="020B0604020202020204" pitchFamily="34" charset="0"/>
              </a:rPr>
              <a:t>sich</a:t>
            </a:r>
            <a:r>
              <a:rPr lang="en-DE" sz="1400" dirty="0">
                <a:effectLst/>
                <a:latin typeface="Calibri" panose="020F0502020204030204" pitchFamily="34" charset="0"/>
                <a:ea typeface="Calibri" panose="020F0502020204030204" pitchFamily="34" charset="0"/>
                <a:cs typeface="Arial" panose="020B0604020202020204" pitchFamily="34" charset="0"/>
              </a:rPr>
              <a:t> in der </a:t>
            </a:r>
            <a:r>
              <a:rPr lang="en-DE" sz="1400" dirty="0" err="1">
                <a:effectLst/>
                <a:latin typeface="Calibri" panose="020F0502020204030204" pitchFamily="34" charset="0"/>
                <a:ea typeface="Calibri" panose="020F0502020204030204" pitchFamily="34" charset="0"/>
                <a:cs typeface="Arial" panose="020B0604020202020204" pitchFamily="34" charset="0"/>
              </a:rPr>
              <a:t>Ausprägung</a:t>
            </a:r>
            <a:r>
              <a:rPr lang="en-DE" sz="1400" dirty="0">
                <a:effectLst/>
                <a:latin typeface="Calibri" panose="020F0502020204030204" pitchFamily="34" charset="0"/>
                <a:ea typeface="Calibri" panose="020F0502020204030204" pitchFamily="34" charset="0"/>
                <a:cs typeface="Arial" panose="020B0604020202020204" pitchFamily="34" charset="0"/>
              </a:rPr>
              <a:t> von </a:t>
            </a:r>
            <a:r>
              <a:rPr lang="en-DE" sz="1400" dirty="0" err="1">
                <a:effectLst/>
                <a:latin typeface="Calibri" panose="020F0502020204030204" pitchFamily="34" charset="0"/>
                <a:ea typeface="Calibri" panose="020F0502020204030204" pitchFamily="34" charset="0"/>
                <a:cs typeface="Arial" panose="020B0604020202020204" pitchFamily="34" charset="0"/>
              </a:rPr>
              <a:t>Charismen</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ebenso</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niederschlägt</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wie</a:t>
            </a:r>
            <a:r>
              <a:rPr lang="en-DE" sz="1400" dirty="0">
                <a:effectLst/>
                <a:latin typeface="Calibri" panose="020F0502020204030204" pitchFamily="34" charset="0"/>
                <a:ea typeface="Calibri" panose="020F0502020204030204" pitchFamily="34" charset="0"/>
                <a:cs typeface="Arial" panose="020B0604020202020204" pitchFamily="34" charset="0"/>
              </a:rPr>
              <a:t> in der </a:t>
            </a:r>
            <a:r>
              <a:rPr lang="en-DE" sz="1400" dirty="0" err="1">
                <a:effectLst/>
                <a:latin typeface="Calibri" panose="020F0502020204030204" pitchFamily="34" charset="0"/>
                <a:ea typeface="Calibri" panose="020F0502020204030204" pitchFamily="34" charset="0"/>
                <a:cs typeface="Arial" panose="020B0604020202020204" pitchFamily="34" charset="0"/>
              </a:rPr>
              <a:t>Ausübung</a:t>
            </a:r>
            <a:r>
              <a:rPr lang="en-DE" sz="1400" dirty="0">
                <a:effectLst/>
                <a:latin typeface="Calibri" panose="020F0502020204030204" pitchFamily="34" charset="0"/>
                <a:ea typeface="Calibri" panose="020F0502020204030204" pitchFamily="34" charset="0"/>
                <a:cs typeface="Arial" panose="020B0604020202020204" pitchFamily="34" charset="0"/>
              </a:rPr>
              <a:t> von </a:t>
            </a:r>
            <a:r>
              <a:rPr lang="en-DE" sz="1400" dirty="0" err="1">
                <a:effectLst/>
                <a:latin typeface="Calibri" panose="020F0502020204030204" pitchFamily="34" charset="0"/>
                <a:ea typeface="Calibri" panose="020F0502020204030204" pitchFamily="34" charset="0"/>
                <a:cs typeface="Arial" panose="020B0604020202020204" pitchFamily="34" charset="0"/>
              </a:rPr>
              <a:t>Kompetenzen</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Synode</a:t>
            </a:r>
            <a:r>
              <a:rPr lang="en-DE" sz="1400" dirty="0">
                <a:effectLst/>
                <a:latin typeface="Calibri" panose="020F0502020204030204" pitchFamily="34" charset="0"/>
                <a:ea typeface="Calibri" panose="020F0502020204030204" pitchFamily="34" charset="0"/>
                <a:cs typeface="Arial" panose="020B0604020202020204" pitchFamily="34" charset="0"/>
              </a:rPr>
              <a:t> 41)</a:t>
            </a:r>
            <a:endParaRPr lang="de-DE" sz="1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Sprechblase: oval 8">
            <a:extLst>
              <a:ext uri="{FF2B5EF4-FFF2-40B4-BE49-F238E27FC236}">
                <a16:creationId xmlns:a16="http://schemas.microsoft.com/office/drawing/2014/main" id="{8C6FAB00-0911-4460-95D3-257A2518F60A}"/>
              </a:ext>
            </a:extLst>
          </p:cNvPr>
          <p:cNvSpPr/>
          <p:nvPr/>
        </p:nvSpPr>
        <p:spPr>
          <a:xfrm>
            <a:off x="2489263" y="3777799"/>
            <a:ext cx="3873731" cy="2809702"/>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lnSpc>
                <a:spcPct val="107000"/>
              </a:lnSpc>
              <a:spcAft>
                <a:spcPts val="800"/>
              </a:spcAft>
            </a:pPr>
            <a:r>
              <a:rPr lang="en-DE" sz="1400" dirty="0">
                <a:effectLst/>
                <a:latin typeface="Calibri" panose="020F0502020204030204" pitchFamily="34" charset="0"/>
                <a:ea typeface="Calibri" panose="020F0502020204030204" pitchFamily="34" charset="0"/>
                <a:cs typeface="Arial" panose="020B0604020202020204" pitchFamily="34" charset="0"/>
              </a:rPr>
              <a:t>„Eine </a:t>
            </a:r>
            <a:r>
              <a:rPr lang="en-DE" sz="1400" dirty="0" err="1">
                <a:effectLst/>
                <a:latin typeface="Calibri" panose="020F0502020204030204" pitchFamily="34" charset="0"/>
                <a:ea typeface="Calibri" panose="020F0502020204030204" pitchFamily="34" charset="0"/>
                <a:cs typeface="Arial" panose="020B0604020202020204" pitchFamily="34" charset="0"/>
              </a:rPr>
              <a:t>Kirche</a:t>
            </a:r>
            <a:r>
              <a:rPr lang="en-DE" sz="1400" dirty="0">
                <a:effectLst/>
                <a:latin typeface="Calibri" panose="020F0502020204030204" pitchFamily="34" charset="0"/>
                <a:ea typeface="Calibri" panose="020F0502020204030204" pitchFamily="34" charset="0"/>
                <a:cs typeface="Arial" panose="020B0604020202020204" pitchFamily="34" charset="0"/>
              </a:rPr>
              <a:t>, die Jesus und </a:t>
            </a:r>
            <a:r>
              <a:rPr lang="en-DE" sz="1400" dirty="0" err="1">
                <a:effectLst/>
                <a:latin typeface="Calibri" panose="020F0502020204030204" pitchFamily="34" charset="0"/>
                <a:ea typeface="Calibri" panose="020F0502020204030204" pitchFamily="34" charset="0"/>
                <a:cs typeface="Arial" panose="020B0604020202020204" pitchFamily="34" charset="0"/>
              </a:rPr>
              <a:t>dem</a:t>
            </a:r>
            <a:r>
              <a:rPr lang="en-DE" sz="1400" dirty="0">
                <a:effectLst/>
                <a:latin typeface="Calibri" panose="020F0502020204030204" pitchFamily="34" charset="0"/>
                <a:ea typeface="Calibri" panose="020F0502020204030204" pitchFamily="34" charset="0"/>
                <a:cs typeface="Arial" panose="020B0604020202020204" pitchFamily="34" charset="0"/>
              </a:rPr>
              <a:t> Evangelium vom </a:t>
            </a:r>
            <a:r>
              <a:rPr lang="en-DE" sz="1400" dirty="0" err="1">
                <a:effectLst/>
                <a:latin typeface="Calibri" panose="020F0502020204030204" pitchFamily="34" charset="0"/>
                <a:ea typeface="Calibri" panose="020F0502020204030204" pitchFamily="34" charset="0"/>
                <a:cs typeface="Arial" panose="020B0604020202020204" pitchFamily="34" charset="0"/>
              </a:rPr>
              <a:t>anbrechenden</a:t>
            </a:r>
            <a:r>
              <a:rPr lang="en-DE" sz="1400" dirty="0">
                <a:effectLst/>
                <a:latin typeface="Calibri" panose="020F0502020204030204" pitchFamily="34" charset="0"/>
                <a:ea typeface="Calibri" panose="020F0502020204030204" pitchFamily="34" charset="0"/>
                <a:cs typeface="Arial" panose="020B0604020202020204" pitchFamily="34" charset="0"/>
              </a:rPr>
              <a:t> Reich </a:t>
            </a:r>
            <a:r>
              <a:rPr lang="en-DE" sz="1400" dirty="0" err="1">
                <a:effectLst/>
                <a:latin typeface="Calibri" panose="020F0502020204030204" pitchFamily="34" charset="0"/>
                <a:ea typeface="Calibri" panose="020F0502020204030204" pitchFamily="34" charset="0"/>
                <a:cs typeface="Arial" panose="020B0604020202020204" pitchFamily="34" charset="0"/>
              </a:rPr>
              <a:t>Gottes</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folgt</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setzt</a:t>
            </a:r>
            <a:r>
              <a:rPr lang="en-DE" sz="1400" dirty="0">
                <a:effectLst/>
                <a:latin typeface="Calibri" panose="020F0502020204030204" pitchFamily="34" charset="0"/>
                <a:ea typeface="Calibri" panose="020F0502020204030204" pitchFamily="34" charset="0"/>
                <a:cs typeface="Arial" panose="020B0604020202020204" pitchFamily="34" charset="0"/>
              </a:rPr>
              <a:t> auf die </a:t>
            </a:r>
            <a:r>
              <a:rPr lang="en-DE" sz="1400" dirty="0" err="1">
                <a:effectLst/>
                <a:latin typeface="Calibri" panose="020F0502020204030204" pitchFamily="34" charset="0"/>
                <a:ea typeface="Calibri" panose="020F0502020204030204" pitchFamily="34" charset="0"/>
                <a:cs typeface="Arial" panose="020B0604020202020204" pitchFamily="34" charset="0"/>
              </a:rPr>
              <a:t>Würde</a:t>
            </a:r>
            <a:r>
              <a:rPr lang="en-DE" sz="1400" dirty="0">
                <a:effectLst/>
                <a:latin typeface="Calibri" panose="020F0502020204030204" pitchFamily="34" charset="0"/>
                <a:ea typeface="Calibri" panose="020F0502020204030204" pitchFamily="34" charset="0"/>
                <a:cs typeface="Arial" panose="020B0604020202020204" pitchFamily="34" charset="0"/>
              </a:rPr>
              <a:t> und Verantwortung </a:t>
            </a:r>
            <a:r>
              <a:rPr lang="en-DE" sz="1400" dirty="0" err="1">
                <a:effectLst/>
                <a:latin typeface="Calibri" panose="020F0502020204030204" pitchFamily="34" charset="0"/>
                <a:ea typeface="Calibri" panose="020F0502020204030204" pitchFamily="34" charset="0"/>
                <a:cs typeface="Arial" panose="020B0604020202020204" pitchFamily="34" charset="0"/>
              </a:rPr>
              <a:t>aller</a:t>
            </a:r>
            <a:r>
              <a:rPr lang="en-DE" sz="1400" dirty="0">
                <a:effectLst/>
                <a:latin typeface="Calibri" panose="020F0502020204030204" pitchFamily="34" charset="0"/>
                <a:ea typeface="Calibri" panose="020F0502020204030204" pitchFamily="34" charset="0"/>
                <a:cs typeface="Arial" panose="020B0604020202020204" pitchFamily="34" charset="0"/>
              </a:rPr>
              <a:t> </a:t>
            </a:r>
            <a:r>
              <a:rPr lang="en-DE" sz="1400" dirty="0" err="1">
                <a:effectLst/>
                <a:latin typeface="Calibri" panose="020F0502020204030204" pitchFamily="34" charset="0"/>
                <a:ea typeface="Calibri" panose="020F0502020204030204" pitchFamily="34" charset="0"/>
                <a:cs typeface="Arial" panose="020B0604020202020204" pitchFamily="34" charset="0"/>
              </a:rPr>
              <a:t>Getauften</a:t>
            </a:r>
            <a:r>
              <a:rPr lang="en-DE" sz="1400" dirty="0">
                <a:effectLst/>
                <a:latin typeface="Calibri" panose="020F0502020204030204" pitchFamily="34" charset="0"/>
                <a:ea typeface="Calibri" panose="020F0502020204030204" pitchFamily="34" charset="0"/>
                <a:cs typeface="Arial" panose="020B0604020202020204" pitchFamily="34" charset="0"/>
              </a:rPr>
              <a:t>.</a:t>
            </a:r>
            <a:r>
              <a:rPr lang="de-DE" sz="1400" dirty="0">
                <a:effectLst/>
                <a:latin typeface="Calibri" panose="020F0502020204030204" pitchFamily="34" charset="0"/>
                <a:ea typeface="Calibri" panose="020F0502020204030204" pitchFamily="34" charset="0"/>
                <a:cs typeface="Arial" panose="020B0604020202020204" pitchFamily="34" charset="0"/>
              </a:rPr>
              <a:t>“ (Synode 14)</a:t>
            </a:r>
          </a:p>
        </p:txBody>
      </p:sp>
      <p:sp>
        <p:nvSpPr>
          <p:cNvPr id="10" name="Sprechblase: oval 9">
            <a:extLst>
              <a:ext uri="{FF2B5EF4-FFF2-40B4-BE49-F238E27FC236}">
                <a16:creationId xmlns:a16="http://schemas.microsoft.com/office/drawing/2014/main" id="{98B70C35-9ED4-413C-B6F5-854B0DDA5119}"/>
              </a:ext>
            </a:extLst>
          </p:cNvPr>
          <p:cNvSpPr/>
          <p:nvPr/>
        </p:nvSpPr>
        <p:spPr>
          <a:xfrm>
            <a:off x="8212975" y="3359153"/>
            <a:ext cx="3502429" cy="2989811"/>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effectLst/>
                <a:latin typeface="Calibri" panose="020F0502020204030204" pitchFamily="34" charset="0"/>
                <a:ea typeface="Calibri" panose="020F0502020204030204" pitchFamily="34" charset="0"/>
                <a:cs typeface="Calibri" panose="020F0502020204030204" pitchFamily="34" charset="0"/>
              </a:rPr>
              <a:t>„Die gemeinsame Würde der Getauften prägt das Zueinander und Miteinander von Geweihten und von haupt- und ehrenamtlich tätigen Laien. Sie ist im alltäglichen Umgang wie in der Wahrnehmung von Leitung, Aufgaben und Funktionen ernst zu nehmen.“ (Synode 25)</a:t>
            </a:r>
            <a:endParaRPr lang="de-DE" sz="1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1" name="Grafik 10">
            <a:extLst>
              <a:ext uri="{FF2B5EF4-FFF2-40B4-BE49-F238E27FC236}">
                <a16:creationId xmlns:a16="http://schemas.microsoft.com/office/drawing/2014/main" id="{A7D71054-2A3A-4727-9AAF-5FA0158F8A4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22612" y="2695470"/>
            <a:ext cx="3191617" cy="1750327"/>
          </a:xfrm>
          <a:prstGeom prst="rect">
            <a:avLst/>
          </a:prstGeom>
          <a:noFill/>
          <a:ln>
            <a:noFill/>
          </a:ln>
        </p:spPr>
      </p:pic>
    </p:spTree>
    <p:extLst>
      <p:ext uri="{BB962C8B-B14F-4D97-AF65-F5344CB8AC3E}">
        <p14:creationId xmlns:p14="http://schemas.microsoft.com/office/powerpoint/2010/main" val="297936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400657"/>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Myriad Pro" panose="020B0503030403020204" pitchFamily="34" charset="0"/>
                <a:cs typeface="Arial" panose="020B0604020202020204" pitchFamily="34" charset="0"/>
              </a:rPr>
              <a:t>im Horizont der Synode:</a:t>
            </a:r>
          </a:p>
          <a:p>
            <a:r>
              <a:rPr lang="de-DE" dirty="0">
                <a:latin typeface="Myriad Pro" panose="020B0503030403020204" pitchFamily="34" charset="0"/>
                <a:cs typeface="Arial" panose="020B0604020202020204" pitchFamily="34" charset="0"/>
              </a:rPr>
              <a:t>Synodalität und Partizipation</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grpSp>
        <p:nvGrpSpPr>
          <p:cNvPr id="22" name="Gruppieren 21">
            <a:extLst>
              <a:ext uri="{FF2B5EF4-FFF2-40B4-BE49-F238E27FC236}">
                <a16:creationId xmlns:a16="http://schemas.microsoft.com/office/drawing/2014/main" id="{EC876356-6993-4FB9-9478-7E6BA8DF5A34}"/>
              </a:ext>
            </a:extLst>
          </p:cNvPr>
          <p:cNvGrpSpPr/>
          <p:nvPr/>
        </p:nvGrpSpPr>
        <p:grpSpPr>
          <a:xfrm>
            <a:off x="3055192" y="4189514"/>
            <a:ext cx="7831732" cy="2039052"/>
            <a:chOff x="2473301" y="4461063"/>
            <a:chExt cx="7831732" cy="2039052"/>
          </a:xfrm>
        </p:grpSpPr>
        <p:sp>
          <p:nvSpPr>
            <p:cNvPr id="23" name="Textfeld 22">
              <a:extLst>
                <a:ext uri="{FF2B5EF4-FFF2-40B4-BE49-F238E27FC236}">
                  <a16:creationId xmlns:a16="http://schemas.microsoft.com/office/drawing/2014/main" id="{A756C462-6D45-4C4E-9F30-3DF02E851B32}"/>
                </a:ext>
              </a:extLst>
            </p:cNvPr>
            <p:cNvSpPr txBox="1"/>
            <p:nvPr/>
          </p:nvSpPr>
          <p:spPr>
            <a:xfrm>
              <a:off x="2473301" y="4461063"/>
              <a:ext cx="2296470" cy="1969770"/>
            </a:xfrm>
            <a:prstGeom prst="rect">
              <a:avLst/>
            </a:prstGeom>
            <a:gradFill>
              <a:gsLst>
                <a:gs pos="0">
                  <a:schemeClr val="accent1">
                    <a:tint val="100000"/>
                    <a:shade val="100000"/>
                    <a:satMod val="130000"/>
                  </a:schemeClr>
                </a:gs>
                <a:gs pos="100000">
                  <a:schemeClr val="accent1">
                    <a:tint val="50000"/>
                    <a:shade val="100000"/>
                    <a:satMod val="350000"/>
                  </a:schemeClr>
                </a:gs>
              </a:gsLst>
              <a:lin ang="16200000" scaled="0"/>
            </a:gradFill>
          </p:spPr>
          <p:txBody>
            <a:bodyPr wrap="square" rtlCol="0">
              <a:spAutoFit/>
            </a:bodyPr>
            <a:lstStyle/>
            <a:p>
              <a:pPr marL="285750" lvl="1" indent="-285750" algn="just">
                <a:lnSpc>
                  <a:spcPct val="130000"/>
                </a:lnSpc>
                <a:buFont typeface="Arial" panose="020B0604020202020204" pitchFamily="34" charset="0"/>
                <a:buChar char="•"/>
                <a:tabLst>
                  <a:tab pos="179388" algn="l"/>
                  <a:tab pos="539750" algn="l"/>
                  <a:tab pos="1260475" algn="l"/>
                  <a:tab pos="449263" algn="l"/>
                </a:tabLst>
              </a:pPr>
              <a:r>
                <a:rPr lang="de-DE" sz="1600" dirty="0">
                  <a:latin typeface="Myriad Pro" panose="020B0503030403020204" pitchFamily="34" charset="0"/>
                  <a:ea typeface="Calibri" panose="020F0502020204030204" pitchFamily="34" charset="0"/>
                  <a:cs typeface="Arial" panose="020B0604020202020204" pitchFamily="34" charset="0"/>
                </a:rPr>
                <a:t>Beteiligung</a:t>
              </a:r>
            </a:p>
            <a:p>
              <a:pPr marL="265113" lvl="1" indent="-265113" algn="just">
                <a:lnSpc>
                  <a:spcPct val="130000"/>
                </a:lnSpc>
                <a:buFont typeface="Arial" panose="020B0604020202020204" pitchFamily="34" charset="0"/>
                <a:buChar char="•"/>
                <a:tabLst>
                  <a:tab pos="179388" algn="l"/>
                  <a:tab pos="539750" algn="l"/>
                  <a:tab pos="1260475" algn="l"/>
                  <a:tab pos="449263" algn="l"/>
                </a:tabLst>
              </a:pPr>
              <a:r>
                <a:rPr lang="de-DE" sz="1600" dirty="0">
                  <a:latin typeface="Myriad Pro" panose="020B0503030403020204" pitchFamily="34" charset="0"/>
                  <a:ea typeface="Calibri" panose="020F0502020204030204" pitchFamily="34" charset="0"/>
                  <a:cs typeface="Arial" panose="020B0604020202020204" pitchFamily="34" charset="0"/>
                </a:rPr>
                <a:t>Teilhabe</a:t>
              </a:r>
            </a:p>
            <a:p>
              <a:pPr marL="265113" lvl="1" indent="-265113" algn="just">
                <a:lnSpc>
                  <a:spcPct val="130000"/>
                </a:lnSpc>
                <a:buFont typeface="Arial" panose="020B0604020202020204" pitchFamily="34" charset="0"/>
                <a:buChar char="•"/>
                <a:tabLst>
                  <a:tab pos="179388" algn="l"/>
                  <a:tab pos="539750" algn="l"/>
                  <a:tab pos="1260475" algn="l"/>
                  <a:tab pos="449263" algn="l"/>
                </a:tabLst>
              </a:pPr>
              <a:r>
                <a:rPr lang="de-DE" sz="1600" dirty="0">
                  <a:latin typeface="Myriad Pro" panose="020B0503030403020204" pitchFamily="34" charset="0"/>
                  <a:ea typeface="Calibri" panose="020F0502020204030204" pitchFamily="34" charset="0"/>
                  <a:cs typeface="Arial" panose="020B0604020202020204" pitchFamily="34" charset="0"/>
                </a:rPr>
                <a:t>Teilnahme </a:t>
              </a:r>
            </a:p>
            <a:p>
              <a:pPr marL="265113" lvl="1" indent="-265113" algn="just">
                <a:lnSpc>
                  <a:spcPct val="130000"/>
                </a:lnSpc>
                <a:buFont typeface="Arial" panose="020B0604020202020204" pitchFamily="34" charset="0"/>
                <a:buChar char="•"/>
                <a:tabLst>
                  <a:tab pos="179388" algn="l"/>
                  <a:tab pos="539750" algn="l"/>
                  <a:tab pos="1260475" algn="l"/>
                  <a:tab pos="449263" algn="l"/>
                </a:tabLst>
              </a:pPr>
              <a:r>
                <a:rPr lang="de-DE" sz="1600" dirty="0">
                  <a:latin typeface="Myriad Pro" panose="020B0503030403020204" pitchFamily="34" charset="0"/>
                  <a:ea typeface="Calibri" panose="020F0502020204030204" pitchFamily="34" charset="0"/>
                  <a:cs typeface="Arial" panose="020B0604020202020204" pitchFamily="34" charset="0"/>
                </a:rPr>
                <a:t>Mitwirkung</a:t>
              </a:r>
            </a:p>
            <a:p>
              <a:pPr marL="265113" lvl="1" indent="-265113" algn="just">
                <a:lnSpc>
                  <a:spcPct val="130000"/>
                </a:lnSpc>
                <a:buFont typeface="Arial" panose="020B0604020202020204" pitchFamily="34" charset="0"/>
                <a:buChar char="•"/>
                <a:tabLst>
                  <a:tab pos="179388" algn="l"/>
                  <a:tab pos="539750" algn="l"/>
                  <a:tab pos="1260475" algn="l"/>
                  <a:tab pos="449263" algn="l"/>
                </a:tabLst>
              </a:pPr>
              <a:r>
                <a:rPr lang="de-DE" sz="1600" dirty="0">
                  <a:latin typeface="Myriad Pro" panose="020B0503030403020204" pitchFamily="34" charset="0"/>
                  <a:ea typeface="Calibri" panose="020F0502020204030204" pitchFamily="34" charset="0"/>
                  <a:cs typeface="Arial" panose="020B0604020202020204" pitchFamily="34" charset="0"/>
                </a:rPr>
                <a:t>Einbeziehung</a:t>
              </a:r>
            </a:p>
            <a:p>
              <a:endParaRPr lang="de-DE" dirty="0"/>
            </a:p>
          </p:txBody>
        </p:sp>
        <p:sp>
          <p:nvSpPr>
            <p:cNvPr id="24" name="Textfeld 23">
              <a:extLst>
                <a:ext uri="{FF2B5EF4-FFF2-40B4-BE49-F238E27FC236}">
                  <a16:creationId xmlns:a16="http://schemas.microsoft.com/office/drawing/2014/main" id="{DE758C9B-0DE1-424D-ABF2-0FB82F465658}"/>
                </a:ext>
              </a:extLst>
            </p:cNvPr>
            <p:cNvSpPr txBox="1"/>
            <p:nvPr/>
          </p:nvSpPr>
          <p:spPr>
            <a:xfrm>
              <a:off x="7879429" y="4468790"/>
              <a:ext cx="2425604" cy="2031325"/>
            </a:xfrm>
            <a:prstGeom prst="rect">
              <a:avLst/>
            </a:prstGeom>
            <a:gradFill>
              <a:gsLst>
                <a:gs pos="0">
                  <a:schemeClr val="accent1">
                    <a:tint val="100000"/>
                    <a:shade val="100000"/>
                    <a:satMod val="130000"/>
                  </a:schemeClr>
                </a:gs>
                <a:gs pos="100000">
                  <a:schemeClr val="accent1">
                    <a:tint val="50000"/>
                    <a:shade val="100000"/>
                    <a:satMod val="350000"/>
                  </a:schemeClr>
                </a:gs>
              </a:gsLst>
              <a:lin ang="16200000" scaled="0"/>
            </a:gradFill>
          </p:spPr>
          <p:txBody>
            <a:bodyPr wrap="square" rtlCol="0">
              <a:spAutoFit/>
            </a:bodyPr>
            <a:lstStyle/>
            <a:p>
              <a:pPr algn="ctr"/>
              <a:r>
                <a:rPr lang="de-DE" dirty="0">
                  <a:latin typeface="Myriad Pro" panose="020B0503030403020204" pitchFamily="34" charset="0"/>
                </a:rPr>
                <a:t>Ziel</a:t>
              </a:r>
            </a:p>
            <a:p>
              <a:pPr algn="ctr"/>
              <a:endParaRPr lang="de-DE" dirty="0">
                <a:latin typeface="Myriad Pro" panose="020B0503030403020204" pitchFamily="34" charset="0"/>
              </a:endParaRPr>
            </a:p>
            <a:p>
              <a:pPr algn="ctr"/>
              <a:r>
                <a:rPr lang="de-DE" dirty="0">
                  <a:latin typeface="Myriad Pro" panose="020B0503030403020204" pitchFamily="34" charset="0"/>
                </a:rPr>
                <a:t>Mitsprache</a:t>
              </a:r>
            </a:p>
            <a:p>
              <a:pPr algn="ctr"/>
              <a:r>
                <a:rPr lang="de-DE" dirty="0">
                  <a:latin typeface="Myriad Pro" panose="020B0503030403020204" pitchFamily="34" charset="0"/>
                </a:rPr>
                <a:t>Mitbestimmung</a:t>
              </a:r>
            </a:p>
            <a:p>
              <a:pPr algn="ctr"/>
              <a:r>
                <a:rPr lang="de-DE" dirty="0">
                  <a:latin typeface="Myriad Pro" panose="020B0503030403020204" pitchFamily="34" charset="0"/>
                </a:rPr>
                <a:t>Mitverantwortung</a:t>
              </a:r>
            </a:p>
            <a:p>
              <a:pPr algn="ctr"/>
              <a:r>
                <a:rPr lang="de-DE" dirty="0">
                  <a:latin typeface="Myriad Pro" panose="020B0503030403020204" pitchFamily="34" charset="0"/>
                </a:rPr>
                <a:t>Mitgestaltung</a:t>
              </a:r>
            </a:p>
            <a:p>
              <a:pPr algn="ctr"/>
              <a:endParaRPr lang="de-DE" dirty="0"/>
            </a:p>
          </p:txBody>
        </p:sp>
        <p:sp>
          <p:nvSpPr>
            <p:cNvPr id="25" name="Pfeil: nach rechts 24">
              <a:extLst>
                <a:ext uri="{FF2B5EF4-FFF2-40B4-BE49-F238E27FC236}">
                  <a16:creationId xmlns:a16="http://schemas.microsoft.com/office/drawing/2014/main" id="{3FE12B99-6421-4174-938B-856193861442}"/>
                </a:ext>
              </a:extLst>
            </p:cNvPr>
            <p:cNvSpPr/>
            <p:nvPr/>
          </p:nvSpPr>
          <p:spPr>
            <a:xfrm>
              <a:off x="5068172" y="4517587"/>
              <a:ext cx="2512856" cy="153563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600"/>
                </a:spcBef>
              </a:pPr>
              <a:endParaRPr lang="de-DE" dirty="0"/>
            </a:p>
            <a:p>
              <a:pPr algn="ctr">
                <a:spcBef>
                  <a:spcPts val="600"/>
                </a:spcBef>
              </a:pPr>
              <a:r>
                <a:rPr lang="de-DE" dirty="0">
                  <a:solidFill>
                    <a:schemeClr val="tx1"/>
                  </a:solidFill>
                  <a:latin typeface="Myriad Pro" panose="020B0503030403020204" pitchFamily="34" charset="0"/>
                </a:rPr>
                <a:t>Meinungsbildung</a:t>
              </a:r>
            </a:p>
            <a:p>
              <a:pPr algn="ctr"/>
              <a:r>
                <a:rPr lang="de-DE" dirty="0">
                  <a:solidFill>
                    <a:schemeClr val="tx1"/>
                  </a:solidFill>
                  <a:latin typeface="Myriad Pro" panose="020B0503030403020204" pitchFamily="34" charset="0"/>
                </a:rPr>
                <a:t>Willensbildung</a:t>
              </a:r>
            </a:p>
            <a:p>
              <a:pPr algn="ctr"/>
              <a:endParaRPr lang="de-DE" dirty="0"/>
            </a:p>
          </p:txBody>
        </p:sp>
      </p:grpSp>
      <p:sp>
        <p:nvSpPr>
          <p:cNvPr id="9" name="Textfeld 8">
            <a:extLst>
              <a:ext uri="{FF2B5EF4-FFF2-40B4-BE49-F238E27FC236}">
                <a16:creationId xmlns:a16="http://schemas.microsoft.com/office/drawing/2014/main" id="{CE11C04F-F9D7-4250-B1A1-0C072EDEAC57}"/>
              </a:ext>
            </a:extLst>
          </p:cNvPr>
          <p:cNvSpPr txBox="1"/>
          <p:nvPr/>
        </p:nvSpPr>
        <p:spPr>
          <a:xfrm>
            <a:off x="3070897" y="383866"/>
            <a:ext cx="7671188" cy="3693319"/>
          </a:xfrm>
          <a:prstGeom prst="rect">
            <a:avLst/>
          </a:prstGeom>
          <a:noFill/>
        </p:spPr>
        <p:txBody>
          <a:bodyPr wrap="square" rtlCol="0">
            <a:spAutoFit/>
          </a:bodyPr>
          <a:lstStyle/>
          <a:p>
            <a:r>
              <a:rPr lang="de-DE" dirty="0">
                <a:latin typeface="Myriad Pro" panose="020B0503030403020204" pitchFamily="34" charset="0"/>
              </a:rPr>
              <a:t>Die Trierer Bistumssynode drückt ihr Bekenntnis zur Partizipation im vierten Perspektivwechsel aus: Das synodale Prinzip bistumsweit leben</a:t>
            </a:r>
          </a:p>
          <a:p>
            <a:endParaRPr lang="de-DE" dirty="0">
              <a:latin typeface="Myriad Pro" panose="020B0503030403020204" pitchFamily="34" charset="0"/>
            </a:endParaRPr>
          </a:p>
          <a:p>
            <a:pPr lvl="1"/>
            <a:r>
              <a:rPr lang="de-DE" dirty="0">
                <a:latin typeface="Myriad Pro" panose="020B0503030403020204" pitchFamily="34" charset="0"/>
                <a:ea typeface="Calibri" panose="020F0502020204030204" pitchFamily="34" charset="0"/>
                <a:cs typeface="Arial" panose="020B0604020202020204" pitchFamily="34" charset="0"/>
              </a:rPr>
              <a:t>„Die als hierarchische Gemeinschaft verfasste Kirche anerkennt und lebt, dass sie auf Dialog, Austausch und Beratung angewiesen ist. (…) </a:t>
            </a:r>
          </a:p>
          <a:p>
            <a:pPr lvl="1"/>
            <a:endParaRPr lang="de-DE" dirty="0">
              <a:latin typeface="Myriad Pro" panose="020B0503030403020204" pitchFamily="34" charset="0"/>
              <a:ea typeface="Calibri" panose="020F0502020204030204" pitchFamily="34" charset="0"/>
              <a:cs typeface="Arial" panose="020B0604020202020204" pitchFamily="34" charset="0"/>
            </a:endParaRPr>
          </a:p>
          <a:p>
            <a:pPr lvl="1"/>
            <a:r>
              <a:rPr lang="de-DE" dirty="0">
                <a:latin typeface="Myriad Pro" panose="020B0503030403020204" pitchFamily="34" charset="0"/>
                <a:ea typeface="Calibri" panose="020F0502020204030204" pitchFamily="34" charset="0"/>
                <a:cs typeface="Arial" panose="020B0604020202020204" pitchFamily="34" charset="0"/>
              </a:rPr>
              <a:t>So geschieht vom Geist getragene </a:t>
            </a:r>
            <a:r>
              <a:rPr lang="de-DE" u="sng" dirty="0">
                <a:latin typeface="Myriad Pro" panose="020B0503030403020204" pitchFamily="34" charset="0"/>
                <a:ea typeface="Calibri" panose="020F0502020204030204" pitchFamily="34" charset="0"/>
                <a:cs typeface="Arial" panose="020B0604020202020204" pitchFamily="34" charset="0"/>
              </a:rPr>
              <a:t>gemeinsame Entscheidungsfindung</a:t>
            </a:r>
            <a:r>
              <a:rPr lang="de-DE" dirty="0">
                <a:latin typeface="Myriad Pro" panose="020B0503030403020204" pitchFamily="34" charset="0"/>
                <a:ea typeface="Calibri" panose="020F0502020204030204" pitchFamily="34" charset="0"/>
                <a:cs typeface="Arial" panose="020B0604020202020204" pitchFamily="34" charset="0"/>
              </a:rPr>
              <a:t>, </a:t>
            </a:r>
            <a:r>
              <a:rPr lang="de-DE" u="sng" dirty="0">
                <a:latin typeface="Myriad Pro" panose="020B0503030403020204" pitchFamily="34" charset="0"/>
                <a:ea typeface="Calibri" panose="020F0502020204030204" pitchFamily="34" charset="0"/>
                <a:cs typeface="Arial" panose="020B0604020202020204" pitchFamily="34" charset="0"/>
              </a:rPr>
              <a:t>Mitverantwortung</a:t>
            </a:r>
            <a:r>
              <a:rPr lang="de-DE" dirty="0">
                <a:latin typeface="Myriad Pro" panose="020B0503030403020204" pitchFamily="34" charset="0"/>
                <a:ea typeface="Calibri" panose="020F0502020204030204" pitchFamily="34" charset="0"/>
                <a:cs typeface="Arial" panose="020B0604020202020204" pitchFamily="34" charset="0"/>
              </a:rPr>
              <a:t> und </a:t>
            </a:r>
            <a:r>
              <a:rPr lang="de-DE" u="sng" dirty="0">
                <a:latin typeface="Myriad Pro" panose="020B0503030403020204" pitchFamily="34" charset="0"/>
                <a:ea typeface="Calibri" panose="020F0502020204030204" pitchFamily="34" charset="0"/>
                <a:cs typeface="Arial" panose="020B0604020202020204" pitchFamily="34" charset="0"/>
              </a:rPr>
              <a:t>Mitbestimmung</a:t>
            </a:r>
            <a:r>
              <a:rPr lang="de-DE" dirty="0">
                <a:latin typeface="Myriad Pro" panose="020B0503030403020204" pitchFamily="34" charset="0"/>
                <a:ea typeface="Calibri" panose="020F0502020204030204" pitchFamily="34" charset="0"/>
                <a:cs typeface="Arial" panose="020B0604020202020204" pitchFamily="34" charset="0"/>
              </a:rPr>
              <a:t>. </a:t>
            </a:r>
          </a:p>
          <a:p>
            <a:pPr lvl="1"/>
            <a:endParaRPr lang="de-DE" dirty="0">
              <a:latin typeface="Myriad Pro" panose="020B0503030403020204" pitchFamily="34" charset="0"/>
              <a:ea typeface="Calibri" panose="020F0502020204030204" pitchFamily="34" charset="0"/>
              <a:cs typeface="Arial" panose="020B0604020202020204" pitchFamily="34" charset="0"/>
            </a:endParaRPr>
          </a:p>
          <a:p>
            <a:pPr lvl="1"/>
            <a:r>
              <a:rPr lang="de-DE" dirty="0">
                <a:latin typeface="Myriad Pro" panose="020B0503030403020204" pitchFamily="34" charset="0"/>
                <a:ea typeface="Calibri" panose="020F0502020204030204" pitchFamily="34" charset="0"/>
                <a:cs typeface="Arial" panose="020B0604020202020204" pitchFamily="34" charset="0"/>
              </a:rPr>
              <a:t>Das synodale Prinzip bistumsweit leben bedeutet, dass </a:t>
            </a:r>
            <a:r>
              <a:rPr lang="de-DE" u="sng" dirty="0">
                <a:latin typeface="Myriad Pro" panose="020B0503030403020204" pitchFamily="34" charset="0"/>
                <a:ea typeface="Calibri" panose="020F0502020204030204" pitchFamily="34" charset="0"/>
                <a:cs typeface="Arial" panose="020B0604020202020204" pitchFamily="34" charset="0"/>
              </a:rPr>
              <a:t>alle Gläubigen </a:t>
            </a:r>
            <a:r>
              <a:rPr lang="de-DE" dirty="0">
                <a:latin typeface="Myriad Pro" panose="020B0503030403020204" pitchFamily="34" charset="0"/>
                <a:ea typeface="Calibri" panose="020F0502020204030204" pitchFamily="34" charset="0"/>
                <a:cs typeface="Arial" panose="020B0604020202020204" pitchFamily="34" charset="0"/>
              </a:rPr>
              <a:t>aufeinander hören und sich aufeinander einlassen. Auf diese Weise werden alle zu </a:t>
            </a:r>
            <a:r>
              <a:rPr lang="de-DE" u="sng" dirty="0">
                <a:latin typeface="Myriad Pro" panose="020B0503030403020204" pitchFamily="34" charset="0"/>
                <a:ea typeface="Calibri" panose="020F0502020204030204" pitchFamily="34" charset="0"/>
                <a:cs typeface="Arial" panose="020B0604020202020204" pitchFamily="34" charset="0"/>
              </a:rPr>
              <a:t>Akteuren</a:t>
            </a:r>
            <a:r>
              <a:rPr lang="de-DE" dirty="0">
                <a:latin typeface="Myriad Pro" panose="020B0503030403020204" pitchFamily="34" charset="0"/>
                <a:ea typeface="Calibri" panose="020F0502020204030204" pitchFamily="34" charset="0"/>
                <a:cs typeface="Arial" panose="020B0604020202020204" pitchFamily="34" charset="0"/>
              </a:rPr>
              <a:t> und </a:t>
            </a:r>
            <a:r>
              <a:rPr lang="de-DE" u="sng" dirty="0">
                <a:latin typeface="Myriad Pro" panose="020B0503030403020204" pitchFamily="34" charset="0"/>
                <a:ea typeface="Calibri" panose="020F0502020204030204" pitchFamily="34" charset="0"/>
                <a:cs typeface="Arial" panose="020B0604020202020204" pitchFamily="34" charset="0"/>
              </a:rPr>
              <a:t>Mitgestaltern</a:t>
            </a:r>
            <a:r>
              <a:rPr lang="de-DE" dirty="0">
                <a:latin typeface="Myriad Pro" panose="020B0503030403020204" pitchFamily="34" charset="0"/>
                <a:ea typeface="Calibri" panose="020F0502020204030204" pitchFamily="34" charset="0"/>
                <a:cs typeface="Arial" panose="020B0604020202020204" pitchFamily="34" charset="0"/>
              </a:rPr>
              <a:t>.“ </a:t>
            </a:r>
            <a:r>
              <a:rPr lang="de-DE" sz="1400" dirty="0">
                <a:latin typeface="Myriad Pro" panose="020B0503030403020204" pitchFamily="34" charset="0"/>
                <a:ea typeface="Calibri" panose="020F0502020204030204" pitchFamily="34" charset="0"/>
                <a:cs typeface="Arial" panose="020B0604020202020204" pitchFamily="34" charset="0"/>
              </a:rPr>
              <a:t>(heraus gerufen 22, eig. Herv.))</a:t>
            </a:r>
            <a:endParaRPr lang="de-DE" sz="1400" dirty="0">
              <a:latin typeface="Myriad Pro" panose="020B0503030403020204" pitchFamily="34" charset="0"/>
              <a:ea typeface="Calibri" panose="020F0502020204030204" pitchFamily="34" charset="0"/>
              <a:cs typeface="Times New Roman" panose="02020603050405020304" pitchFamily="18" charset="0"/>
            </a:endParaRPr>
          </a:p>
          <a:p>
            <a:endParaRPr lang="de-DE" dirty="0"/>
          </a:p>
        </p:txBody>
      </p:sp>
    </p:spTree>
    <p:extLst>
      <p:ext uri="{BB962C8B-B14F-4D97-AF65-F5344CB8AC3E}">
        <p14:creationId xmlns:p14="http://schemas.microsoft.com/office/powerpoint/2010/main" val="3005935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400657"/>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Myriad Pro" panose="020B0503030403020204" pitchFamily="34" charset="0"/>
                <a:cs typeface="Arial" panose="020B0604020202020204" pitchFamily="34" charset="0"/>
              </a:rPr>
              <a:t>im Horizont der Synode:</a:t>
            </a:r>
          </a:p>
          <a:p>
            <a:r>
              <a:rPr lang="de-DE" dirty="0">
                <a:latin typeface="Myriad Pro" panose="020B0503030403020204" pitchFamily="34" charset="0"/>
                <a:cs typeface="Arial" panose="020B0604020202020204" pitchFamily="34" charset="0"/>
              </a:rPr>
              <a:t>Synodalität und Partizipation</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2558396" y="842209"/>
            <a:ext cx="7301990" cy="379976"/>
          </a:xfrm>
          <a:prstGeom prst="rect">
            <a:avLst/>
          </a:prstGeom>
          <a:noFill/>
        </p:spPr>
        <p:txBody>
          <a:bodyPr wrap="square" rtlCol="0">
            <a:spAutoFit/>
          </a:bodyPr>
          <a:lstStyle/>
          <a:p>
            <a:pPr marL="180340" algn="just">
              <a:lnSpc>
                <a:spcPct val="110000"/>
              </a:lnSpc>
              <a:tabLst>
                <a:tab pos="180340" algn="l"/>
                <a:tab pos="540385" algn="l"/>
                <a:tab pos="900430" algn="l"/>
              </a:tabLst>
            </a:pPr>
            <a:r>
              <a:rPr lang="de-DE" sz="1800" dirty="0">
                <a:effectLst/>
                <a:latin typeface="Calibri" panose="020F0502020204030204" pitchFamily="34" charset="0"/>
                <a:ea typeface="Calibri" panose="020F0502020204030204" pitchFamily="34" charset="0"/>
                <a:cs typeface="Calibri" panose="020F0502020204030204" pitchFamily="34" charset="0"/>
              </a:rPr>
              <a:t>Perspektivwechsel: Das synodale Prinzip bistumsweit leben</a:t>
            </a: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1" name="Textfeld 20">
            <a:extLst>
              <a:ext uri="{FF2B5EF4-FFF2-40B4-BE49-F238E27FC236}">
                <a16:creationId xmlns:a16="http://schemas.microsoft.com/office/drawing/2014/main" id="{985AF1AF-C52D-421B-9065-D574BFC2FE45}"/>
              </a:ext>
            </a:extLst>
          </p:cNvPr>
          <p:cNvSpPr txBox="1"/>
          <p:nvPr/>
        </p:nvSpPr>
        <p:spPr>
          <a:xfrm>
            <a:off x="3164378" y="1296612"/>
            <a:ext cx="7351920" cy="2120068"/>
          </a:xfrm>
          <a:prstGeom prst="rect">
            <a:avLst/>
          </a:prstGeom>
          <a:noFill/>
        </p:spPr>
        <p:txBody>
          <a:bodyPr wrap="square">
            <a:spAutoFit/>
          </a:bodyPr>
          <a:lstStyle/>
          <a:p>
            <a:pPr marL="449580">
              <a:lnSpc>
                <a:spcPct val="130000"/>
              </a:lnSpc>
              <a:tabLst>
                <a:tab pos="180340" algn="l"/>
                <a:tab pos="540385" algn="l"/>
                <a:tab pos="900430" algn="l"/>
                <a:tab pos="1260475" algn="l"/>
                <a:tab pos="449580" algn="l"/>
              </a:tabLst>
            </a:pPr>
            <a:r>
              <a:rPr lang="de-DE" dirty="0">
                <a:latin typeface="Myriad Pro" panose="020B0503030403020204" pitchFamily="34" charset="0"/>
                <a:ea typeface="Calibri" panose="020F0502020204030204" pitchFamily="34" charset="0"/>
                <a:cs typeface="Arial" panose="020B0604020202020204" pitchFamily="34" charset="0"/>
              </a:rPr>
              <a:t>Partizipation</a:t>
            </a:r>
            <a:r>
              <a:rPr lang="de-DE" dirty="0">
                <a:latin typeface="Arial" panose="020B0604020202020204" pitchFamily="34" charset="0"/>
                <a:ea typeface="Calibri" panose="020F0502020204030204" pitchFamily="34" charset="0"/>
                <a:cs typeface="Arial" panose="020B0604020202020204" pitchFamily="34" charset="0"/>
              </a:rPr>
              <a:t> ist ein Schlüsselbegriff für die gesellschaftliche Gestaltung des gemeinschaftlichen Lebens</a:t>
            </a:r>
          </a:p>
          <a:p>
            <a:pPr marL="735330" indent="-285750">
              <a:buFontTx/>
              <a:buChar char="-"/>
              <a:tabLst>
                <a:tab pos="180340" algn="l"/>
                <a:tab pos="540385" algn="l"/>
                <a:tab pos="900430" algn="l"/>
                <a:tab pos="1260475" algn="l"/>
                <a:tab pos="449580" algn="l"/>
              </a:tabLst>
            </a:pPr>
            <a:r>
              <a:rPr lang="de-DE" sz="1600" dirty="0">
                <a:latin typeface="Arial" panose="020B0604020202020204" pitchFamily="34" charset="0"/>
                <a:ea typeface="Calibri" panose="020F0502020204030204" pitchFamily="34" charset="0"/>
                <a:cs typeface="Arial" panose="020B0604020202020204" pitchFamily="34" charset="0"/>
              </a:rPr>
              <a:t>Kindertagesstätte			- Taufbewusstsein</a:t>
            </a:r>
          </a:p>
          <a:p>
            <a:pPr marL="735330" indent="-285750">
              <a:buFontTx/>
              <a:buChar char="-"/>
              <a:tabLst>
                <a:tab pos="180340" algn="l"/>
                <a:tab pos="540385" algn="l"/>
                <a:tab pos="900430" algn="l"/>
                <a:tab pos="1260475" algn="l"/>
                <a:tab pos="449580" algn="l"/>
              </a:tabLst>
            </a:pPr>
            <a:r>
              <a:rPr lang="de-DE" sz="1600" dirty="0">
                <a:latin typeface="Arial" panose="020B0604020202020204" pitchFamily="34" charset="0"/>
                <a:ea typeface="Calibri" panose="020F0502020204030204" pitchFamily="34" charset="0"/>
                <a:cs typeface="Arial" panose="020B0604020202020204" pitchFamily="34" charset="0"/>
              </a:rPr>
              <a:t>Schule: Inklusion und Differenzierung	- Gottebenbildlichkeit</a:t>
            </a:r>
          </a:p>
          <a:p>
            <a:pPr marL="735330" indent="-285750">
              <a:buFontTx/>
              <a:buChar char="-"/>
              <a:tabLst>
                <a:tab pos="180340" algn="l"/>
                <a:tab pos="540385" algn="l"/>
                <a:tab pos="900430" algn="l"/>
                <a:tab pos="1260475" algn="l"/>
                <a:tab pos="449580" algn="l"/>
              </a:tabLst>
            </a:pPr>
            <a:r>
              <a:rPr lang="de-DE" sz="1600" dirty="0">
                <a:latin typeface="Arial" panose="020B0604020202020204" pitchFamily="34" charset="0"/>
                <a:ea typeface="Calibri" panose="020F0502020204030204" pitchFamily="34" charset="0"/>
                <a:cs typeface="Arial" panose="020B0604020202020204" pitchFamily="34" charset="0"/>
              </a:rPr>
              <a:t>Flüchtlingshilfe			- Kirchenbild</a:t>
            </a:r>
          </a:p>
          <a:p>
            <a:pPr marL="735330" indent="-285750">
              <a:buFontTx/>
              <a:buChar char="-"/>
              <a:tabLst>
                <a:tab pos="180340" algn="l"/>
                <a:tab pos="540385" algn="l"/>
                <a:tab pos="900430" algn="l"/>
                <a:tab pos="1260475" algn="l"/>
                <a:tab pos="449580" algn="l"/>
              </a:tabLst>
            </a:pPr>
            <a:r>
              <a:rPr lang="de-DE" sz="1600" dirty="0">
                <a:latin typeface="Arial" panose="020B0604020202020204" pitchFamily="34" charset="0"/>
                <a:ea typeface="Calibri" panose="020F0502020204030204" pitchFamily="34" charset="0"/>
                <a:cs typeface="Arial" panose="020B0604020202020204" pitchFamily="34" charset="0"/>
              </a:rPr>
              <a:t>Sport und Kultur			- christliche Feierkultur</a:t>
            </a:r>
            <a:endParaRPr lang="de-DE" dirty="0">
              <a:latin typeface="Arial" panose="020B0604020202020204" pitchFamily="34" charset="0"/>
              <a:ea typeface="Calibri" panose="020F0502020204030204" pitchFamily="34" charset="0"/>
              <a:cs typeface="Arial" panose="020B0604020202020204" pitchFamily="34" charset="0"/>
            </a:endParaRPr>
          </a:p>
          <a:p>
            <a:pPr marL="449580" algn="ctr">
              <a:lnSpc>
                <a:spcPct val="130000"/>
              </a:lnSpc>
              <a:tabLst>
                <a:tab pos="180340" algn="l"/>
                <a:tab pos="540385" algn="l"/>
                <a:tab pos="900430" algn="l"/>
                <a:tab pos="1260475" algn="l"/>
                <a:tab pos="449580" algn="l"/>
              </a:tabLst>
            </a:pPr>
            <a:r>
              <a:rPr lang="de-DE" dirty="0">
                <a:latin typeface="Myriad Pro" panose="020B0503030403020204" pitchFamily="34" charset="0"/>
                <a:ea typeface="Calibri" panose="020F0502020204030204" pitchFamily="34" charset="0"/>
                <a:cs typeface="Arial" panose="020B0604020202020204" pitchFamily="34" charset="0"/>
              </a:rPr>
              <a:t>Partizipation bedeutet u</a:t>
            </a:r>
            <a:r>
              <a:rPr lang="de-DE" dirty="0">
                <a:latin typeface="Arial" panose="020B0604020202020204" pitchFamily="34" charset="0"/>
                <a:ea typeface="Calibri" panose="020F0502020204030204" pitchFamily="34" charset="0"/>
                <a:cs typeface="Arial" panose="020B0604020202020204" pitchFamily="34" charset="0"/>
              </a:rPr>
              <a:t>.a.:</a:t>
            </a:r>
          </a:p>
        </p:txBody>
      </p:sp>
      <p:grpSp>
        <p:nvGrpSpPr>
          <p:cNvPr id="22" name="Gruppieren 21">
            <a:extLst>
              <a:ext uri="{FF2B5EF4-FFF2-40B4-BE49-F238E27FC236}">
                <a16:creationId xmlns:a16="http://schemas.microsoft.com/office/drawing/2014/main" id="{EC876356-6993-4FB9-9478-7E6BA8DF5A34}"/>
              </a:ext>
            </a:extLst>
          </p:cNvPr>
          <p:cNvGrpSpPr/>
          <p:nvPr/>
        </p:nvGrpSpPr>
        <p:grpSpPr>
          <a:xfrm>
            <a:off x="3055192" y="4189514"/>
            <a:ext cx="7831732" cy="2039052"/>
            <a:chOff x="2473301" y="4461063"/>
            <a:chExt cx="7831732" cy="2039052"/>
          </a:xfrm>
        </p:grpSpPr>
        <p:sp>
          <p:nvSpPr>
            <p:cNvPr id="23" name="Textfeld 22">
              <a:extLst>
                <a:ext uri="{FF2B5EF4-FFF2-40B4-BE49-F238E27FC236}">
                  <a16:creationId xmlns:a16="http://schemas.microsoft.com/office/drawing/2014/main" id="{A756C462-6D45-4C4E-9F30-3DF02E851B32}"/>
                </a:ext>
              </a:extLst>
            </p:cNvPr>
            <p:cNvSpPr txBox="1"/>
            <p:nvPr/>
          </p:nvSpPr>
          <p:spPr>
            <a:xfrm>
              <a:off x="2473301" y="4461063"/>
              <a:ext cx="2296470" cy="1969770"/>
            </a:xfrm>
            <a:prstGeom prst="rect">
              <a:avLst/>
            </a:prstGeom>
            <a:gradFill>
              <a:gsLst>
                <a:gs pos="0">
                  <a:schemeClr val="accent1">
                    <a:tint val="100000"/>
                    <a:shade val="100000"/>
                    <a:satMod val="130000"/>
                  </a:schemeClr>
                </a:gs>
                <a:gs pos="100000">
                  <a:schemeClr val="accent1">
                    <a:tint val="50000"/>
                    <a:shade val="100000"/>
                    <a:satMod val="350000"/>
                  </a:schemeClr>
                </a:gs>
              </a:gsLst>
              <a:lin ang="16200000" scaled="0"/>
            </a:gradFill>
          </p:spPr>
          <p:txBody>
            <a:bodyPr wrap="square" rtlCol="0">
              <a:spAutoFit/>
            </a:bodyPr>
            <a:lstStyle/>
            <a:p>
              <a:pPr marL="285750" lvl="1" indent="-285750" algn="just">
                <a:lnSpc>
                  <a:spcPct val="130000"/>
                </a:lnSpc>
                <a:buFont typeface="Arial" panose="020B0604020202020204" pitchFamily="34" charset="0"/>
                <a:buChar char="•"/>
                <a:tabLst>
                  <a:tab pos="179388" algn="l"/>
                  <a:tab pos="539750" algn="l"/>
                  <a:tab pos="1260475" algn="l"/>
                  <a:tab pos="449263" algn="l"/>
                </a:tabLst>
              </a:pPr>
              <a:r>
                <a:rPr lang="de-DE" sz="1600" dirty="0">
                  <a:latin typeface="Myriad Pro" panose="020B0503030403020204" pitchFamily="34" charset="0"/>
                  <a:ea typeface="Calibri" panose="020F0502020204030204" pitchFamily="34" charset="0"/>
                  <a:cs typeface="Arial" panose="020B0604020202020204" pitchFamily="34" charset="0"/>
                </a:rPr>
                <a:t>Beteiligung</a:t>
              </a:r>
            </a:p>
            <a:p>
              <a:pPr marL="265113" lvl="1" indent="-265113" algn="just">
                <a:lnSpc>
                  <a:spcPct val="130000"/>
                </a:lnSpc>
                <a:buFont typeface="Arial" panose="020B0604020202020204" pitchFamily="34" charset="0"/>
                <a:buChar char="•"/>
                <a:tabLst>
                  <a:tab pos="179388" algn="l"/>
                  <a:tab pos="539750" algn="l"/>
                  <a:tab pos="1260475" algn="l"/>
                  <a:tab pos="449263" algn="l"/>
                </a:tabLst>
              </a:pPr>
              <a:r>
                <a:rPr lang="de-DE" sz="1600" dirty="0">
                  <a:latin typeface="Myriad Pro" panose="020B0503030403020204" pitchFamily="34" charset="0"/>
                  <a:ea typeface="Calibri" panose="020F0502020204030204" pitchFamily="34" charset="0"/>
                  <a:cs typeface="Arial" panose="020B0604020202020204" pitchFamily="34" charset="0"/>
                </a:rPr>
                <a:t>Teilhabe</a:t>
              </a:r>
            </a:p>
            <a:p>
              <a:pPr marL="265113" lvl="1" indent="-265113" algn="just">
                <a:lnSpc>
                  <a:spcPct val="130000"/>
                </a:lnSpc>
                <a:buFont typeface="Arial" panose="020B0604020202020204" pitchFamily="34" charset="0"/>
                <a:buChar char="•"/>
                <a:tabLst>
                  <a:tab pos="179388" algn="l"/>
                  <a:tab pos="539750" algn="l"/>
                  <a:tab pos="1260475" algn="l"/>
                  <a:tab pos="449263" algn="l"/>
                </a:tabLst>
              </a:pPr>
              <a:r>
                <a:rPr lang="de-DE" sz="1600" dirty="0">
                  <a:latin typeface="Myriad Pro" panose="020B0503030403020204" pitchFamily="34" charset="0"/>
                  <a:ea typeface="Calibri" panose="020F0502020204030204" pitchFamily="34" charset="0"/>
                  <a:cs typeface="Arial" panose="020B0604020202020204" pitchFamily="34" charset="0"/>
                </a:rPr>
                <a:t>Teilnahme </a:t>
              </a:r>
            </a:p>
            <a:p>
              <a:pPr marL="265113" lvl="1" indent="-265113" algn="just">
                <a:lnSpc>
                  <a:spcPct val="130000"/>
                </a:lnSpc>
                <a:buFont typeface="Arial" panose="020B0604020202020204" pitchFamily="34" charset="0"/>
                <a:buChar char="•"/>
                <a:tabLst>
                  <a:tab pos="179388" algn="l"/>
                  <a:tab pos="539750" algn="l"/>
                  <a:tab pos="1260475" algn="l"/>
                  <a:tab pos="449263" algn="l"/>
                </a:tabLst>
              </a:pPr>
              <a:r>
                <a:rPr lang="de-DE" sz="1600" dirty="0">
                  <a:latin typeface="Myriad Pro" panose="020B0503030403020204" pitchFamily="34" charset="0"/>
                  <a:ea typeface="Calibri" panose="020F0502020204030204" pitchFamily="34" charset="0"/>
                  <a:cs typeface="Arial" panose="020B0604020202020204" pitchFamily="34" charset="0"/>
                </a:rPr>
                <a:t>Mitwirkung</a:t>
              </a:r>
            </a:p>
            <a:p>
              <a:pPr marL="265113" lvl="1" indent="-265113" algn="just">
                <a:lnSpc>
                  <a:spcPct val="130000"/>
                </a:lnSpc>
                <a:buFont typeface="Arial" panose="020B0604020202020204" pitchFamily="34" charset="0"/>
                <a:buChar char="•"/>
                <a:tabLst>
                  <a:tab pos="179388" algn="l"/>
                  <a:tab pos="539750" algn="l"/>
                  <a:tab pos="1260475" algn="l"/>
                  <a:tab pos="449263" algn="l"/>
                </a:tabLst>
              </a:pPr>
              <a:r>
                <a:rPr lang="de-DE" sz="1600" dirty="0">
                  <a:latin typeface="Myriad Pro" panose="020B0503030403020204" pitchFamily="34" charset="0"/>
                  <a:ea typeface="Calibri" panose="020F0502020204030204" pitchFamily="34" charset="0"/>
                  <a:cs typeface="Arial" panose="020B0604020202020204" pitchFamily="34" charset="0"/>
                </a:rPr>
                <a:t>Einbeziehung</a:t>
              </a:r>
            </a:p>
            <a:p>
              <a:endParaRPr lang="de-DE" dirty="0"/>
            </a:p>
          </p:txBody>
        </p:sp>
        <p:sp>
          <p:nvSpPr>
            <p:cNvPr id="24" name="Textfeld 23">
              <a:extLst>
                <a:ext uri="{FF2B5EF4-FFF2-40B4-BE49-F238E27FC236}">
                  <a16:creationId xmlns:a16="http://schemas.microsoft.com/office/drawing/2014/main" id="{DE758C9B-0DE1-424D-ABF2-0FB82F465658}"/>
                </a:ext>
              </a:extLst>
            </p:cNvPr>
            <p:cNvSpPr txBox="1"/>
            <p:nvPr/>
          </p:nvSpPr>
          <p:spPr>
            <a:xfrm>
              <a:off x="7879429" y="4468790"/>
              <a:ext cx="2425604" cy="2031325"/>
            </a:xfrm>
            <a:prstGeom prst="rect">
              <a:avLst/>
            </a:prstGeom>
            <a:gradFill>
              <a:gsLst>
                <a:gs pos="0">
                  <a:schemeClr val="accent1">
                    <a:tint val="100000"/>
                    <a:shade val="100000"/>
                    <a:satMod val="130000"/>
                  </a:schemeClr>
                </a:gs>
                <a:gs pos="100000">
                  <a:schemeClr val="accent1">
                    <a:tint val="50000"/>
                    <a:shade val="100000"/>
                    <a:satMod val="350000"/>
                  </a:schemeClr>
                </a:gs>
              </a:gsLst>
              <a:lin ang="16200000" scaled="0"/>
            </a:gradFill>
          </p:spPr>
          <p:txBody>
            <a:bodyPr wrap="square" rtlCol="0">
              <a:spAutoFit/>
            </a:bodyPr>
            <a:lstStyle/>
            <a:p>
              <a:pPr algn="ctr"/>
              <a:r>
                <a:rPr lang="de-DE" dirty="0">
                  <a:latin typeface="Myriad Pro" panose="020B0503030403020204" pitchFamily="34" charset="0"/>
                </a:rPr>
                <a:t>Ziel</a:t>
              </a:r>
            </a:p>
            <a:p>
              <a:pPr algn="ctr"/>
              <a:endParaRPr lang="de-DE" dirty="0">
                <a:latin typeface="Myriad Pro" panose="020B0503030403020204" pitchFamily="34" charset="0"/>
              </a:endParaRPr>
            </a:p>
            <a:p>
              <a:pPr algn="ctr"/>
              <a:r>
                <a:rPr lang="de-DE" dirty="0">
                  <a:latin typeface="Myriad Pro" panose="020B0503030403020204" pitchFamily="34" charset="0"/>
                </a:rPr>
                <a:t>Mitsprache</a:t>
              </a:r>
            </a:p>
            <a:p>
              <a:pPr algn="ctr"/>
              <a:r>
                <a:rPr lang="de-DE" dirty="0">
                  <a:latin typeface="Myriad Pro" panose="020B0503030403020204" pitchFamily="34" charset="0"/>
                </a:rPr>
                <a:t>Mitbestimmung</a:t>
              </a:r>
            </a:p>
            <a:p>
              <a:pPr algn="ctr"/>
              <a:r>
                <a:rPr lang="de-DE" dirty="0">
                  <a:latin typeface="Myriad Pro" panose="020B0503030403020204" pitchFamily="34" charset="0"/>
                </a:rPr>
                <a:t>Mitverantwortung</a:t>
              </a:r>
            </a:p>
            <a:p>
              <a:pPr algn="ctr"/>
              <a:r>
                <a:rPr lang="de-DE" dirty="0">
                  <a:latin typeface="Myriad Pro" panose="020B0503030403020204" pitchFamily="34" charset="0"/>
                </a:rPr>
                <a:t>Mitgestaltung</a:t>
              </a:r>
            </a:p>
            <a:p>
              <a:pPr algn="ctr"/>
              <a:endParaRPr lang="de-DE" dirty="0"/>
            </a:p>
          </p:txBody>
        </p:sp>
        <p:sp>
          <p:nvSpPr>
            <p:cNvPr id="25" name="Pfeil: nach rechts 24">
              <a:extLst>
                <a:ext uri="{FF2B5EF4-FFF2-40B4-BE49-F238E27FC236}">
                  <a16:creationId xmlns:a16="http://schemas.microsoft.com/office/drawing/2014/main" id="{3FE12B99-6421-4174-938B-856193861442}"/>
                </a:ext>
              </a:extLst>
            </p:cNvPr>
            <p:cNvSpPr/>
            <p:nvPr/>
          </p:nvSpPr>
          <p:spPr>
            <a:xfrm>
              <a:off x="5068172" y="4517587"/>
              <a:ext cx="2512856" cy="153563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600"/>
                </a:spcBef>
              </a:pPr>
              <a:endParaRPr lang="de-DE" dirty="0"/>
            </a:p>
            <a:p>
              <a:pPr algn="ctr">
                <a:spcBef>
                  <a:spcPts val="600"/>
                </a:spcBef>
              </a:pPr>
              <a:r>
                <a:rPr lang="de-DE" dirty="0">
                  <a:solidFill>
                    <a:schemeClr val="tx1"/>
                  </a:solidFill>
                  <a:latin typeface="Myriad Pro" panose="020B0503030403020204" pitchFamily="34" charset="0"/>
                </a:rPr>
                <a:t>Meinungsbildung</a:t>
              </a:r>
            </a:p>
            <a:p>
              <a:pPr algn="ctr"/>
              <a:r>
                <a:rPr lang="de-DE" dirty="0">
                  <a:solidFill>
                    <a:schemeClr val="tx1"/>
                  </a:solidFill>
                  <a:latin typeface="Myriad Pro" panose="020B0503030403020204" pitchFamily="34" charset="0"/>
                </a:rPr>
                <a:t>Willensbildung</a:t>
              </a:r>
            </a:p>
            <a:p>
              <a:pPr algn="ctr"/>
              <a:endParaRPr lang="de-DE" dirty="0"/>
            </a:p>
          </p:txBody>
        </p:sp>
      </p:grpSp>
    </p:spTree>
    <p:extLst>
      <p:ext uri="{BB962C8B-B14F-4D97-AF65-F5344CB8AC3E}">
        <p14:creationId xmlns:p14="http://schemas.microsoft.com/office/powerpoint/2010/main" val="792752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400657"/>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Myriad Pro" panose="020B0503030403020204" pitchFamily="34" charset="0"/>
                <a:cs typeface="Arial" panose="020B0604020202020204" pitchFamily="34" charset="0"/>
              </a:rPr>
              <a:t>im Horizont der Synode:</a:t>
            </a:r>
          </a:p>
          <a:p>
            <a:r>
              <a:rPr lang="de-DE" dirty="0">
                <a:latin typeface="Myriad Pro" panose="020B0503030403020204" pitchFamily="34" charset="0"/>
                <a:cs typeface="Arial" panose="020B0604020202020204" pitchFamily="34" charset="0"/>
              </a:rPr>
              <a:t>Synodalität und Partizipation</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2558396" y="842209"/>
            <a:ext cx="7301990" cy="1326453"/>
          </a:xfrm>
          <a:prstGeom prst="rect">
            <a:avLst/>
          </a:prstGeom>
          <a:noFill/>
        </p:spPr>
        <p:txBody>
          <a:bodyPr wrap="square" rtlCol="0">
            <a:spAutoFit/>
          </a:bodyPr>
          <a:lstStyle/>
          <a:p>
            <a:pPr marL="180340" algn="just">
              <a:lnSpc>
                <a:spcPct val="110000"/>
              </a:lnSpc>
              <a:tabLst>
                <a:tab pos="180340" algn="l"/>
                <a:tab pos="540385" algn="l"/>
                <a:tab pos="900430" algn="l"/>
              </a:tabLst>
            </a:pPr>
            <a:r>
              <a:rPr lang="de-DE" sz="2000" dirty="0">
                <a:effectLst/>
                <a:latin typeface="Myriad Pro" panose="020B0503030403020204" pitchFamily="34" charset="0"/>
                <a:ea typeface="Calibri" panose="020F0502020204030204" pitchFamily="34" charset="0"/>
                <a:cs typeface="Calibri" panose="020F0502020204030204" pitchFamily="34" charset="0"/>
              </a:rPr>
              <a:t>Perspektivwechsel: Das synodale Prinzip bistumsweit leben</a:t>
            </a: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Calibri" panose="020F0502020204030204" pitchFamily="34" charset="0"/>
            </a:endParaRPr>
          </a:p>
          <a:p>
            <a:pPr marL="180340" algn="ctr">
              <a:lnSpc>
                <a:spcPct val="110000"/>
              </a:lnSpc>
              <a:tabLst>
                <a:tab pos="180340" algn="l"/>
                <a:tab pos="540385" algn="l"/>
                <a:tab pos="900430" algn="l"/>
              </a:tabLst>
            </a:pPr>
            <a:r>
              <a:rPr lang="de-DE" dirty="0">
                <a:latin typeface="Myriad Pro" panose="020B0503030403020204" pitchFamily="34" charset="0"/>
                <a:ea typeface="MS Mincho" panose="02020609040205080304" pitchFamily="49" charset="-128"/>
                <a:cs typeface="Arial" panose="020B0604020202020204" pitchFamily="34" charset="0"/>
              </a:rPr>
              <a:t>Stufen der Partizipation</a:t>
            </a:r>
          </a:p>
          <a:p>
            <a:pPr marL="180340" algn="ctr">
              <a:lnSpc>
                <a:spcPct val="110000"/>
              </a:lnSpc>
              <a:tabLst>
                <a:tab pos="180340" algn="l"/>
                <a:tab pos="540385" algn="l"/>
                <a:tab pos="900430" algn="l"/>
              </a:tabLst>
            </a:pPr>
            <a:r>
              <a:rPr lang="de-DE" sz="1800" dirty="0">
                <a:effectLst/>
                <a:latin typeface="Myriad Pro" panose="020B0503030403020204" pitchFamily="34" charset="0"/>
                <a:ea typeface="MS Mincho" panose="02020609040205080304" pitchFamily="49" charset="-128"/>
                <a:cs typeface="Arial" panose="020B0604020202020204" pitchFamily="34" charset="0"/>
              </a:rPr>
              <a:t>und „Checkliste“</a:t>
            </a:r>
            <a:endParaRPr lang="de-DE" sz="1800" dirty="0">
              <a:effectLst/>
              <a:latin typeface="Myriad Pro" panose="020B0503030403020204" pitchFamily="34" charset="0"/>
              <a:ea typeface="MS Mincho" panose="02020609040205080304" pitchFamily="49" charset="-128"/>
              <a:cs typeface="Calibri" panose="020F0502020204030204" pitchFamily="34" charset="0"/>
            </a:endParaRPr>
          </a:p>
        </p:txBody>
      </p:sp>
      <p:grpSp>
        <p:nvGrpSpPr>
          <p:cNvPr id="7" name="Gruppieren 6">
            <a:extLst>
              <a:ext uri="{FF2B5EF4-FFF2-40B4-BE49-F238E27FC236}">
                <a16:creationId xmlns:a16="http://schemas.microsoft.com/office/drawing/2014/main" id="{CF3F31D4-E681-411C-ACB3-365C00F9985B}"/>
              </a:ext>
            </a:extLst>
          </p:cNvPr>
          <p:cNvGrpSpPr/>
          <p:nvPr/>
        </p:nvGrpSpPr>
        <p:grpSpPr>
          <a:xfrm>
            <a:off x="3156869" y="2274855"/>
            <a:ext cx="8619718" cy="3747300"/>
            <a:chOff x="706153" y="1357390"/>
            <a:chExt cx="9942283" cy="4590012"/>
          </a:xfrm>
        </p:grpSpPr>
        <p:sp>
          <p:nvSpPr>
            <p:cNvPr id="8" name="Rechteck 7">
              <a:extLst>
                <a:ext uri="{FF2B5EF4-FFF2-40B4-BE49-F238E27FC236}">
                  <a16:creationId xmlns:a16="http://schemas.microsoft.com/office/drawing/2014/main" id="{9473F90C-A991-4F20-BC70-397EFCC51929}"/>
                </a:ext>
              </a:extLst>
            </p:cNvPr>
            <p:cNvSpPr/>
            <p:nvPr/>
          </p:nvSpPr>
          <p:spPr>
            <a:xfrm>
              <a:off x="706153" y="5436246"/>
              <a:ext cx="6436768" cy="511156"/>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1. Instrumentalisierung</a:t>
              </a:r>
            </a:p>
          </p:txBody>
        </p:sp>
        <p:sp>
          <p:nvSpPr>
            <p:cNvPr id="9" name="Rechteck 8">
              <a:extLst>
                <a:ext uri="{FF2B5EF4-FFF2-40B4-BE49-F238E27FC236}">
                  <a16:creationId xmlns:a16="http://schemas.microsoft.com/office/drawing/2014/main" id="{9A09CCFA-1686-4519-BA71-274FC279D1A6}"/>
                </a:ext>
              </a:extLst>
            </p:cNvPr>
            <p:cNvSpPr/>
            <p:nvPr/>
          </p:nvSpPr>
          <p:spPr>
            <a:xfrm>
              <a:off x="925128" y="4925090"/>
              <a:ext cx="6217793" cy="511156"/>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2. Anweisung</a:t>
              </a:r>
            </a:p>
          </p:txBody>
        </p:sp>
        <p:sp>
          <p:nvSpPr>
            <p:cNvPr id="10" name="Rechteck 9">
              <a:extLst>
                <a:ext uri="{FF2B5EF4-FFF2-40B4-BE49-F238E27FC236}">
                  <a16:creationId xmlns:a16="http://schemas.microsoft.com/office/drawing/2014/main" id="{0E6372C0-C202-497C-8845-7D8D8CCD0D86}"/>
                </a:ext>
              </a:extLst>
            </p:cNvPr>
            <p:cNvSpPr/>
            <p:nvPr/>
          </p:nvSpPr>
          <p:spPr>
            <a:xfrm>
              <a:off x="1150101" y="4412972"/>
              <a:ext cx="5992820" cy="51115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3. Information</a:t>
              </a:r>
            </a:p>
          </p:txBody>
        </p:sp>
        <p:sp>
          <p:nvSpPr>
            <p:cNvPr id="11" name="Rechteck 10">
              <a:extLst>
                <a:ext uri="{FF2B5EF4-FFF2-40B4-BE49-F238E27FC236}">
                  <a16:creationId xmlns:a16="http://schemas.microsoft.com/office/drawing/2014/main" id="{DD69772F-5257-491A-B350-A7E268739426}"/>
                </a:ext>
              </a:extLst>
            </p:cNvPr>
            <p:cNvSpPr/>
            <p:nvPr/>
          </p:nvSpPr>
          <p:spPr>
            <a:xfrm>
              <a:off x="1360872" y="3890462"/>
              <a:ext cx="5782049" cy="51115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4. Anhörung</a:t>
              </a:r>
            </a:p>
          </p:txBody>
        </p:sp>
        <p:sp>
          <p:nvSpPr>
            <p:cNvPr id="12" name="Rechteck 11">
              <a:extLst>
                <a:ext uri="{FF2B5EF4-FFF2-40B4-BE49-F238E27FC236}">
                  <a16:creationId xmlns:a16="http://schemas.microsoft.com/office/drawing/2014/main" id="{DBE5F1AE-9547-44F8-89C8-27E5C47F18D5}"/>
                </a:ext>
              </a:extLst>
            </p:cNvPr>
            <p:cNvSpPr/>
            <p:nvPr/>
          </p:nvSpPr>
          <p:spPr>
            <a:xfrm>
              <a:off x="1633805" y="3379306"/>
              <a:ext cx="5509116" cy="51115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5. Einbeziehung</a:t>
              </a:r>
            </a:p>
          </p:txBody>
        </p:sp>
        <p:sp>
          <p:nvSpPr>
            <p:cNvPr id="13" name="Rechteck 12">
              <a:extLst>
                <a:ext uri="{FF2B5EF4-FFF2-40B4-BE49-F238E27FC236}">
                  <a16:creationId xmlns:a16="http://schemas.microsoft.com/office/drawing/2014/main" id="{17DB5762-4E03-4E78-A42B-93349322F685}"/>
                </a:ext>
              </a:extLst>
            </p:cNvPr>
            <p:cNvSpPr/>
            <p:nvPr/>
          </p:nvSpPr>
          <p:spPr>
            <a:xfrm>
              <a:off x="1821543" y="2879504"/>
              <a:ext cx="5321378" cy="51115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6. Mitbestimmung</a:t>
              </a:r>
            </a:p>
          </p:txBody>
        </p:sp>
        <p:sp>
          <p:nvSpPr>
            <p:cNvPr id="14" name="Rechteck 13">
              <a:extLst>
                <a:ext uri="{FF2B5EF4-FFF2-40B4-BE49-F238E27FC236}">
                  <a16:creationId xmlns:a16="http://schemas.microsoft.com/office/drawing/2014/main" id="{880D4F22-006F-4166-99D7-AAD384AE0EAB}"/>
                </a:ext>
              </a:extLst>
            </p:cNvPr>
            <p:cNvSpPr/>
            <p:nvPr/>
          </p:nvSpPr>
          <p:spPr>
            <a:xfrm>
              <a:off x="2151901" y="2368348"/>
              <a:ext cx="4991020" cy="51115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7. Entscheidungskompetenz</a:t>
              </a:r>
            </a:p>
          </p:txBody>
        </p:sp>
        <p:sp>
          <p:nvSpPr>
            <p:cNvPr id="15" name="Rechteck 14">
              <a:extLst>
                <a:ext uri="{FF2B5EF4-FFF2-40B4-BE49-F238E27FC236}">
                  <a16:creationId xmlns:a16="http://schemas.microsoft.com/office/drawing/2014/main" id="{EB60DE2B-A8CF-403C-A7B1-4A868F1FAF74}"/>
                </a:ext>
              </a:extLst>
            </p:cNvPr>
            <p:cNvSpPr/>
            <p:nvPr/>
          </p:nvSpPr>
          <p:spPr>
            <a:xfrm>
              <a:off x="2420416" y="1857192"/>
              <a:ext cx="4722505" cy="51115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8. Entscheidungsmacht (Kompetenzkompetenz)</a:t>
              </a:r>
            </a:p>
          </p:txBody>
        </p:sp>
        <p:sp>
          <p:nvSpPr>
            <p:cNvPr id="16" name="Rechteck 15">
              <a:extLst>
                <a:ext uri="{FF2B5EF4-FFF2-40B4-BE49-F238E27FC236}">
                  <a16:creationId xmlns:a16="http://schemas.microsoft.com/office/drawing/2014/main" id="{402E3FF6-CDF7-4F21-81CE-F972A15BC6FB}"/>
                </a:ext>
              </a:extLst>
            </p:cNvPr>
            <p:cNvSpPr/>
            <p:nvPr/>
          </p:nvSpPr>
          <p:spPr>
            <a:xfrm>
              <a:off x="7256512" y="4901420"/>
              <a:ext cx="3384353" cy="1045982"/>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keine Partizipation</a:t>
              </a:r>
            </a:p>
          </p:txBody>
        </p:sp>
        <p:sp>
          <p:nvSpPr>
            <p:cNvPr id="17" name="Rechteck 16">
              <a:extLst>
                <a:ext uri="{FF2B5EF4-FFF2-40B4-BE49-F238E27FC236}">
                  <a16:creationId xmlns:a16="http://schemas.microsoft.com/office/drawing/2014/main" id="{C8703B56-30D9-4014-8408-0F84C06BB081}"/>
                </a:ext>
              </a:extLst>
            </p:cNvPr>
            <p:cNvSpPr/>
            <p:nvPr/>
          </p:nvSpPr>
          <p:spPr>
            <a:xfrm>
              <a:off x="7256512" y="3379306"/>
              <a:ext cx="3391924" cy="1533468"/>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Vorstufen der Partizipation</a:t>
              </a:r>
            </a:p>
          </p:txBody>
        </p:sp>
        <p:sp>
          <p:nvSpPr>
            <p:cNvPr id="18" name="Rechteck 17">
              <a:extLst>
                <a:ext uri="{FF2B5EF4-FFF2-40B4-BE49-F238E27FC236}">
                  <a16:creationId xmlns:a16="http://schemas.microsoft.com/office/drawing/2014/main" id="{FCE56F34-F970-4979-96DB-3A8CF52DFE74}"/>
                </a:ext>
              </a:extLst>
            </p:cNvPr>
            <p:cNvSpPr/>
            <p:nvPr/>
          </p:nvSpPr>
          <p:spPr>
            <a:xfrm>
              <a:off x="7256512" y="1857192"/>
              <a:ext cx="3391924" cy="153346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Partizipation</a:t>
              </a:r>
            </a:p>
          </p:txBody>
        </p:sp>
        <p:sp>
          <p:nvSpPr>
            <p:cNvPr id="19" name="Rechteck 18">
              <a:extLst>
                <a:ext uri="{FF2B5EF4-FFF2-40B4-BE49-F238E27FC236}">
                  <a16:creationId xmlns:a16="http://schemas.microsoft.com/office/drawing/2014/main" id="{A994D66B-D15E-4693-AF17-27B69338DB46}"/>
                </a:ext>
              </a:extLst>
            </p:cNvPr>
            <p:cNvSpPr/>
            <p:nvPr/>
          </p:nvSpPr>
          <p:spPr>
            <a:xfrm>
              <a:off x="7256512" y="1357390"/>
              <a:ext cx="3384354" cy="511156"/>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mehr als Partizipation</a:t>
              </a:r>
            </a:p>
          </p:txBody>
        </p:sp>
        <p:sp>
          <p:nvSpPr>
            <p:cNvPr id="20" name="Rechteck 19">
              <a:extLst>
                <a:ext uri="{FF2B5EF4-FFF2-40B4-BE49-F238E27FC236}">
                  <a16:creationId xmlns:a16="http://schemas.microsoft.com/office/drawing/2014/main" id="{D7E2ECAD-7A01-4B17-A044-25D404797EC4}"/>
                </a:ext>
              </a:extLst>
            </p:cNvPr>
            <p:cNvSpPr/>
            <p:nvPr/>
          </p:nvSpPr>
          <p:spPr>
            <a:xfrm>
              <a:off x="2782957" y="1357390"/>
              <a:ext cx="4359964" cy="511156"/>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9. Selbstorganisation</a:t>
              </a:r>
            </a:p>
          </p:txBody>
        </p:sp>
      </p:grpSp>
    </p:spTree>
    <p:extLst>
      <p:ext uri="{BB962C8B-B14F-4D97-AF65-F5344CB8AC3E}">
        <p14:creationId xmlns:p14="http://schemas.microsoft.com/office/powerpoint/2010/main" val="3487188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400657"/>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Myriad Pro" panose="020B0503030403020204" pitchFamily="34" charset="0"/>
                <a:cs typeface="Arial" panose="020B0604020202020204" pitchFamily="34" charset="0"/>
              </a:rPr>
              <a:t>im Horizont der Synode:</a:t>
            </a:r>
          </a:p>
          <a:p>
            <a:r>
              <a:rPr lang="de-DE" dirty="0">
                <a:latin typeface="Myriad Pro" panose="020B0503030403020204" pitchFamily="34" charset="0"/>
                <a:cs typeface="Arial" panose="020B0604020202020204" pitchFamily="34" charset="0"/>
              </a:rPr>
              <a:t>Synodalität und Partizipation</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2558396" y="842209"/>
            <a:ext cx="7301990" cy="410241"/>
          </a:xfrm>
          <a:prstGeom prst="rect">
            <a:avLst/>
          </a:prstGeom>
          <a:noFill/>
        </p:spPr>
        <p:txBody>
          <a:bodyPr wrap="square" rtlCol="0">
            <a:spAutoFit/>
          </a:bodyPr>
          <a:lstStyle/>
          <a:p>
            <a:pPr marL="180340" algn="just">
              <a:lnSpc>
                <a:spcPct val="110000"/>
              </a:lnSpc>
              <a:tabLst>
                <a:tab pos="180340" algn="l"/>
                <a:tab pos="540385" algn="l"/>
                <a:tab pos="900430" algn="l"/>
              </a:tabLst>
            </a:pPr>
            <a:r>
              <a:rPr lang="de-DE" sz="2000" dirty="0">
                <a:effectLst/>
                <a:latin typeface="Myriad Pro" panose="020B0503030403020204" pitchFamily="34" charset="0"/>
                <a:ea typeface="Calibri" panose="020F0502020204030204" pitchFamily="34" charset="0"/>
                <a:cs typeface="Calibri" panose="020F0502020204030204" pitchFamily="34" charset="0"/>
              </a:rPr>
              <a:t>Perspektivwechsel: Das synodale Prinzip bistumsweit leben</a:t>
            </a:r>
            <a:endParaRPr lang="de-DE" sz="2000" dirty="0">
              <a:effectLst/>
              <a:latin typeface="Myriad Pro" panose="020B0503030403020204" pitchFamily="34" charset="0"/>
              <a:ea typeface="MS Mincho" panose="02020609040205080304" pitchFamily="49" charset="-128"/>
              <a:cs typeface="Arial" panose="020B0604020202020204" pitchFamily="34" charset="0"/>
            </a:endParaRPr>
          </a:p>
        </p:txBody>
      </p:sp>
      <p:sp>
        <p:nvSpPr>
          <p:cNvPr id="21" name="Textfeld 20">
            <a:extLst>
              <a:ext uri="{FF2B5EF4-FFF2-40B4-BE49-F238E27FC236}">
                <a16:creationId xmlns:a16="http://schemas.microsoft.com/office/drawing/2014/main" id="{68DAC762-63FB-473A-8B97-367F2AB2CAE5}"/>
              </a:ext>
            </a:extLst>
          </p:cNvPr>
          <p:cNvSpPr txBox="1"/>
          <p:nvPr/>
        </p:nvSpPr>
        <p:spPr>
          <a:xfrm>
            <a:off x="3502430" y="1563854"/>
            <a:ext cx="6096000" cy="369332"/>
          </a:xfrm>
          <a:prstGeom prst="rect">
            <a:avLst/>
          </a:prstGeom>
          <a:noFill/>
        </p:spPr>
        <p:txBody>
          <a:bodyPr wrap="square">
            <a:spAutoFit/>
          </a:bodyPr>
          <a:lstStyle/>
          <a:p>
            <a:pPr algn="ctr"/>
            <a:r>
              <a:rPr lang="de-DE" dirty="0">
                <a:latin typeface="Myriad Pro" panose="020B0503030403020204" pitchFamily="34" charset="0"/>
              </a:rPr>
              <a:t>Chance: Zielbild im Sinne der Synode</a:t>
            </a:r>
          </a:p>
        </p:txBody>
      </p:sp>
      <p:sp>
        <p:nvSpPr>
          <p:cNvPr id="22" name="Textfeld 21">
            <a:extLst>
              <a:ext uri="{FF2B5EF4-FFF2-40B4-BE49-F238E27FC236}">
                <a16:creationId xmlns:a16="http://schemas.microsoft.com/office/drawing/2014/main" id="{6B9614D0-1D0B-4D25-9BFC-DB7D27E198F7}"/>
              </a:ext>
            </a:extLst>
          </p:cNvPr>
          <p:cNvSpPr txBox="1"/>
          <p:nvPr/>
        </p:nvSpPr>
        <p:spPr>
          <a:xfrm>
            <a:off x="3454879" y="2225230"/>
            <a:ext cx="7199714" cy="4247317"/>
          </a:xfrm>
          <a:prstGeom prst="rect">
            <a:avLst/>
          </a:prstGeom>
          <a:noFill/>
        </p:spPr>
        <p:txBody>
          <a:bodyPr wrap="square" rtlCol="0">
            <a:spAutoFit/>
          </a:bodyPr>
          <a:lstStyle/>
          <a:p>
            <a:pPr marL="285750" indent="-285750">
              <a:buFont typeface="Wingdings" panose="05000000000000000000" pitchFamily="2" charset="2"/>
              <a:buChar char="Ø"/>
            </a:pPr>
            <a:r>
              <a:rPr lang="de-DE" dirty="0">
                <a:latin typeface="Myriad Pro" panose="020B0503030403020204" pitchFamily="34" charset="0"/>
              </a:rPr>
              <a:t>Bewusstsein dafür schärfen, dass Räte Orte der Partizipation sind, an denen das synodale Prinzip wirksam wird:</a:t>
            </a:r>
          </a:p>
          <a:p>
            <a:pPr marL="742950" lvl="1" indent="-285750">
              <a:buFont typeface="Arial" panose="020B0604020202020204" pitchFamily="34" charset="0"/>
              <a:buChar char="•"/>
            </a:pPr>
            <a:r>
              <a:rPr lang="de-DE" dirty="0">
                <a:latin typeface="Myriad Pro" panose="020B0503030403020204" pitchFamily="34" charset="0"/>
                <a:ea typeface="Calibri" panose="020F0502020204030204" pitchFamily="34" charset="0"/>
                <a:cs typeface="Arial" panose="020B0604020202020204" pitchFamily="34" charset="0"/>
              </a:rPr>
              <a:t>bei den Hauptamtlichen und Ehrenamtlichen, Klerikern und Laien,</a:t>
            </a:r>
          </a:p>
          <a:p>
            <a:pPr marL="742950" lvl="1" indent="-285750">
              <a:buFont typeface="Arial" panose="020B0604020202020204" pitchFamily="34" charset="0"/>
              <a:buChar char="•"/>
            </a:pPr>
            <a:r>
              <a:rPr lang="de-DE" dirty="0">
                <a:latin typeface="Myriad Pro" panose="020B0503030403020204" pitchFamily="34" charset="0"/>
                <a:ea typeface="Calibri" panose="020F0502020204030204" pitchFamily="34" charset="0"/>
                <a:cs typeface="Arial" panose="020B0604020202020204" pitchFamily="34" charset="0"/>
              </a:rPr>
              <a:t>bei den ehrenamtlich engagierten Mitgliedern der Räte selbst,</a:t>
            </a:r>
          </a:p>
          <a:p>
            <a:pPr marL="742950" lvl="1" indent="-285750">
              <a:buFont typeface="Arial" panose="020B0604020202020204" pitchFamily="34" charset="0"/>
              <a:buChar char="•"/>
            </a:pPr>
            <a:r>
              <a:rPr lang="de-DE" dirty="0">
                <a:latin typeface="Myriad Pro" panose="020B0503030403020204" pitchFamily="34" charset="0"/>
                <a:ea typeface="Calibri" panose="020F0502020204030204" pitchFamily="34" charset="0"/>
                <a:cs typeface="Arial" panose="020B0604020202020204" pitchFamily="34" charset="0"/>
              </a:rPr>
              <a:t>bei den Gläubigen der Gemeinde,</a:t>
            </a:r>
          </a:p>
          <a:p>
            <a:pPr marL="742950" lvl="1" indent="-285750">
              <a:buFont typeface="Arial" panose="020B0604020202020204" pitchFamily="34" charset="0"/>
              <a:buChar char="•"/>
            </a:pPr>
            <a:r>
              <a:rPr lang="de-DE" dirty="0">
                <a:latin typeface="Myriad Pro" panose="020B0503030403020204" pitchFamily="34" charset="0"/>
                <a:ea typeface="Calibri" panose="020F0502020204030204" pitchFamily="34" charset="0"/>
                <a:cs typeface="Arial" panose="020B0604020202020204" pitchFamily="34" charset="0"/>
              </a:rPr>
              <a:t>in der Gesellschaft.</a:t>
            </a:r>
          </a:p>
          <a:p>
            <a:pPr marL="285750" indent="-285750">
              <a:buFont typeface="Arial" panose="020B0604020202020204" pitchFamily="34" charset="0"/>
              <a:buChar char="•"/>
            </a:pPr>
            <a:endParaRPr lang="de-DE" dirty="0">
              <a:latin typeface="Myriad Pro" panose="020B0503030403020204" pitchFamily="34" charset="0"/>
              <a:ea typeface="Calibri" panose="020F0502020204030204" pitchFamily="34" charset="0"/>
              <a:cs typeface="Arial" panose="020B0604020202020204" pitchFamily="34" charset="0"/>
            </a:endParaRPr>
          </a:p>
          <a:p>
            <a:pPr marL="285750" indent="-285750">
              <a:buFont typeface="Wingdings" panose="05000000000000000000" pitchFamily="2" charset="2"/>
              <a:buChar char="Ø"/>
            </a:pPr>
            <a:r>
              <a:rPr lang="de-DE" dirty="0">
                <a:latin typeface="Myriad Pro" panose="020B0503030403020204" pitchFamily="34" charset="0"/>
                <a:ea typeface="Calibri" panose="020F0502020204030204" pitchFamily="34" charset="0"/>
                <a:cs typeface="Arial" panose="020B0604020202020204" pitchFamily="34" charset="0"/>
              </a:rPr>
              <a:t>Die  Räte sollen echte Orte der Partizipation werden und sein.</a:t>
            </a:r>
          </a:p>
          <a:p>
            <a:endParaRPr lang="de-DE" dirty="0">
              <a:latin typeface="Myriad Pro" panose="020B0503030403020204" pitchFamily="34" charset="0"/>
              <a:ea typeface="Calibri" panose="020F0502020204030204" pitchFamily="34" charset="0"/>
              <a:cs typeface="Arial" panose="020B0604020202020204" pitchFamily="34" charset="0"/>
            </a:endParaRPr>
          </a:p>
          <a:p>
            <a:pPr marL="285750" indent="-285750">
              <a:buFont typeface="Wingdings" panose="05000000000000000000" pitchFamily="2" charset="2"/>
              <a:buChar char="Ø"/>
            </a:pPr>
            <a:r>
              <a:rPr lang="de-DE" dirty="0">
                <a:latin typeface="Myriad Pro" panose="020B0503030403020204" pitchFamily="34" charset="0"/>
                <a:ea typeface="Calibri" panose="020F0502020204030204" pitchFamily="34" charset="0"/>
                <a:cs typeface="Arial" panose="020B0604020202020204" pitchFamily="34" charset="0"/>
              </a:rPr>
              <a:t>neue pastorale Gremien entwickeln, in denen das synodale Prinzip im Sinne von Partizipation erfahrbar wird – </a:t>
            </a:r>
          </a:p>
          <a:p>
            <a:pPr lvl="1"/>
            <a:r>
              <a:rPr lang="de-DE" dirty="0">
                <a:latin typeface="Myriad Pro" panose="020B0503030403020204" pitchFamily="34" charset="0"/>
                <a:ea typeface="Calibri" panose="020F0502020204030204" pitchFamily="34" charset="0"/>
                <a:cs typeface="Arial" panose="020B0604020202020204" pitchFamily="34" charset="0"/>
              </a:rPr>
              <a:t>Beispiel: Synodalversammlung im Pastoralen Raum</a:t>
            </a:r>
          </a:p>
          <a:p>
            <a:endParaRPr lang="de-DE" dirty="0">
              <a:latin typeface="Myriad Pro" panose="020B0503030403020204" pitchFamily="34" charset="0"/>
            </a:endParaRPr>
          </a:p>
          <a:p>
            <a:pPr marL="285750" indent="-285750">
              <a:buFont typeface="Arial" panose="020B0604020202020204" pitchFamily="34" charset="0"/>
              <a:buChar char="•"/>
            </a:pPr>
            <a:endParaRPr lang="de-DE" dirty="0">
              <a:latin typeface="Myriad Pro" panose="020B0503030403020204" pitchFamily="34" charset="0"/>
            </a:endParaRPr>
          </a:p>
        </p:txBody>
      </p:sp>
    </p:spTree>
    <p:extLst>
      <p:ext uri="{BB962C8B-B14F-4D97-AF65-F5344CB8AC3E}">
        <p14:creationId xmlns:p14="http://schemas.microsoft.com/office/powerpoint/2010/main" val="425037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1846659"/>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gut informiert: </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609850" y="1375386"/>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4147406" y="1375386"/>
            <a:ext cx="7586748" cy="727828"/>
          </a:xfrm>
          <a:prstGeom prst="rect">
            <a:avLst/>
          </a:prstGeom>
          <a:noFill/>
        </p:spPr>
        <p:txBody>
          <a:bodyPr wrap="square">
            <a:spAutoFit/>
          </a:bodyPr>
          <a:lstStyle/>
          <a:p>
            <a:r>
              <a:rPr lang="de-DE" sz="2000" dirty="0">
                <a:latin typeface="Myriad Pro" panose="020B0503030403020204" pitchFamily="34" charset="0"/>
                <a:ea typeface="Calibri" panose="020F0502020204030204" pitchFamily="34" charset="0"/>
                <a:cs typeface="Calibri" panose="020F0502020204030204" pitchFamily="34" charset="0"/>
              </a:rPr>
              <a:t>gut informiert: Rechte, Zuständigkeiten und Aufgaben</a:t>
            </a:r>
          </a:p>
          <a:p>
            <a:pPr algn="l">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Times New Roman" panose="02020603050405020304" pitchFamily="18" charset="0"/>
              </a:rPr>
              <a:t> </a:t>
            </a:r>
          </a:p>
        </p:txBody>
      </p:sp>
      <p:pic>
        <p:nvPicPr>
          <p:cNvPr id="9" name="Grafik 8" descr="Ein Bild, das Text enthält.&#10;&#10;Automatisch generierte Beschreibung">
            <a:extLst>
              <a:ext uri="{FF2B5EF4-FFF2-40B4-BE49-F238E27FC236}">
                <a16:creationId xmlns:a16="http://schemas.microsoft.com/office/drawing/2014/main" id="{7053F9F4-7F25-4645-944E-BE12A3FAA2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6403" y="1927159"/>
            <a:ext cx="2975212" cy="4300802"/>
          </a:xfrm>
          <a:prstGeom prst="rect">
            <a:avLst/>
          </a:prstGeom>
        </p:spPr>
      </p:pic>
    </p:spTree>
    <p:extLst>
      <p:ext uri="{BB962C8B-B14F-4D97-AF65-F5344CB8AC3E}">
        <p14:creationId xmlns:p14="http://schemas.microsoft.com/office/powerpoint/2010/main" val="2390099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123658"/>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gut informiert: </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Mut zur Ordnung</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609850" y="1375386"/>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3609850" y="2873007"/>
            <a:ext cx="7586748" cy="3660939"/>
          </a:xfrm>
          <a:prstGeom prst="rect">
            <a:avLst/>
          </a:prstGeom>
          <a:noFill/>
        </p:spPr>
        <p:txBody>
          <a:bodyPr wrap="square">
            <a:spAutoFit/>
          </a:bodyPr>
          <a:lstStyle/>
          <a:p>
            <a:pPr algn="l">
              <a:lnSpc>
                <a:spcPct val="130000"/>
              </a:lnSpc>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Mut zur Ordnung!</a:t>
            </a:r>
          </a:p>
          <a:p>
            <a:pPr algn="l">
              <a:lnSpc>
                <a:spcPct val="130000"/>
              </a:lnSpc>
              <a:tabLst>
                <a:tab pos="180340" algn="l"/>
                <a:tab pos="540385" algn="l"/>
                <a:tab pos="900430" algn="l"/>
                <a:tab pos="449580" algn="l"/>
              </a:tabLst>
            </a:pPr>
            <a:endParaRPr lang="de-DE" dirty="0">
              <a:latin typeface="Myriad Pro" panose="020B0503030403020204" pitchFamily="34" charset="0"/>
              <a:ea typeface="MS Mincho" panose="02020609040205080304" pitchFamily="49" charset="-128"/>
              <a:cs typeface="Times New Roman" panose="02020603050405020304" pitchFamily="18" charset="0"/>
            </a:endParaRPr>
          </a:p>
          <a:p>
            <a:pPr marL="342900" indent="-342900" algn="l">
              <a:lnSpc>
                <a:spcPct val="130000"/>
              </a:lnSpc>
              <a:buFont typeface="Wingdings" panose="05000000000000000000" pitchFamily="2" charset="2"/>
              <a:buChar char="Ø"/>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nicht um der Ordnung willen, sondern</a:t>
            </a:r>
          </a:p>
          <a:p>
            <a:pPr marL="342900" indent="-342900" algn="l">
              <a:lnSpc>
                <a:spcPct val="130000"/>
              </a:lnSpc>
              <a:buFont typeface="Wingdings" panose="05000000000000000000" pitchFamily="2" charset="2"/>
              <a:buChar char="Ø"/>
              <a:tabLst>
                <a:tab pos="180340" algn="l"/>
                <a:tab pos="540385" algn="l"/>
                <a:tab pos="900430" algn="l"/>
                <a:tab pos="449580" algn="l"/>
              </a:tabLst>
            </a:pPr>
            <a:r>
              <a:rPr lang="de-DE" dirty="0">
                <a:latin typeface="Myriad Pro" panose="020B0503030403020204" pitchFamily="34" charset="0"/>
                <a:ea typeface="MS Mincho" panose="02020609040205080304" pitchFamily="49" charset="-128"/>
                <a:cs typeface="Times New Roman" panose="02020603050405020304" pitchFamily="18" charset="0"/>
              </a:rPr>
              <a:t>weil sie umfassende Möglichkeiten der Mitverantwortung und Mitgestaltung der Kirche am Ort eröffnet (Partizipation),</a:t>
            </a:r>
          </a:p>
          <a:p>
            <a:pPr marL="342900" indent="-342900" algn="l">
              <a:lnSpc>
                <a:spcPct val="130000"/>
              </a:lnSpc>
              <a:buFont typeface="Wingdings" panose="05000000000000000000" pitchFamily="2" charset="2"/>
              <a:buChar char="Ø"/>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weil sie Aufgaben, Rechte und Zuständigkeiten klar benennt,</a:t>
            </a:r>
          </a:p>
          <a:p>
            <a:pPr marL="342900" indent="-342900" algn="l">
              <a:lnSpc>
                <a:spcPct val="130000"/>
              </a:lnSpc>
              <a:buFont typeface="Wingdings" panose="05000000000000000000" pitchFamily="2" charset="2"/>
              <a:buChar char="Ø"/>
              <a:tabLst>
                <a:tab pos="180340" algn="l"/>
                <a:tab pos="540385" algn="l"/>
                <a:tab pos="900430" algn="l"/>
                <a:tab pos="449580" algn="l"/>
              </a:tabLst>
            </a:pPr>
            <a:r>
              <a:rPr lang="de-DE" dirty="0">
                <a:latin typeface="Myriad Pro" panose="020B0503030403020204" pitchFamily="34" charset="0"/>
                <a:ea typeface="MS Mincho" panose="02020609040205080304" pitchFamily="49" charset="-128"/>
                <a:cs typeface="Times New Roman" panose="02020603050405020304" pitchFamily="18" charset="0"/>
              </a:rPr>
              <a:t>weil auf ihrer Grundlage das synodale Prinzip vor Ort wirksam werden kann,</a:t>
            </a:r>
          </a:p>
          <a:p>
            <a:pPr marL="342900" indent="-342900" algn="l">
              <a:lnSpc>
                <a:spcPct val="130000"/>
              </a:lnSpc>
              <a:buFont typeface="Wingdings" panose="05000000000000000000" pitchFamily="2" charset="2"/>
              <a:buChar char="Ø"/>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weil sie Verbindlichkeit schaff</a:t>
            </a:r>
            <a:r>
              <a:rPr lang="de-DE" dirty="0">
                <a:latin typeface="Myriad Pro" panose="020B0503030403020204" pitchFamily="34" charset="0"/>
                <a:ea typeface="MS Mincho" panose="02020609040205080304" pitchFamily="49" charset="-128"/>
                <a:cs typeface="Times New Roman" panose="02020603050405020304" pitchFamily="18" charset="0"/>
              </a:rPr>
              <a:t>t.</a:t>
            </a:r>
            <a:endParaRPr lang="de-DE" dirty="0">
              <a:effectLst/>
              <a:latin typeface="Myriad Pro" panose="020B0503030403020204" pitchFamily="34" charset="0"/>
              <a:ea typeface="MS Mincho" panose="02020609040205080304" pitchFamily="49" charset="-128"/>
              <a:cs typeface="Times New Roman" panose="02020603050405020304" pitchFamily="18" charset="0"/>
            </a:endParaRPr>
          </a:p>
          <a:p>
            <a:pPr algn="l">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Times New Roman" panose="02020603050405020304" pitchFamily="18" charset="0"/>
              </a:rPr>
              <a:t> </a:t>
            </a:r>
          </a:p>
        </p:txBody>
      </p:sp>
      <p:pic>
        <p:nvPicPr>
          <p:cNvPr id="3" name="Grafik 2" descr="Ein Bild, das Text, Whiteboard enthält.&#10;&#10;Automatisch generierte Beschreibung">
            <a:extLst>
              <a:ext uri="{FF2B5EF4-FFF2-40B4-BE49-F238E27FC236}">
                <a16:creationId xmlns:a16="http://schemas.microsoft.com/office/drawing/2014/main" id="{859E56B7-BB04-4A7A-A9EB-1DF688A0EE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2561" y="2086374"/>
            <a:ext cx="2187827" cy="1462272"/>
          </a:xfrm>
          <a:prstGeom prst="rect">
            <a:avLst/>
          </a:prstGeom>
        </p:spPr>
      </p:pic>
      <p:pic>
        <p:nvPicPr>
          <p:cNvPr id="8" name="Grafik 7" descr="Ein Bild, das Text enthält.&#10;&#10;Automatisch generierte Beschreibung">
            <a:extLst>
              <a:ext uri="{FF2B5EF4-FFF2-40B4-BE49-F238E27FC236}">
                <a16:creationId xmlns:a16="http://schemas.microsoft.com/office/drawing/2014/main" id="{03B1E5E3-8C0D-42DC-B056-AAF90247B6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8170" y="222656"/>
            <a:ext cx="2363581" cy="922184"/>
          </a:xfrm>
          <a:prstGeom prst="rect">
            <a:avLst/>
          </a:prstGeom>
        </p:spPr>
      </p:pic>
      <p:pic>
        <p:nvPicPr>
          <p:cNvPr id="9" name="Grafik 8" descr="Ein Bild, das Text enthält.&#10;&#10;Automatisch generierte Beschreibung">
            <a:extLst>
              <a:ext uri="{FF2B5EF4-FFF2-40B4-BE49-F238E27FC236}">
                <a16:creationId xmlns:a16="http://schemas.microsoft.com/office/drawing/2014/main" id="{7053F9F4-7F25-4645-944E-BE12A3FAA2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0299" y="212879"/>
            <a:ext cx="2363581" cy="3416662"/>
          </a:xfrm>
          <a:prstGeom prst="rect">
            <a:avLst/>
          </a:prstGeom>
        </p:spPr>
      </p:pic>
    </p:spTree>
    <p:extLst>
      <p:ext uri="{BB962C8B-B14F-4D97-AF65-F5344CB8AC3E}">
        <p14:creationId xmlns:p14="http://schemas.microsoft.com/office/powerpoint/2010/main" val="2378575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3231654"/>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gut informiert: </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Generalklausel,</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Gestaltungsrecht,</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Zustimmungs-, Anhörungs-, Informationsrecht</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3558948" y="308163"/>
            <a:ext cx="7586748" cy="3345531"/>
          </a:xfrm>
          <a:prstGeom prst="rect">
            <a:avLst/>
          </a:prstGeom>
          <a:noFill/>
        </p:spPr>
        <p:txBody>
          <a:bodyPr wrap="square">
            <a:spAutoFit/>
          </a:bodyPr>
          <a:lstStyle/>
          <a:p>
            <a:pPr algn="l">
              <a:lnSpc>
                <a:spcPct val="130000"/>
              </a:lnSpc>
              <a:tabLst>
                <a:tab pos="180340" algn="l"/>
                <a:tab pos="540385" algn="l"/>
                <a:tab pos="900430" algn="l"/>
                <a:tab pos="449580" algn="l"/>
              </a:tabLst>
            </a:pPr>
            <a:r>
              <a:rPr lang="de-DE" sz="2000" dirty="0">
                <a:effectLst/>
                <a:latin typeface="Myriad Pro" panose="020B0503030403020204" pitchFamily="34" charset="0"/>
                <a:ea typeface="MS Mincho" panose="02020609040205080304" pitchFamily="49" charset="-128"/>
                <a:cs typeface="Times New Roman" panose="02020603050405020304" pitchFamily="18" charset="0"/>
              </a:rPr>
              <a:t>Die fünf Arten von Rechten:</a:t>
            </a:r>
          </a:p>
          <a:p>
            <a:pPr algn="l">
              <a:lnSpc>
                <a:spcPct val="130000"/>
              </a:lnSpc>
              <a:tabLst>
                <a:tab pos="180340" algn="l"/>
                <a:tab pos="540385" algn="l"/>
                <a:tab pos="900430" algn="l"/>
                <a:tab pos="449580" algn="l"/>
              </a:tabLst>
            </a:pPr>
            <a:endParaRPr lang="de-DE" sz="1800" dirty="0">
              <a:effectLst/>
              <a:latin typeface="Myriad Pro" panose="020B0503030403020204" pitchFamily="34" charset="0"/>
              <a:ea typeface="MS Mincho" panose="02020609040205080304" pitchFamily="49" charset="-128"/>
              <a:cs typeface="Times New Roman" panose="02020603050405020304" pitchFamily="18" charset="0"/>
            </a:endParaRP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Das Grundrecht – die Generalklausel </a:t>
            </a:r>
          </a:p>
          <a:p>
            <a:pPr lvl="1">
              <a:tabLst>
                <a:tab pos="180340" algn="l"/>
                <a:tab pos="540385" algn="l"/>
                <a:tab pos="900430" algn="l"/>
                <a:tab pos="449580" algn="l"/>
              </a:tabLst>
            </a:pPr>
            <a:endParaRPr lang="de-DE" dirty="0">
              <a:effectLst/>
              <a:latin typeface="Myriad Pro" panose="020B0503030403020204" pitchFamily="34" charset="0"/>
              <a:ea typeface="MS Mincho" panose="02020609040205080304" pitchFamily="49" charset="-128"/>
              <a:cs typeface="Times New Roman" panose="02020603050405020304" pitchFamily="18" charset="0"/>
            </a:endParaRPr>
          </a:p>
          <a:p>
            <a:pPr lvl="2">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Das Gestaltungsrecht im Weltdienst </a:t>
            </a:r>
          </a:p>
          <a:p>
            <a:pPr marL="1257300" lvl="2" indent="-342900">
              <a:buAutoNum type="arabicPeriod"/>
              <a:tabLst>
                <a:tab pos="180340" algn="l"/>
                <a:tab pos="540385" algn="l"/>
                <a:tab pos="900430" algn="l"/>
                <a:tab pos="449580" algn="l"/>
              </a:tabLst>
            </a:pPr>
            <a:endParaRPr lang="de-DE" dirty="0">
              <a:effectLst/>
              <a:latin typeface="Myriad Pro" panose="020B0503030403020204" pitchFamily="34" charset="0"/>
              <a:ea typeface="MS Mincho" panose="02020609040205080304" pitchFamily="49" charset="-128"/>
              <a:cs typeface="Times New Roman" panose="02020603050405020304" pitchFamily="18" charset="0"/>
            </a:endParaRPr>
          </a:p>
          <a:p>
            <a:pPr lvl="3">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Das Zustimmungsrecht</a:t>
            </a:r>
          </a:p>
          <a:p>
            <a:pPr marL="1257300" lvl="2" indent="-342900">
              <a:buAutoNum type="arabicPeriod"/>
              <a:tabLst>
                <a:tab pos="180340" algn="l"/>
                <a:tab pos="540385" algn="l"/>
                <a:tab pos="900430" algn="l"/>
                <a:tab pos="449580" algn="l"/>
              </a:tabLst>
            </a:pPr>
            <a:endParaRPr lang="de-DE" dirty="0">
              <a:latin typeface="Myriad Pro" panose="020B0503030403020204" pitchFamily="34" charset="0"/>
              <a:ea typeface="MS Mincho" panose="02020609040205080304" pitchFamily="49" charset="-128"/>
              <a:cs typeface="Times New Roman" panose="02020603050405020304" pitchFamily="18" charset="0"/>
            </a:endParaRPr>
          </a:p>
          <a:p>
            <a:pPr lvl="4">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Das Anhörungsrecht</a:t>
            </a:r>
          </a:p>
          <a:p>
            <a:pPr marL="1257300" lvl="2" indent="-342900">
              <a:buAutoNum type="arabicPeriod"/>
              <a:tabLst>
                <a:tab pos="180340" algn="l"/>
                <a:tab pos="540385" algn="l"/>
                <a:tab pos="900430" algn="l"/>
                <a:tab pos="449580" algn="l"/>
              </a:tabLst>
            </a:pPr>
            <a:endParaRPr lang="de-DE" dirty="0">
              <a:latin typeface="Myriad Pro" panose="020B0503030403020204" pitchFamily="34" charset="0"/>
              <a:ea typeface="MS Mincho" panose="02020609040205080304" pitchFamily="49" charset="-128"/>
              <a:cs typeface="Times New Roman" panose="02020603050405020304" pitchFamily="18" charset="0"/>
            </a:endParaRPr>
          </a:p>
          <a:p>
            <a:pPr lvl="5">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Das Informationsrecht</a:t>
            </a:r>
          </a:p>
        </p:txBody>
      </p:sp>
      <p:grpSp>
        <p:nvGrpSpPr>
          <p:cNvPr id="14" name="Gruppieren 13">
            <a:extLst>
              <a:ext uri="{FF2B5EF4-FFF2-40B4-BE49-F238E27FC236}">
                <a16:creationId xmlns:a16="http://schemas.microsoft.com/office/drawing/2014/main" id="{6D5AA5F5-1AEE-492B-AC64-74215F2F75AF}"/>
              </a:ext>
            </a:extLst>
          </p:cNvPr>
          <p:cNvGrpSpPr/>
          <p:nvPr/>
        </p:nvGrpSpPr>
        <p:grpSpPr>
          <a:xfrm>
            <a:off x="3800475" y="4050503"/>
            <a:ext cx="5715000" cy="2467580"/>
            <a:chOff x="3800475" y="4050503"/>
            <a:chExt cx="5715000" cy="2467580"/>
          </a:xfrm>
        </p:grpSpPr>
        <p:sp>
          <p:nvSpPr>
            <p:cNvPr id="2" name="Rechteck 1">
              <a:extLst>
                <a:ext uri="{FF2B5EF4-FFF2-40B4-BE49-F238E27FC236}">
                  <a16:creationId xmlns:a16="http://schemas.microsoft.com/office/drawing/2014/main" id="{D043BB05-5BC6-452C-B5A9-BA4D048CA453}"/>
                </a:ext>
              </a:extLst>
            </p:cNvPr>
            <p:cNvSpPr/>
            <p:nvPr/>
          </p:nvSpPr>
          <p:spPr>
            <a:xfrm>
              <a:off x="3800475" y="5953727"/>
              <a:ext cx="5715000" cy="564356"/>
            </a:xfrm>
            <a:prstGeom prst="rect">
              <a:avLst/>
            </a:prstGeom>
            <a:solidFill>
              <a:srgbClr val="C00000"/>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latin typeface="Myriad Pro" panose="020B0503030403020204" pitchFamily="34" charset="0"/>
                </a:rPr>
                <a:t>Das Grundrecht: die Generalklausel</a:t>
              </a:r>
            </a:p>
          </p:txBody>
        </p:sp>
        <p:sp>
          <p:nvSpPr>
            <p:cNvPr id="3" name="Rechteck 2">
              <a:extLst>
                <a:ext uri="{FF2B5EF4-FFF2-40B4-BE49-F238E27FC236}">
                  <a16:creationId xmlns:a16="http://schemas.microsoft.com/office/drawing/2014/main" id="{451F9A03-4992-401E-B503-3A5BF23F7DC1}"/>
                </a:ext>
              </a:extLst>
            </p:cNvPr>
            <p:cNvSpPr/>
            <p:nvPr/>
          </p:nvSpPr>
          <p:spPr>
            <a:xfrm>
              <a:off x="3854952" y="4050503"/>
              <a:ext cx="2340000" cy="1296000"/>
            </a:xfrm>
            <a:prstGeom prst="rect">
              <a:avLst/>
            </a:prstGeom>
            <a:solidFill>
              <a:srgbClr val="C00000"/>
            </a:solidFill>
            <a:scene3d>
              <a:camera prst="orthographicFront"/>
              <a:lightRig rig="threePt" dir="t"/>
            </a:scene3d>
            <a:sp3d>
              <a:bevelT w="2476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latin typeface="Myriad Pro" panose="020B0503030403020204" pitchFamily="34" charset="0"/>
                </a:rPr>
                <a:t>Gestaltungsrecht</a:t>
              </a:r>
            </a:p>
          </p:txBody>
        </p:sp>
        <p:grpSp>
          <p:nvGrpSpPr>
            <p:cNvPr id="10" name="Gruppieren 9">
              <a:extLst>
                <a:ext uri="{FF2B5EF4-FFF2-40B4-BE49-F238E27FC236}">
                  <a16:creationId xmlns:a16="http://schemas.microsoft.com/office/drawing/2014/main" id="{E2CAE158-24F7-455C-917A-B12A406337B9}"/>
                </a:ext>
              </a:extLst>
            </p:cNvPr>
            <p:cNvGrpSpPr/>
            <p:nvPr/>
          </p:nvGrpSpPr>
          <p:grpSpPr>
            <a:xfrm>
              <a:off x="7175475" y="4067316"/>
              <a:ext cx="2340000" cy="1203526"/>
              <a:chOff x="6908005" y="4629148"/>
              <a:chExt cx="2190639" cy="1203526"/>
            </a:xfrm>
          </p:grpSpPr>
          <p:sp>
            <p:nvSpPr>
              <p:cNvPr id="4" name="Rechteck 3">
                <a:extLst>
                  <a:ext uri="{FF2B5EF4-FFF2-40B4-BE49-F238E27FC236}">
                    <a16:creationId xmlns:a16="http://schemas.microsoft.com/office/drawing/2014/main" id="{E43BAC55-B9CF-4308-A239-BF4BB2520CE5}"/>
                  </a:ext>
                </a:extLst>
              </p:cNvPr>
              <p:cNvSpPr/>
              <p:nvPr/>
            </p:nvSpPr>
            <p:spPr>
              <a:xfrm>
                <a:off x="6908006" y="5400674"/>
                <a:ext cx="2190638" cy="432000"/>
              </a:xfrm>
              <a:prstGeom prst="rect">
                <a:avLst/>
              </a:prstGeom>
              <a:solidFill>
                <a:srgbClr val="C00000"/>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latin typeface="Myriad Pro" panose="020B0503030403020204" pitchFamily="34" charset="0"/>
                  </a:rPr>
                  <a:t>Informationsrecht</a:t>
                </a:r>
              </a:p>
            </p:txBody>
          </p:sp>
          <p:sp>
            <p:nvSpPr>
              <p:cNvPr id="8" name="Rechteck 7">
                <a:extLst>
                  <a:ext uri="{FF2B5EF4-FFF2-40B4-BE49-F238E27FC236}">
                    <a16:creationId xmlns:a16="http://schemas.microsoft.com/office/drawing/2014/main" id="{9B7D3498-C243-4725-B2C9-4404AD0ED7B4}"/>
                  </a:ext>
                </a:extLst>
              </p:cNvPr>
              <p:cNvSpPr/>
              <p:nvPr/>
            </p:nvSpPr>
            <p:spPr>
              <a:xfrm>
                <a:off x="6908006" y="5014911"/>
                <a:ext cx="2190638" cy="432000"/>
              </a:xfrm>
              <a:prstGeom prst="rect">
                <a:avLst/>
              </a:prstGeom>
              <a:solidFill>
                <a:srgbClr val="C00000"/>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latin typeface="Myriad Pro" panose="020B0503030403020204" pitchFamily="34" charset="0"/>
                  </a:rPr>
                  <a:t>Anhörungsrecht</a:t>
                </a:r>
              </a:p>
            </p:txBody>
          </p:sp>
          <p:sp>
            <p:nvSpPr>
              <p:cNvPr id="9" name="Rechteck 8">
                <a:extLst>
                  <a:ext uri="{FF2B5EF4-FFF2-40B4-BE49-F238E27FC236}">
                    <a16:creationId xmlns:a16="http://schemas.microsoft.com/office/drawing/2014/main" id="{B92D1CD7-45BE-4696-A566-5A69400016C6}"/>
                  </a:ext>
                </a:extLst>
              </p:cNvPr>
              <p:cNvSpPr/>
              <p:nvPr/>
            </p:nvSpPr>
            <p:spPr>
              <a:xfrm>
                <a:off x="6908005" y="4629148"/>
                <a:ext cx="2190639" cy="432000"/>
              </a:xfrm>
              <a:prstGeom prst="rect">
                <a:avLst/>
              </a:prstGeom>
              <a:solidFill>
                <a:srgbClr val="C00000"/>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latin typeface="Myriad Pro" panose="020B0503030403020204" pitchFamily="34" charset="0"/>
                  </a:rPr>
                  <a:t>Zustimmungsrecht</a:t>
                </a:r>
              </a:p>
            </p:txBody>
          </p:sp>
        </p:grpSp>
        <p:sp>
          <p:nvSpPr>
            <p:cNvPr id="11" name="Pfeil: nach unten 10">
              <a:extLst>
                <a:ext uri="{FF2B5EF4-FFF2-40B4-BE49-F238E27FC236}">
                  <a16:creationId xmlns:a16="http://schemas.microsoft.com/office/drawing/2014/main" id="{C7C921D0-FFA8-4298-8FCD-E2E5A2BE38B4}"/>
                </a:ext>
              </a:extLst>
            </p:cNvPr>
            <p:cNvSpPr/>
            <p:nvPr/>
          </p:nvSpPr>
          <p:spPr>
            <a:xfrm rot="10800000">
              <a:off x="4801983" y="5420748"/>
              <a:ext cx="328612" cy="442913"/>
            </a:xfrm>
            <a:prstGeom prst="downArrow">
              <a:avLst/>
            </a:prstGeom>
            <a:solidFill>
              <a:srgbClr val="C00000"/>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Pfeil: nach unten 11">
              <a:extLst>
                <a:ext uri="{FF2B5EF4-FFF2-40B4-BE49-F238E27FC236}">
                  <a16:creationId xmlns:a16="http://schemas.microsoft.com/office/drawing/2014/main" id="{BBE98F75-1E35-4A20-8AC5-B25AA5C668B5}"/>
                </a:ext>
              </a:extLst>
            </p:cNvPr>
            <p:cNvSpPr/>
            <p:nvPr/>
          </p:nvSpPr>
          <p:spPr>
            <a:xfrm rot="10800000">
              <a:off x="8062951" y="5405907"/>
              <a:ext cx="328612" cy="442913"/>
            </a:xfrm>
            <a:prstGeom prst="downArrow">
              <a:avLst/>
            </a:prstGeom>
            <a:solidFill>
              <a:srgbClr val="C00000"/>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Pfeil: nach links und rechts 12">
              <a:extLst>
                <a:ext uri="{FF2B5EF4-FFF2-40B4-BE49-F238E27FC236}">
                  <a16:creationId xmlns:a16="http://schemas.microsoft.com/office/drawing/2014/main" id="{47E26C9F-0EAB-4847-A2B1-891ADFCA96B4}"/>
                </a:ext>
              </a:extLst>
            </p:cNvPr>
            <p:cNvSpPr/>
            <p:nvPr/>
          </p:nvSpPr>
          <p:spPr>
            <a:xfrm>
              <a:off x="6275439" y="4534839"/>
              <a:ext cx="707921" cy="199393"/>
            </a:xfrm>
            <a:prstGeom prst="leftRightArrow">
              <a:avLst>
                <a:gd name="adj1" fmla="val 100000"/>
                <a:gd name="adj2" fmla="val 50000"/>
              </a:avLst>
            </a:prstGeom>
            <a:solidFill>
              <a:srgbClr val="C00000"/>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Tree>
    <p:extLst>
      <p:ext uri="{BB962C8B-B14F-4D97-AF65-F5344CB8AC3E}">
        <p14:creationId xmlns:p14="http://schemas.microsoft.com/office/powerpoint/2010/main" val="2532488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3231654"/>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2. gut informiert: </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Generalklausel,</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Gestaltungsrecht,</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Zustimmungs-, Anhörungs-, Informationsrecht</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grpSp>
        <p:nvGrpSpPr>
          <p:cNvPr id="14" name="Gruppieren 13">
            <a:extLst>
              <a:ext uri="{FF2B5EF4-FFF2-40B4-BE49-F238E27FC236}">
                <a16:creationId xmlns:a16="http://schemas.microsoft.com/office/drawing/2014/main" id="{6D5AA5F5-1AEE-492B-AC64-74215F2F75AF}"/>
              </a:ext>
            </a:extLst>
          </p:cNvPr>
          <p:cNvGrpSpPr/>
          <p:nvPr/>
        </p:nvGrpSpPr>
        <p:grpSpPr>
          <a:xfrm>
            <a:off x="3232992" y="2893006"/>
            <a:ext cx="3708980" cy="1789454"/>
            <a:chOff x="3800475" y="4050503"/>
            <a:chExt cx="5715000" cy="2467580"/>
          </a:xfrm>
        </p:grpSpPr>
        <p:sp>
          <p:nvSpPr>
            <p:cNvPr id="2" name="Rechteck 1">
              <a:extLst>
                <a:ext uri="{FF2B5EF4-FFF2-40B4-BE49-F238E27FC236}">
                  <a16:creationId xmlns:a16="http://schemas.microsoft.com/office/drawing/2014/main" id="{D043BB05-5BC6-452C-B5A9-BA4D048CA453}"/>
                </a:ext>
              </a:extLst>
            </p:cNvPr>
            <p:cNvSpPr/>
            <p:nvPr/>
          </p:nvSpPr>
          <p:spPr>
            <a:xfrm>
              <a:off x="3800475" y="5953727"/>
              <a:ext cx="5715000" cy="564356"/>
            </a:xfrm>
            <a:prstGeom prst="rect">
              <a:avLst/>
            </a:prstGeom>
            <a:solidFill>
              <a:srgbClr val="C00000"/>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latin typeface="Myriad Pro" panose="020B0503030403020204" pitchFamily="34" charset="0"/>
                </a:rPr>
                <a:t>Das Grundrecht: die Generalklausel</a:t>
              </a:r>
            </a:p>
          </p:txBody>
        </p:sp>
        <p:sp>
          <p:nvSpPr>
            <p:cNvPr id="3" name="Rechteck 2">
              <a:extLst>
                <a:ext uri="{FF2B5EF4-FFF2-40B4-BE49-F238E27FC236}">
                  <a16:creationId xmlns:a16="http://schemas.microsoft.com/office/drawing/2014/main" id="{451F9A03-4992-401E-B503-3A5BF23F7DC1}"/>
                </a:ext>
              </a:extLst>
            </p:cNvPr>
            <p:cNvSpPr/>
            <p:nvPr/>
          </p:nvSpPr>
          <p:spPr>
            <a:xfrm>
              <a:off x="3854952" y="4050503"/>
              <a:ext cx="2340000" cy="1296000"/>
            </a:xfrm>
            <a:prstGeom prst="rect">
              <a:avLst/>
            </a:prstGeom>
            <a:solidFill>
              <a:srgbClr val="C00000"/>
            </a:solidFill>
            <a:scene3d>
              <a:camera prst="orthographicFront"/>
              <a:lightRig rig="threePt" dir="t"/>
            </a:scene3d>
            <a:sp3d>
              <a:bevelT w="2476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latin typeface="Myriad Pro" panose="020B0503030403020204" pitchFamily="34" charset="0"/>
                </a:rPr>
                <a:t>Gestaltungsrecht</a:t>
              </a:r>
            </a:p>
          </p:txBody>
        </p:sp>
        <p:grpSp>
          <p:nvGrpSpPr>
            <p:cNvPr id="10" name="Gruppieren 9">
              <a:extLst>
                <a:ext uri="{FF2B5EF4-FFF2-40B4-BE49-F238E27FC236}">
                  <a16:creationId xmlns:a16="http://schemas.microsoft.com/office/drawing/2014/main" id="{E2CAE158-24F7-455C-917A-B12A406337B9}"/>
                </a:ext>
              </a:extLst>
            </p:cNvPr>
            <p:cNvGrpSpPr/>
            <p:nvPr/>
          </p:nvGrpSpPr>
          <p:grpSpPr>
            <a:xfrm>
              <a:off x="7175475" y="4067316"/>
              <a:ext cx="2340000" cy="1203526"/>
              <a:chOff x="6908005" y="4629148"/>
              <a:chExt cx="2190639" cy="1203526"/>
            </a:xfrm>
          </p:grpSpPr>
          <p:sp>
            <p:nvSpPr>
              <p:cNvPr id="4" name="Rechteck 3">
                <a:extLst>
                  <a:ext uri="{FF2B5EF4-FFF2-40B4-BE49-F238E27FC236}">
                    <a16:creationId xmlns:a16="http://schemas.microsoft.com/office/drawing/2014/main" id="{E43BAC55-B9CF-4308-A239-BF4BB2520CE5}"/>
                  </a:ext>
                </a:extLst>
              </p:cNvPr>
              <p:cNvSpPr/>
              <p:nvPr/>
            </p:nvSpPr>
            <p:spPr>
              <a:xfrm>
                <a:off x="6908006" y="5400674"/>
                <a:ext cx="2190638" cy="432000"/>
              </a:xfrm>
              <a:prstGeom prst="rect">
                <a:avLst/>
              </a:prstGeom>
              <a:solidFill>
                <a:srgbClr val="C00000"/>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latin typeface="Myriad Pro" panose="020B0503030403020204" pitchFamily="34" charset="0"/>
                  </a:rPr>
                  <a:t>Informationsrecht</a:t>
                </a:r>
              </a:p>
            </p:txBody>
          </p:sp>
          <p:sp>
            <p:nvSpPr>
              <p:cNvPr id="8" name="Rechteck 7">
                <a:extLst>
                  <a:ext uri="{FF2B5EF4-FFF2-40B4-BE49-F238E27FC236}">
                    <a16:creationId xmlns:a16="http://schemas.microsoft.com/office/drawing/2014/main" id="{9B7D3498-C243-4725-B2C9-4404AD0ED7B4}"/>
                  </a:ext>
                </a:extLst>
              </p:cNvPr>
              <p:cNvSpPr/>
              <p:nvPr/>
            </p:nvSpPr>
            <p:spPr>
              <a:xfrm>
                <a:off x="6908006" y="5014911"/>
                <a:ext cx="2190638" cy="432000"/>
              </a:xfrm>
              <a:prstGeom prst="rect">
                <a:avLst/>
              </a:prstGeom>
              <a:solidFill>
                <a:srgbClr val="C00000"/>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latin typeface="Myriad Pro" panose="020B0503030403020204" pitchFamily="34" charset="0"/>
                  </a:rPr>
                  <a:t>Anhörungsrecht</a:t>
                </a:r>
              </a:p>
            </p:txBody>
          </p:sp>
          <p:sp>
            <p:nvSpPr>
              <p:cNvPr id="9" name="Rechteck 8">
                <a:extLst>
                  <a:ext uri="{FF2B5EF4-FFF2-40B4-BE49-F238E27FC236}">
                    <a16:creationId xmlns:a16="http://schemas.microsoft.com/office/drawing/2014/main" id="{B92D1CD7-45BE-4696-A566-5A69400016C6}"/>
                  </a:ext>
                </a:extLst>
              </p:cNvPr>
              <p:cNvSpPr/>
              <p:nvPr/>
            </p:nvSpPr>
            <p:spPr>
              <a:xfrm>
                <a:off x="6908005" y="4629148"/>
                <a:ext cx="2190639" cy="432000"/>
              </a:xfrm>
              <a:prstGeom prst="rect">
                <a:avLst/>
              </a:prstGeom>
              <a:solidFill>
                <a:srgbClr val="C00000"/>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latin typeface="Myriad Pro" panose="020B0503030403020204" pitchFamily="34" charset="0"/>
                  </a:rPr>
                  <a:t>Zustimmungsrecht</a:t>
                </a:r>
              </a:p>
            </p:txBody>
          </p:sp>
        </p:grpSp>
        <p:sp>
          <p:nvSpPr>
            <p:cNvPr id="11" name="Pfeil: nach unten 10">
              <a:extLst>
                <a:ext uri="{FF2B5EF4-FFF2-40B4-BE49-F238E27FC236}">
                  <a16:creationId xmlns:a16="http://schemas.microsoft.com/office/drawing/2014/main" id="{C7C921D0-FFA8-4298-8FCD-E2E5A2BE38B4}"/>
                </a:ext>
              </a:extLst>
            </p:cNvPr>
            <p:cNvSpPr/>
            <p:nvPr/>
          </p:nvSpPr>
          <p:spPr>
            <a:xfrm rot="10800000">
              <a:off x="4801983" y="5420748"/>
              <a:ext cx="328612" cy="442913"/>
            </a:xfrm>
            <a:prstGeom prst="downArrow">
              <a:avLst/>
            </a:prstGeom>
            <a:solidFill>
              <a:srgbClr val="C00000"/>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Pfeil: nach unten 11">
              <a:extLst>
                <a:ext uri="{FF2B5EF4-FFF2-40B4-BE49-F238E27FC236}">
                  <a16:creationId xmlns:a16="http://schemas.microsoft.com/office/drawing/2014/main" id="{BBE98F75-1E35-4A20-8AC5-B25AA5C668B5}"/>
                </a:ext>
              </a:extLst>
            </p:cNvPr>
            <p:cNvSpPr/>
            <p:nvPr/>
          </p:nvSpPr>
          <p:spPr>
            <a:xfrm rot="10800000">
              <a:off x="8062951" y="5405907"/>
              <a:ext cx="328612" cy="442913"/>
            </a:xfrm>
            <a:prstGeom prst="downArrow">
              <a:avLst/>
            </a:prstGeom>
            <a:solidFill>
              <a:srgbClr val="C00000"/>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Pfeil: nach links und rechts 12">
              <a:extLst>
                <a:ext uri="{FF2B5EF4-FFF2-40B4-BE49-F238E27FC236}">
                  <a16:creationId xmlns:a16="http://schemas.microsoft.com/office/drawing/2014/main" id="{47E26C9F-0EAB-4847-A2B1-891ADFCA96B4}"/>
                </a:ext>
              </a:extLst>
            </p:cNvPr>
            <p:cNvSpPr/>
            <p:nvPr/>
          </p:nvSpPr>
          <p:spPr>
            <a:xfrm>
              <a:off x="6275439" y="4534839"/>
              <a:ext cx="707921" cy="199393"/>
            </a:xfrm>
            <a:prstGeom prst="leftRightArrow">
              <a:avLst>
                <a:gd name="adj1" fmla="val 100000"/>
                <a:gd name="adj2" fmla="val 50000"/>
              </a:avLst>
            </a:prstGeom>
            <a:solidFill>
              <a:srgbClr val="C00000"/>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29" name="Gruppieren 28">
            <a:extLst>
              <a:ext uri="{FF2B5EF4-FFF2-40B4-BE49-F238E27FC236}">
                <a16:creationId xmlns:a16="http://schemas.microsoft.com/office/drawing/2014/main" id="{A22B68AF-E042-4233-96DB-F7A7FFF42EBB}"/>
              </a:ext>
            </a:extLst>
          </p:cNvPr>
          <p:cNvGrpSpPr/>
          <p:nvPr/>
        </p:nvGrpSpPr>
        <p:grpSpPr>
          <a:xfrm>
            <a:off x="6831023" y="2191077"/>
            <a:ext cx="5037512" cy="3742487"/>
            <a:chOff x="706153" y="1357390"/>
            <a:chExt cx="9942283" cy="4590012"/>
          </a:xfrm>
        </p:grpSpPr>
        <p:sp>
          <p:nvSpPr>
            <p:cNvPr id="30" name="Rechteck 29">
              <a:extLst>
                <a:ext uri="{FF2B5EF4-FFF2-40B4-BE49-F238E27FC236}">
                  <a16:creationId xmlns:a16="http://schemas.microsoft.com/office/drawing/2014/main" id="{905CF4E1-9023-41AB-AA42-01C66D5AA051}"/>
                </a:ext>
              </a:extLst>
            </p:cNvPr>
            <p:cNvSpPr/>
            <p:nvPr/>
          </p:nvSpPr>
          <p:spPr>
            <a:xfrm>
              <a:off x="706153" y="5436246"/>
              <a:ext cx="6436768" cy="511156"/>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1. Instrumentalisierung</a:t>
              </a:r>
            </a:p>
          </p:txBody>
        </p:sp>
        <p:sp>
          <p:nvSpPr>
            <p:cNvPr id="31" name="Rechteck 30">
              <a:extLst>
                <a:ext uri="{FF2B5EF4-FFF2-40B4-BE49-F238E27FC236}">
                  <a16:creationId xmlns:a16="http://schemas.microsoft.com/office/drawing/2014/main" id="{44D558F0-8BAB-48A9-9F05-C1090B28F3A4}"/>
                </a:ext>
              </a:extLst>
            </p:cNvPr>
            <p:cNvSpPr/>
            <p:nvPr/>
          </p:nvSpPr>
          <p:spPr>
            <a:xfrm>
              <a:off x="925128" y="4925090"/>
              <a:ext cx="6217793" cy="511156"/>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2. Anweisung</a:t>
              </a:r>
            </a:p>
          </p:txBody>
        </p:sp>
        <p:sp>
          <p:nvSpPr>
            <p:cNvPr id="32" name="Rechteck 31">
              <a:extLst>
                <a:ext uri="{FF2B5EF4-FFF2-40B4-BE49-F238E27FC236}">
                  <a16:creationId xmlns:a16="http://schemas.microsoft.com/office/drawing/2014/main" id="{5515A56D-E27C-42E2-A16B-0891A6497B54}"/>
                </a:ext>
              </a:extLst>
            </p:cNvPr>
            <p:cNvSpPr/>
            <p:nvPr/>
          </p:nvSpPr>
          <p:spPr>
            <a:xfrm>
              <a:off x="1150101" y="4412972"/>
              <a:ext cx="5992820" cy="51115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3. Information</a:t>
              </a:r>
            </a:p>
          </p:txBody>
        </p:sp>
        <p:sp>
          <p:nvSpPr>
            <p:cNvPr id="33" name="Rechteck 32">
              <a:extLst>
                <a:ext uri="{FF2B5EF4-FFF2-40B4-BE49-F238E27FC236}">
                  <a16:creationId xmlns:a16="http://schemas.microsoft.com/office/drawing/2014/main" id="{06BF5C46-0A24-40EA-ADBE-8448988AB352}"/>
                </a:ext>
              </a:extLst>
            </p:cNvPr>
            <p:cNvSpPr/>
            <p:nvPr/>
          </p:nvSpPr>
          <p:spPr>
            <a:xfrm>
              <a:off x="1360872" y="3890462"/>
              <a:ext cx="5782049" cy="51115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4. Anhörung</a:t>
              </a:r>
            </a:p>
          </p:txBody>
        </p:sp>
        <p:sp>
          <p:nvSpPr>
            <p:cNvPr id="34" name="Rechteck 33">
              <a:extLst>
                <a:ext uri="{FF2B5EF4-FFF2-40B4-BE49-F238E27FC236}">
                  <a16:creationId xmlns:a16="http://schemas.microsoft.com/office/drawing/2014/main" id="{A55682A5-14A3-4168-8EB7-6385CCFC6283}"/>
                </a:ext>
              </a:extLst>
            </p:cNvPr>
            <p:cNvSpPr/>
            <p:nvPr/>
          </p:nvSpPr>
          <p:spPr>
            <a:xfrm>
              <a:off x="1633805" y="3379306"/>
              <a:ext cx="5509116" cy="51115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5. Einbeziehung</a:t>
              </a:r>
            </a:p>
          </p:txBody>
        </p:sp>
        <p:sp>
          <p:nvSpPr>
            <p:cNvPr id="35" name="Rechteck 34">
              <a:extLst>
                <a:ext uri="{FF2B5EF4-FFF2-40B4-BE49-F238E27FC236}">
                  <a16:creationId xmlns:a16="http://schemas.microsoft.com/office/drawing/2014/main" id="{88A7B4E1-BC59-4CEA-9675-E4CA9B01DBD3}"/>
                </a:ext>
              </a:extLst>
            </p:cNvPr>
            <p:cNvSpPr/>
            <p:nvPr/>
          </p:nvSpPr>
          <p:spPr>
            <a:xfrm>
              <a:off x="1821543" y="2879504"/>
              <a:ext cx="5321378" cy="51115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6. Mitbestimmung</a:t>
              </a:r>
            </a:p>
          </p:txBody>
        </p:sp>
        <p:sp>
          <p:nvSpPr>
            <p:cNvPr id="36" name="Rechteck 35">
              <a:extLst>
                <a:ext uri="{FF2B5EF4-FFF2-40B4-BE49-F238E27FC236}">
                  <a16:creationId xmlns:a16="http://schemas.microsoft.com/office/drawing/2014/main" id="{E98B6012-7174-420E-9EF7-8DC4CDD56A9D}"/>
                </a:ext>
              </a:extLst>
            </p:cNvPr>
            <p:cNvSpPr/>
            <p:nvPr/>
          </p:nvSpPr>
          <p:spPr>
            <a:xfrm>
              <a:off x="2151901" y="2368348"/>
              <a:ext cx="4991020" cy="51115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7. Entscheidungskompetenz</a:t>
              </a:r>
            </a:p>
          </p:txBody>
        </p:sp>
        <p:sp>
          <p:nvSpPr>
            <p:cNvPr id="37" name="Rechteck 36">
              <a:extLst>
                <a:ext uri="{FF2B5EF4-FFF2-40B4-BE49-F238E27FC236}">
                  <a16:creationId xmlns:a16="http://schemas.microsoft.com/office/drawing/2014/main" id="{781881A1-0B91-418F-BD9B-A55D35701DFF}"/>
                </a:ext>
              </a:extLst>
            </p:cNvPr>
            <p:cNvSpPr/>
            <p:nvPr/>
          </p:nvSpPr>
          <p:spPr>
            <a:xfrm>
              <a:off x="2420416" y="1857192"/>
              <a:ext cx="4722505" cy="51115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8. Entscheidungsmacht (Kompetenzkompetenz)</a:t>
              </a:r>
            </a:p>
          </p:txBody>
        </p:sp>
        <p:sp>
          <p:nvSpPr>
            <p:cNvPr id="38" name="Rechteck 37">
              <a:extLst>
                <a:ext uri="{FF2B5EF4-FFF2-40B4-BE49-F238E27FC236}">
                  <a16:creationId xmlns:a16="http://schemas.microsoft.com/office/drawing/2014/main" id="{110D4CDA-A15A-464A-9CB0-8AA015B8C413}"/>
                </a:ext>
              </a:extLst>
            </p:cNvPr>
            <p:cNvSpPr/>
            <p:nvPr/>
          </p:nvSpPr>
          <p:spPr>
            <a:xfrm>
              <a:off x="7256512" y="4901420"/>
              <a:ext cx="3384353" cy="1045982"/>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keine Partizipation</a:t>
              </a:r>
            </a:p>
          </p:txBody>
        </p:sp>
        <p:sp>
          <p:nvSpPr>
            <p:cNvPr id="39" name="Rechteck 38">
              <a:extLst>
                <a:ext uri="{FF2B5EF4-FFF2-40B4-BE49-F238E27FC236}">
                  <a16:creationId xmlns:a16="http://schemas.microsoft.com/office/drawing/2014/main" id="{ADF8F7CF-BC35-4422-8231-6676456E1E01}"/>
                </a:ext>
              </a:extLst>
            </p:cNvPr>
            <p:cNvSpPr/>
            <p:nvPr/>
          </p:nvSpPr>
          <p:spPr>
            <a:xfrm>
              <a:off x="7256512" y="3379306"/>
              <a:ext cx="3391924" cy="1533468"/>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Vorstufen der Partizipation</a:t>
              </a:r>
            </a:p>
          </p:txBody>
        </p:sp>
        <p:sp>
          <p:nvSpPr>
            <p:cNvPr id="40" name="Rechteck 39">
              <a:extLst>
                <a:ext uri="{FF2B5EF4-FFF2-40B4-BE49-F238E27FC236}">
                  <a16:creationId xmlns:a16="http://schemas.microsoft.com/office/drawing/2014/main" id="{5B999670-E5FD-4B89-8130-B02BE9F424D4}"/>
                </a:ext>
              </a:extLst>
            </p:cNvPr>
            <p:cNvSpPr/>
            <p:nvPr/>
          </p:nvSpPr>
          <p:spPr>
            <a:xfrm>
              <a:off x="7256512" y="1857192"/>
              <a:ext cx="3391924" cy="153346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Partizipation</a:t>
              </a:r>
            </a:p>
          </p:txBody>
        </p:sp>
        <p:sp>
          <p:nvSpPr>
            <p:cNvPr id="41" name="Rechteck 40">
              <a:extLst>
                <a:ext uri="{FF2B5EF4-FFF2-40B4-BE49-F238E27FC236}">
                  <a16:creationId xmlns:a16="http://schemas.microsoft.com/office/drawing/2014/main" id="{723BB01D-D55D-437E-AC3F-340F74E9EB19}"/>
                </a:ext>
              </a:extLst>
            </p:cNvPr>
            <p:cNvSpPr/>
            <p:nvPr/>
          </p:nvSpPr>
          <p:spPr>
            <a:xfrm>
              <a:off x="7256512" y="1357390"/>
              <a:ext cx="3384354" cy="511156"/>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mehr als Partizipation</a:t>
              </a:r>
            </a:p>
          </p:txBody>
        </p:sp>
        <p:sp>
          <p:nvSpPr>
            <p:cNvPr id="42" name="Rechteck 41">
              <a:extLst>
                <a:ext uri="{FF2B5EF4-FFF2-40B4-BE49-F238E27FC236}">
                  <a16:creationId xmlns:a16="http://schemas.microsoft.com/office/drawing/2014/main" id="{84C60244-6DBE-485F-96D2-6EC25F514E2C}"/>
                </a:ext>
              </a:extLst>
            </p:cNvPr>
            <p:cNvSpPr/>
            <p:nvPr/>
          </p:nvSpPr>
          <p:spPr>
            <a:xfrm>
              <a:off x="2782957" y="1357390"/>
              <a:ext cx="4359964" cy="511156"/>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9. Selbstorganisation</a:t>
              </a:r>
            </a:p>
          </p:txBody>
        </p:sp>
      </p:grpSp>
    </p:spTree>
    <p:extLst>
      <p:ext uri="{BB962C8B-B14F-4D97-AF65-F5344CB8AC3E}">
        <p14:creationId xmlns:p14="http://schemas.microsoft.com/office/powerpoint/2010/main" val="4157103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400657"/>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2. gut informiert: </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Das Grundrecht: Die Generalklausel</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3325092" y="832449"/>
            <a:ext cx="7586748" cy="2580643"/>
          </a:xfrm>
          <a:prstGeom prst="rect">
            <a:avLst/>
          </a:prstGeom>
          <a:noFill/>
        </p:spPr>
        <p:txBody>
          <a:bodyPr wrap="square">
            <a:spAutoFit/>
          </a:bodyPr>
          <a:lstStyle/>
          <a:p>
            <a:pPr algn="l">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Times New Roman" panose="02020603050405020304" pitchFamily="18" charset="0"/>
              </a:rPr>
              <a:t>Das Grundrecht: Die Generalklausel und ihre Bedeutung:</a:t>
            </a:r>
          </a:p>
          <a:p>
            <a:pPr lvl="1">
              <a:lnSpc>
                <a:spcPct val="130000"/>
              </a:lnSpc>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Arial" panose="020B0604020202020204" pitchFamily="34" charset="0"/>
              </a:rPr>
              <a:t>Die gewählten und berufenen Mitglieder des Pfarrgemeinderates tragen zusammen mit dem Pfarrer und den im pastoralen Dienst der Pfarrei stehenden Mitarbeiterinnen und Mitarbeitern </a:t>
            </a:r>
            <a:r>
              <a:rPr lang="de-DE" dirty="0">
                <a:solidFill>
                  <a:srgbClr val="CC0000"/>
                </a:solidFill>
                <a:effectLst/>
                <a:latin typeface="Myriad Pro" panose="020B0503030403020204" pitchFamily="34" charset="0"/>
                <a:ea typeface="MS Mincho" panose="02020609040205080304" pitchFamily="49" charset="-128"/>
                <a:cs typeface="Arial" panose="020B0604020202020204" pitchFamily="34" charset="0"/>
              </a:rPr>
              <a:t>Verantwortung</a:t>
            </a:r>
            <a:r>
              <a:rPr lang="de-DE" dirty="0">
                <a:effectLst/>
                <a:latin typeface="Myriad Pro" panose="020B0503030403020204" pitchFamily="34" charset="0"/>
                <a:ea typeface="MS Mincho" panose="02020609040205080304" pitchFamily="49" charset="-128"/>
                <a:cs typeface="Arial" panose="020B0604020202020204" pitchFamily="34" charset="0"/>
              </a:rPr>
              <a:t> für das Gemeindeleben. (</a:t>
            </a:r>
            <a:r>
              <a:rPr lang="de-DE" dirty="0">
                <a:effectLst/>
                <a:latin typeface="Myriad Pro" panose="020B0503030403020204" pitchFamily="34" charset="0"/>
                <a:ea typeface="MS Mincho" panose="02020609040205080304" pitchFamily="49" charset="-128"/>
                <a:cs typeface="Times New Roman" panose="02020603050405020304" pitchFamily="18" charset="0"/>
              </a:rPr>
              <a:t>PGR-O § 23 (2))</a:t>
            </a:r>
          </a:p>
          <a:p>
            <a:pPr algn="l">
              <a:lnSpc>
                <a:spcPct val="130000"/>
              </a:lnSpc>
              <a:tabLst>
                <a:tab pos="180340" algn="l"/>
                <a:tab pos="540385" algn="l"/>
                <a:tab pos="900430" algn="l"/>
                <a:tab pos="449580" algn="l"/>
              </a:tabLst>
            </a:pPr>
            <a:endParaRPr lang="de-DE" sz="1800" dirty="0">
              <a:effectLst/>
              <a:latin typeface="Myriad Pro" panose="020B0503030403020204" pitchFamily="34" charset="0"/>
              <a:ea typeface="MS Mincho" panose="02020609040205080304" pitchFamily="49" charset="-128"/>
              <a:cs typeface="Times New Roman" panose="02020603050405020304" pitchFamily="18" charset="0"/>
            </a:endParaRPr>
          </a:p>
          <a:p>
            <a:pPr algn="l">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Times New Roman" panose="02020603050405020304" pitchFamily="18" charset="0"/>
              </a:rPr>
              <a:t> </a:t>
            </a:r>
          </a:p>
        </p:txBody>
      </p:sp>
      <p:sp>
        <p:nvSpPr>
          <p:cNvPr id="2" name="Textfeld 1">
            <a:extLst>
              <a:ext uri="{FF2B5EF4-FFF2-40B4-BE49-F238E27FC236}">
                <a16:creationId xmlns:a16="http://schemas.microsoft.com/office/drawing/2014/main" id="{F1E6E4B9-0E20-4D52-AD1D-420F68A05267}"/>
              </a:ext>
            </a:extLst>
          </p:cNvPr>
          <p:cNvSpPr txBox="1"/>
          <p:nvPr/>
        </p:nvSpPr>
        <p:spPr>
          <a:xfrm>
            <a:off x="3053436" y="4182015"/>
            <a:ext cx="4666212" cy="1200329"/>
          </a:xfrm>
          <a:prstGeom prst="rect">
            <a:avLst/>
          </a:prstGeom>
          <a:noFill/>
        </p:spPr>
        <p:txBody>
          <a:bodyPr wrap="square" rtlCol="0">
            <a:spAutoFit/>
          </a:bodyPr>
          <a:lstStyle/>
          <a:p>
            <a:r>
              <a:rPr lang="de-DE" dirty="0">
                <a:solidFill>
                  <a:srgbClr val="FF0000"/>
                </a:solidFill>
              </a:rPr>
              <a:t>Verantwortung setzt Partizipation voraus – ohne Teilhabe, keine Verantwortung. Teilhabe setzt Information voraus – ohne Information keine Teilhabe.</a:t>
            </a:r>
          </a:p>
        </p:txBody>
      </p:sp>
      <p:pic>
        <p:nvPicPr>
          <p:cNvPr id="4" name="Grafik 3" descr="Ein Bild, das Text enthält.&#10;&#10;Automatisch generierte Beschreibung">
            <a:extLst>
              <a:ext uri="{FF2B5EF4-FFF2-40B4-BE49-F238E27FC236}">
                <a16:creationId xmlns:a16="http://schemas.microsoft.com/office/drawing/2014/main" id="{41FDFE10-C1E7-4305-8D9B-D45F236E06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7929" y="2699553"/>
            <a:ext cx="2433911" cy="3518327"/>
          </a:xfrm>
          <a:prstGeom prst="rect">
            <a:avLst/>
          </a:prstGeom>
        </p:spPr>
      </p:pic>
    </p:spTree>
    <p:extLst>
      <p:ext uri="{BB962C8B-B14F-4D97-AF65-F5344CB8AC3E}">
        <p14:creationId xmlns:p14="http://schemas.microsoft.com/office/powerpoint/2010/main" val="2636733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400657"/>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2. gut informiert: </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Das Grundrecht: Die Generalklausel</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3325092" y="832449"/>
            <a:ext cx="7586748" cy="4104137"/>
          </a:xfrm>
          <a:prstGeom prst="rect">
            <a:avLst/>
          </a:prstGeom>
          <a:noFill/>
        </p:spPr>
        <p:txBody>
          <a:bodyPr wrap="square">
            <a:spAutoFit/>
          </a:bodyPr>
          <a:lstStyle/>
          <a:p>
            <a:pPr algn="l">
              <a:lnSpc>
                <a:spcPct val="130000"/>
              </a:lnSpc>
              <a:tabLst>
                <a:tab pos="180340" algn="l"/>
                <a:tab pos="540385" algn="l"/>
                <a:tab pos="900430" algn="l"/>
                <a:tab pos="449580" algn="l"/>
              </a:tabLst>
            </a:pPr>
            <a:r>
              <a:rPr lang="de-DE" sz="2000" dirty="0">
                <a:effectLst/>
                <a:latin typeface="Myriad Pro" panose="020B0503030403020204" pitchFamily="34" charset="0"/>
                <a:ea typeface="MS Mincho" panose="02020609040205080304" pitchFamily="49" charset="-128"/>
                <a:cs typeface="Times New Roman" panose="02020603050405020304" pitchFamily="18" charset="0"/>
              </a:rPr>
              <a:t>Das Grundrecht: Die Generalklausel und ihre Bedeutung:</a:t>
            </a: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In </a:t>
            </a:r>
            <a:r>
              <a:rPr lang="de-DE" dirty="0">
                <a:solidFill>
                  <a:srgbClr val="FF0000"/>
                </a:solidFill>
                <a:effectLst/>
                <a:latin typeface="Myriad Pro" panose="020B0503030403020204" pitchFamily="34" charset="0"/>
                <a:ea typeface="MS Mincho" panose="02020609040205080304" pitchFamily="49" charset="-128"/>
                <a:cs typeface="Times New Roman" panose="02020603050405020304" pitchFamily="18" charset="0"/>
              </a:rPr>
              <a:t>allen</a:t>
            </a:r>
            <a:r>
              <a:rPr lang="de-DE" dirty="0">
                <a:effectLst/>
                <a:latin typeface="Myriad Pro" panose="020B0503030403020204" pitchFamily="34" charset="0"/>
                <a:ea typeface="MS Mincho" panose="02020609040205080304" pitchFamily="49" charset="-128"/>
                <a:cs typeface="Times New Roman" panose="02020603050405020304" pitchFamily="18" charset="0"/>
              </a:rPr>
              <a:t> die Pfarrei betreffenden Fragen </a:t>
            </a:r>
            <a:r>
              <a:rPr lang="de-DE" dirty="0">
                <a:solidFill>
                  <a:srgbClr val="FF0000"/>
                </a:solidFill>
                <a:effectLst/>
                <a:latin typeface="Myriad Pro" panose="020B0503030403020204" pitchFamily="34" charset="0"/>
                <a:ea typeface="MS Mincho" panose="02020609040205080304" pitchFamily="49" charset="-128"/>
                <a:cs typeface="Times New Roman" panose="02020603050405020304" pitchFamily="18" charset="0"/>
              </a:rPr>
              <a:t>soll</a:t>
            </a:r>
            <a:r>
              <a:rPr lang="de-DE" dirty="0">
                <a:effectLst/>
                <a:latin typeface="Myriad Pro" panose="020B0503030403020204" pitchFamily="34" charset="0"/>
                <a:ea typeface="MS Mincho" panose="02020609040205080304" pitchFamily="49" charset="-128"/>
                <a:cs typeface="Times New Roman" panose="02020603050405020304" pitchFamily="18" charset="0"/>
              </a:rPr>
              <a:t> der Pfarrgemeinderat, je nach Sachbereichen und unter Beachtung diözesaner Regelungen, </a:t>
            </a:r>
            <a:r>
              <a:rPr lang="de-DE" u="sng" dirty="0">
                <a:effectLst/>
                <a:latin typeface="Myriad Pro" panose="020B0503030403020204" pitchFamily="34" charset="0"/>
                <a:ea typeface="MS Mincho" panose="02020609040205080304" pitchFamily="49" charset="-128"/>
                <a:cs typeface="Times New Roman" panose="02020603050405020304" pitchFamily="18" charset="0"/>
              </a:rPr>
              <a:t>beratend</a:t>
            </a:r>
            <a:r>
              <a:rPr lang="de-DE" dirty="0">
                <a:effectLst/>
                <a:latin typeface="Myriad Pro" panose="020B0503030403020204" pitchFamily="34" charset="0"/>
                <a:ea typeface="MS Mincho" panose="02020609040205080304" pitchFamily="49" charset="-128"/>
                <a:cs typeface="Times New Roman" panose="02020603050405020304" pitchFamily="18" charset="0"/>
              </a:rPr>
              <a:t> oder </a:t>
            </a:r>
            <a:r>
              <a:rPr lang="de-DE" u="sng" dirty="0">
                <a:effectLst/>
                <a:latin typeface="Myriad Pro" panose="020B0503030403020204" pitchFamily="34" charset="0"/>
                <a:ea typeface="MS Mincho" panose="02020609040205080304" pitchFamily="49" charset="-128"/>
                <a:cs typeface="Times New Roman" panose="02020603050405020304" pitchFamily="18" charset="0"/>
              </a:rPr>
              <a:t>beschließend</a:t>
            </a:r>
            <a:r>
              <a:rPr lang="de-DE" dirty="0">
                <a:effectLst/>
                <a:latin typeface="Myriad Pro" panose="020B0503030403020204" pitchFamily="34" charset="0"/>
                <a:ea typeface="MS Mincho" panose="02020609040205080304" pitchFamily="49" charset="-128"/>
                <a:cs typeface="Times New Roman" panose="02020603050405020304" pitchFamily="18" charset="0"/>
              </a:rPr>
              <a:t> mitwirken und für die Durchführung sorgen. </a:t>
            </a:r>
          </a:p>
          <a:p>
            <a:pPr lvl="1">
              <a:tabLst>
                <a:tab pos="180340" algn="l"/>
                <a:tab pos="540385" algn="l"/>
                <a:tab pos="900430" algn="l"/>
                <a:tab pos="449580" algn="l"/>
              </a:tabLst>
            </a:pPr>
            <a:endParaRPr lang="de-DE" dirty="0">
              <a:effectLst/>
              <a:latin typeface="Myriad Pro" panose="020B0503030403020204" pitchFamily="34" charset="0"/>
              <a:ea typeface="MS Mincho" panose="02020609040205080304" pitchFamily="49" charset="-128"/>
              <a:cs typeface="Times New Roman" panose="02020603050405020304" pitchFamily="18" charset="0"/>
            </a:endParaRP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Im Bereich des Weltdienstes kann der Pfarrgemeinderat</a:t>
            </a: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in eigener Verantwortung Entscheidungen treffen und tätig werden.</a:t>
            </a:r>
          </a:p>
          <a:p>
            <a:pPr lvl="1">
              <a:tabLst>
                <a:tab pos="180340" algn="l"/>
                <a:tab pos="540385" algn="l"/>
                <a:tab pos="900430" algn="l"/>
                <a:tab pos="449580" algn="l"/>
              </a:tabLst>
            </a:pPr>
            <a:endParaRPr lang="de-DE" dirty="0">
              <a:effectLst/>
              <a:latin typeface="Myriad Pro" panose="020B0503030403020204" pitchFamily="34" charset="0"/>
              <a:ea typeface="MS Mincho" panose="02020609040205080304" pitchFamily="49" charset="-128"/>
              <a:cs typeface="Times New Roman" panose="02020603050405020304" pitchFamily="18" charset="0"/>
            </a:endParaRP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Im Bereich der Pastoral unterstützt der Pfarrgemeinderat den Pfarrer und wirkt beratend mit, soweit diese Ordnung in einzelnen Angelegenheiten dem Pfarrgemeinderat nicht weitergehende Rechte zukommen lässt. (PGR-O § 23 (2))</a:t>
            </a:r>
          </a:p>
          <a:p>
            <a:pPr algn="l">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Times New Roman" panose="02020603050405020304" pitchFamily="18" charset="0"/>
              </a:rPr>
              <a:t> </a:t>
            </a:r>
          </a:p>
        </p:txBody>
      </p:sp>
      <p:sp>
        <p:nvSpPr>
          <p:cNvPr id="2" name="Textfeld 1">
            <a:extLst>
              <a:ext uri="{FF2B5EF4-FFF2-40B4-BE49-F238E27FC236}">
                <a16:creationId xmlns:a16="http://schemas.microsoft.com/office/drawing/2014/main" id="{F1E6E4B9-0E20-4D52-AD1D-420F68A05267}"/>
              </a:ext>
            </a:extLst>
          </p:cNvPr>
          <p:cNvSpPr txBox="1"/>
          <p:nvPr/>
        </p:nvSpPr>
        <p:spPr>
          <a:xfrm>
            <a:off x="3341715" y="4848110"/>
            <a:ext cx="7597833" cy="1754326"/>
          </a:xfrm>
          <a:prstGeom prst="rect">
            <a:avLst/>
          </a:prstGeom>
          <a:noFill/>
        </p:spPr>
        <p:txBody>
          <a:bodyPr wrap="square" rtlCol="0">
            <a:spAutoFit/>
          </a:bodyPr>
          <a:lstStyle/>
          <a:p>
            <a:r>
              <a:rPr lang="de-DE" dirty="0">
                <a:solidFill>
                  <a:srgbClr val="FF0000"/>
                </a:solidFill>
                <a:latin typeface="Myriad Pro" panose="020B0503030403020204" pitchFamily="34" charset="0"/>
              </a:rPr>
              <a:t>Sollen bedeutet nicht Beliebigkeit!</a:t>
            </a:r>
          </a:p>
          <a:p>
            <a:endParaRPr lang="de-DE" dirty="0">
              <a:solidFill>
                <a:srgbClr val="FF0000"/>
              </a:solidFill>
              <a:latin typeface="Myriad Pro" panose="020B0503030403020204" pitchFamily="34" charset="0"/>
            </a:endParaRPr>
          </a:p>
          <a:p>
            <a:r>
              <a:rPr lang="de-DE" dirty="0">
                <a:solidFill>
                  <a:srgbClr val="FF0000"/>
                </a:solidFill>
                <a:latin typeface="Myriad Pro" panose="020B0503030403020204" pitchFamily="34" charset="0"/>
              </a:rPr>
              <a:t>Sollen heißt „Müssen“ im Regelfall. D.h.: Es muss sehr gut Gründe geben, wenn der Rat weder beratend noch beschließend mitwirkt. Die Nichtbeteiligung ist eine Ausnahme. (Etwa dann wenn bei einer Entscheidung Gefahr im Verzug ist: z.B. Unfallgefahr.)</a:t>
            </a:r>
          </a:p>
        </p:txBody>
      </p:sp>
    </p:spTree>
    <p:extLst>
      <p:ext uri="{BB962C8B-B14F-4D97-AF65-F5344CB8AC3E}">
        <p14:creationId xmlns:p14="http://schemas.microsoft.com/office/powerpoint/2010/main" val="17480414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400657"/>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2. gut informiert: </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Das Grundrecht: Die Generalklausel</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3244695" y="644028"/>
            <a:ext cx="7586748" cy="4136517"/>
          </a:xfrm>
          <a:prstGeom prst="rect">
            <a:avLst/>
          </a:prstGeom>
          <a:noFill/>
        </p:spPr>
        <p:txBody>
          <a:bodyPr wrap="square">
            <a:spAutoFit/>
          </a:bodyPr>
          <a:lstStyle/>
          <a:p>
            <a:pPr algn="l">
              <a:lnSpc>
                <a:spcPct val="130000"/>
              </a:lnSpc>
              <a:tabLst>
                <a:tab pos="180340" algn="l"/>
                <a:tab pos="540385" algn="l"/>
                <a:tab pos="900430" algn="l"/>
                <a:tab pos="449580" algn="l"/>
              </a:tabLst>
            </a:pPr>
            <a:r>
              <a:rPr lang="de-DE" sz="2000" dirty="0">
                <a:effectLst/>
                <a:latin typeface="Myriad Pro" panose="020B0503030403020204" pitchFamily="34" charset="0"/>
                <a:ea typeface="MS Mincho" panose="02020609040205080304" pitchFamily="49" charset="-128"/>
                <a:cs typeface="Times New Roman" panose="02020603050405020304" pitchFamily="18" charset="0"/>
              </a:rPr>
              <a:t>Die Generalklausel und ihre Bedeutung:</a:t>
            </a:r>
          </a:p>
          <a:p>
            <a:pPr algn="l">
              <a:lnSpc>
                <a:spcPct val="130000"/>
              </a:lnSpc>
              <a:tabLst>
                <a:tab pos="180340" algn="l"/>
                <a:tab pos="540385" algn="l"/>
                <a:tab pos="900430" algn="l"/>
                <a:tab pos="449580" algn="l"/>
              </a:tabLst>
            </a:pPr>
            <a:endParaRPr lang="de-DE" sz="1800" dirty="0">
              <a:effectLst/>
              <a:latin typeface="Myriad Pro" panose="020B0503030403020204" pitchFamily="34" charset="0"/>
              <a:ea typeface="MS Mincho" panose="02020609040205080304" pitchFamily="49" charset="-128"/>
              <a:cs typeface="Times New Roman" panose="02020603050405020304" pitchFamily="18" charset="0"/>
            </a:endParaRP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In </a:t>
            </a:r>
            <a:r>
              <a:rPr lang="de-DE" dirty="0">
                <a:solidFill>
                  <a:srgbClr val="FF0000"/>
                </a:solidFill>
                <a:effectLst/>
                <a:latin typeface="Myriad Pro" panose="020B0503030403020204" pitchFamily="34" charset="0"/>
                <a:ea typeface="MS Mincho" panose="02020609040205080304" pitchFamily="49" charset="-128"/>
                <a:cs typeface="Times New Roman" panose="02020603050405020304" pitchFamily="18" charset="0"/>
              </a:rPr>
              <a:t>allen</a:t>
            </a:r>
            <a:r>
              <a:rPr lang="de-DE" dirty="0">
                <a:effectLst/>
                <a:latin typeface="Myriad Pro" panose="020B0503030403020204" pitchFamily="34" charset="0"/>
                <a:ea typeface="MS Mincho" panose="02020609040205080304" pitchFamily="49" charset="-128"/>
                <a:cs typeface="Times New Roman" panose="02020603050405020304" pitchFamily="18" charset="0"/>
              </a:rPr>
              <a:t> die Pfarrei betreffenden Fragen </a:t>
            </a:r>
            <a:r>
              <a:rPr lang="de-DE" dirty="0">
                <a:solidFill>
                  <a:srgbClr val="FF0000"/>
                </a:solidFill>
                <a:effectLst/>
                <a:latin typeface="Myriad Pro" panose="020B0503030403020204" pitchFamily="34" charset="0"/>
                <a:ea typeface="MS Mincho" panose="02020609040205080304" pitchFamily="49" charset="-128"/>
                <a:cs typeface="Times New Roman" panose="02020603050405020304" pitchFamily="18" charset="0"/>
              </a:rPr>
              <a:t>soll</a:t>
            </a:r>
            <a:r>
              <a:rPr lang="de-DE" dirty="0">
                <a:effectLst/>
                <a:latin typeface="Myriad Pro" panose="020B0503030403020204" pitchFamily="34" charset="0"/>
                <a:ea typeface="MS Mincho" panose="02020609040205080304" pitchFamily="49" charset="-128"/>
                <a:cs typeface="Times New Roman" panose="02020603050405020304" pitchFamily="18" charset="0"/>
              </a:rPr>
              <a:t> der Pfarrgemeinderat, je nach Sachbereichen und unter Beachtung diözesaner Regelungen, </a:t>
            </a:r>
            <a:r>
              <a:rPr lang="de-DE" u="sng" dirty="0">
                <a:effectLst/>
                <a:latin typeface="Myriad Pro" panose="020B0503030403020204" pitchFamily="34" charset="0"/>
                <a:ea typeface="MS Mincho" panose="02020609040205080304" pitchFamily="49" charset="-128"/>
                <a:cs typeface="Times New Roman" panose="02020603050405020304" pitchFamily="18" charset="0"/>
              </a:rPr>
              <a:t>beratend</a:t>
            </a:r>
            <a:r>
              <a:rPr lang="de-DE" dirty="0">
                <a:effectLst/>
                <a:latin typeface="Myriad Pro" panose="020B0503030403020204" pitchFamily="34" charset="0"/>
                <a:ea typeface="MS Mincho" panose="02020609040205080304" pitchFamily="49" charset="-128"/>
                <a:cs typeface="Times New Roman" panose="02020603050405020304" pitchFamily="18" charset="0"/>
              </a:rPr>
              <a:t> oder </a:t>
            </a:r>
            <a:r>
              <a:rPr lang="de-DE" u="sng" dirty="0">
                <a:effectLst/>
                <a:latin typeface="Myriad Pro" panose="020B0503030403020204" pitchFamily="34" charset="0"/>
                <a:ea typeface="MS Mincho" panose="02020609040205080304" pitchFamily="49" charset="-128"/>
                <a:cs typeface="Times New Roman" panose="02020603050405020304" pitchFamily="18" charset="0"/>
              </a:rPr>
              <a:t>beschließend</a:t>
            </a:r>
            <a:r>
              <a:rPr lang="de-DE" dirty="0">
                <a:effectLst/>
                <a:latin typeface="Myriad Pro" panose="020B0503030403020204" pitchFamily="34" charset="0"/>
                <a:ea typeface="MS Mincho" panose="02020609040205080304" pitchFamily="49" charset="-128"/>
                <a:cs typeface="Times New Roman" panose="02020603050405020304" pitchFamily="18" charset="0"/>
              </a:rPr>
              <a:t> mitwirken und für die Durchführung sorgen. </a:t>
            </a:r>
          </a:p>
          <a:p>
            <a:pPr lvl="1">
              <a:tabLst>
                <a:tab pos="180340" algn="l"/>
                <a:tab pos="540385" algn="l"/>
                <a:tab pos="900430" algn="l"/>
                <a:tab pos="449580" algn="l"/>
              </a:tabLst>
            </a:pPr>
            <a:endParaRPr lang="de-DE" dirty="0">
              <a:effectLst/>
              <a:latin typeface="Myriad Pro" panose="020B0503030403020204" pitchFamily="34" charset="0"/>
              <a:ea typeface="MS Mincho" panose="02020609040205080304" pitchFamily="49" charset="-128"/>
              <a:cs typeface="Times New Roman" panose="02020603050405020304" pitchFamily="18" charset="0"/>
            </a:endParaRP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Weltdienst: eigene Entscheidungsverantwortung </a:t>
            </a:r>
          </a:p>
          <a:p>
            <a:pPr marL="742950" lvl="1" indent="-285750">
              <a:buFont typeface="Symbol" panose="05050102010706020507" pitchFamily="18" charset="2"/>
              <a:buChar char="®"/>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sym typeface="Symbol" panose="05050102010706020507" pitchFamily="18" charset="2"/>
              </a:rPr>
              <a:t>„caritativer Bereich“  (Diakonie)</a:t>
            </a:r>
            <a:r>
              <a:rPr lang="de-DE" dirty="0">
                <a:latin typeface="Myriad Pro" panose="020B0503030403020204" pitchFamily="34" charset="0"/>
                <a:ea typeface="MS Mincho" panose="02020609040205080304" pitchFamily="49" charset="-128"/>
                <a:cs typeface="Times New Roman" panose="02020603050405020304" pitchFamily="18" charset="0"/>
                <a:sym typeface="Symbol" panose="05050102010706020507" pitchFamily="18" charset="2"/>
              </a:rPr>
              <a:t>	 </a:t>
            </a:r>
          </a:p>
          <a:p>
            <a:pPr marL="742950" lvl="1" indent="-285750">
              <a:buFont typeface="Symbol" panose="05050102010706020507" pitchFamily="18" charset="2"/>
              <a:buChar char="®"/>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sym typeface="Symbol" panose="05050102010706020507" pitchFamily="18" charset="2"/>
              </a:rPr>
              <a:t> Gesellschaft</a:t>
            </a:r>
          </a:p>
          <a:p>
            <a:pPr lvl="1">
              <a:tabLst>
                <a:tab pos="180340" algn="l"/>
                <a:tab pos="540385" algn="l"/>
                <a:tab pos="900430" algn="l"/>
                <a:tab pos="449580" algn="l"/>
              </a:tabLst>
            </a:pPr>
            <a:endParaRPr lang="de-DE" dirty="0">
              <a:effectLst/>
              <a:latin typeface="Myriad Pro" panose="020B0503030403020204" pitchFamily="34" charset="0"/>
              <a:ea typeface="MS Mincho" panose="02020609040205080304" pitchFamily="49" charset="-128"/>
              <a:cs typeface="Times New Roman" panose="02020603050405020304" pitchFamily="18" charset="0"/>
            </a:endParaRP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Pastoral: beratende und beschließende Funktion </a:t>
            </a:r>
            <a:endParaRPr lang="de-DE" dirty="0">
              <a:latin typeface="Myriad Pro" panose="020B0503030403020204" pitchFamily="34" charset="0"/>
              <a:ea typeface="MS Mincho" panose="02020609040205080304" pitchFamily="49" charset="-128"/>
              <a:cs typeface="Times New Roman" panose="02020603050405020304" pitchFamily="18" charset="0"/>
            </a:endParaRP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sym typeface="Symbol" panose="05050102010706020507" pitchFamily="18" charset="2"/>
              </a:rPr>
              <a:t> Verkündigungsdienst (Katechese</a:t>
            </a:r>
            <a:r>
              <a:rPr lang="de-DE" dirty="0">
                <a:latin typeface="Myriad Pro" panose="020B0503030403020204" pitchFamily="34" charset="0"/>
                <a:ea typeface="MS Mincho" panose="02020609040205080304" pitchFamily="49" charset="-128"/>
                <a:cs typeface="Times New Roman" panose="02020603050405020304" pitchFamily="18" charset="0"/>
                <a:sym typeface="Symbol" panose="05050102010706020507" pitchFamily="18" charset="2"/>
              </a:rPr>
              <a:t>)</a:t>
            </a:r>
            <a:r>
              <a:rPr lang="de-DE" sz="1800" dirty="0">
                <a:effectLst/>
                <a:latin typeface="Myriad Pro" panose="020B0503030403020204" pitchFamily="34" charset="0"/>
                <a:ea typeface="MS Mincho" panose="02020609040205080304" pitchFamily="49" charset="-128"/>
                <a:cs typeface="Times New Roman" panose="02020603050405020304" pitchFamily="18" charset="0"/>
              </a:rPr>
              <a:t>				</a:t>
            </a:r>
            <a:r>
              <a:rPr lang="de-DE" dirty="0">
                <a:effectLst/>
                <a:latin typeface="Myriad Pro" panose="020B0503030403020204" pitchFamily="34" charset="0"/>
                <a:ea typeface="MS Mincho" panose="02020609040205080304" pitchFamily="49" charset="-128"/>
                <a:cs typeface="Times New Roman" panose="02020603050405020304" pitchFamily="18" charset="0"/>
                <a:sym typeface="Symbol" panose="05050102010706020507" pitchFamily="18" charset="2"/>
              </a:rPr>
              <a:t>  Gottesdienste (Liturgie)</a:t>
            </a:r>
            <a:endParaRPr lang="de-DE" sz="1800" dirty="0">
              <a:effectLst/>
              <a:latin typeface="Myriad Pro" panose="020B0503030403020204" pitchFamily="34" charset="0"/>
              <a:ea typeface="MS Mincho" panose="02020609040205080304" pitchFamily="49" charset="-128"/>
              <a:cs typeface="Times New Roman" panose="02020603050405020304" pitchFamily="18" charset="0"/>
            </a:endParaRPr>
          </a:p>
        </p:txBody>
      </p:sp>
      <p:sp>
        <p:nvSpPr>
          <p:cNvPr id="2" name="Textfeld 1">
            <a:extLst>
              <a:ext uri="{FF2B5EF4-FFF2-40B4-BE49-F238E27FC236}">
                <a16:creationId xmlns:a16="http://schemas.microsoft.com/office/drawing/2014/main" id="{F1E6E4B9-0E20-4D52-AD1D-420F68A05267}"/>
              </a:ext>
            </a:extLst>
          </p:cNvPr>
          <p:cNvSpPr txBox="1"/>
          <p:nvPr/>
        </p:nvSpPr>
        <p:spPr>
          <a:xfrm>
            <a:off x="3341715" y="4848110"/>
            <a:ext cx="7597833" cy="1754326"/>
          </a:xfrm>
          <a:prstGeom prst="rect">
            <a:avLst/>
          </a:prstGeom>
          <a:noFill/>
        </p:spPr>
        <p:txBody>
          <a:bodyPr wrap="square" rtlCol="0">
            <a:spAutoFit/>
          </a:bodyPr>
          <a:lstStyle/>
          <a:p>
            <a:r>
              <a:rPr lang="de-DE" dirty="0">
                <a:solidFill>
                  <a:srgbClr val="FF0000"/>
                </a:solidFill>
                <a:latin typeface="Myriad Pro" panose="020B0503030403020204" pitchFamily="34" charset="0"/>
              </a:rPr>
              <a:t>Sollen bedeutet nicht Beliebigkeit! </a:t>
            </a:r>
          </a:p>
          <a:p>
            <a:endParaRPr lang="de-DE" dirty="0">
              <a:solidFill>
                <a:srgbClr val="FF0000"/>
              </a:solidFill>
              <a:latin typeface="Myriad Pro" panose="020B0503030403020204" pitchFamily="34" charset="0"/>
            </a:endParaRPr>
          </a:p>
          <a:p>
            <a:r>
              <a:rPr lang="de-DE" dirty="0">
                <a:solidFill>
                  <a:srgbClr val="FF0000"/>
                </a:solidFill>
                <a:latin typeface="Myriad Pro" panose="020B0503030403020204" pitchFamily="34" charset="0"/>
              </a:rPr>
              <a:t>Sollen heißt „Müssen“ im Regelfall. D.h.: Es muss sehr gut Gründe geben, wenn der Rat weder beratend noch beschließend mitwirkt. Die Nichtbeteiligung ist eine Ausnahme. (Etwa dann wenn bei einer Entscheidung Gefahr im Verzug ist: z.B. Unfallgefahr.)</a:t>
            </a:r>
          </a:p>
        </p:txBody>
      </p:sp>
    </p:spTree>
    <p:extLst>
      <p:ext uri="{BB962C8B-B14F-4D97-AF65-F5344CB8AC3E}">
        <p14:creationId xmlns:p14="http://schemas.microsoft.com/office/powerpoint/2010/main" val="2004821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123658"/>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2. gut informiert: </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Gestaltungsrecht</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2671157" y="856150"/>
            <a:ext cx="7586748" cy="677108"/>
          </a:xfrm>
          <a:prstGeom prst="rect">
            <a:avLst/>
          </a:prstGeom>
          <a:noFill/>
        </p:spPr>
        <p:txBody>
          <a:bodyPr wrap="square">
            <a:spAutoFit/>
          </a:bodyPr>
          <a:lstStyle/>
          <a:p>
            <a:pPr lvl="1">
              <a:tabLst>
                <a:tab pos="180340" algn="l"/>
                <a:tab pos="540385" algn="l"/>
                <a:tab pos="900430" algn="l"/>
                <a:tab pos="449580" algn="l"/>
              </a:tabLst>
            </a:pPr>
            <a:r>
              <a:rPr lang="de-DE" sz="2000" dirty="0">
                <a:effectLst/>
                <a:latin typeface="Myriad Pro" panose="020B0503030403020204" pitchFamily="34" charset="0"/>
                <a:ea typeface="MS Mincho" panose="02020609040205080304" pitchFamily="49" charset="-128"/>
                <a:cs typeface="Times New Roman" panose="02020603050405020304" pitchFamily="18" charset="0"/>
              </a:rPr>
              <a:t>1. </a:t>
            </a:r>
            <a:r>
              <a:rPr lang="de-DE" dirty="0">
                <a:effectLst/>
                <a:latin typeface="Myriad Pro" panose="020B0503030403020204" pitchFamily="34" charset="0"/>
                <a:ea typeface="MS Mincho" panose="02020609040205080304" pitchFamily="49" charset="-128"/>
                <a:cs typeface="Times New Roman" panose="02020603050405020304" pitchFamily="18" charset="0"/>
              </a:rPr>
              <a:t>Gestaltungsrecht</a:t>
            </a:r>
          </a:p>
          <a:p>
            <a:pPr marL="800100" lvl="1" indent="-342900">
              <a:buAutoNum type="arabicPeriod"/>
              <a:tabLst>
                <a:tab pos="180340" algn="l"/>
                <a:tab pos="540385" algn="l"/>
                <a:tab pos="900430" algn="l"/>
                <a:tab pos="449580" algn="l"/>
              </a:tabLst>
            </a:pPr>
            <a:endParaRPr lang="de-DE" sz="1800" dirty="0">
              <a:latin typeface="Myriad Pro" panose="020B0503030403020204" pitchFamily="34" charset="0"/>
              <a:ea typeface="MS Mincho" panose="02020609040205080304" pitchFamily="49" charset="-128"/>
              <a:cs typeface="Times New Roman" panose="02020603050405020304" pitchFamily="18" charset="0"/>
            </a:endParaRPr>
          </a:p>
        </p:txBody>
      </p:sp>
      <p:sp>
        <p:nvSpPr>
          <p:cNvPr id="8" name="Textfeld 7">
            <a:extLst>
              <a:ext uri="{FF2B5EF4-FFF2-40B4-BE49-F238E27FC236}">
                <a16:creationId xmlns:a16="http://schemas.microsoft.com/office/drawing/2014/main" id="{922B5C8A-5373-47F8-B6AC-BDE7BFFBA458}"/>
              </a:ext>
            </a:extLst>
          </p:cNvPr>
          <p:cNvSpPr txBox="1"/>
          <p:nvPr/>
        </p:nvSpPr>
        <p:spPr>
          <a:xfrm>
            <a:off x="3106189" y="1636272"/>
            <a:ext cx="8024553" cy="3134641"/>
          </a:xfrm>
          <a:prstGeom prst="rect">
            <a:avLst/>
          </a:prstGeom>
          <a:noFill/>
        </p:spPr>
        <p:txBody>
          <a:bodyPr wrap="square">
            <a:spAutoFit/>
          </a:bodyPr>
          <a:lstStyle/>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Im Bereich des Weltdienstes kann der Pfarrgemeinderat</a:t>
            </a: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in eigener Verantwortung Entscheidungen treffen und tätig werden.</a:t>
            </a:r>
          </a:p>
          <a:p>
            <a:pPr>
              <a:lnSpc>
                <a:spcPct val="130000"/>
              </a:lnSpc>
              <a:tabLst>
                <a:tab pos="180340" algn="l"/>
                <a:tab pos="540385" algn="l"/>
                <a:tab pos="900430" algn="l"/>
                <a:tab pos="449580" algn="l"/>
              </a:tabLst>
            </a:pPr>
            <a:endParaRPr lang="de-DE" dirty="0">
              <a:latin typeface="Myriad Pro" panose="020B0503030403020204" pitchFamily="34" charset="0"/>
              <a:ea typeface="MS Mincho" panose="02020609040205080304" pitchFamily="49" charset="-128"/>
              <a:cs typeface="Times New Roman" panose="02020603050405020304" pitchFamily="18" charset="0"/>
            </a:endParaRPr>
          </a:p>
          <a:p>
            <a:pPr>
              <a:lnSpc>
                <a:spcPct val="130000"/>
              </a:lnSpc>
              <a:tabLst>
                <a:tab pos="180340" algn="l"/>
                <a:tab pos="540385" algn="l"/>
                <a:tab pos="900430" algn="l"/>
                <a:tab pos="449580" algn="l"/>
              </a:tabLst>
            </a:pPr>
            <a:r>
              <a:rPr lang="de-DE" dirty="0">
                <a:latin typeface="Myriad Pro" panose="020B0503030403020204" pitchFamily="34" charset="0"/>
                <a:ea typeface="MS Mincho" panose="02020609040205080304" pitchFamily="49" charset="-128"/>
                <a:cs typeface="Times New Roman" panose="02020603050405020304" pitchFamily="18" charset="0"/>
              </a:rPr>
              <a:t>zu beachten:</a:t>
            </a:r>
          </a:p>
          <a:p>
            <a:pPr marL="742950" lvl="1" indent="-285750">
              <a:lnSpc>
                <a:spcPct val="130000"/>
              </a:lnSpc>
              <a:buFont typeface="Arial" panose="020B0604020202020204" pitchFamily="34" charset="0"/>
              <a:buChar char="•"/>
              <a:tabLst>
                <a:tab pos="180340" algn="l"/>
                <a:tab pos="540385" algn="l"/>
                <a:tab pos="900430" algn="l"/>
                <a:tab pos="449580" algn="l"/>
              </a:tabLst>
            </a:pPr>
            <a:r>
              <a:rPr lang="de-DE" dirty="0">
                <a:latin typeface="Myriad Pro" panose="020B0503030403020204" pitchFamily="34" charset="0"/>
                <a:ea typeface="MS Mincho" panose="02020609040205080304" pitchFamily="49" charset="-128"/>
                <a:cs typeface="Times New Roman" panose="02020603050405020304" pitchFamily="18" charset="0"/>
              </a:rPr>
              <a:t>sehr weiter Spielraum im Horizont der Bistumssynode</a:t>
            </a:r>
          </a:p>
          <a:p>
            <a:pPr marL="742950" lvl="1" indent="-285750">
              <a:lnSpc>
                <a:spcPct val="130000"/>
              </a:lnSpc>
              <a:buFont typeface="Arial" panose="020B0604020202020204" pitchFamily="34" charset="0"/>
              <a:buChar char="•"/>
              <a:tabLst>
                <a:tab pos="180340" algn="l"/>
                <a:tab pos="540385" algn="l"/>
                <a:tab pos="900430" algn="l"/>
                <a:tab pos="449580" algn="l"/>
              </a:tabLst>
            </a:pPr>
            <a:r>
              <a:rPr lang="de-DE" dirty="0">
                <a:latin typeface="Myriad Pro" panose="020B0503030403020204" pitchFamily="34" charset="0"/>
                <a:ea typeface="MS Mincho" panose="02020609040205080304" pitchFamily="49" charset="-128"/>
                <a:cs typeface="Times New Roman" panose="02020603050405020304" pitchFamily="18" charset="0"/>
              </a:rPr>
              <a:t>Gemeinsame Klärung vor Ort um das Selbstverständnis dessen, was dem „Bereich des Weltdienstes“ zugeordnet werden kann.</a:t>
            </a:r>
          </a:p>
          <a:p>
            <a:pPr marL="742950" lvl="1" indent="-285750">
              <a:lnSpc>
                <a:spcPct val="130000"/>
              </a:lnSpc>
              <a:buFont typeface="Arial" panose="020B0604020202020204" pitchFamily="34" charset="0"/>
              <a:buChar char="•"/>
              <a:tabLst>
                <a:tab pos="180340" algn="l"/>
                <a:tab pos="540385" algn="l"/>
                <a:tab pos="900430" algn="l"/>
                <a:tab pos="449580" algn="l"/>
              </a:tabLst>
            </a:pPr>
            <a:r>
              <a:rPr lang="de-DE" dirty="0">
                <a:latin typeface="Myriad Pro" panose="020B0503030403020204" pitchFamily="34" charset="0"/>
                <a:ea typeface="MS Mincho" panose="02020609040205080304" pitchFamily="49" charset="-128"/>
                <a:cs typeface="Times New Roman" panose="02020603050405020304" pitchFamily="18" charset="0"/>
              </a:rPr>
              <a:t>Gemeinsame (synodale) Entscheidung im Miteinander – nicht Gegeneinander</a:t>
            </a:r>
          </a:p>
        </p:txBody>
      </p:sp>
      <p:grpSp>
        <p:nvGrpSpPr>
          <p:cNvPr id="9" name="Gruppieren 8">
            <a:extLst>
              <a:ext uri="{FF2B5EF4-FFF2-40B4-BE49-F238E27FC236}">
                <a16:creationId xmlns:a16="http://schemas.microsoft.com/office/drawing/2014/main" id="{DD8A1655-6FBA-4EA1-AF05-B61C619296B7}"/>
              </a:ext>
            </a:extLst>
          </p:cNvPr>
          <p:cNvGrpSpPr/>
          <p:nvPr/>
        </p:nvGrpSpPr>
        <p:grpSpPr>
          <a:xfrm>
            <a:off x="2782132" y="4826091"/>
            <a:ext cx="7652702" cy="1659968"/>
            <a:chOff x="2273313" y="1832169"/>
            <a:chExt cx="7652702" cy="1659968"/>
          </a:xfrm>
        </p:grpSpPr>
        <p:sp>
          <p:nvSpPr>
            <p:cNvPr id="10" name="Rechteck 9">
              <a:extLst>
                <a:ext uri="{FF2B5EF4-FFF2-40B4-BE49-F238E27FC236}">
                  <a16:creationId xmlns:a16="http://schemas.microsoft.com/office/drawing/2014/main" id="{2E08CA97-7161-43E9-8371-45E3423A681F}"/>
                </a:ext>
              </a:extLst>
            </p:cNvPr>
            <p:cNvSpPr/>
            <p:nvPr/>
          </p:nvSpPr>
          <p:spPr>
            <a:xfrm>
              <a:off x="2273313" y="3074828"/>
              <a:ext cx="4613506" cy="41730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6. Mitbestimmung</a:t>
              </a:r>
            </a:p>
          </p:txBody>
        </p:sp>
        <p:sp>
          <p:nvSpPr>
            <p:cNvPr id="11" name="Rechteck 10">
              <a:extLst>
                <a:ext uri="{FF2B5EF4-FFF2-40B4-BE49-F238E27FC236}">
                  <a16:creationId xmlns:a16="http://schemas.microsoft.com/office/drawing/2014/main" id="{7B30DDF1-B70C-431F-B82C-13A34FBC0671}"/>
                </a:ext>
              </a:extLst>
            </p:cNvPr>
            <p:cNvSpPr/>
            <p:nvPr/>
          </p:nvSpPr>
          <p:spPr>
            <a:xfrm>
              <a:off x="2559725" y="2657518"/>
              <a:ext cx="4327093" cy="41730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7. Entscheidungskompetenz</a:t>
              </a:r>
            </a:p>
          </p:txBody>
        </p:sp>
        <p:sp>
          <p:nvSpPr>
            <p:cNvPr id="12" name="Rechteck 11">
              <a:extLst>
                <a:ext uri="{FF2B5EF4-FFF2-40B4-BE49-F238E27FC236}">
                  <a16:creationId xmlns:a16="http://schemas.microsoft.com/office/drawing/2014/main" id="{E2C066D8-AFD4-474C-9008-50A9A7F91BB3}"/>
                </a:ext>
              </a:extLst>
            </p:cNvPr>
            <p:cNvSpPr/>
            <p:nvPr/>
          </p:nvSpPr>
          <p:spPr>
            <a:xfrm>
              <a:off x="2792521" y="2240209"/>
              <a:ext cx="4094297" cy="41730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8. Entscheidungsmacht (Kompetenzkompetenz)</a:t>
              </a:r>
            </a:p>
          </p:txBody>
        </p:sp>
        <p:sp>
          <p:nvSpPr>
            <p:cNvPr id="13" name="Rechteck 12">
              <a:extLst>
                <a:ext uri="{FF2B5EF4-FFF2-40B4-BE49-F238E27FC236}">
                  <a16:creationId xmlns:a16="http://schemas.microsoft.com/office/drawing/2014/main" id="{3A91236F-A52A-4FB8-9556-A174CED0FA31}"/>
                </a:ext>
              </a:extLst>
            </p:cNvPr>
            <p:cNvSpPr/>
            <p:nvPr/>
          </p:nvSpPr>
          <p:spPr>
            <a:xfrm>
              <a:off x="6985299" y="2240209"/>
              <a:ext cx="2940716" cy="125192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Partizipation</a:t>
              </a:r>
            </a:p>
          </p:txBody>
        </p:sp>
        <p:sp>
          <p:nvSpPr>
            <p:cNvPr id="14" name="Rechteck 13">
              <a:extLst>
                <a:ext uri="{FF2B5EF4-FFF2-40B4-BE49-F238E27FC236}">
                  <a16:creationId xmlns:a16="http://schemas.microsoft.com/office/drawing/2014/main" id="{271B8857-89AC-4A8B-8C3F-4948FFCAC6E4}"/>
                </a:ext>
              </a:extLst>
            </p:cNvPr>
            <p:cNvSpPr/>
            <p:nvPr/>
          </p:nvSpPr>
          <p:spPr>
            <a:xfrm>
              <a:off x="6985299" y="1832169"/>
              <a:ext cx="2934153" cy="417309"/>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mehr als Partizipation</a:t>
              </a:r>
            </a:p>
          </p:txBody>
        </p:sp>
        <p:sp>
          <p:nvSpPr>
            <p:cNvPr id="15" name="Rechteck 14">
              <a:extLst>
                <a:ext uri="{FF2B5EF4-FFF2-40B4-BE49-F238E27FC236}">
                  <a16:creationId xmlns:a16="http://schemas.microsoft.com/office/drawing/2014/main" id="{56089DC8-0260-4B42-989C-C105048A2E94}"/>
                </a:ext>
              </a:extLst>
            </p:cNvPr>
            <p:cNvSpPr/>
            <p:nvPr/>
          </p:nvSpPr>
          <p:spPr>
            <a:xfrm>
              <a:off x="3106836" y="1832169"/>
              <a:ext cx="3779983" cy="417309"/>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9. Selbstorganisation</a:t>
              </a:r>
            </a:p>
          </p:txBody>
        </p:sp>
      </p:grpSp>
    </p:spTree>
    <p:extLst>
      <p:ext uri="{BB962C8B-B14F-4D97-AF65-F5344CB8AC3E}">
        <p14:creationId xmlns:p14="http://schemas.microsoft.com/office/powerpoint/2010/main" val="824614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1754326"/>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2. gut informiert: </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Gestaltungsrecht</a:t>
            </a:r>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2671157" y="856150"/>
            <a:ext cx="7586748" cy="646331"/>
          </a:xfrm>
          <a:prstGeom prst="rect">
            <a:avLst/>
          </a:prstGeom>
          <a:noFill/>
        </p:spPr>
        <p:txBody>
          <a:bodyPr wrap="square">
            <a:spAutoFit/>
          </a:bodyPr>
          <a:lstStyle/>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1. Gestaltungsrecht</a:t>
            </a:r>
          </a:p>
          <a:p>
            <a:pPr marL="800100" lvl="1" indent="-342900">
              <a:buAutoNum type="arabicPeriod"/>
              <a:tabLst>
                <a:tab pos="180340" algn="l"/>
                <a:tab pos="540385" algn="l"/>
                <a:tab pos="900430" algn="l"/>
                <a:tab pos="449580" algn="l"/>
              </a:tabLst>
            </a:pPr>
            <a:endParaRPr lang="de-DE" sz="1800" dirty="0">
              <a:latin typeface="Myriad Pro" panose="020B0503030403020204" pitchFamily="34" charset="0"/>
              <a:ea typeface="MS Mincho" panose="02020609040205080304" pitchFamily="49" charset="-128"/>
              <a:cs typeface="Times New Roman" panose="02020603050405020304" pitchFamily="18" charset="0"/>
            </a:endParaRPr>
          </a:p>
        </p:txBody>
      </p:sp>
      <p:sp>
        <p:nvSpPr>
          <p:cNvPr id="8" name="Textfeld 7">
            <a:extLst>
              <a:ext uri="{FF2B5EF4-FFF2-40B4-BE49-F238E27FC236}">
                <a16:creationId xmlns:a16="http://schemas.microsoft.com/office/drawing/2014/main" id="{922B5C8A-5373-47F8-B6AC-BDE7BFFBA458}"/>
              </a:ext>
            </a:extLst>
          </p:cNvPr>
          <p:cNvSpPr txBox="1"/>
          <p:nvPr/>
        </p:nvSpPr>
        <p:spPr>
          <a:xfrm>
            <a:off x="3068544" y="1403690"/>
            <a:ext cx="8024553" cy="2968441"/>
          </a:xfrm>
          <a:prstGeom prst="rect">
            <a:avLst/>
          </a:prstGeom>
          <a:noFill/>
        </p:spPr>
        <p:txBody>
          <a:bodyPr wrap="square">
            <a:spAutoFit/>
          </a:bodyPr>
          <a:lstStyle/>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Im Bereich des Weltdienstes kann der Pfarrgemeinderat</a:t>
            </a: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in eigener Verantwortung Entscheidungen treffen und tätig werden.</a:t>
            </a:r>
          </a:p>
          <a:p>
            <a:pPr lvl="1">
              <a:tabLst>
                <a:tab pos="180340" algn="l"/>
                <a:tab pos="540385" algn="l"/>
                <a:tab pos="900430" algn="l"/>
                <a:tab pos="449580" algn="l"/>
              </a:tabLst>
            </a:pPr>
            <a:endParaRPr lang="de-DE" dirty="0">
              <a:latin typeface="Myriad Pro" panose="020B0503030403020204" pitchFamily="34" charset="0"/>
              <a:ea typeface="MS Mincho" panose="02020609040205080304" pitchFamily="49" charset="-128"/>
              <a:cs typeface="Times New Roman" panose="02020603050405020304" pitchFamily="18" charset="0"/>
            </a:endParaRPr>
          </a:p>
          <a:p>
            <a:pPr lvl="1">
              <a:tabLst>
                <a:tab pos="180340" algn="l"/>
                <a:tab pos="540385" algn="l"/>
                <a:tab pos="900430" algn="l"/>
                <a:tab pos="449580" algn="l"/>
              </a:tabLst>
            </a:pPr>
            <a:r>
              <a:rPr lang="de-DE" dirty="0">
                <a:solidFill>
                  <a:srgbClr val="FF0000"/>
                </a:solidFill>
                <a:effectLst/>
                <a:latin typeface="Myriad Pro" panose="020B0503030403020204" pitchFamily="34" charset="0"/>
                <a:ea typeface="MS Mincho" panose="02020609040205080304" pitchFamily="49" charset="-128"/>
                <a:cs typeface="Times New Roman" panose="02020603050405020304" pitchFamily="18" charset="0"/>
              </a:rPr>
              <a:t>Chancen der Synode nutzen – synodal, gemeinsam, nicht gegeneinander</a:t>
            </a:r>
            <a:endParaRPr lang="de-DE" dirty="0">
              <a:latin typeface="Myriad Pro" panose="020B0503030403020204" pitchFamily="34" charset="0"/>
              <a:ea typeface="MS Mincho" panose="02020609040205080304" pitchFamily="49" charset="-128"/>
              <a:cs typeface="Times New Roman" panose="02020603050405020304" pitchFamily="18" charset="0"/>
            </a:endParaRPr>
          </a:p>
          <a:p>
            <a:pPr>
              <a:lnSpc>
                <a:spcPct val="130000"/>
              </a:lnSpc>
              <a:tabLst>
                <a:tab pos="180340" algn="l"/>
                <a:tab pos="540385" algn="l"/>
                <a:tab pos="900430" algn="l"/>
                <a:tab pos="449580" algn="l"/>
              </a:tabLst>
            </a:pPr>
            <a:r>
              <a:rPr lang="de-DE" dirty="0">
                <a:latin typeface="Myriad Pro" panose="020B0503030403020204" pitchFamily="34" charset="0"/>
                <a:ea typeface="MS Mincho" panose="02020609040205080304" pitchFamily="49" charset="-128"/>
                <a:cs typeface="Times New Roman" panose="02020603050405020304" pitchFamily="18" charset="0"/>
              </a:rPr>
              <a:t>Beispiele:</a:t>
            </a:r>
          </a:p>
          <a:p>
            <a:pPr marL="742950" lvl="1" indent="-285750">
              <a:lnSpc>
                <a:spcPct val="130000"/>
              </a:lnSpc>
              <a:buFont typeface="Arial" panose="020B0604020202020204" pitchFamily="34" charset="0"/>
              <a:buChar char="•"/>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Caritative Projekte (z.B. mit örtlichen Playern)</a:t>
            </a:r>
          </a:p>
          <a:p>
            <a:pPr marL="742950" lvl="1" indent="-285750">
              <a:lnSpc>
                <a:spcPct val="130000"/>
              </a:lnSpc>
              <a:buFont typeface="Arial" panose="020B0604020202020204" pitchFamily="34" charset="0"/>
              <a:buChar char="•"/>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Missionarisch-diakonische Projekte im Sinne der Synode (Sozialraumorientierung)</a:t>
            </a:r>
          </a:p>
          <a:p>
            <a:pPr marL="742950" lvl="1" indent="-285750">
              <a:lnSpc>
                <a:spcPct val="130000"/>
              </a:lnSpc>
              <a:buFont typeface="Arial" panose="020B0604020202020204" pitchFamily="34" charset="0"/>
              <a:buChar char="•"/>
              <a:tabLst>
                <a:tab pos="180340" algn="l"/>
                <a:tab pos="540385" algn="l"/>
                <a:tab pos="900430" algn="l"/>
                <a:tab pos="449580" algn="l"/>
              </a:tabLst>
            </a:pPr>
            <a:r>
              <a:rPr lang="de-DE" dirty="0">
                <a:latin typeface="Myriad Pro" panose="020B0503030403020204" pitchFamily="34" charset="0"/>
                <a:ea typeface="MS Mincho" panose="02020609040205080304" pitchFamily="49" charset="-128"/>
                <a:cs typeface="Times New Roman" panose="02020603050405020304" pitchFamily="18" charset="0"/>
              </a:rPr>
              <a:t>Organisation einer „Demo“ für Gerechtigkeit, Frieden, Schöpfung</a:t>
            </a:r>
          </a:p>
        </p:txBody>
      </p:sp>
      <p:grpSp>
        <p:nvGrpSpPr>
          <p:cNvPr id="9" name="Gruppieren 8">
            <a:extLst>
              <a:ext uri="{FF2B5EF4-FFF2-40B4-BE49-F238E27FC236}">
                <a16:creationId xmlns:a16="http://schemas.microsoft.com/office/drawing/2014/main" id="{DD8A1655-6FBA-4EA1-AF05-B61C619296B7}"/>
              </a:ext>
            </a:extLst>
          </p:cNvPr>
          <p:cNvGrpSpPr/>
          <p:nvPr/>
        </p:nvGrpSpPr>
        <p:grpSpPr>
          <a:xfrm>
            <a:off x="2782132" y="4826091"/>
            <a:ext cx="7652702" cy="1659968"/>
            <a:chOff x="2273313" y="1832169"/>
            <a:chExt cx="7652702" cy="1659968"/>
          </a:xfrm>
        </p:grpSpPr>
        <p:sp>
          <p:nvSpPr>
            <p:cNvPr id="10" name="Rechteck 9">
              <a:extLst>
                <a:ext uri="{FF2B5EF4-FFF2-40B4-BE49-F238E27FC236}">
                  <a16:creationId xmlns:a16="http://schemas.microsoft.com/office/drawing/2014/main" id="{2E08CA97-7161-43E9-8371-45E3423A681F}"/>
                </a:ext>
              </a:extLst>
            </p:cNvPr>
            <p:cNvSpPr/>
            <p:nvPr/>
          </p:nvSpPr>
          <p:spPr>
            <a:xfrm>
              <a:off x="2273313" y="3074828"/>
              <a:ext cx="4613506" cy="41730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6. Mitbestimmung</a:t>
              </a:r>
            </a:p>
          </p:txBody>
        </p:sp>
        <p:sp>
          <p:nvSpPr>
            <p:cNvPr id="11" name="Rechteck 10">
              <a:extLst>
                <a:ext uri="{FF2B5EF4-FFF2-40B4-BE49-F238E27FC236}">
                  <a16:creationId xmlns:a16="http://schemas.microsoft.com/office/drawing/2014/main" id="{7B30DDF1-B70C-431F-B82C-13A34FBC0671}"/>
                </a:ext>
              </a:extLst>
            </p:cNvPr>
            <p:cNvSpPr/>
            <p:nvPr/>
          </p:nvSpPr>
          <p:spPr>
            <a:xfrm>
              <a:off x="2559725" y="2657518"/>
              <a:ext cx="4327093" cy="41730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7. Entscheidungskompetenz</a:t>
              </a:r>
            </a:p>
          </p:txBody>
        </p:sp>
        <p:sp>
          <p:nvSpPr>
            <p:cNvPr id="12" name="Rechteck 11">
              <a:extLst>
                <a:ext uri="{FF2B5EF4-FFF2-40B4-BE49-F238E27FC236}">
                  <a16:creationId xmlns:a16="http://schemas.microsoft.com/office/drawing/2014/main" id="{E2C066D8-AFD4-474C-9008-50A9A7F91BB3}"/>
                </a:ext>
              </a:extLst>
            </p:cNvPr>
            <p:cNvSpPr/>
            <p:nvPr/>
          </p:nvSpPr>
          <p:spPr>
            <a:xfrm>
              <a:off x="2792521" y="2240209"/>
              <a:ext cx="4094297" cy="41730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8. Entscheidungsmacht (Kompetenzkompetenz)</a:t>
              </a:r>
            </a:p>
          </p:txBody>
        </p:sp>
        <p:sp>
          <p:nvSpPr>
            <p:cNvPr id="13" name="Rechteck 12">
              <a:extLst>
                <a:ext uri="{FF2B5EF4-FFF2-40B4-BE49-F238E27FC236}">
                  <a16:creationId xmlns:a16="http://schemas.microsoft.com/office/drawing/2014/main" id="{3A91236F-A52A-4FB8-9556-A174CED0FA31}"/>
                </a:ext>
              </a:extLst>
            </p:cNvPr>
            <p:cNvSpPr/>
            <p:nvPr/>
          </p:nvSpPr>
          <p:spPr>
            <a:xfrm>
              <a:off x="6985299" y="2240209"/>
              <a:ext cx="2940716" cy="125192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Partizipation</a:t>
              </a:r>
            </a:p>
          </p:txBody>
        </p:sp>
        <p:sp>
          <p:nvSpPr>
            <p:cNvPr id="14" name="Rechteck 13">
              <a:extLst>
                <a:ext uri="{FF2B5EF4-FFF2-40B4-BE49-F238E27FC236}">
                  <a16:creationId xmlns:a16="http://schemas.microsoft.com/office/drawing/2014/main" id="{271B8857-89AC-4A8B-8C3F-4948FFCAC6E4}"/>
                </a:ext>
              </a:extLst>
            </p:cNvPr>
            <p:cNvSpPr/>
            <p:nvPr/>
          </p:nvSpPr>
          <p:spPr>
            <a:xfrm>
              <a:off x="6985299" y="1832169"/>
              <a:ext cx="2934153" cy="417309"/>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mehr als Partizipation</a:t>
              </a:r>
            </a:p>
          </p:txBody>
        </p:sp>
        <p:sp>
          <p:nvSpPr>
            <p:cNvPr id="15" name="Rechteck 14">
              <a:extLst>
                <a:ext uri="{FF2B5EF4-FFF2-40B4-BE49-F238E27FC236}">
                  <a16:creationId xmlns:a16="http://schemas.microsoft.com/office/drawing/2014/main" id="{56089DC8-0260-4B42-989C-C105048A2E94}"/>
                </a:ext>
              </a:extLst>
            </p:cNvPr>
            <p:cNvSpPr/>
            <p:nvPr/>
          </p:nvSpPr>
          <p:spPr>
            <a:xfrm>
              <a:off x="3106836" y="1832169"/>
              <a:ext cx="3779983" cy="417309"/>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9. Selbstorganisation</a:t>
              </a:r>
            </a:p>
          </p:txBody>
        </p:sp>
      </p:grpSp>
    </p:spTree>
    <p:extLst>
      <p:ext uri="{BB962C8B-B14F-4D97-AF65-F5344CB8AC3E}">
        <p14:creationId xmlns:p14="http://schemas.microsoft.com/office/powerpoint/2010/main" val="753256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677656"/>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2. gut informiert: </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Zustimmungs-, Anhörungs-, Informationsrecht</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396718" y="611747"/>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2671157" y="856150"/>
            <a:ext cx="7586748" cy="646331"/>
          </a:xfrm>
          <a:prstGeom prst="rect">
            <a:avLst/>
          </a:prstGeom>
          <a:noFill/>
        </p:spPr>
        <p:txBody>
          <a:bodyPr wrap="square">
            <a:spAutoFit/>
          </a:bodyPr>
          <a:lstStyle/>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2. Das Zustimmungsrecht</a:t>
            </a:r>
          </a:p>
          <a:p>
            <a:pPr marL="800100" lvl="1" indent="-342900">
              <a:buAutoNum type="arabicPeriod"/>
              <a:tabLst>
                <a:tab pos="180340" algn="l"/>
                <a:tab pos="540385" algn="l"/>
                <a:tab pos="900430" algn="l"/>
                <a:tab pos="449580" algn="l"/>
              </a:tabLst>
            </a:pPr>
            <a:endParaRPr lang="de-DE" sz="1800" dirty="0">
              <a:latin typeface="Myriad Pro" panose="020B0503030403020204" pitchFamily="34" charset="0"/>
              <a:ea typeface="MS Mincho" panose="02020609040205080304" pitchFamily="49" charset="-128"/>
              <a:cs typeface="Times New Roman" panose="02020603050405020304" pitchFamily="18" charset="0"/>
            </a:endParaRPr>
          </a:p>
        </p:txBody>
      </p:sp>
      <p:sp>
        <p:nvSpPr>
          <p:cNvPr id="8" name="Textfeld 7">
            <a:extLst>
              <a:ext uri="{FF2B5EF4-FFF2-40B4-BE49-F238E27FC236}">
                <a16:creationId xmlns:a16="http://schemas.microsoft.com/office/drawing/2014/main" id="{922B5C8A-5373-47F8-B6AC-BDE7BFFBA458}"/>
              </a:ext>
            </a:extLst>
          </p:cNvPr>
          <p:cNvSpPr txBox="1"/>
          <p:nvPr/>
        </p:nvSpPr>
        <p:spPr>
          <a:xfrm>
            <a:off x="3106189" y="1636272"/>
            <a:ext cx="8250069" cy="4850430"/>
          </a:xfrm>
          <a:prstGeom prst="rect">
            <a:avLst/>
          </a:prstGeom>
          <a:noFill/>
        </p:spPr>
        <p:txBody>
          <a:bodyPr wrap="square">
            <a:spAutoFit/>
          </a:bodyPr>
          <a:lstStyle/>
          <a:p>
            <a:pPr algn="l">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Times New Roman" panose="02020603050405020304" pitchFamily="18" charset="0"/>
              </a:rPr>
              <a:t>Die </a:t>
            </a:r>
            <a:r>
              <a:rPr lang="de-DE" sz="1800" u="sng" dirty="0">
                <a:effectLst/>
                <a:latin typeface="Myriad Pro" panose="020B0503030403020204" pitchFamily="34" charset="0"/>
                <a:ea typeface="MS Mincho" panose="02020609040205080304" pitchFamily="49" charset="-128"/>
                <a:cs typeface="Times New Roman" panose="02020603050405020304" pitchFamily="18" charset="0"/>
              </a:rPr>
              <a:t>Zustimmung</a:t>
            </a:r>
            <a:r>
              <a:rPr lang="de-DE" sz="1800" dirty="0">
                <a:effectLst/>
                <a:latin typeface="Myriad Pro" panose="020B0503030403020204" pitchFamily="34" charset="0"/>
                <a:ea typeface="MS Mincho" panose="02020609040205080304" pitchFamily="49" charset="-128"/>
                <a:cs typeface="Times New Roman" panose="02020603050405020304" pitchFamily="18" charset="0"/>
              </a:rPr>
              <a:t> des Pfarrgemeinderates </a:t>
            </a:r>
            <a:r>
              <a:rPr lang="de-DE" sz="1800" dirty="0">
                <a:solidFill>
                  <a:srgbClr val="FF0000"/>
                </a:solidFill>
                <a:effectLst/>
                <a:latin typeface="Myriad Pro" panose="020B0503030403020204" pitchFamily="34" charset="0"/>
                <a:ea typeface="MS Mincho" panose="02020609040205080304" pitchFamily="49" charset="-128"/>
                <a:cs typeface="Times New Roman" panose="02020603050405020304" pitchFamily="18" charset="0"/>
              </a:rPr>
              <a:t>ist notwendig </a:t>
            </a:r>
            <a:r>
              <a:rPr lang="de-DE" sz="1800" dirty="0">
                <a:effectLst/>
                <a:latin typeface="Myriad Pro" panose="020B0503030403020204" pitchFamily="34" charset="0"/>
                <a:ea typeface="MS Mincho" panose="02020609040205080304" pitchFamily="49" charset="-128"/>
                <a:cs typeface="Times New Roman" panose="02020603050405020304" pitchFamily="18" charset="0"/>
              </a:rPr>
              <a:t>vor Entscheidungen über:</a:t>
            </a:r>
            <a:endParaRPr lang="de-DE" sz="2400" dirty="0">
              <a:effectLst/>
              <a:latin typeface="Myriad Pro" panose="020B0503030403020204" pitchFamily="34" charset="0"/>
              <a:ea typeface="MS Mincho" panose="02020609040205080304" pitchFamily="49" charset="-128"/>
              <a:cs typeface="Times New Roman" panose="02020603050405020304" pitchFamily="18" charset="0"/>
            </a:endParaRPr>
          </a:p>
          <a:p>
            <a:pPr lvl="1">
              <a:lnSpc>
                <a:spcPct val="130000"/>
              </a:lnSpc>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a) Aktivitäten, Maßnahmen und Projekte im Bereich des Weltdienstes;</a:t>
            </a:r>
            <a:endParaRPr lang="de-DE" sz="2400" dirty="0">
              <a:effectLst/>
              <a:latin typeface="Myriad Pro" panose="020B0503030403020204" pitchFamily="34" charset="0"/>
              <a:ea typeface="MS Mincho" panose="02020609040205080304" pitchFamily="49" charset="-128"/>
              <a:cs typeface="Times New Roman" panose="02020603050405020304" pitchFamily="18" charset="0"/>
            </a:endParaRPr>
          </a:p>
          <a:p>
            <a:pPr lvl="1">
              <a:lnSpc>
                <a:spcPct val="130000"/>
              </a:lnSpc>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b) die Gestaltung von Festtagen der Pfarrei;</a:t>
            </a:r>
            <a:endParaRPr lang="de-DE" sz="2400" dirty="0">
              <a:effectLst/>
              <a:latin typeface="Myriad Pro" panose="020B0503030403020204" pitchFamily="34" charset="0"/>
              <a:ea typeface="MS Mincho" panose="02020609040205080304" pitchFamily="49" charset="-128"/>
              <a:cs typeface="Times New Roman" panose="02020603050405020304" pitchFamily="18" charset="0"/>
            </a:endParaRPr>
          </a:p>
          <a:p>
            <a:pPr lvl="1">
              <a:lnSpc>
                <a:spcPct val="130000"/>
              </a:lnSpc>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c) öffentliche Veranstaltungen der Pfarrei. (PGR-O § 23 (3))</a:t>
            </a:r>
          </a:p>
          <a:p>
            <a:pPr lvl="1">
              <a:lnSpc>
                <a:spcPct val="130000"/>
              </a:lnSpc>
              <a:tabLst>
                <a:tab pos="180340" algn="l"/>
                <a:tab pos="540385" algn="l"/>
                <a:tab pos="900430" algn="l"/>
                <a:tab pos="449580" algn="l"/>
              </a:tabLst>
            </a:pPr>
            <a:endParaRPr lang="de-DE" dirty="0">
              <a:latin typeface="Myriad Pro" panose="020B0503030403020204" pitchFamily="34" charset="0"/>
              <a:ea typeface="MS Mincho" panose="02020609040205080304" pitchFamily="49" charset="-128"/>
              <a:cs typeface="Times New Roman" panose="02020603050405020304" pitchFamily="18" charset="0"/>
            </a:endParaRPr>
          </a:p>
          <a:p>
            <a:pPr>
              <a:lnSpc>
                <a:spcPct val="130000"/>
              </a:lnSpc>
              <a:tabLst>
                <a:tab pos="180340" algn="l"/>
                <a:tab pos="540385" algn="l"/>
                <a:tab pos="900430" algn="l"/>
                <a:tab pos="449580" algn="l"/>
              </a:tabLst>
            </a:pPr>
            <a:r>
              <a:rPr lang="de-DE" dirty="0">
                <a:latin typeface="Myriad Pro" panose="020B0503030403020204" pitchFamily="34" charset="0"/>
                <a:ea typeface="MS Mincho" panose="02020609040205080304" pitchFamily="49" charset="-128"/>
                <a:cs typeface="Times New Roman" panose="02020603050405020304" pitchFamily="18" charset="0"/>
              </a:rPr>
              <a:t>Beispiele:</a:t>
            </a:r>
          </a:p>
          <a:p>
            <a:pPr marL="742950" lvl="1" indent="-285750">
              <a:lnSpc>
                <a:spcPct val="130000"/>
              </a:lnSpc>
              <a:buFont typeface="Arial" panose="020B0604020202020204" pitchFamily="34" charset="0"/>
              <a:buChar char="•"/>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Caritative Projekte</a:t>
            </a:r>
          </a:p>
          <a:p>
            <a:pPr marL="742950" lvl="1" indent="-285750">
              <a:lnSpc>
                <a:spcPct val="130000"/>
              </a:lnSpc>
              <a:buFont typeface="Arial" panose="020B0604020202020204" pitchFamily="34" charset="0"/>
              <a:buChar char="•"/>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Gestaltung des „Weißen Sonntags“, Fronleichnam</a:t>
            </a:r>
          </a:p>
          <a:p>
            <a:pPr marL="742950" lvl="1" indent="-285750">
              <a:lnSpc>
                <a:spcPct val="130000"/>
              </a:lnSpc>
              <a:buFont typeface="Arial" panose="020B0604020202020204" pitchFamily="34" charset="0"/>
              <a:buChar char="•"/>
              <a:tabLst>
                <a:tab pos="180340" algn="l"/>
                <a:tab pos="540385" algn="l"/>
                <a:tab pos="900430" algn="l"/>
                <a:tab pos="449580" algn="l"/>
              </a:tabLst>
            </a:pPr>
            <a:r>
              <a:rPr lang="de-DE" dirty="0">
                <a:latin typeface="Myriad Pro" panose="020B0503030403020204" pitchFamily="34" charset="0"/>
                <a:ea typeface="MS Mincho" panose="02020609040205080304" pitchFamily="49" charset="-128"/>
                <a:cs typeface="Times New Roman" panose="02020603050405020304" pitchFamily="18" charset="0"/>
              </a:rPr>
              <a:t>Pfarrfest oder  Organisation an einer Demo für den Schöpfungsschutz</a:t>
            </a:r>
          </a:p>
          <a:p>
            <a:pPr marL="742950" lvl="1" indent="-285750">
              <a:lnSpc>
                <a:spcPct val="130000"/>
              </a:lnSpc>
              <a:buFont typeface="Arial" panose="020B0604020202020204" pitchFamily="34" charset="0"/>
              <a:buChar char="•"/>
              <a:tabLst>
                <a:tab pos="180340" algn="l"/>
                <a:tab pos="540385" algn="l"/>
                <a:tab pos="900430" algn="l"/>
                <a:tab pos="449580" algn="l"/>
              </a:tabLst>
            </a:pPr>
            <a:endParaRPr lang="de-DE" dirty="0">
              <a:effectLst/>
              <a:latin typeface="Myriad Pro" panose="020B0503030403020204" pitchFamily="34" charset="0"/>
              <a:ea typeface="MS Mincho" panose="02020609040205080304" pitchFamily="49" charset="-128"/>
              <a:cs typeface="Times New Roman" panose="02020603050405020304" pitchFamily="18" charset="0"/>
            </a:endParaRPr>
          </a:p>
          <a:p>
            <a:pPr>
              <a:lnSpc>
                <a:spcPct val="130000"/>
              </a:lnSpc>
              <a:tabLst>
                <a:tab pos="180340" algn="l"/>
                <a:tab pos="540385" algn="l"/>
                <a:tab pos="900430" algn="l"/>
                <a:tab pos="449580" algn="l"/>
              </a:tabLst>
            </a:pPr>
            <a:r>
              <a:rPr lang="de-DE" dirty="0">
                <a:latin typeface="Myriad Pro" panose="020B0503030403020204" pitchFamily="34" charset="0"/>
                <a:ea typeface="MS Mincho" panose="02020609040205080304" pitchFamily="49" charset="-128"/>
                <a:cs typeface="Times New Roman" panose="02020603050405020304" pitchFamily="18" charset="0"/>
                <a:sym typeface="Symbol" panose="05050102010706020507" pitchFamily="18" charset="2"/>
              </a:rPr>
              <a:t> Angelegenheiten, die unter die Zustimmungsrechte fallen, sollten grundsätzlich von Anfang an gemeinsam angegangen und geplant werden.</a:t>
            </a:r>
            <a:endParaRPr lang="de-DE" dirty="0">
              <a:effectLst/>
              <a:latin typeface="Myriad Pro" panose="020B0503030403020204" pitchFamily="34" charset="0"/>
              <a:ea typeface="MS Mincho" panose="02020609040205080304" pitchFamily="49" charset="-128"/>
              <a:cs typeface="Times New Roman" panose="02020603050405020304" pitchFamily="18" charset="0"/>
            </a:endParaRPr>
          </a:p>
          <a:p>
            <a:pPr lvl="1">
              <a:lnSpc>
                <a:spcPct val="130000"/>
              </a:lnSpc>
              <a:tabLst>
                <a:tab pos="180340" algn="l"/>
                <a:tab pos="540385" algn="l"/>
                <a:tab pos="900430" algn="l"/>
                <a:tab pos="449580" algn="l"/>
              </a:tabLst>
            </a:pPr>
            <a:endParaRPr lang="de-DE" sz="2400" dirty="0">
              <a:effectLst/>
              <a:latin typeface="Myriad Pro" panose="020B0503030403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1242679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677656"/>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2. gut informiert</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Zustimmungs-, Anhörungs-, Informationsrecht</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2671157" y="856150"/>
            <a:ext cx="7586748" cy="369332"/>
          </a:xfrm>
          <a:prstGeom prst="rect">
            <a:avLst/>
          </a:prstGeom>
          <a:noFill/>
        </p:spPr>
        <p:txBody>
          <a:bodyPr wrap="square">
            <a:spAutoFit/>
          </a:bodyPr>
          <a:lstStyle/>
          <a:p>
            <a:pPr lvl="1">
              <a:tabLst>
                <a:tab pos="180340" algn="l"/>
                <a:tab pos="540385" algn="l"/>
                <a:tab pos="900430" algn="l"/>
                <a:tab pos="449580" algn="l"/>
              </a:tabLst>
            </a:pPr>
            <a:r>
              <a:rPr lang="de-DE" dirty="0">
                <a:latin typeface="Myriad Pro" panose="020B0503030403020204" pitchFamily="34" charset="0"/>
                <a:ea typeface="MS Mincho" panose="02020609040205080304" pitchFamily="49" charset="-128"/>
                <a:cs typeface="Times New Roman" panose="02020603050405020304" pitchFamily="18" charset="0"/>
              </a:rPr>
              <a:t>2. Das Zustimmungsrecht</a:t>
            </a:r>
            <a:endParaRPr lang="de-DE" sz="1800" dirty="0">
              <a:latin typeface="Myriad Pro" panose="020B0503030403020204" pitchFamily="34" charset="0"/>
              <a:ea typeface="MS Mincho" panose="02020609040205080304" pitchFamily="49" charset="-128"/>
              <a:cs typeface="Times New Roman" panose="02020603050405020304" pitchFamily="18" charset="0"/>
            </a:endParaRPr>
          </a:p>
        </p:txBody>
      </p:sp>
      <p:sp>
        <p:nvSpPr>
          <p:cNvPr id="8" name="Textfeld 7">
            <a:extLst>
              <a:ext uri="{FF2B5EF4-FFF2-40B4-BE49-F238E27FC236}">
                <a16:creationId xmlns:a16="http://schemas.microsoft.com/office/drawing/2014/main" id="{922B5C8A-5373-47F8-B6AC-BDE7BFFBA458}"/>
              </a:ext>
            </a:extLst>
          </p:cNvPr>
          <p:cNvSpPr txBox="1"/>
          <p:nvPr/>
        </p:nvSpPr>
        <p:spPr>
          <a:xfrm>
            <a:off x="3106189" y="1636272"/>
            <a:ext cx="8024553" cy="3299237"/>
          </a:xfrm>
          <a:prstGeom prst="rect">
            <a:avLst/>
          </a:prstGeom>
          <a:noFill/>
        </p:spPr>
        <p:txBody>
          <a:bodyPr wrap="square">
            <a:spAutoFit/>
          </a:bodyPr>
          <a:lstStyle/>
          <a:p>
            <a:r>
              <a:rPr lang="de-DE" dirty="0">
                <a:latin typeface="Myriad Pro" panose="020B0503030403020204" pitchFamily="34" charset="0"/>
              </a:rPr>
              <a:t>Das Zustimmungsrecht umfasst zwei Prozesse (Phasen):</a:t>
            </a:r>
          </a:p>
          <a:p>
            <a:pPr marL="800100" lvl="1" indent="-342900">
              <a:buAutoNum type="arabicPeriod"/>
            </a:pPr>
            <a:r>
              <a:rPr lang="de-DE" dirty="0">
                <a:latin typeface="Myriad Pro" panose="020B0503030403020204" pitchFamily="34" charset="0"/>
              </a:rPr>
              <a:t>Den Prozess der </a:t>
            </a:r>
            <a:r>
              <a:rPr lang="de-DE" dirty="0">
                <a:solidFill>
                  <a:srgbClr val="CC0000"/>
                </a:solidFill>
                <a:latin typeface="Myriad Pro" panose="020B0503030403020204" pitchFamily="34" charset="0"/>
              </a:rPr>
              <a:t>Meinungsbildung</a:t>
            </a:r>
            <a:r>
              <a:rPr lang="de-DE" dirty="0">
                <a:latin typeface="Myriad Pro" panose="020B0503030403020204" pitchFamily="34" charset="0"/>
              </a:rPr>
              <a:t>.</a:t>
            </a:r>
          </a:p>
          <a:p>
            <a:pPr marL="800100" lvl="1" indent="-342900">
              <a:buAutoNum type="arabicPeriod"/>
            </a:pPr>
            <a:r>
              <a:rPr lang="de-DE" dirty="0">
                <a:latin typeface="Myriad Pro" panose="020B0503030403020204" pitchFamily="34" charset="0"/>
              </a:rPr>
              <a:t>Den Prozess und die Artikulation der </a:t>
            </a:r>
            <a:r>
              <a:rPr lang="de-DE" dirty="0">
                <a:solidFill>
                  <a:srgbClr val="CC0000"/>
                </a:solidFill>
                <a:latin typeface="Myriad Pro" panose="020B0503030403020204" pitchFamily="34" charset="0"/>
              </a:rPr>
              <a:t>Willensbildung</a:t>
            </a:r>
            <a:r>
              <a:rPr lang="de-DE" dirty="0">
                <a:latin typeface="Myriad Pro" panose="020B0503030403020204" pitchFamily="34" charset="0"/>
              </a:rPr>
              <a:t>.</a:t>
            </a:r>
          </a:p>
          <a:p>
            <a:pPr marL="800100" lvl="1" indent="-342900">
              <a:buAutoNum type="arabicPeriod"/>
            </a:pPr>
            <a:endParaRPr lang="de-DE" dirty="0">
              <a:latin typeface="Myriad Pro" panose="020B0503030403020204" pitchFamily="34" charset="0"/>
            </a:endParaRPr>
          </a:p>
          <a:p>
            <a:r>
              <a:rPr lang="de-DE" dirty="0">
                <a:latin typeface="Myriad Pro" panose="020B0503030403020204" pitchFamily="34" charset="0"/>
              </a:rPr>
              <a:t>Beide Prozesse hängen eng miteinander zusammen, sind aber nicht identisch auch wenn in der Praxis beide Punkte faktisch oft miteinander vermischt werden.</a:t>
            </a:r>
          </a:p>
          <a:p>
            <a:endParaRPr lang="de-DE" dirty="0">
              <a:latin typeface="Myriad Pro" panose="020B0503030403020204" pitchFamily="34" charset="0"/>
            </a:endParaRPr>
          </a:p>
          <a:p>
            <a:r>
              <a:rPr lang="de-DE" dirty="0">
                <a:latin typeface="Myriad Pro" panose="020B0503030403020204" pitchFamily="34" charset="0"/>
              </a:rPr>
              <a:t>Für die Wahrnehmung des Zustimmungsrecht ist eine frühzeitige und umfängliche </a:t>
            </a:r>
            <a:r>
              <a:rPr lang="de-DE" dirty="0">
                <a:solidFill>
                  <a:srgbClr val="CC0000"/>
                </a:solidFill>
                <a:latin typeface="Myriad Pro" panose="020B0503030403020204" pitchFamily="34" charset="0"/>
              </a:rPr>
              <a:t>Information</a:t>
            </a:r>
            <a:r>
              <a:rPr lang="de-DE" dirty="0">
                <a:latin typeface="Myriad Pro" panose="020B0503030403020204" pitchFamily="34" charset="0"/>
              </a:rPr>
              <a:t> unverzichtbar. Dazu bedarf es erstens einer frühzeitigen Information des Vorstandes </a:t>
            </a:r>
            <a:r>
              <a:rPr lang="de-DE" u="sng" dirty="0">
                <a:latin typeface="Myriad Pro" panose="020B0503030403020204" pitchFamily="34" charset="0"/>
              </a:rPr>
              <a:t>und</a:t>
            </a:r>
            <a:r>
              <a:rPr lang="de-DE" dirty="0">
                <a:latin typeface="Myriad Pro" panose="020B0503030403020204" pitchFamily="34" charset="0"/>
              </a:rPr>
              <a:t> des Rates (ggf. durch den Vorstand)</a:t>
            </a:r>
          </a:p>
          <a:p>
            <a:pPr lvl="1">
              <a:lnSpc>
                <a:spcPct val="130000"/>
              </a:lnSpc>
              <a:tabLst>
                <a:tab pos="180340" algn="l"/>
                <a:tab pos="540385" algn="l"/>
                <a:tab pos="900430" algn="l"/>
                <a:tab pos="449580" algn="l"/>
              </a:tabLst>
            </a:pPr>
            <a:endParaRPr lang="de-DE" sz="2400" dirty="0">
              <a:effectLst/>
              <a:latin typeface="Myriad Pro" panose="020B0503030403020204" pitchFamily="34" charset="0"/>
              <a:ea typeface="MS Mincho" panose="02020609040205080304" pitchFamily="49" charset="-128"/>
              <a:cs typeface="Times New Roman" panose="02020603050405020304" pitchFamily="18" charset="0"/>
            </a:endParaRPr>
          </a:p>
        </p:txBody>
      </p:sp>
      <p:grpSp>
        <p:nvGrpSpPr>
          <p:cNvPr id="9" name="Gruppieren 8">
            <a:extLst>
              <a:ext uri="{FF2B5EF4-FFF2-40B4-BE49-F238E27FC236}">
                <a16:creationId xmlns:a16="http://schemas.microsoft.com/office/drawing/2014/main" id="{73FBE001-EA72-435E-AFA0-CD73E34C951F}"/>
              </a:ext>
            </a:extLst>
          </p:cNvPr>
          <p:cNvGrpSpPr/>
          <p:nvPr/>
        </p:nvGrpSpPr>
        <p:grpSpPr>
          <a:xfrm>
            <a:off x="2671157" y="5429654"/>
            <a:ext cx="8234826" cy="1261198"/>
            <a:chOff x="1691189" y="3482867"/>
            <a:chExt cx="8234826" cy="1261198"/>
          </a:xfrm>
        </p:grpSpPr>
        <p:sp>
          <p:nvSpPr>
            <p:cNvPr id="10" name="Rechteck 9">
              <a:extLst>
                <a:ext uri="{FF2B5EF4-FFF2-40B4-BE49-F238E27FC236}">
                  <a16:creationId xmlns:a16="http://schemas.microsoft.com/office/drawing/2014/main" id="{E7AE8961-5339-4266-9E1C-7C716EAD4781}"/>
                </a:ext>
              </a:extLst>
            </p:cNvPr>
            <p:cNvSpPr/>
            <p:nvPr/>
          </p:nvSpPr>
          <p:spPr>
            <a:xfrm>
              <a:off x="1691189" y="4326756"/>
              <a:ext cx="5195629" cy="417309"/>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3. Information</a:t>
              </a:r>
            </a:p>
          </p:txBody>
        </p:sp>
        <p:sp>
          <p:nvSpPr>
            <p:cNvPr id="11" name="Rechteck 10">
              <a:extLst>
                <a:ext uri="{FF2B5EF4-FFF2-40B4-BE49-F238E27FC236}">
                  <a16:creationId xmlns:a16="http://schemas.microsoft.com/office/drawing/2014/main" id="{20634EC5-C251-4166-8B11-ADAD32ACBD2E}"/>
                </a:ext>
              </a:extLst>
            </p:cNvPr>
            <p:cNvSpPr/>
            <p:nvPr/>
          </p:nvSpPr>
          <p:spPr>
            <a:xfrm>
              <a:off x="1873922" y="3900177"/>
              <a:ext cx="5012896" cy="417309"/>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4. Anhörung</a:t>
              </a:r>
            </a:p>
          </p:txBody>
        </p:sp>
        <p:sp>
          <p:nvSpPr>
            <p:cNvPr id="12" name="Rechteck 11">
              <a:extLst>
                <a:ext uri="{FF2B5EF4-FFF2-40B4-BE49-F238E27FC236}">
                  <a16:creationId xmlns:a16="http://schemas.microsoft.com/office/drawing/2014/main" id="{862C9483-0F90-40E7-A353-31B06B0F3F31}"/>
                </a:ext>
              </a:extLst>
            </p:cNvPr>
            <p:cNvSpPr/>
            <p:nvPr/>
          </p:nvSpPr>
          <p:spPr>
            <a:xfrm>
              <a:off x="2110549" y="3482867"/>
              <a:ext cx="4776270" cy="417309"/>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5. Einbeziehung</a:t>
              </a:r>
            </a:p>
          </p:txBody>
        </p:sp>
        <p:sp>
          <p:nvSpPr>
            <p:cNvPr id="13" name="Rechteck 12">
              <a:extLst>
                <a:ext uri="{FF2B5EF4-FFF2-40B4-BE49-F238E27FC236}">
                  <a16:creationId xmlns:a16="http://schemas.microsoft.com/office/drawing/2014/main" id="{C6E2AB5E-7F17-4860-B414-9ED87DF277A3}"/>
                </a:ext>
              </a:extLst>
            </p:cNvPr>
            <p:cNvSpPr/>
            <p:nvPr/>
          </p:nvSpPr>
          <p:spPr>
            <a:xfrm>
              <a:off x="6985299" y="3482867"/>
              <a:ext cx="2940716" cy="1251928"/>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Vorstufen der Partizipation</a:t>
              </a:r>
            </a:p>
          </p:txBody>
        </p:sp>
      </p:grpSp>
      <p:sp>
        <p:nvSpPr>
          <p:cNvPr id="14" name="Rechteck 13">
            <a:extLst>
              <a:ext uri="{FF2B5EF4-FFF2-40B4-BE49-F238E27FC236}">
                <a16:creationId xmlns:a16="http://schemas.microsoft.com/office/drawing/2014/main" id="{436D9586-E61D-48D1-9373-0666D8267BF5}"/>
              </a:ext>
            </a:extLst>
          </p:cNvPr>
          <p:cNvSpPr/>
          <p:nvPr/>
        </p:nvSpPr>
        <p:spPr>
          <a:xfrm>
            <a:off x="3253280" y="4995023"/>
            <a:ext cx="4613506" cy="41730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6. Mitbestimmung</a:t>
            </a:r>
          </a:p>
        </p:txBody>
      </p:sp>
      <p:sp>
        <p:nvSpPr>
          <p:cNvPr id="15" name="Rechteck 14">
            <a:extLst>
              <a:ext uri="{FF2B5EF4-FFF2-40B4-BE49-F238E27FC236}">
                <a16:creationId xmlns:a16="http://schemas.microsoft.com/office/drawing/2014/main" id="{314D8862-9914-4773-94CC-8C7677A9EE01}"/>
              </a:ext>
            </a:extLst>
          </p:cNvPr>
          <p:cNvSpPr/>
          <p:nvPr/>
        </p:nvSpPr>
        <p:spPr>
          <a:xfrm>
            <a:off x="7965267" y="4995022"/>
            <a:ext cx="2940716" cy="41731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Partizipation</a:t>
            </a:r>
          </a:p>
        </p:txBody>
      </p:sp>
    </p:spTree>
    <p:extLst>
      <p:ext uri="{BB962C8B-B14F-4D97-AF65-F5344CB8AC3E}">
        <p14:creationId xmlns:p14="http://schemas.microsoft.com/office/powerpoint/2010/main" val="2452930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954655"/>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2. gut informiert</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Zustimmungs-, Anhörungs-, Informationsrecht</a:t>
            </a:r>
          </a:p>
          <a:p>
            <a:pPr marL="342900" indent="-342900">
              <a:buAutoNum type="arabicPeriod"/>
            </a:pPr>
            <a:endParaRPr lang="de-DE" dirty="0">
              <a:latin typeface="Calibri" panose="020F0502020204030204" pitchFamily="34" charset="0"/>
              <a:ea typeface="Calibri" panose="020F0502020204030204" pitchFamily="34" charset="0"/>
              <a:cs typeface="Calibri" panose="020F0502020204030204" pitchFamily="34" charset="0"/>
            </a:endParaRP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2671157" y="856150"/>
            <a:ext cx="7586748" cy="646331"/>
          </a:xfrm>
          <a:prstGeom prst="rect">
            <a:avLst/>
          </a:prstGeom>
          <a:noFill/>
        </p:spPr>
        <p:txBody>
          <a:bodyPr wrap="square">
            <a:spAutoFit/>
          </a:bodyPr>
          <a:lstStyle/>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3. Das Anhörungsrecht</a:t>
            </a:r>
          </a:p>
          <a:p>
            <a:pPr marL="800100" lvl="1" indent="-342900">
              <a:buAutoNum type="arabicPeriod"/>
              <a:tabLst>
                <a:tab pos="180340" algn="l"/>
                <a:tab pos="540385" algn="l"/>
                <a:tab pos="900430" algn="l"/>
                <a:tab pos="449580" algn="l"/>
              </a:tabLst>
            </a:pPr>
            <a:endParaRPr lang="de-DE" sz="1800" dirty="0">
              <a:latin typeface="Myriad Pro" panose="020B0503030403020204" pitchFamily="34" charset="0"/>
              <a:ea typeface="MS Mincho" panose="02020609040205080304" pitchFamily="49" charset="-128"/>
              <a:cs typeface="Times New Roman" panose="02020603050405020304" pitchFamily="18" charset="0"/>
            </a:endParaRPr>
          </a:p>
        </p:txBody>
      </p:sp>
      <p:sp>
        <p:nvSpPr>
          <p:cNvPr id="8" name="Textfeld 7">
            <a:extLst>
              <a:ext uri="{FF2B5EF4-FFF2-40B4-BE49-F238E27FC236}">
                <a16:creationId xmlns:a16="http://schemas.microsoft.com/office/drawing/2014/main" id="{922B5C8A-5373-47F8-B6AC-BDE7BFFBA458}"/>
              </a:ext>
            </a:extLst>
          </p:cNvPr>
          <p:cNvSpPr txBox="1"/>
          <p:nvPr/>
        </p:nvSpPr>
        <p:spPr>
          <a:xfrm>
            <a:off x="3106189" y="1636272"/>
            <a:ext cx="8741795" cy="3659335"/>
          </a:xfrm>
          <a:prstGeom prst="rect">
            <a:avLst/>
          </a:prstGeom>
          <a:noFill/>
        </p:spPr>
        <p:txBody>
          <a:bodyPr wrap="square">
            <a:spAutoFit/>
          </a:bodyPr>
          <a:lstStyle/>
          <a:p>
            <a:pPr algn="l">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Times New Roman" panose="02020603050405020304" pitchFamily="18" charset="0"/>
              </a:rPr>
              <a:t>Der Pfarrgemeinderat </a:t>
            </a:r>
            <a:r>
              <a:rPr lang="de-DE" sz="1800" dirty="0">
                <a:solidFill>
                  <a:srgbClr val="FF0000"/>
                </a:solidFill>
                <a:effectLst/>
                <a:latin typeface="Myriad Pro" panose="020B0503030403020204" pitchFamily="34" charset="0"/>
                <a:ea typeface="MS Mincho" panose="02020609040205080304" pitchFamily="49" charset="-128"/>
                <a:cs typeface="Times New Roman" panose="02020603050405020304" pitchFamily="18" charset="0"/>
              </a:rPr>
              <a:t>ist zu hören </a:t>
            </a:r>
            <a:r>
              <a:rPr lang="de-DE" sz="1800" u="sng" dirty="0">
                <a:solidFill>
                  <a:srgbClr val="FF0000"/>
                </a:solidFill>
                <a:effectLst/>
                <a:latin typeface="Myriad Pro" panose="020B0503030403020204" pitchFamily="34" charset="0"/>
                <a:ea typeface="MS Mincho" panose="02020609040205080304" pitchFamily="49" charset="-128"/>
                <a:cs typeface="Times New Roman" panose="02020603050405020304" pitchFamily="18" charset="0"/>
              </a:rPr>
              <a:t>vor</a:t>
            </a:r>
            <a:r>
              <a:rPr lang="de-DE" sz="1800" dirty="0">
                <a:effectLst/>
                <a:latin typeface="Myriad Pro" panose="020B0503030403020204" pitchFamily="34" charset="0"/>
                <a:ea typeface="MS Mincho" panose="02020609040205080304" pitchFamily="49" charset="-128"/>
                <a:cs typeface="Times New Roman" panose="02020603050405020304" pitchFamily="18" charset="0"/>
              </a:rPr>
              <a:t> Entscheidungen über:</a:t>
            </a: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a) Regelungen der gottesdienstlichen Feiern in der Pfarrei. Dies gilt unter anderem für Gottesdienste an Sonn und Feiertagen, bei der Erstkommunion, am Fronleichnamsfest und bei Begräbnisfeiern;</a:t>
            </a: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b) die Festlegung der regelmäßigen Gottesdienstzeiten in der Pfarrei;</a:t>
            </a: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c) die Gestaltung des liturgischen Lebens;</a:t>
            </a: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d) Neubauten, Umbauten oder Nutzung von Kirche, Pfarrhaus und anderen</a:t>
            </a: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pfarreigenen oder von der Pfarrei genutzten Gebäuden und Anlagen;</a:t>
            </a: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e) den Erlass von Hausordnungen für Pfarr- und Jugendheime;</a:t>
            </a: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f) die technische und künstlerische Ausstattung der Kirche;</a:t>
            </a: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g) die Änderung der Pfarrstruktur. (PGR-O §23 (4))</a:t>
            </a:r>
          </a:p>
          <a:p>
            <a:pPr lvl="1">
              <a:lnSpc>
                <a:spcPct val="130000"/>
              </a:lnSpc>
              <a:tabLst>
                <a:tab pos="180340" algn="l"/>
                <a:tab pos="540385" algn="l"/>
                <a:tab pos="900430" algn="l"/>
                <a:tab pos="449580" algn="l"/>
              </a:tabLst>
            </a:pPr>
            <a:endParaRPr lang="de-DE" sz="2400" dirty="0">
              <a:effectLst/>
              <a:latin typeface="Myriad Pro" panose="020B0503030403020204" pitchFamily="34" charset="0"/>
              <a:ea typeface="MS Mincho" panose="02020609040205080304" pitchFamily="49" charset="-128"/>
              <a:cs typeface="Times New Roman" panose="02020603050405020304" pitchFamily="18"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2948247" y="5087389"/>
            <a:ext cx="8573193" cy="1200329"/>
          </a:xfrm>
          <a:prstGeom prst="rect">
            <a:avLst/>
          </a:prstGeom>
          <a:noFill/>
        </p:spPr>
        <p:txBody>
          <a:bodyPr wrap="square" rtlCol="0">
            <a:spAutoFit/>
          </a:bodyPr>
          <a:lstStyle/>
          <a:p>
            <a:r>
              <a:rPr lang="de-DE" dirty="0"/>
              <a:t>Das Anhörungsrecht ist eine </a:t>
            </a:r>
            <a:r>
              <a:rPr lang="de-DE" dirty="0">
                <a:solidFill>
                  <a:srgbClr val="FF0000"/>
                </a:solidFill>
              </a:rPr>
              <a:t>MUSS-VORSCHRIFT </a:t>
            </a:r>
            <a:r>
              <a:rPr lang="de-DE" dirty="0"/>
              <a:t>und sehr umfassend.</a:t>
            </a:r>
          </a:p>
          <a:p>
            <a:endParaRPr lang="de-DE" dirty="0"/>
          </a:p>
          <a:p>
            <a:r>
              <a:rPr lang="de-DE" dirty="0"/>
              <a:t> </a:t>
            </a:r>
          </a:p>
          <a:p>
            <a:endParaRPr lang="de-DE" dirty="0"/>
          </a:p>
        </p:txBody>
      </p:sp>
    </p:spTree>
    <p:extLst>
      <p:ext uri="{BB962C8B-B14F-4D97-AF65-F5344CB8AC3E}">
        <p14:creationId xmlns:p14="http://schemas.microsoft.com/office/powerpoint/2010/main" val="94213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954655"/>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2. gut informiert</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Zustimmungs-, Anhörungs-, Informationsrecht</a:t>
            </a:r>
          </a:p>
          <a:p>
            <a:pPr marL="342900" indent="-342900">
              <a:buFont typeface="Wingdings" panose="05000000000000000000" pitchFamily="2" charset="2"/>
              <a:buChar char="§"/>
            </a:pPr>
            <a:endParaRPr lang="de-DE" dirty="0">
              <a:latin typeface="Calibri" panose="020F0502020204030204" pitchFamily="34" charset="0"/>
              <a:ea typeface="Calibri" panose="020F0502020204030204" pitchFamily="34" charset="0"/>
              <a:cs typeface="Calibri" panose="020F0502020204030204" pitchFamily="34" charset="0"/>
            </a:endParaRPr>
          </a:p>
          <a:p>
            <a:pPr marL="342900" indent="-342900">
              <a:buAutoNum type="arabicPeriod"/>
            </a:pPr>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2671157" y="856150"/>
            <a:ext cx="7586748" cy="646331"/>
          </a:xfrm>
          <a:prstGeom prst="rect">
            <a:avLst/>
          </a:prstGeom>
          <a:noFill/>
        </p:spPr>
        <p:txBody>
          <a:bodyPr wrap="square">
            <a:spAutoFit/>
          </a:bodyPr>
          <a:lstStyle/>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3. Das Anhörungsrecht</a:t>
            </a:r>
          </a:p>
          <a:p>
            <a:pPr marL="800100" lvl="1" indent="-342900">
              <a:buAutoNum type="arabicPeriod"/>
              <a:tabLst>
                <a:tab pos="180340" algn="l"/>
                <a:tab pos="540385" algn="l"/>
                <a:tab pos="900430" algn="l"/>
                <a:tab pos="449580" algn="l"/>
              </a:tabLst>
            </a:pPr>
            <a:endParaRPr lang="de-DE" sz="1800" dirty="0">
              <a:latin typeface="Myriad Pro" panose="020B0503030403020204" pitchFamily="34" charset="0"/>
              <a:ea typeface="MS Mincho" panose="02020609040205080304" pitchFamily="49" charset="-128"/>
              <a:cs typeface="Times New Roman" panose="02020603050405020304" pitchFamily="18"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190489" y="1774350"/>
            <a:ext cx="8573193" cy="3693319"/>
          </a:xfrm>
          <a:prstGeom prst="rect">
            <a:avLst/>
          </a:prstGeom>
          <a:noFill/>
        </p:spPr>
        <p:txBody>
          <a:bodyPr wrap="square" rtlCol="0">
            <a:spAutoFit/>
          </a:bodyPr>
          <a:lstStyle/>
          <a:p>
            <a:r>
              <a:rPr lang="de-DE" dirty="0">
                <a:latin typeface="Myriad Pro" panose="020B0503030403020204" pitchFamily="34" charset="0"/>
              </a:rPr>
              <a:t>Entscheidend ist der Hinweis auf das </a:t>
            </a:r>
            <a:r>
              <a:rPr lang="de-DE" dirty="0">
                <a:solidFill>
                  <a:srgbClr val="CC0000"/>
                </a:solidFill>
                <a:latin typeface="Myriad Pro" panose="020B0503030403020204" pitchFamily="34" charset="0"/>
              </a:rPr>
              <a:t>„VOR“ </a:t>
            </a:r>
            <a:r>
              <a:rPr lang="de-DE" dirty="0">
                <a:latin typeface="Myriad Pro" panose="020B0503030403020204" pitchFamily="34" charset="0"/>
              </a:rPr>
              <a:t>Entscheidungen</a:t>
            </a:r>
          </a:p>
          <a:p>
            <a:endParaRPr lang="de-DE" dirty="0">
              <a:latin typeface="Myriad Pro" panose="020B0503030403020204" pitchFamily="34" charset="0"/>
            </a:endParaRPr>
          </a:p>
          <a:p>
            <a:r>
              <a:rPr lang="de-DE" dirty="0">
                <a:latin typeface="Myriad Pro" panose="020B0503030403020204" pitchFamily="34" charset="0"/>
              </a:rPr>
              <a:t>Auch das Anhörungsrecht umfasst zwei Prozesse (Phasen):</a:t>
            </a:r>
          </a:p>
          <a:p>
            <a:pPr marL="800100" lvl="1" indent="-342900">
              <a:buAutoNum type="arabicPeriod"/>
            </a:pPr>
            <a:r>
              <a:rPr lang="de-DE" dirty="0">
                <a:latin typeface="Myriad Pro" panose="020B0503030403020204" pitchFamily="34" charset="0"/>
              </a:rPr>
              <a:t>Den Prozess der </a:t>
            </a:r>
            <a:r>
              <a:rPr lang="de-DE" dirty="0">
                <a:solidFill>
                  <a:srgbClr val="CC0000"/>
                </a:solidFill>
                <a:latin typeface="Myriad Pro" panose="020B0503030403020204" pitchFamily="34" charset="0"/>
              </a:rPr>
              <a:t>Meinungsbildung</a:t>
            </a:r>
            <a:r>
              <a:rPr lang="de-DE" dirty="0">
                <a:latin typeface="Myriad Pro" panose="020B0503030403020204" pitchFamily="34" charset="0"/>
              </a:rPr>
              <a:t>.</a:t>
            </a:r>
          </a:p>
          <a:p>
            <a:pPr marL="800100" lvl="1" indent="-342900">
              <a:buAutoNum type="arabicPeriod"/>
            </a:pPr>
            <a:r>
              <a:rPr lang="de-DE" dirty="0">
                <a:latin typeface="Myriad Pro" panose="020B0503030403020204" pitchFamily="34" charset="0"/>
              </a:rPr>
              <a:t>Der Prozess der </a:t>
            </a:r>
            <a:r>
              <a:rPr lang="de-DE" dirty="0">
                <a:solidFill>
                  <a:srgbClr val="C00000"/>
                </a:solidFill>
                <a:latin typeface="Myriad Pro" panose="020B0503030403020204" pitchFamily="34" charset="0"/>
              </a:rPr>
              <a:t>Willensbildung</a:t>
            </a:r>
            <a:r>
              <a:rPr lang="de-DE" dirty="0">
                <a:latin typeface="Myriad Pro" panose="020B0503030403020204" pitchFamily="34" charset="0"/>
              </a:rPr>
              <a:t> und die </a:t>
            </a:r>
            <a:r>
              <a:rPr lang="de-DE" dirty="0">
                <a:solidFill>
                  <a:srgbClr val="CC0000"/>
                </a:solidFill>
                <a:latin typeface="Myriad Pro" panose="020B0503030403020204" pitchFamily="34" charset="0"/>
              </a:rPr>
              <a:t>Artikulation</a:t>
            </a:r>
            <a:r>
              <a:rPr lang="de-DE" dirty="0">
                <a:latin typeface="Myriad Pro" panose="020B0503030403020204" pitchFamily="34" charset="0"/>
              </a:rPr>
              <a:t> der gebildeten Meinung.</a:t>
            </a:r>
          </a:p>
          <a:p>
            <a:pPr marL="800100" lvl="1" indent="-342900">
              <a:buAutoNum type="arabicPeriod"/>
            </a:pPr>
            <a:endParaRPr lang="de-DE" dirty="0">
              <a:latin typeface="Myriad Pro" panose="020B0503030403020204" pitchFamily="34" charset="0"/>
            </a:endParaRPr>
          </a:p>
          <a:p>
            <a:r>
              <a:rPr lang="de-DE" dirty="0">
                <a:latin typeface="Myriad Pro" panose="020B0503030403020204" pitchFamily="34" charset="0"/>
              </a:rPr>
              <a:t>Beide Punkte hängen eng miteinander zusammen, sind aber nicht identisch auch wenn in der Praxis beide Punkte der Anhörung faktisch oft miteinander vermischt werden.</a:t>
            </a:r>
          </a:p>
          <a:p>
            <a:endParaRPr lang="de-DE" dirty="0">
              <a:latin typeface="Myriad Pro" panose="020B0503030403020204" pitchFamily="34" charset="0"/>
            </a:endParaRPr>
          </a:p>
          <a:p>
            <a:r>
              <a:rPr lang="de-DE" dirty="0">
                <a:latin typeface="Myriad Pro" panose="020B0503030403020204" pitchFamily="34" charset="0"/>
              </a:rPr>
              <a:t>Für die Wahrnehmung des Anhörungsrecht ist eine frühzeitige und umfängliche </a:t>
            </a:r>
            <a:r>
              <a:rPr lang="de-DE" dirty="0">
                <a:solidFill>
                  <a:srgbClr val="CC0000"/>
                </a:solidFill>
                <a:latin typeface="Myriad Pro" panose="020B0503030403020204" pitchFamily="34" charset="0"/>
              </a:rPr>
              <a:t>Information</a:t>
            </a:r>
            <a:r>
              <a:rPr lang="de-DE" dirty="0">
                <a:latin typeface="Myriad Pro" panose="020B0503030403020204" pitchFamily="34" charset="0"/>
              </a:rPr>
              <a:t> unverzichtbar. Dazu bedarf es erstens einer frühzeitigen Information des Vorstandes </a:t>
            </a:r>
            <a:r>
              <a:rPr lang="de-DE" u="sng" dirty="0">
                <a:latin typeface="Myriad Pro" panose="020B0503030403020204" pitchFamily="34" charset="0"/>
              </a:rPr>
              <a:t>und</a:t>
            </a:r>
            <a:r>
              <a:rPr lang="de-DE" dirty="0">
                <a:latin typeface="Myriad Pro" panose="020B0503030403020204" pitchFamily="34" charset="0"/>
              </a:rPr>
              <a:t> (ggf. im Anschluss daran) des Rates.</a:t>
            </a:r>
          </a:p>
          <a:p>
            <a:endParaRPr lang="de-DE" dirty="0"/>
          </a:p>
        </p:txBody>
      </p:sp>
    </p:spTree>
    <p:extLst>
      <p:ext uri="{BB962C8B-B14F-4D97-AF65-F5344CB8AC3E}">
        <p14:creationId xmlns:p14="http://schemas.microsoft.com/office/powerpoint/2010/main" val="27603483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677656"/>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2. gut informiert</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Zustimmungs-, Anhörungs-, Informationsrecht</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2671157" y="856150"/>
            <a:ext cx="7586748" cy="646331"/>
          </a:xfrm>
          <a:prstGeom prst="rect">
            <a:avLst/>
          </a:prstGeom>
          <a:noFill/>
        </p:spPr>
        <p:txBody>
          <a:bodyPr wrap="square">
            <a:spAutoFit/>
          </a:bodyPr>
          <a:lstStyle/>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3. Das Anhörungsrecht</a:t>
            </a:r>
          </a:p>
          <a:p>
            <a:pPr marL="800100" lvl="1" indent="-342900">
              <a:buAutoNum type="arabicPeriod"/>
              <a:tabLst>
                <a:tab pos="180340" algn="l"/>
                <a:tab pos="540385" algn="l"/>
                <a:tab pos="900430" algn="l"/>
                <a:tab pos="449580" algn="l"/>
              </a:tabLst>
            </a:pPr>
            <a:endParaRPr lang="de-DE" sz="1800" dirty="0">
              <a:latin typeface="Myriad Pro" panose="020B0503030403020204" pitchFamily="34" charset="0"/>
              <a:ea typeface="MS Mincho" panose="02020609040205080304" pitchFamily="49" charset="-128"/>
              <a:cs typeface="Times New Roman" panose="02020603050405020304" pitchFamily="18"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146946" y="1334440"/>
            <a:ext cx="8573193" cy="4524315"/>
          </a:xfrm>
          <a:prstGeom prst="rect">
            <a:avLst/>
          </a:prstGeom>
          <a:noFill/>
        </p:spPr>
        <p:txBody>
          <a:bodyPr wrap="square" rtlCol="0">
            <a:spAutoFit/>
          </a:bodyPr>
          <a:lstStyle/>
          <a:p>
            <a:r>
              <a:rPr lang="de-DE" dirty="0">
                <a:latin typeface="Myriad Pro" panose="020B0503030403020204" pitchFamily="34" charset="0"/>
              </a:rPr>
              <a:t>Für beide Punkte des Anhörungsrechts ist eine frühzeitige und umfängliche </a:t>
            </a:r>
            <a:r>
              <a:rPr lang="de-DE" dirty="0">
                <a:solidFill>
                  <a:srgbClr val="CC0000"/>
                </a:solidFill>
                <a:latin typeface="Myriad Pro" panose="020B0503030403020204" pitchFamily="34" charset="0"/>
              </a:rPr>
              <a:t>Information</a:t>
            </a:r>
            <a:r>
              <a:rPr lang="de-DE" dirty="0">
                <a:latin typeface="Myriad Pro" panose="020B0503030403020204" pitchFamily="34" charset="0"/>
              </a:rPr>
              <a:t> </a:t>
            </a:r>
            <a:r>
              <a:rPr lang="de-DE" dirty="0">
                <a:solidFill>
                  <a:srgbClr val="CC0000"/>
                </a:solidFill>
                <a:latin typeface="Myriad Pro" panose="020B0503030403020204" pitchFamily="34" charset="0"/>
              </a:rPr>
              <a:t>vor der Anhörung </a:t>
            </a:r>
            <a:r>
              <a:rPr lang="de-DE" dirty="0">
                <a:latin typeface="Myriad Pro" panose="020B0503030403020204" pitchFamily="34" charset="0"/>
              </a:rPr>
              <a:t>unverzichtbar. Dazu bedarf es erstens einer frühzeitigen Information des Vorstandes </a:t>
            </a:r>
            <a:r>
              <a:rPr lang="de-DE" u="sng" dirty="0">
                <a:latin typeface="Myriad Pro" panose="020B0503030403020204" pitchFamily="34" charset="0"/>
              </a:rPr>
              <a:t>und</a:t>
            </a:r>
            <a:r>
              <a:rPr lang="de-DE" dirty="0">
                <a:latin typeface="Myriad Pro" panose="020B0503030403020204" pitchFamily="34" charset="0"/>
              </a:rPr>
              <a:t> im Anschluss daran des Rates.</a:t>
            </a:r>
          </a:p>
          <a:p>
            <a:endParaRPr lang="de-DE" dirty="0">
              <a:latin typeface="Myriad Pro" panose="020B0503030403020204" pitchFamily="34" charset="0"/>
            </a:endParaRPr>
          </a:p>
          <a:p>
            <a:r>
              <a:rPr lang="de-DE" dirty="0">
                <a:latin typeface="Myriad Pro" panose="020B0503030403020204" pitchFamily="34" charset="0"/>
              </a:rPr>
              <a:t>Entsprechend beinhaltet das Anhörungsrecht auch ein Informationsrecht des Rates bzw. eine Informationspflicht, etwa von Seiten</a:t>
            </a:r>
          </a:p>
          <a:p>
            <a:pPr marL="285750" indent="-285750">
              <a:buFont typeface="Wingdings" panose="05000000000000000000" pitchFamily="2" charset="2"/>
              <a:buChar char="Ø"/>
            </a:pPr>
            <a:endParaRPr lang="de-DE" dirty="0">
              <a:latin typeface="Myriad Pro" panose="020B0503030403020204" pitchFamily="34" charset="0"/>
            </a:endParaRPr>
          </a:p>
          <a:p>
            <a:pPr marL="285750" indent="-285750">
              <a:buFont typeface="Wingdings" panose="05000000000000000000" pitchFamily="2" charset="2"/>
              <a:buChar char="Ø"/>
            </a:pPr>
            <a:r>
              <a:rPr lang="de-DE" dirty="0">
                <a:latin typeface="Myriad Pro" panose="020B0503030403020204" pitchFamily="34" charset="0"/>
              </a:rPr>
              <a:t>des Pfarrers;</a:t>
            </a:r>
          </a:p>
          <a:p>
            <a:pPr marL="285750" indent="-285750">
              <a:buFont typeface="Wingdings" panose="05000000000000000000" pitchFamily="2" charset="2"/>
              <a:buChar char="Ø"/>
            </a:pPr>
            <a:r>
              <a:rPr lang="de-DE" dirty="0">
                <a:latin typeface="Myriad Pro" panose="020B0503030403020204" pitchFamily="34" charset="0"/>
              </a:rPr>
              <a:t>des Seelsorgeteams;</a:t>
            </a:r>
          </a:p>
          <a:p>
            <a:pPr marL="285750" indent="-285750">
              <a:buFont typeface="Wingdings" panose="05000000000000000000" pitchFamily="2" charset="2"/>
              <a:buChar char="Ø"/>
            </a:pPr>
            <a:r>
              <a:rPr lang="de-DE" dirty="0">
                <a:latin typeface="Myriad Pro" panose="020B0503030403020204" pitchFamily="34" charset="0"/>
              </a:rPr>
              <a:t>des Verwaltungsrats;</a:t>
            </a:r>
          </a:p>
          <a:p>
            <a:pPr marL="285750" indent="-285750">
              <a:buFont typeface="Wingdings" panose="05000000000000000000" pitchFamily="2" charset="2"/>
              <a:buChar char="Ø"/>
            </a:pPr>
            <a:r>
              <a:rPr lang="de-DE" dirty="0">
                <a:latin typeface="Myriad Pro" panose="020B0503030403020204" pitchFamily="34" charset="0"/>
              </a:rPr>
              <a:t>des Kirchengemeindeverbands;</a:t>
            </a:r>
          </a:p>
          <a:p>
            <a:pPr marL="285750" indent="-285750">
              <a:buFont typeface="Wingdings" panose="05000000000000000000" pitchFamily="2" charset="2"/>
              <a:buChar char="Ø"/>
            </a:pPr>
            <a:r>
              <a:rPr lang="de-DE" dirty="0">
                <a:latin typeface="Myriad Pro" panose="020B0503030403020204" pitchFamily="34" charset="0"/>
              </a:rPr>
              <a:t>des Pfarreienrates;</a:t>
            </a:r>
          </a:p>
          <a:p>
            <a:pPr marL="285750" indent="-285750">
              <a:buFont typeface="Wingdings" panose="05000000000000000000" pitchFamily="2" charset="2"/>
              <a:buChar char="Ø"/>
            </a:pPr>
            <a:r>
              <a:rPr lang="de-DE" dirty="0">
                <a:latin typeface="Myriad Pro" panose="020B0503030403020204" pitchFamily="34" charset="0"/>
              </a:rPr>
              <a:t>etc.</a:t>
            </a:r>
          </a:p>
          <a:p>
            <a:endParaRPr lang="de-DE" dirty="0">
              <a:latin typeface="Myriad Pro" panose="020B0503030403020204" pitchFamily="34" charset="0"/>
            </a:endParaRPr>
          </a:p>
          <a:p>
            <a:endParaRPr lang="de-DE" dirty="0"/>
          </a:p>
          <a:p>
            <a:endParaRPr lang="de-DE" dirty="0"/>
          </a:p>
        </p:txBody>
      </p:sp>
      <p:grpSp>
        <p:nvGrpSpPr>
          <p:cNvPr id="8" name="Gruppieren 7">
            <a:extLst>
              <a:ext uri="{FF2B5EF4-FFF2-40B4-BE49-F238E27FC236}">
                <a16:creationId xmlns:a16="http://schemas.microsoft.com/office/drawing/2014/main" id="{B2A38BF4-26BB-4A8C-A5F8-D65BD92F6FE5}"/>
              </a:ext>
            </a:extLst>
          </p:cNvPr>
          <p:cNvGrpSpPr/>
          <p:nvPr/>
        </p:nvGrpSpPr>
        <p:grpSpPr>
          <a:xfrm>
            <a:off x="3415460" y="5021942"/>
            <a:ext cx="7640954" cy="1715509"/>
            <a:chOff x="2671157" y="4179625"/>
            <a:chExt cx="8613154" cy="2115141"/>
          </a:xfrm>
        </p:grpSpPr>
        <p:grpSp>
          <p:nvGrpSpPr>
            <p:cNvPr id="9" name="Gruppieren 8">
              <a:extLst>
                <a:ext uri="{FF2B5EF4-FFF2-40B4-BE49-F238E27FC236}">
                  <a16:creationId xmlns:a16="http://schemas.microsoft.com/office/drawing/2014/main" id="{FC32F853-1CBC-47B7-BF64-4E2434E4C123}"/>
                </a:ext>
              </a:extLst>
            </p:cNvPr>
            <p:cNvGrpSpPr/>
            <p:nvPr/>
          </p:nvGrpSpPr>
          <p:grpSpPr>
            <a:xfrm>
              <a:off x="2671157" y="5440823"/>
              <a:ext cx="8613154" cy="853943"/>
              <a:chOff x="1306297" y="4725526"/>
              <a:chExt cx="8613154" cy="853943"/>
            </a:xfrm>
          </p:grpSpPr>
          <p:sp>
            <p:nvSpPr>
              <p:cNvPr id="15" name="Rechteck 14">
                <a:extLst>
                  <a:ext uri="{FF2B5EF4-FFF2-40B4-BE49-F238E27FC236}">
                    <a16:creationId xmlns:a16="http://schemas.microsoft.com/office/drawing/2014/main" id="{05CE4235-D99B-45AE-801F-9AEDDEC0C6FC}"/>
                  </a:ext>
                </a:extLst>
              </p:cNvPr>
              <p:cNvSpPr/>
              <p:nvPr/>
            </p:nvSpPr>
            <p:spPr>
              <a:xfrm>
                <a:off x="1306297" y="5162160"/>
                <a:ext cx="5580522" cy="41730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strike="sngStrike" dirty="0">
                    <a:latin typeface="Arial" panose="020B0604020202020204" pitchFamily="34" charset="0"/>
                    <a:cs typeface="Arial" panose="020B0604020202020204" pitchFamily="34" charset="0"/>
                  </a:rPr>
                  <a:t>1. Instrumentalisierung</a:t>
                </a:r>
              </a:p>
            </p:txBody>
          </p:sp>
          <p:sp>
            <p:nvSpPr>
              <p:cNvPr id="16" name="Rechteck 15">
                <a:extLst>
                  <a:ext uri="{FF2B5EF4-FFF2-40B4-BE49-F238E27FC236}">
                    <a16:creationId xmlns:a16="http://schemas.microsoft.com/office/drawing/2014/main" id="{0E5621E7-326C-446F-8C33-06473DAE3505}"/>
                  </a:ext>
                </a:extLst>
              </p:cNvPr>
              <p:cNvSpPr/>
              <p:nvPr/>
            </p:nvSpPr>
            <p:spPr>
              <a:xfrm>
                <a:off x="1496143" y="4744850"/>
                <a:ext cx="5390676" cy="41730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strike="sngStrike" dirty="0">
                    <a:latin typeface="Arial" panose="020B0604020202020204" pitchFamily="34" charset="0"/>
                    <a:cs typeface="Arial" panose="020B0604020202020204" pitchFamily="34" charset="0"/>
                  </a:rPr>
                  <a:t>2. Anweisung</a:t>
                </a:r>
              </a:p>
            </p:txBody>
          </p:sp>
          <p:sp>
            <p:nvSpPr>
              <p:cNvPr id="17" name="Rechteck 16">
                <a:extLst>
                  <a:ext uri="{FF2B5EF4-FFF2-40B4-BE49-F238E27FC236}">
                    <a16:creationId xmlns:a16="http://schemas.microsoft.com/office/drawing/2014/main" id="{3FB480CC-7AAA-4BC8-ACF2-1A2531E25AD1}"/>
                  </a:ext>
                </a:extLst>
              </p:cNvPr>
              <p:cNvSpPr/>
              <p:nvPr/>
            </p:nvSpPr>
            <p:spPr>
              <a:xfrm>
                <a:off x="6985299" y="4725526"/>
                <a:ext cx="2934152" cy="85394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keine Partizipation</a:t>
                </a:r>
              </a:p>
            </p:txBody>
          </p:sp>
        </p:grpSp>
        <p:grpSp>
          <p:nvGrpSpPr>
            <p:cNvPr id="10" name="Gruppieren 9">
              <a:extLst>
                <a:ext uri="{FF2B5EF4-FFF2-40B4-BE49-F238E27FC236}">
                  <a16:creationId xmlns:a16="http://schemas.microsoft.com/office/drawing/2014/main" id="{7EE44D26-639C-4B64-B990-C356B41C5926}"/>
                </a:ext>
              </a:extLst>
            </p:cNvPr>
            <p:cNvGrpSpPr/>
            <p:nvPr/>
          </p:nvGrpSpPr>
          <p:grpSpPr>
            <a:xfrm>
              <a:off x="3063035" y="4179625"/>
              <a:ext cx="8221276" cy="1261198"/>
              <a:chOff x="1691189" y="3482867"/>
              <a:chExt cx="8234826" cy="1261198"/>
            </a:xfrm>
          </p:grpSpPr>
          <p:sp>
            <p:nvSpPr>
              <p:cNvPr id="11" name="Rechteck 10">
                <a:extLst>
                  <a:ext uri="{FF2B5EF4-FFF2-40B4-BE49-F238E27FC236}">
                    <a16:creationId xmlns:a16="http://schemas.microsoft.com/office/drawing/2014/main" id="{4E69ADBD-A387-467D-AE1C-232C7CD0F2F8}"/>
                  </a:ext>
                </a:extLst>
              </p:cNvPr>
              <p:cNvSpPr/>
              <p:nvPr/>
            </p:nvSpPr>
            <p:spPr>
              <a:xfrm>
                <a:off x="1691189" y="4326756"/>
                <a:ext cx="5195629" cy="417309"/>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3. Information</a:t>
                </a:r>
              </a:p>
            </p:txBody>
          </p:sp>
          <p:sp>
            <p:nvSpPr>
              <p:cNvPr id="12" name="Rechteck 11">
                <a:extLst>
                  <a:ext uri="{FF2B5EF4-FFF2-40B4-BE49-F238E27FC236}">
                    <a16:creationId xmlns:a16="http://schemas.microsoft.com/office/drawing/2014/main" id="{C030C6EB-F226-42F6-8A53-393B8175AC99}"/>
                  </a:ext>
                </a:extLst>
              </p:cNvPr>
              <p:cNvSpPr/>
              <p:nvPr/>
            </p:nvSpPr>
            <p:spPr>
              <a:xfrm>
                <a:off x="1873922" y="3900177"/>
                <a:ext cx="5012896" cy="417309"/>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4. Anhörung</a:t>
                </a:r>
              </a:p>
            </p:txBody>
          </p:sp>
          <p:sp>
            <p:nvSpPr>
              <p:cNvPr id="13" name="Rechteck 12">
                <a:extLst>
                  <a:ext uri="{FF2B5EF4-FFF2-40B4-BE49-F238E27FC236}">
                    <a16:creationId xmlns:a16="http://schemas.microsoft.com/office/drawing/2014/main" id="{D16B5283-09C0-4784-BBCA-DEBCEE0465DD}"/>
                  </a:ext>
                </a:extLst>
              </p:cNvPr>
              <p:cNvSpPr/>
              <p:nvPr/>
            </p:nvSpPr>
            <p:spPr>
              <a:xfrm>
                <a:off x="2110549" y="3482867"/>
                <a:ext cx="4776270" cy="417309"/>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5. Einbeziehung</a:t>
                </a:r>
              </a:p>
            </p:txBody>
          </p:sp>
          <p:sp>
            <p:nvSpPr>
              <p:cNvPr id="14" name="Rechteck 13">
                <a:extLst>
                  <a:ext uri="{FF2B5EF4-FFF2-40B4-BE49-F238E27FC236}">
                    <a16:creationId xmlns:a16="http://schemas.microsoft.com/office/drawing/2014/main" id="{B30ACA83-778C-4439-9665-4420F941F335}"/>
                  </a:ext>
                </a:extLst>
              </p:cNvPr>
              <p:cNvSpPr/>
              <p:nvPr/>
            </p:nvSpPr>
            <p:spPr>
              <a:xfrm>
                <a:off x="6985299" y="3482867"/>
                <a:ext cx="2940716" cy="1251928"/>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Vorstufen der Partizipation</a:t>
                </a:r>
              </a:p>
            </p:txBody>
          </p:sp>
        </p:grpSp>
      </p:grpSp>
    </p:spTree>
    <p:extLst>
      <p:ext uri="{BB962C8B-B14F-4D97-AF65-F5344CB8AC3E}">
        <p14:creationId xmlns:p14="http://schemas.microsoft.com/office/powerpoint/2010/main" val="690110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677656"/>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2. gut informiert</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Zustimmungs-, Anhörungs-, Informationsrecht</a:t>
            </a:r>
          </a:p>
          <a:p>
            <a:pPr marL="342900" indent="-342900">
              <a:buAutoNum type="arabicPeriod"/>
            </a:pPr>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2671157" y="856150"/>
            <a:ext cx="7586748" cy="923330"/>
          </a:xfrm>
          <a:prstGeom prst="rect">
            <a:avLst/>
          </a:prstGeom>
          <a:noFill/>
        </p:spPr>
        <p:txBody>
          <a:bodyPr wrap="square">
            <a:spAutoFit/>
          </a:bodyPr>
          <a:lstStyle/>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4. Das Informationsrecht</a:t>
            </a:r>
          </a:p>
          <a:p>
            <a:pPr lvl="1">
              <a:tabLst>
                <a:tab pos="180340" algn="l"/>
                <a:tab pos="540385" algn="l"/>
                <a:tab pos="900430" algn="l"/>
                <a:tab pos="449580" algn="l"/>
              </a:tabLst>
            </a:pPr>
            <a:endParaRPr lang="de-DE" dirty="0">
              <a:latin typeface="Myriad Pro" panose="020B0503030403020204" pitchFamily="34" charset="0"/>
              <a:ea typeface="MS Mincho" panose="02020609040205080304" pitchFamily="49" charset="-128"/>
              <a:cs typeface="Times New Roman" panose="02020603050405020304" pitchFamily="18" charset="0"/>
            </a:endParaRPr>
          </a:p>
          <a:p>
            <a:pPr marL="742950" lvl="1" indent="-285750">
              <a:buFont typeface="Symbol" panose="05050102010706020507" pitchFamily="18" charset="2"/>
              <a:buChar char="®"/>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sym typeface="Symbol" panose="05050102010706020507" pitchFamily="18" charset="2"/>
              </a:rPr>
              <a:t>grundlegend für die Wahrnehmung aller weiteren Rechte</a:t>
            </a:r>
            <a:endParaRPr lang="de-DE" sz="1800" dirty="0">
              <a:latin typeface="Myriad Pro" panose="020B0503030403020204" pitchFamily="34" charset="0"/>
              <a:ea typeface="MS Mincho" panose="02020609040205080304" pitchFamily="49" charset="-128"/>
              <a:cs typeface="Times New Roman" panose="02020603050405020304" pitchFamily="18"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173864" y="1768808"/>
            <a:ext cx="8573193" cy="2391424"/>
          </a:xfrm>
          <a:prstGeom prst="rect">
            <a:avLst/>
          </a:prstGeom>
          <a:noFill/>
        </p:spPr>
        <p:txBody>
          <a:bodyPr wrap="square" rtlCol="0">
            <a:spAutoFit/>
          </a:bodyPr>
          <a:lstStyle/>
          <a:p>
            <a:pPr algn="l">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Arial" panose="020B0604020202020204" pitchFamily="34" charset="0"/>
              </a:rPr>
              <a:t>Der Pfarrgemeinderat ist zu </a:t>
            </a:r>
            <a:r>
              <a:rPr lang="de-DE" sz="1800" dirty="0">
                <a:solidFill>
                  <a:srgbClr val="FF0000"/>
                </a:solidFill>
                <a:effectLst/>
                <a:latin typeface="Myriad Pro" panose="020B0503030403020204" pitchFamily="34" charset="0"/>
                <a:ea typeface="MS Mincho" panose="02020609040205080304" pitchFamily="49" charset="-128"/>
                <a:cs typeface="Arial" panose="020B0604020202020204" pitchFamily="34" charset="0"/>
              </a:rPr>
              <a:t>informieren</a:t>
            </a:r>
            <a:r>
              <a:rPr lang="de-DE" sz="1800" dirty="0">
                <a:effectLst/>
                <a:latin typeface="Myriad Pro" panose="020B0503030403020204" pitchFamily="34" charset="0"/>
                <a:ea typeface="MS Mincho" panose="02020609040205080304" pitchFamily="49" charset="-128"/>
                <a:cs typeface="Arial" panose="020B0604020202020204" pitchFamily="34" charset="0"/>
              </a:rPr>
              <a:t> über:</a:t>
            </a:r>
            <a:endParaRPr lang="de-DE" sz="1800" dirty="0">
              <a:effectLst/>
              <a:latin typeface="Myriad Pro" panose="020B0503030403020204" pitchFamily="34" charset="0"/>
              <a:ea typeface="MS Mincho" panose="02020609040205080304" pitchFamily="49" charset="-128"/>
              <a:cs typeface="Times New Roman" panose="02020603050405020304" pitchFamily="18" charset="0"/>
            </a:endParaRP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Arial" panose="020B0604020202020204" pitchFamily="34" charset="0"/>
              </a:rPr>
              <a:t>a) die Arbeit des Seelsorgeteams;</a:t>
            </a:r>
            <a:endParaRPr lang="de-DE" dirty="0">
              <a:effectLst/>
              <a:latin typeface="Myriad Pro" panose="020B0503030403020204" pitchFamily="34" charset="0"/>
              <a:ea typeface="MS Mincho" panose="02020609040205080304" pitchFamily="49" charset="-128"/>
              <a:cs typeface="Times New Roman" panose="02020603050405020304" pitchFamily="18" charset="0"/>
            </a:endParaRP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Arial" panose="020B0604020202020204" pitchFamily="34" charset="0"/>
              </a:rPr>
              <a:t>b) besondere pastorale Situationen in der Gemeinde;</a:t>
            </a:r>
            <a:endParaRPr lang="de-DE" dirty="0">
              <a:effectLst/>
              <a:latin typeface="Myriad Pro" panose="020B0503030403020204" pitchFamily="34" charset="0"/>
              <a:ea typeface="MS Mincho" panose="02020609040205080304" pitchFamily="49" charset="-128"/>
              <a:cs typeface="Times New Roman" panose="02020603050405020304" pitchFamily="18" charset="0"/>
            </a:endParaRP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Arial" panose="020B0604020202020204" pitchFamily="34" charset="0"/>
              </a:rPr>
              <a:t>c) künftig zu erwartende Entwicklungen;</a:t>
            </a:r>
            <a:endParaRPr lang="de-DE" dirty="0">
              <a:effectLst/>
              <a:latin typeface="Myriad Pro" panose="020B0503030403020204" pitchFamily="34" charset="0"/>
              <a:ea typeface="MS Mincho" panose="02020609040205080304" pitchFamily="49" charset="-128"/>
              <a:cs typeface="Times New Roman" panose="02020603050405020304" pitchFamily="18" charset="0"/>
            </a:endParaRP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Arial" panose="020B0604020202020204" pitchFamily="34" charset="0"/>
              </a:rPr>
              <a:t>d) die Arbeit und die Beschlüsse überpfarrlicher Gremien,</a:t>
            </a:r>
            <a:endParaRPr lang="de-DE" dirty="0">
              <a:effectLst/>
              <a:latin typeface="Myriad Pro" panose="020B0503030403020204" pitchFamily="34" charset="0"/>
              <a:ea typeface="MS Mincho" panose="02020609040205080304" pitchFamily="49" charset="-128"/>
              <a:cs typeface="Times New Roman" panose="02020603050405020304" pitchFamily="18" charset="0"/>
            </a:endParaRPr>
          </a:p>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Arial" panose="020B0604020202020204" pitchFamily="34" charset="0"/>
              </a:rPr>
              <a:t>e) Gesetze und Verordnungen des Bischofs, welche die Pfarrei betreffen.</a:t>
            </a:r>
            <a:endParaRPr lang="de-DE" dirty="0">
              <a:effectLst/>
              <a:latin typeface="Myriad Pro" panose="020B0503030403020204" pitchFamily="34" charset="0"/>
              <a:ea typeface="MS Mincho" panose="02020609040205080304" pitchFamily="49" charset="-128"/>
              <a:cs typeface="Times New Roman" panose="02020603050405020304" pitchFamily="18" charset="0"/>
            </a:endParaRPr>
          </a:p>
          <a:p>
            <a:pPr marL="800100" lvl="1" indent="-342900">
              <a:buAutoNum type="arabicPeriod"/>
            </a:pPr>
            <a:endParaRPr lang="de-DE" dirty="0"/>
          </a:p>
          <a:p>
            <a:endParaRPr lang="de-DE" dirty="0"/>
          </a:p>
        </p:txBody>
      </p:sp>
      <p:grpSp>
        <p:nvGrpSpPr>
          <p:cNvPr id="8" name="Gruppieren 7">
            <a:extLst>
              <a:ext uri="{FF2B5EF4-FFF2-40B4-BE49-F238E27FC236}">
                <a16:creationId xmlns:a16="http://schemas.microsoft.com/office/drawing/2014/main" id="{3ABADC99-4AE2-4282-A6B1-D7C121780A38}"/>
              </a:ext>
            </a:extLst>
          </p:cNvPr>
          <p:cNvGrpSpPr/>
          <p:nvPr/>
        </p:nvGrpSpPr>
        <p:grpSpPr>
          <a:xfrm>
            <a:off x="2671157" y="3866325"/>
            <a:ext cx="8234826" cy="1261198"/>
            <a:chOff x="1691189" y="3482867"/>
            <a:chExt cx="8234826" cy="1261198"/>
          </a:xfrm>
        </p:grpSpPr>
        <p:sp>
          <p:nvSpPr>
            <p:cNvPr id="9" name="Rechteck 8">
              <a:extLst>
                <a:ext uri="{FF2B5EF4-FFF2-40B4-BE49-F238E27FC236}">
                  <a16:creationId xmlns:a16="http://schemas.microsoft.com/office/drawing/2014/main" id="{31FB8BA9-5190-4811-B614-B9DB079B65D2}"/>
                </a:ext>
              </a:extLst>
            </p:cNvPr>
            <p:cNvSpPr/>
            <p:nvPr/>
          </p:nvSpPr>
          <p:spPr>
            <a:xfrm>
              <a:off x="1691189" y="4326756"/>
              <a:ext cx="5195629" cy="417309"/>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3. Information</a:t>
              </a:r>
            </a:p>
          </p:txBody>
        </p:sp>
        <p:sp>
          <p:nvSpPr>
            <p:cNvPr id="10" name="Rechteck 9">
              <a:extLst>
                <a:ext uri="{FF2B5EF4-FFF2-40B4-BE49-F238E27FC236}">
                  <a16:creationId xmlns:a16="http://schemas.microsoft.com/office/drawing/2014/main" id="{0BC804D0-5F13-4EB0-A220-A9E1695927CE}"/>
                </a:ext>
              </a:extLst>
            </p:cNvPr>
            <p:cNvSpPr/>
            <p:nvPr/>
          </p:nvSpPr>
          <p:spPr>
            <a:xfrm>
              <a:off x="1873922" y="3900177"/>
              <a:ext cx="5012896" cy="417309"/>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4. Anhörung</a:t>
              </a:r>
            </a:p>
          </p:txBody>
        </p:sp>
        <p:sp>
          <p:nvSpPr>
            <p:cNvPr id="11" name="Rechteck 10">
              <a:extLst>
                <a:ext uri="{FF2B5EF4-FFF2-40B4-BE49-F238E27FC236}">
                  <a16:creationId xmlns:a16="http://schemas.microsoft.com/office/drawing/2014/main" id="{FC3C3F8C-4D28-4C90-9AD1-37064DF18DA0}"/>
                </a:ext>
              </a:extLst>
            </p:cNvPr>
            <p:cNvSpPr/>
            <p:nvPr/>
          </p:nvSpPr>
          <p:spPr>
            <a:xfrm>
              <a:off x="2110549" y="3482867"/>
              <a:ext cx="4776270" cy="417309"/>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5. Einbeziehung</a:t>
              </a:r>
            </a:p>
          </p:txBody>
        </p:sp>
        <p:sp>
          <p:nvSpPr>
            <p:cNvPr id="12" name="Rechteck 11">
              <a:extLst>
                <a:ext uri="{FF2B5EF4-FFF2-40B4-BE49-F238E27FC236}">
                  <a16:creationId xmlns:a16="http://schemas.microsoft.com/office/drawing/2014/main" id="{E82452B0-BD28-4DD9-B0F8-D27391738216}"/>
                </a:ext>
              </a:extLst>
            </p:cNvPr>
            <p:cNvSpPr/>
            <p:nvPr/>
          </p:nvSpPr>
          <p:spPr>
            <a:xfrm>
              <a:off x="6985299" y="3482867"/>
              <a:ext cx="2940716" cy="1251928"/>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Vorstufen der Partizipation</a:t>
              </a:r>
            </a:p>
          </p:txBody>
        </p:sp>
      </p:grpSp>
      <p:grpSp>
        <p:nvGrpSpPr>
          <p:cNvPr id="13" name="Gruppieren 12">
            <a:extLst>
              <a:ext uri="{FF2B5EF4-FFF2-40B4-BE49-F238E27FC236}">
                <a16:creationId xmlns:a16="http://schemas.microsoft.com/office/drawing/2014/main" id="{A27CE0FA-5815-4AE2-8C6C-C15D1BEEE5ED}"/>
              </a:ext>
            </a:extLst>
          </p:cNvPr>
          <p:cNvGrpSpPr/>
          <p:nvPr/>
        </p:nvGrpSpPr>
        <p:grpSpPr>
          <a:xfrm>
            <a:off x="2292829" y="5162723"/>
            <a:ext cx="8613154" cy="853943"/>
            <a:chOff x="1306297" y="4725526"/>
            <a:chExt cx="8613154" cy="853943"/>
          </a:xfrm>
        </p:grpSpPr>
        <p:sp>
          <p:nvSpPr>
            <p:cNvPr id="14" name="Rechteck 13">
              <a:extLst>
                <a:ext uri="{FF2B5EF4-FFF2-40B4-BE49-F238E27FC236}">
                  <a16:creationId xmlns:a16="http://schemas.microsoft.com/office/drawing/2014/main" id="{2E2DCAD0-1C21-46D5-982D-B0FA494225A4}"/>
                </a:ext>
              </a:extLst>
            </p:cNvPr>
            <p:cNvSpPr/>
            <p:nvPr/>
          </p:nvSpPr>
          <p:spPr>
            <a:xfrm>
              <a:off x="1306297" y="5162160"/>
              <a:ext cx="5580522" cy="41730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1. </a:t>
              </a:r>
              <a:r>
                <a:rPr lang="de-DE" sz="1400" strike="sngStrike" dirty="0">
                  <a:latin typeface="Arial" panose="020B0604020202020204" pitchFamily="34" charset="0"/>
                  <a:cs typeface="Arial" panose="020B0604020202020204" pitchFamily="34" charset="0"/>
                </a:rPr>
                <a:t>Instrumentalisierung</a:t>
              </a:r>
            </a:p>
          </p:txBody>
        </p:sp>
        <p:sp>
          <p:nvSpPr>
            <p:cNvPr id="15" name="Rechteck 14">
              <a:extLst>
                <a:ext uri="{FF2B5EF4-FFF2-40B4-BE49-F238E27FC236}">
                  <a16:creationId xmlns:a16="http://schemas.microsoft.com/office/drawing/2014/main" id="{C827520D-5C34-499E-AF62-75CC523536C3}"/>
                </a:ext>
              </a:extLst>
            </p:cNvPr>
            <p:cNvSpPr/>
            <p:nvPr/>
          </p:nvSpPr>
          <p:spPr>
            <a:xfrm>
              <a:off x="1496143" y="4744850"/>
              <a:ext cx="5390676" cy="41730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latin typeface="Arial" panose="020B0604020202020204" pitchFamily="34" charset="0"/>
                  <a:cs typeface="Arial" panose="020B0604020202020204" pitchFamily="34" charset="0"/>
                </a:rPr>
                <a:t>2. </a:t>
              </a:r>
              <a:r>
                <a:rPr lang="de-DE" sz="1400" strike="sngStrike" dirty="0">
                  <a:latin typeface="Arial" panose="020B0604020202020204" pitchFamily="34" charset="0"/>
                  <a:cs typeface="Arial" panose="020B0604020202020204" pitchFamily="34" charset="0"/>
                </a:rPr>
                <a:t>Anweisung</a:t>
              </a:r>
            </a:p>
          </p:txBody>
        </p:sp>
        <p:sp>
          <p:nvSpPr>
            <p:cNvPr id="16" name="Rechteck 15">
              <a:extLst>
                <a:ext uri="{FF2B5EF4-FFF2-40B4-BE49-F238E27FC236}">
                  <a16:creationId xmlns:a16="http://schemas.microsoft.com/office/drawing/2014/main" id="{6A1CA08D-9347-43F0-88EA-9D85BF052D52}"/>
                </a:ext>
              </a:extLst>
            </p:cNvPr>
            <p:cNvSpPr/>
            <p:nvPr/>
          </p:nvSpPr>
          <p:spPr>
            <a:xfrm>
              <a:off x="6985299" y="4725526"/>
              <a:ext cx="2934152" cy="85394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keine Partizipation</a:t>
              </a:r>
            </a:p>
          </p:txBody>
        </p:sp>
      </p:grpSp>
    </p:spTree>
    <p:extLst>
      <p:ext uri="{BB962C8B-B14F-4D97-AF65-F5344CB8AC3E}">
        <p14:creationId xmlns:p14="http://schemas.microsoft.com/office/powerpoint/2010/main" val="1111416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677656"/>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2. gut informiert</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Zustimmungs-, Anhörungs-, Informationsrecht</a:t>
            </a:r>
          </a:p>
          <a:p>
            <a:pPr marL="342900" indent="-342900">
              <a:buAutoNum type="arabicPeriod"/>
            </a:pPr>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2671157" y="856150"/>
            <a:ext cx="7586748" cy="646331"/>
          </a:xfrm>
          <a:prstGeom prst="rect">
            <a:avLst/>
          </a:prstGeom>
          <a:noFill/>
        </p:spPr>
        <p:txBody>
          <a:bodyPr wrap="square">
            <a:spAutoFit/>
          </a:bodyPr>
          <a:lstStyle/>
          <a:p>
            <a:pPr lvl="1">
              <a:tabLst>
                <a:tab pos="180340" algn="l"/>
                <a:tab pos="540385" algn="l"/>
                <a:tab pos="900430" algn="l"/>
                <a:tab pos="449580" algn="l"/>
              </a:tabLst>
            </a:pPr>
            <a:r>
              <a:rPr lang="de-DE" dirty="0">
                <a:effectLst/>
                <a:latin typeface="Myriad Pro" panose="020B0503030403020204" pitchFamily="34" charset="0"/>
                <a:ea typeface="MS Mincho" panose="02020609040205080304" pitchFamily="49" charset="-128"/>
                <a:cs typeface="Times New Roman" panose="02020603050405020304" pitchFamily="18" charset="0"/>
              </a:rPr>
              <a:t>4. Das Informationsrecht</a:t>
            </a:r>
          </a:p>
          <a:p>
            <a:pPr marL="800100" lvl="1" indent="-342900">
              <a:buAutoNum type="arabicPeriod"/>
              <a:tabLst>
                <a:tab pos="180340" algn="l"/>
                <a:tab pos="540385" algn="l"/>
                <a:tab pos="900430" algn="l"/>
                <a:tab pos="449580" algn="l"/>
              </a:tabLst>
            </a:pPr>
            <a:endParaRPr lang="de-DE" sz="1800" dirty="0">
              <a:latin typeface="Myriad Pro" panose="020B0503030403020204" pitchFamily="34" charset="0"/>
              <a:ea typeface="MS Mincho" panose="02020609040205080304" pitchFamily="49" charset="-128"/>
              <a:cs typeface="Times New Roman" panose="02020603050405020304" pitchFamily="18" charset="0"/>
            </a:endParaRPr>
          </a:p>
        </p:txBody>
      </p:sp>
      <p:sp>
        <p:nvSpPr>
          <p:cNvPr id="3" name="Textfeld 2">
            <a:extLst>
              <a:ext uri="{FF2B5EF4-FFF2-40B4-BE49-F238E27FC236}">
                <a16:creationId xmlns:a16="http://schemas.microsoft.com/office/drawing/2014/main" id="{962FF8CC-A1B2-46C9-8291-5551E95A5D31}"/>
              </a:ext>
            </a:extLst>
          </p:cNvPr>
          <p:cNvSpPr txBox="1"/>
          <p:nvPr/>
        </p:nvSpPr>
        <p:spPr>
          <a:xfrm>
            <a:off x="3144499" y="1859339"/>
            <a:ext cx="8470603" cy="4524315"/>
          </a:xfrm>
          <a:prstGeom prst="rect">
            <a:avLst/>
          </a:prstGeom>
          <a:noFill/>
        </p:spPr>
        <p:txBody>
          <a:bodyPr wrap="square" rtlCol="0">
            <a:spAutoFit/>
          </a:bodyPr>
          <a:lstStyle/>
          <a:p>
            <a:r>
              <a:rPr lang="de-DE" dirty="0">
                <a:latin typeface="Myriad Pro" panose="020B0503030403020204" pitchFamily="34" charset="0"/>
              </a:rPr>
              <a:t>Das Informationsrecht wird leicht unterschätzt … obwohl es die Grundlage der „Partizipation“ ist und „entscheidungsfähig“ bzw. „handlungsfähig“ macht:</a:t>
            </a:r>
          </a:p>
          <a:p>
            <a:endParaRPr lang="de-DE" dirty="0"/>
          </a:p>
          <a:p>
            <a:pPr marL="285750" indent="-285750">
              <a:buFont typeface="Arial" panose="020B0604020202020204" pitchFamily="34" charset="0"/>
              <a:buChar char="•"/>
            </a:pPr>
            <a:r>
              <a:rPr lang="de-DE" dirty="0">
                <a:latin typeface="Myriad Pro" panose="020B0503030403020204" pitchFamily="34" charset="0"/>
              </a:rPr>
              <a:t>Wer im Pastoralteam ist für was zuständig und mit welcher Kompetenz?</a:t>
            </a:r>
          </a:p>
          <a:p>
            <a:pPr marL="285750" indent="-285750">
              <a:buFont typeface="Arial" panose="020B0604020202020204" pitchFamily="34" charset="0"/>
              <a:buChar char="•"/>
            </a:pPr>
            <a:r>
              <a:rPr lang="de-DE" dirty="0">
                <a:latin typeface="Myriad Pro" panose="020B0503030403020204" pitchFamily="34" charset="0"/>
              </a:rPr>
              <a:t>Wer unterstützt die Gremien und mit welchen „Zeitansatz“.</a:t>
            </a:r>
          </a:p>
          <a:p>
            <a:pPr marL="285750" indent="-285750">
              <a:buFont typeface="Arial" panose="020B0604020202020204" pitchFamily="34" charset="0"/>
              <a:buChar char="•"/>
            </a:pPr>
            <a:r>
              <a:rPr lang="de-DE" dirty="0">
                <a:latin typeface="Myriad Pro" panose="020B0503030403020204" pitchFamily="34" charset="0"/>
              </a:rPr>
              <a:t>Was darf ich „fordern“, welche Unterstützung steht mir „zu“.</a:t>
            </a:r>
          </a:p>
          <a:p>
            <a:pPr marL="285750" indent="-285750">
              <a:buFont typeface="Arial" panose="020B0604020202020204" pitchFamily="34" charset="0"/>
              <a:buChar char="•"/>
            </a:pPr>
            <a:r>
              <a:rPr lang="de-DE" dirty="0">
                <a:latin typeface="Myriad Pro" panose="020B0503030403020204" pitchFamily="34" charset="0"/>
              </a:rPr>
              <a:t>Welchen „Geschäftsverteilungsplan“ gibt und wann ist „wer“ ansprechbar.</a:t>
            </a:r>
          </a:p>
          <a:p>
            <a:pPr marL="285750" indent="-285750">
              <a:buFont typeface="Arial" panose="020B0604020202020204" pitchFamily="34" charset="0"/>
              <a:buChar char="•"/>
            </a:pPr>
            <a:r>
              <a:rPr lang="de-DE" dirty="0">
                <a:latin typeface="Myriad Pro" panose="020B0503030403020204" pitchFamily="34" charset="0"/>
              </a:rPr>
              <a:t>Was hat der Priesterrat beraten? Was der Katholikenrat?</a:t>
            </a:r>
          </a:p>
          <a:p>
            <a:pPr marL="285750" indent="-285750">
              <a:buFont typeface="Arial" panose="020B0604020202020204" pitchFamily="34" charset="0"/>
              <a:buChar char="•"/>
            </a:pPr>
            <a:r>
              <a:rPr lang="de-DE" dirty="0">
                <a:latin typeface="Myriad Pro" panose="020B0503030403020204" pitchFamily="34" charset="0"/>
              </a:rPr>
              <a:t>Was passiert mit der Gemeinde, wenn „der“ oder „die“ eine andere Aufgabe übernimmt?</a:t>
            </a:r>
          </a:p>
          <a:p>
            <a:pPr marL="285750" indent="-285750">
              <a:buFont typeface="Arial" panose="020B0604020202020204" pitchFamily="34" charset="0"/>
              <a:buChar char="•"/>
            </a:pPr>
            <a:r>
              <a:rPr lang="de-DE" dirty="0">
                <a:latin typeface="Myriad Pro" panose="020B0503030403020204" pitchFamily="34" charset="0"/>
              </a:rPr>
              <a:t>Wer ist „mein“ verbindlicher Ansprechpartner/in und mit welcher „Prokura“</a:t>
            </a:r>
          </a:p>
          <a:p>
            <a:pPr marL="285750" indent="-285750">
              <a:buFont typeface="Arial" panose="020B0604020202020204" pitchFamily="34" charset="0"/>
              <a:buChar char="•"/>
            </a:pPr>
            <a:endParaRPr lang="de-DE" dirty="0">
              <a:latin typeface="Myriad Pro" panose="020B0503030403020204" pitchFamily="34" charset="0"/>
            </a:endParaRPr>
          </a:p>
          <a:p>
            <a:pPr marL="285750" indent="-285750">
              <a:buFont typeface="Arial" panose="020B0604020202020204" pitchFamily="34" charset="0"/>
              <a:buChar char="•"/>
            </a:pPr>
            <a:endParaRPr lang="de-DE" dirty="0">
              <a:latin typeface="Myriad Pro" panose="020B0503030403020204" pitchFamily="34" charset="0"/>
            </a:endParaRPr>
          </a:p>
          <a:p>
            <a:pPr marL="285750" indent="-285750">
              <a:buFont typeface="Arial" panose="020B0604020202020204" pitchFamily="34" charset="0"/>
              <a:buChar char="•"/>
            </a:pPr>
            <a:r>
              <a:rPr lang="de-DE" dirty="0">
                <a:solidFill>
                  <a:srgbClr val="C00000"/>
                </a:solidFill>
                <a:latin typeface="Myriad Pro" panose="020B0503030403020204" pitchFamily="34" charset="0"/>
              </a:rPr>
              <a:t>Man sollte unbedingt darauf achten, wann informiert wird. Informationen sollten dem Vorstand bzw. dem Rat möglichst frühzeitig und vor den Sitzungen zur Verfügung gestellt werden. Sie sollten ggf. „eingefordert“ werden.</a:t>
            </a:r>
          </a:p>
        </p:txBody>
      </p:sp>
    </p:spTree>
    <p:extLst>
      <p:ext uri="{BB962C8B-B14F-4D97-AF65-F5344CB8AC3E}">
        <p14:creationId xmlns:p14="http://schemas.microsoft.com/office/powerpoint/2010/main" val="20483725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677656"/>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2. gut informiert</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Aufgaben und Zuständigkeiten … die versteckten Rechte</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2671157" y="856150"/>
            <a:ext cx="7586748" cy="677108"/>
          </a:xfrm>
          <a:prstGeom prst="rect">
            <a:avLst/>
          </a:prstGeom>
          <a:noFill/>
        </p:spPr>
        <p:txBody>
          <a:bodyPr wrap="square">
            <a:spAutoFit/>
          </a:bodyPr>
          <a:lstStyle/>
          <a:p>
            <a:pPr lvl="1">
              <a:tabLst>
                <a:tab pos="180340" algn="l"/>
                <a:tab pos="540385" algn="l"/>
                <a:tab pos="900430" algn="l"/>
                <a:tab pos="449580" algn="l"/>
              </a:tabLst>
            </a:pPr>
            <a:r>
              <a:rPr lang="de-DE" sz="2000" dirty="0">
                <a:effectLst/>
                <a:latin typeface="Myriad Pro" panose="020B0503030403020204" pitchFamily="34" charset="0"/>
                <a:ea typeface="MS Mincho" panose="02020609040205080304" pitchFamily="49" charset="-128"/>
                <a:cs typeface="Times New Roman" panose="02020603050405020304" pitchFamily="18" charset="0"/>
              </a:rPr>
              <a:t>Aufgaben und Zuständigkeiten … die versteckten Rechte</a:t>
            </a:r>
          </a:p>
          <a:p>
            <a:pPr marL="800100" lvl="1" indent="-342900">
              <a:buAutoNum type="arabicPeriod"/>
              <a:tabLst>
                <a:tab pos="180340" algn="l"/>
                <a:tab pos="540385" algn="l"/>
                <a:tab pos="900430" algn="l"/>
                <a:tab pos="449580" algn="l"/>
              </a:tabLst>
            </a:pPr>
            <a:endParaRPr lang="de-DE" sz="1800" dirty="0">
              <a:latin typeface="Myriad Pro" panose="020B0503030403020204" pitchFamily="34" charset="0"/>
              <a:ea typeface="MS Mincho" panose="02020609040205080304" pitchFamily="49" charset="-128"/>
              <a:cs typeface="Times New Roman" panose="02020603050405020304" pitchFamily="18"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099071" y="1366125"/>
            <a:ext cx="8573193" cy="6901826"/>
          </a:xfrm>
          <a:prstGeom prst="rect">
            <a:avLst/>
          </a:prstGeom>
          <a:noFill/>
        </p:spPr>
        <p:txBody>
          <a:bodyPr wrap="square" rtlCol="0">
            <a:spAutoFit/>
          </a:bodyPr>
          <a:lstStyle/>
          <a:p>
            <a:pPr algn="l">
              <a:lnSpc>
                <a:spcPct val="130000"/>
              </a:lnSpc>
              <a:buAutoNum type="arabicParenBoth"/>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Arial" panose="020B0604020202020204" pitchFamily="34" charset="0"/>
              </a:rPr>
              <a:t> Der Pfarrgemeinderat (bzw. Pfarreienrat) erarbeitet eine pastorale Planung für die Pfarrei </a:t>
            </a:r>
            <a:r>
              <a:rPr lang="de-DE" sz="1800" dirty="0">
                <a:solidFill>
                  <a:srgbClr val="FF0000"/>
                </a:solidFill>
                <a:effectLst/>
                <a:latin typeface="Myriad Pro" panose="020B0503030403020204" pitchFamily="34" charset="0"/>
                <a:ea typeface="MS Mincho" panose="02020609040205080304" pitchFamily="49" charset="-128"/>
                <a:cs typeface="Arial" panose="020B0604020202020204" pitchFamily="34" charset="0"/>
              </a:rPr>
              <a:t>unter Berücksichtigung der Beschlüsse der Bistumssynode.</a:t>
            </a:r>
          </a:p>
          <a:p>
            <a:pPr algn="l">
              <a:lnSpc>
                <a:spcPct val="130000"/>
              </a:lnSpc>
              <a:tabLst>
                <a:tab pos="180340" algn="l"/>
                <a:tab pos="540385" algn="l"/>
                <a:tab pos="900430" algn="l"/>
                <a:tab pos="449580" algn="l"/>
              </a:tabLst>
            </a:pPr>
            <a:endParaRPr lang="de-DE" dirty="0">
              <a:solidFill>
                <a:srgbClr val="FF0000"/>
              </a:solidFill>
              <a:latin typeface="Myriad Pro" panose="020B0503030403020204" pitchFamily="34" charset="0"/>
              <a:ea typeface="MS Mincho" panose="02020609040205080304" pitchFamily="49" charset="-128"/>
              <a:cs typeface="Arial" panose="020B0604020202020204" pitchFamily="34" charset="0"/>
            </a:endParaRPr>
          </a:p>
          <a:p>
            <a:pPr marL="285750" indent="-285750" algn="l">
              <a:lnSpc>
                <a:spcPct val="130000"/>
              </a:lnSpc>
              <a:buFont typeface="Symbol" panose="05050102010706020507" pitchFamily="18" charset="2"/>
              <a:buChar char="®"/>
              <a:tabLst>
                <a:tab pos="180340" algn="l"/>
                <a:tab pos="540385" algn="l"/>
                <a:tab pos="900430" algn="l"/>
                <a:tab pos="449580" algn="l"/>
              </a:tabLst>
            </a:pPr>
            <a:r>
              <a:rPr lang="de-DE" sz="1800" dirty="0">
                <a:solidFill>
                  <a:srgbClr val="FF0000"/>
                </a:solidFill>
                <a:effectLst/>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sehr wichtige und grundsätzliche Aufgabe bzw. Zuständigkeit</a:t>
            </a:r>
          </a:p>
          <a:p>
            <a:pPr marL="285750" indent="-285750" algn="l">
              <a:lnSpc>
                <a:spcPct val="130000"/>
              </a:lnSpc>
              <a:buFont typeface="Symbol" panose="05050102010706020507" pitchFamily="18" charset="2"/>
              <a:buChar char="®"/>
              <a:tabLst>
                <a:tab pos="180340" algn="l"/>
                <a:tab pos="540385" algn="l"/>
                <a:tab pos="900430" algn="l"/>
                <a:tab pos="449580" algn="l"/>
              </a:tabLst>
            </a:pPr>
            <a:r>
              <a:rPr lang="de-DE" dirty="0">
                <a:solidFill>
                  <a:srgbClr val="FF0000"/>
                </a:solidFill>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hohes Partizipationspotential (Wahrnehmung, Planung, Durchführung)</a:t>
            </a:r>
          </a:p>
          <a:p>
            <a:pPr marL="285750" indent="-285750" algn="l">
              <a:lnSpc>
                <a:spcPct val="130000"/>
              </a:lnSpc>
              <a:buFont typeface="Symbol" panose="05050102010706020507" pitchFamily="18" charset="2"/>
              <a:buChar char="®"/>
              <a:tabLst>
                <a:tab pos="180340" algn="l"/>
                <a:tab pos="540385" algn="l"/>
                <a:tab pos="900430" algn="l"/>
                <a:tab pos="449580" algn="l"/>
              </a:tabLst>
            </a:pPr>
            <a:r>
              <a:rPr lang="de-DE" sz="1800" dirty="0">
                <a:solidFill>
                  <a:srgbClr val="FF0000"/>
                </a:solidFill>
                <a:effectLst/>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großes Gestaltungs</a:t>
            </a:r>
            <a:r>
              <a:rPr lang="de-DE" dirty="0">
                <a:solidFill>
                  <a:srgbClr val="FF0000"/>
                </a:solidFill>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 und Entwicklungspotential</a:t>
            </a:r>
          </a:p>
          <a:p>
            <a:pPr marL="285750" indent="-285750" algn="l">
              <a:lnSpc>
                <a:spcPct val="130000"/>
              </a:lnSpc>
              <a:buFont typeface="Symbol" panose="05050102010706020507" pitchFamily="18" charset="2"/>
              <a:buChar char="®"/>
              <a:tabLst>
                <a:tab pos="180340" algn="l"/>
                <a:tab pos="540385" algn="l"/>
                <a:tab pos="900430" algn="l"/>
                <a:tab pos="449580" algn="l"/>
              </a:tabLst>
            </a:pPr>
            <a:r>
              <a:rPr lang="de-DE" dirty="0">
                <a:solidFill>
                  <a:srgbClr val="FF0000"/>
                </a:solidFill>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eröffnet die Möglichkeit einer umfassenden Sozialraumanalyse</a:t>
            </a:r>
          </a:p>
          <a:p>
            <a:pPr marL="285750" indent="-285750" algn="l">
              <a:lnSpc>
                <a:spcPct val="130000"/>
              </a:lnSpc>
              <a:buFont typeface="Symbol" panose="05050102010706020507" pitchFamily="18" charset="2"/>
              <a:buChar char="®"/>
              <a:tabLst>
                <a:tab pos="180340" algn="l"/>
                <a:tab pos="540385" algn="l"/>
                <a:tab pos="900430" algn="l"/>
                <a:tab pos="449580" algn="l"/>
              </a:tabLst>
            </a:pPr>
            <a:endParaRPr lang="de-DE" sz="1800" dirty="0">
              <a:solidFill>
                <a:srgbClr val="FF0000"/>
              </a:solidFill>
              <a:effectLst/>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endParaRPr>
          </a:p>
          <a:p>
            <a:pPr marL="285750" indent="-285750" algn="l">
              <a:lnSpc>
                <a:spcPct val="130000"/>
              </a:lnSpc>
              <a:buFont typeface="Wingdings" panose="05000000000000000000" pitchFamily="2" charset="2"/>
              <a:buChar char="Ø"/>
              <a:tabLst>
                <a:tab pos="180340" algn="l"/>
                <a:tab pos="540385" algn="l"/>
                <a:tab pos="900430" algn="l"/>
                <a:tab pos="449580" algn="l"/>
              </a:tabLst>
            </a:pPr>
            <a:r>
              <a:rPr lang="de-DE" dirty="0">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Orientierung am Rahmenleitbild</a:t>
            </a:r>
          </a:p>
          <a:p>
            <a:pPr marL="285750" indent="-285750" algn="l">
              <a:lnSpc>
                <a:spcPct val="130000"/>
              </a:lnSpc>
              <a:buFont typeface="Wingdings" panose="05000000000000000000" pitchFamily="2" charset="2"/>
              <a:buChar char="Ø"/>
              <a:tabLst>
                <a:tab pos="180340" algn="l"/>
                <a:tab pos="540385" algn="l"/>
                <a:tab pos="900430" algn="l"/>
                <a:tab pos="449580" algn="l"/>
              </a:tabLst>
            </a:pPr>
            <a:r>
              <a:rPr lang="de-DE" dirty="0">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missionarisch-diakonische Kirchen-</a:t>
            </a:r>
          </a:p>
          <a:p>
            <a:pPr algn="l">
              <a:lnSpc>
                <a:spcPct val="130000"/>
              </a:lnSpc>
              <a:tabLst>
                <a:tab pos="180340" algn="l"/>
                <a:tab pos="540385" algn="l"/>
                <a:tab pos="900430" algn="l"/>
                <a:tab pos="449580" algn="l"/>
              </a:tabLst>
            </a:pPr>
            <a:r>
              <a:rPr lang="de-DE" dirty="0">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      </a:t>
            </a:r>
            <a:r>
              <a:rPr lang="de-DE" dirty="0" err="1">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entwicklung</a:t>
            </a:r>
            <a:endParaRPr lang="de-DE" dirty="0">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endParaRPr>
          </a:p>
          <a:p>
            <a:pPr marL="285750" indent="-285750" algn="l">
              <a:lnSpc>
                <a:spcPct val="130000"/>
              </a:lnSpc>
              <a:buFont typeface="Wingdings" panose="05000000000000000000" pitchFamily="2" charset="2"/>
              <a:buChar char="Ø"/>
              <a:tabLst>
                <a:tab pos="180340" algn="l"/>
                <a:tab pos="540385" algn="l"/>
                <a:tab pos="900430" algn="l"/>
                <a:tab pos="449580" algn="l"/>
              </a:tabLst>
            </a:pPr>
            <a:r>
              <a:rPr lang="de-DE" dirty="0">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Orientierung am </a:t>
            </a:r>
          </a:p>
          <a:p>
            <a:pPr algn="l">
              <a:lnSpc>
                <a:spcPct val="130000"/>
              </a:lnSpc>
              <a:tabLst>
                <a:tab pos="180340" algn="l"/>
                <a:tab pos="540385" algn="l"/>
                <a:tab pos="900430" algn="l"/>
                <a:tab pos="449580" algn="l"/>
              </a:tabLst>
            </a:pPr>
            <a:r>
              <a:rPr lang="de-DE" dirty="0">
                <a:solidFill>
                  <a:srgbClr val="C00000"/>
                </a:solidFill>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       P</a:t>
            </a:r>
            <a:r>
              <a:rPr lang="de-DE" dirty="0">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lan, </a:t>
            </a:r>
            <a:r>
              <a:rPr lang="de-DE" dirty="0">
                <a:solidFill>
                  <a:srgbClr val="C00000"/>
                </a:solidFill>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D</a:t>
            </a:r>
            <a:r>
              <a:rPr lang="de-DE" dirty="0">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o, </a:t>
            </a:r>
            <a:r>
              <a:rPr lang="de-DE" dirty="0">
                <a:solidFill>
                  <a:srgbClr val="C00000"/>
                </a:solidFill>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C</a:t>
            </a:r>
            <a:r>
              <a:rPr lang="de-DE" dirty="0">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heck, </a:t>
            </a:r>
            <a:r>
              <a:rPr lang="de-DE" dirty="0">
                <a:solidFill>
                  <a:srgbClr val="C00000"/>
                </a:solidFill>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A</a:t>
            </a:r>
            <a:r>
              <a:rPr lang="de-DE" dirty="0">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ct-Zyklus </a:t>
            </a:r>
            <a:endParaRPr lang="de-DE" dirty="0">
              <a:solidFill>
                <a:srgbClr val="FF0000"/>
              </a:solidFill>
              <a:effectLst/>
              <a:latin typeface="Myriad Pro" panose="020B0503030403020204" pitchFamily="34" charset="0"/>
              <a:ea typeface="MS Mincho" panose="02020609040205080304" pitchFamily="49" charset="-128"/>
              <a:cs typeface="Arial" panose="020B0604020202020204" pitchFamily="34" charset="0"/>
            </a:endParaRPr>
          </a:p>
          <a:p>
            <a:pPr algn="l">
              <a:lnSpc>
                <a:spcPct val="130000"/>
              </a:lnSpc>
              <a:tabLst>
                <a:tab pos="180340" algn="l"/>
                <a:tab pos="540385" algn="l"/>
                <a:tab pos="900430" algn="l"/>
                <a:tab pos="449580" algn="l"/>
              </a:tabLst>
            </a:pPr>
            <a:endParaRPr lang="de-DE" sz="1800" dirty="0">
              <a:solidFill>
                <a:srgbClr val="FF0000"/>
              </a:solidFill>
              <a:effectLst/>
              <a:latin typeface="Myriad Pro" panose="020B0503030403020204" pitchFamily="34" charset="0"/>
              <a:ea typeface="MS Mincho" panose="02020609040205080304" pitchFamily="49" charset="-128"/>
              <a:cs typeface="Arial" panose="020B0604020202020204" pitchFamily="34" charset="0"/>
            </a:endParaRPr>
          </a:p>
          <a:p>
            <a:pPr algn="l">
              <a:lnSpc>
                <a:spcPct val="130000"/>
              </a:lnSpc>
              <a:tabLst>
                <a:tab pos="180340" algn="l"/>
                <a:tab pos="540385" algn="l"/>
                <a:tab pos="900430" algn="l"/>
                <a:tab pos="449580" algn="l"/>
              </a:tabLst>
            </a:pPr>
            <a:endParaRPr lang="de-DE" dirty="0">
              <a:solidFill>
                <a:srgbClr val="FF0000"/>
              </a:solidFill>
              <a:latin typeface="Myriad Pro" panose="020B0503030403020204" pitchFamily="34" charset="0"/>
              <a:ea typeface="MS Mincho" panose="02020609040205080304" pitchFamily="49" charset="-128"/>
              <a:cs typeface="Arial" panose="020B0604020202020204" pitchFamily="34" charset="0"/>
            </a:endParaRPr>
          </a:p>
          <a:p>
            <a:pPr algn="l">
              <a:lnSpc>
                <a:spcPct val="130000"/>
              </a:lnSpc>
              <a:tabLst>
                <a:tab pos="180340" algn="l"/>
                <a:tab pos="540385" algn="l"/>
                <a:tab pos="900430" algn="l"/>
                <a:tab pos="449580" algn="l"/>
              </a:tabLst>
            </a:pPr>
            <a:endParaRPr lang="de-DE" sz="1800" dirty="0">
              <a:solidFill>
                <a:srgbClr val="FF0000"/>
              </a:solidFill>
              <a:effectLst/>
              <a:latin typeface="Myriad Pro" panose="020B0503030403020204" pitchFamily="34" charset="0"/>
              <a:ea typeface="MS Mincho" panose="02020609040205080304" pitchFamily="49" charset="-128"/>
              <a:cs typeface="Arial" panose="020B0604020202020204" pitchFamily="34" charset="0"/>
            </a:endParaRPr>
          </a:p>
          <a:p>
            <a:pPr algn="l">
              <a:lnSpc>
                <a:spcPct val="130000"/>
              </a:lnSpc>
              <a:tabLst>
                <a:tab pos="180340" algn="l"/>
                <a:tab pos="540385" algn="l"/>
                <a:tab pos="900430" algn="l"/>
                <a:tab pos="449580" algn="l"/>
              </a:tabLst>
            </a:pPr>
            <a:endParaRPr lang="de-DE" dirty="0">
              <a:solidFill>
                <a:srgbClr val="FF0000"/>
              </a:solidFill>
              <a:latin typeface="Myriad Pro" panose="020B0503030403020204" pitchFamily="34" charset="0"/>
              <a:ea typeface="MS Mincho" panose="02020609040205080304" pitchFamily="49" charset="-128"/>
              <a:cs typeface="Arial" panose="020B0604020202020204" pitchFamily="34" charset="0"/>
            </a:endParaRPr>
          </a:p>
          <a:p>
            <a:pPr algn="l">
              <a:lnSpc>
                <a:spcPct val="130000"/>
              </a:lnSpc>
              <a:tabLst>
                <a:tab pos="180340" algn="l"/>
                <a:tab pos="540385" algn="l"/>
                <a:tab pos="900430" algn="l"/>
                <a:tab pos="449580" algn="l"/>
              </a:tabLst>
            </a:pPr>
            <a:endParaRPr lang="de-DE" sz="1800" dirty="0">
              <a:solidFill>
                <a:srgbClr val="FF0000"/>
              </a:solidFill>
              <a:effectLst/>
              <a:latin typeface="Myriad Pro" panose="020B0503030403020204" pitchFamily="34" charset="0"/>
              <a:ea typeface="MS Mincho" panose="02020609040205080304" pitchFamily="49" charset="-128"/>
              <a:cs typeface="Arial" panose="020B0604020202020204" pitchFamily="34" charset="0"/>
            </a:endParaRPr>
          </a:p>
          <a:p>
            <a:pPr algn="l">
              <a:lnSpc>
                <a:spcPct val="130000"/>
              </a:lnSpc>
              <a:tabLst>
                <a:tab pos="180340" algn="l"/>
                <a:tab pos="540385" algn="l"/>
                <a:tab pos="900430" algn="l"/>
                <a:tab pos="449580" algn="l"/>
              </a:tabLst>
            </a:pPr>
            <a:endParaRPr lang="de-DE" sz="1800" dirty="0">
              <a:solidFill>
                <a:srgbClr val="FF0000"/>
              </a:solidFill>
              <a:effectLst/>
              <a:latin typeface="Myriad Pro" panose="020B0503030403020204" pitchFamily="34" charset="0"/>
              <a:ea typeface="MS Mincho" panose="02020609040205080304" pitchFamily="49" charset="-128"/>
              <a:cs typeface="Arial" panose="020B0604020202020204" pitchFamily="34" charset="0"/>
            </a:endParaRPr>
          </a:p>
        </p:txBody>
      </p:sp>
      <p:pic>
        <p:nvPicPr>
          <p:cNvPr id="4" name="Grafik 3">
            <a:extLst>
              <a:ext uri="{FF2B5EF4-FFF2-40B4-BE49-F238E27FC236}">
                <a16:creationId xmlns:a16="http://schemas.microsoft.com/office/drawing/2014/main" id="{145B2663-A467-4D57-89C0-07976FD01E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5958" y="4164351"/>
            <a:ext cx="2592904" cy="2592904"/>
          </a:xfrm>
          <a:prstGeom prst="rect">
            <a:avLst/>
          </a:prstGeom>
        </p:spPr>
      </p:pic>
      <p:pic>
        <p:nvPicPr>
          <p:cNvPr id="10" name="Grafik 9">
            <a:extLst>
              <a:ext uri="{FF2B5EF4-FFF2-40B4-BE49-F238E27FC236}">
                <a16:creationId xmlns:a16="http://schemas.microsoft.com/office/drawing/2014/main" id="{4D956194-B1ED-4425-AFE4-653F2477DF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6601" y="4762591"/>
            <a:ext cx="2052885" cy="1796856"/>
          </a:xfrm>
          <a:prstGeom prst="rect">
            <a:avLst/>
          </a:prstGeom>
        </p:spPr>
      </p:pic>
    </p:spTree>
    <p:extLst>
      <p:ext uri="{BB962C8B-B14F-4D97-AF65-F5344CB8AC3E}">
        <p14:creationId xmlns:p14="http://schemas.microsoft.com/office/powerpoint/2010/main" val="5605882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A198AE7-FAD0-4431-A6A2-74C6FD98A6A3}"/>
              </a:ext>
            </a:extLst>
          </p:cNvPr>
          <p:cNvSpPr txBox="1"/>
          <p:nvPr/>
        </p:nvSpPr>
        <p:spPr>
          <a:xfrm>
            <a:off x="344016" y="2274855"/>
            <a:ext cx="2643868" cy="2677656"/>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2. gut informiert</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Aufgaben und Zuständigkeiten … die versteckten Rechte</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2671157" y="856150"/>
            <a:ext cx="7586748" cy="677108"/>
          </a:xfrm>
          <a:prstGeom prst="rect">
            <a:avLst/>
          </a:prstGeom>
          <a:noFill/>
        </p:spPr>
        <p:txBody>
          <a:bodyPr wrap="square">
            <a:spAutoFit/>
          </a:bodyPr>
          <a:lstStyle/>
          <a:p>
            <a:pPr lvl="1">
              <a:tabLst>
                <a:tab pos="180340" algn="l"/>
                <a:tab pos="540385" algn="l"/>
                <a:tab pos="900430" algn="l"/>
                <a:tab pos="449580" algn="l"/>
              </a:tabLst>
            </a:pPr>
            <a:r>
              <a:rPr lang="de-DE" sz="2000" dirty="0">
                <a:effectLst/>
                <a:latin typeface="Myriad Pro" panose="020B0503030403020204" pitchFamily="34" charset="0"/>
                <a:ea typeface="MS Mincho" panose="02020609040205080304" pitchFamily="49" charset="-128"/>
                <a:cs typeface="Times New Roman" panose="02020603050405020304" pitchFamily="18" charset="0"/>
              </a:rPr>
              <a:t>Aufgaben und Zuständigkeiten … die versteckten Rechte</a:t>
            </a:r>
          </a:p>
          <a:p>
            <a:pPr marL="800100" lvl="1" indent="-342900">
              <a:buAutoNum type="arabicPeriod"/>
              <a:tabLst>
                <a:tab pos="180340" algn="l"/>
                <a:tab pos="540385" algn="l"/>
                <a:tab pos="900430" algn="l"/>
                <a:tab pos="449580" algn="l"/>
              </a:tabLst>
            </a:pPr>
            <a:endParaRPr lang="de-DE" sz="1800" dirty="0">
              <a:latin typeface="Myriad Pro" panose="020B0503030403020204" pitchFamily="34" charset="0"/>
              <a:ea typeface="MS Mincho" panose="02020609040205080304" pitchFamily="49" charset="-128"/>
              <a:cs typeface="Times New Roman" panose="02020603050405020304" pitchFamily="18"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173864" y="1747037"/>
            <a:ext cx="8573193" cy="4740208"/>
          </a:xfrm>
          <a:prstGeom prst="rect">
            <a:avLst/>
          </a:prstGeom>
          <a:noFill/>
        </p:spPr>
        <p:txBody>
          <a:bodyPr wrap="square" rtlCol="0">
            <a:spAutoFit/>
          </a:bodyPr>
          <a:lstStyle/>
          <a:p>
            <a:pPr algn="just">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Arial" panose="020B0604020202020204" pitchFamily="34" charset="0"/>
              </a:rPr>
              <a:t>(2) Auf der Basis dieser pastoralen Planung bestimmt der Pfarrgemeinderat seine Aufgaben und sorgt für die Durchführung.</a:t>
            </a:r>
          </a:p>
          <a:p>
            <a:pPr algn="just">
              <a:lnSpc>
                <a:spcPct val="130000"/>
              </a:lnSpc>
              <a:tabLst>
                <a:tab pos="180340" algn="l"/>
                <a:tab pos="540385" algn="l"/>
                <a:tab pos="900430" algn="l"/>
                <a:tab pos="44958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algn="just">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Arial" panose="020B0604020202020204" pitchFamily="34" charset="0"/>
              </a:rPr>
              <a:t>(3) Der Pfarrgemeinderat bemüht sich, das Bewusstsein für die Mitverantwortung  in der Pfarrei zu entwickeln und die Charismen (Geistesgaben) in der Pfarrei zu entdecken. Er sucht Verantwortliche für die verschiedenen Dienste und unterstützt sie bei ihrer Tätigkeit. </a:t>
            </a:r>
            <a:r>
              <a:rPr lang="de-DE" sz="1800" dirty="0">
                <a:effectLst/>
                <a:latin typeface="Myriad Pro" panose="020B0503030403020204" pitchFamily="34" charset="0"/>
                <a:ea typeface="MS Mincho" panose="02020609040205080304" pitchFamily="49" charset="-128"/>
                <a:cs typeface="Arial" panose="020B0604020202020204" pitchFamily="34" charset="0"/>
                <a:sym typeface="Symbol" panose="05050102010706020507" pitchFamily="18" charset="2"/>
              </a:rPr>
              <a:t> z.B.: Orte von Kirche  z.B. Lokale Teams</a:t>
            </a: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algn="just">
              <a:lnSpc>
                <a:spcPct val="130000"/>
              </a:lnSpc>
              <a:tabLst>
                <a:tab pos="180340" algn="l"/>
                <a:tab pos="540385" algn="l"/>
                <a:tab pos="900430" algn="l"/>
                <a:tab pos="44958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algn="just">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Arial" panose="020B0604020202020204" pitchFamily="34" charset="0"/>
              </a:rPr>
              <a:t>(4) Der Pfarrgemeinderat ist mitverantwortlich für ein Netzwerk von Personen, die</a:t>
            </a:r>
            <a:endParaRPr lang="de-DE" sz="1800" dirty="0">
              <a:effectLst/>
              <a:latin typeface="Myriad Pro" panose="020B0503030403020204" pitchFamily="34" charset="0"/>
              <a:ea typeface="MS Mincho" panose="02020609040205080304" pitchFamily="49" charset="-128"/>
              <a:cs typeface="Times New Roman" panose="02020603050405020304" pitchFamily="18" charset="0"/>
            </a:endParaRPr>
          </a:p>
          <a:p>
            <a:pPr algn="just">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Arial" panose="020B0604020202020204" pitchFamily="34" charset="0"/>
              </a:rPr>
              <a:t>sich in den Pfarrbezirken um die Anliegen der Menschen und der Pfarrei kümmern;</a:t>
            </a:r>
            <a:endParaRPr lang="de-DE" sz="1800" dirty="0">
              <a:effectLst/>
              <a:latin typeface="Myriad Pro" panose="020B0503030403020204" pitchFamily="34" charset="0"/>
              <a:ea typeface="MS Mincho" panose="02020609040205080304" pitchFamily="49" charset="-128"/>
              <a:cs typeface="Times New Roman" panose="02020603050405020304" pitchFamily="18" charset="0"/>
            </a:endParaRPr>
          </a:p>
          <a:p>
            <a:pPr algn="just">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Arial" panose="020B0604020202020204" pitchFamily="34" charset="0"/>
              </a:rPr>
              <a:t>er sorgt für die Unterstützung und Begleitung dieser Kontakt- und Bezugspersonen.</a:t>
            </a:r>
            <a:endParaRPr lang="de-DE" sz="1800" dirty="0">
              <a:effectLst/>
              <a:latin typeface="Myriad Pro" panose="020B0503030403020204" pitchFamily="34" charset="0"/>
              <a:ea typeface="MS Mincho" panose="02020609040205080304" pitchFamily="49" charset="-128"/>
              <a:cs typeface="Times New Roman" panose="02020603050405020304" pitchFamily="18" charset="0"/>
            </a:endParaRPr>
          </a:p>
          <a:p>
            <a:pPr algn="just">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Arial" panose="020B0604020202020204" pitchFamily="34" charset="0"/>
              </a:rPr>
              <a:t>Der Pfarrgemeinderat informiert sich über die Arbeit von Gruppen und Verbänden,</a:t>
            </a:r>
            <a:endParaRPr lang="de-DE" sz="1800" dirty="0">
              <a:effectLst/>
              <a:latin typeface="Myriad Pro" panose="020B0503030403020204" pitchFamily="34" charset="0"/>
              <a:ea typeface="MS Mincho" panose="02020609040205080304" pitchFamily="49" charset="-128"/>
              <a:cs typeface="Times New Roman" panose="02020603050405020304" pitchFamily="18" charset="0"/>
            </a:endParaRPr>
          </a:p>
          <a:p>
            <a:pPr algn="just">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Arial" panose="020B0604020202020204" pitchFamily="34" charset="0"/>
              </a:rPr>
              <a:t>die in der Pfarrei tätig sind.</a:t>
            </a:r>
            <a:endParaRPr lang="de-DE" dirty="0"/>
          </a:p>
        </p:txBody>
      </p:sp>
    </p:spTree>
    <p:extLst>
      <p:ext uri="{BB962C8B-B14F-4D97-AF65-F5344CB8AC3E}">
        <p14:creationId xmlns:p14="http://schemas.microsoft.com/office/powerpoint/2010/main" val="15460673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3580253" y="481276"/>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2671157" y="856150"/>
            <a:ext cx="7586748" cy="677108"/>
          </a:xfrm>
          <a:prstGeom prst="rect">
            <a:avLst/>
          </a:prstGeom>
          <a:noFill/>
        </p:spPr>
        <p:txBody>
          <a:bodyPr wrap="square">
            <a:spAutoFit/>
          </a:bodyPr>
          <a:lstStyle/>
          <a:p>
            <a:pPr lvl="1">
              <a:tabLst>
                <a:tab pos="180340" algn="l"/>
                <a:tab pos="540385" algn="l"/>
                <a:tab pos="900430" algn="l"/>
                <a:tab pos="449580" algn="l"/>
              </a:tabLst>
            </a:pPr>
            <a:r>
              <a:rPr lang="de-DE" sz="2000" dirty="0">
                <a:effectLst/>
                <a:latin typeface="Myriad Pro" panose="020B0503030403020204" pitchFamily="34" charset="0"/>
                <a:ea typeface="MS Mincho" panose="02020609040205080304" pitchFamily="49" charset="-128"/>
                <a:cs typeface="Times New Roman" panose="02020603050405020304" pitchFamily="18" charset="0"/>
              </a:rPr>
              <a:t>Aufgaben und Zuständigkeiten … die versteckten Rechte</a:t>
            </a:r>
          </a:p>
          <a:p>
            <a:pPr marL="800100" lvl="1" indent="-342900">
              <a:buAutoNum type="arabicPeriod"/>
              <a:tabLst>
                <a:tab pos="180340" algn="l"/>
                <a:tab pos="540385" algn="l"/>
                <a:tab pos="900430" algn="l"/>
                <a:tab pos="449580" algn="l"/>
              </a:tabLst>
            </a:pPr>
            <a:endParaRPr lang="de-DE" sz="1800" dirty="0">
              <a:latin typeface="Myriad Pro" panose="020B0503030403020204" pitchFamily="34" charset="0"/>
              <a:ea typeface="MS Mincho" panose="02020609040205080304" pitchFamily="49" charset="-128"/>
              <a:cs typeface="Times New Roman" panose="02020603050405020304" pitchFamily="18"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173864" y="1572865"/>
            <a:ext cx="8573193" cy="5096267"/>
          </a:xfrm>
          <a:prstGeom prst="rect">
            <a:avLst/>
          </a:prstGeom>
          <a:noFill/>
        </p:spPr>
        <p:txBody>
          <a:bodyPr wrap="square" rtlCol="0">
            <a:spAutoFit/>
          </a:bodyPr>
          <a:lstStyle/>
          <a:p>
            <a:pPr algn="just">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Arial" panose="020B0604020202020204" pitchFamily="34" charset="0"/>
              </a:rPr>
              <a:t>(5) Der Pfarrgemeinderat wählt die Mitglieder des Verwaltungsrates für die Kirchengemeinde entsprechend der Ordnung für die Wahl der Verwaltungsräte</a:t>
            </a:r>
            <a:endParaRPr lang="de-DE" sz="1800" dirty="0">
              <a:effectLst/>
              <a:latin typeface="Myriad Pro" panose="020B0503030403020204" pitchFamily="34" charset="0"/>
              <a:ea typeface="MS Mincho" panose="02020609040205080304" pitchFamily="49" charset="-128"/>
              <a:cs typeface="Times New Roman" panose="02020603050405020304" pitchFamily="18" charset="0"/>
            </a:endParaRPr>
          </a:p>
          <a:p>
            <a:pPr algn="just">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Arial" panose="020B0604020202020204" pitchFamily="34" charset="0"/>
              </a:rPr>
              <a:t>im Bistum Trier.</a:t>
            </a:r>
          </a:p>
          <a:p>
            <a:pPr algn="just">
              <a:lnSpc>
                <a:spcPct val="130000"/>
              </a:lnSpc>
              <a:tabLst>
                <a:tab pos="180340" algn="l"/>
                <a:tab pos="540385" algn="l"/>
                <a:tab pos="900430" algn="l"/>
                <a:tab pos="44958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algn="just">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Arial" panose="020B0604020202020204" pitchFamily="34" charset="0"/>
              </a:rPr>
              <a:t>(6) Der Pfarrgemeinderat berichtet regelmäßig mehrfach jährlich über seine Arbeit. Das beinhaltet zumindest die Veröffentlichung der Tagesordnung der jeweils nächsten Sitzung in ortsüblicher Weise (Schaukasten, Pfarrbrief, Webseite o.ä.) und die Veröffentlichung eines Ergebnisprotokolls in ähnlicher Weise.</a:t>
            </a:r>
          </a:p>
          <a:p>
            <a:pPr algn="just">
              <a:lnSpc>
                <a:spcPct val="130000"/>
              </a:lnSpc>
              <a:tabLst>
                <a:tab pos="180340" algn="l"/>
                <a:tab pos="540385" algn="l"/>
                <a:tab pos="900430" algn="l"/>
                <a:tab pos="44958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algn="just">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Arial" panose="020B0604020202020204" pitchFamily="34" charset="0"/>
              </a:rPr>
              <a:t>(7) Der Pfarrgemeinderat kann beschließen, bei Bedarf die Pfarreimitglieder zu einer Pfarrversammlung einzuladen. In der Pfarrversammlung werden Fragen des kirchlichen Lebens erörtert sowie Anregungen und Vorschläge für die Arbeit des Pfarrgemeinderates gegeben und aufgenommen.</a:t>
            </a:r>
            <a:endParaRPr lang="de-DE" sz="1800" dirty="0">
              <a:effectLst/>
              <a:latin typeface="Myriad Pro" panose="020B0503030403020204" pitchFamily="34" charset="0"/>
              <a:ea typeface="MS Mincho" panose="02020609040205080304" pitchFamily="49" charset="-128"/>
              <a:cs typeface="Times New Roman" panose="02020603050405020304" pitchFamily="18" charset="0"/>
            </a:endParaRPr>
          </a:p>
          <a:p>
            <a:pPr algn="l">
              <a:lnSpc>
                <a:spcPct val="130000"/>
              </a:lnSpc>
              <a:tabLst>
                <a:tab pos="180340" algn="l"/>
                <a:tab pos="540385" algn="l"/>
                <a:tab pos="900430" algn="l"/>
                <a:tab pos="449580" algn="l"/>
              </a:tabLst>
            </a:pPr>
            <a:endParaRPr lang="de-DE" dirty="0"/>
          </a:p>
        </p:txBody>
      </p:sp>
      <p:sp>
        <p:nvSpPr>
          <p:cNvPr id="10" name="Textfeld 9">
            <a:extLst>
              <a:ext uri="{FF2B5EF4-FFF2-40B4-BE49-F238E27FC236}">
                <a16:creationId xmlns:a16="http://schemas.microsoft.com/office/drawing/2014/main" id="{95F0BA00-C3E3-4B87-9B9D-50BB2129C9EA}"/>
              </a:ext>
            </a:extLst>
          </p:cNvPr>
          <p:cNvSpPr txBox="1"/>
          <p:nvPr/>
        </p:nvSpPr>
        <p:spPr>
          <a:xfrm>
            <a:off x="344016" y="2274855"/>
            <a:ext cx="2643868" cy="2677656"/>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2. gut informiert</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Aufgaben und Zuständigkeiten … die versteckten Rechte</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76617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3529453" y="72235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7" name="Textfeld 6">
            <a:extLst>
              <a:ext uri="{FF2B5EF4-FFF2-40B4-BE49-F238E27FC236}">
                <a16:creationId xmlns:a16="http://schemas.microsoft.com/office/drawing/2014/main" id="{F57222F4-6A73-47F9-9563-62565159DA8C}"/>
              </a:ext>
            </a:extLst>
          </p:cNvPr>
          <p:cNvSpPr txBox="1"/>
          <p:nvPr/>
        </p:nvSpPr>
        <p:spPr>
          <a:xfrm>
            <a:off x="2671157" y="856150"/>
            <a:ext cx="7586748" cy="677108"/>
          </a:xfrm>
          <a:prstGeom prst="rect">
            <a:avLst/>
          </a:prstGeom>
          <a:noFill/>
        </p:spPr>
        <p:txBody>
          <a:bodyPr wrap="square">
            <a:spAutoFit/>
          </a:bodyPr>
          <a:lstStyle/>
          <a:p>
            <a:pPr lvl="1">
              <a:tabLst>
                <a:tab pos="180340" algn="l"/>
                <a:tab pos="540385" algn="l"/>
                <a:tab pos="900430" algn="l"/>
                <a:tab pos="449580" algn="l"/>
              </a:tabLst>
            </a:pPr>
            <a:r>
              <a:rPr lang="de-DE" sz="2000" dirty="0">
                <a:effectLst/>
                <a:latin typeface="Myriad Pro" panose="020B0503030403020204" pitchFamily="34" charset="0"/>
                <a:ea typeface="MS Mincho" panose="02020609040205080304" pitchFamily="49" charset="-128"/>
                <a:cs typeface="Times New Roman" panose="02020603050405020304" pitchFamily="18" charset="0"/>
              </a:rPr>
              <a:t>Aufgaben und Zuständigkeiten … die versteckten Rechte</a:t>
            </a:r>
          </a:p>
          <a:p>
            <a:pPr marL="800100" lvl="1" indent="-342900">
              <a:buAutoNum type="arabicPeriod"/>
              <a:tabLst>
                <a:tab pos="180340" algn="l"/>
                <a:tab pos="540385" algn="l"/>
                <a:tab pos="900430" algn="l"/>
                <a:tab pos="449580" algn="l"/>
              </a:tabLst>
            </a:pPr>
            <a:endParaRPr lang="de-DE" sz="1800" dirty="0">
              <a:latin typeface="Myriad Pro" panose="020B0503030403020204" pitchFamily="34" charset="0"/>
              <a:ea typeface="MS Mincho" panose="02020609040205080304" pitchFamily="49" charset="-128"/>
              <a:cs typeface="Times New Roman" panose="02020603050405020304" pitchFamily="18"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2987884" y="1393824"/>
            <a:ext cx="8573193" cy="5299399"/>
          </a:xfrm>
          <a:prstGeom prst="rect">
            <a:avLst/>
          </a:prstGeom>
          <a:noFill/>
        </p:spPr>
        <p:txBody>
          <a:bodyPr wrap="square" rtlCol="0">
            <a:spAutoFit/>
          </a:bodyPr>
          <a:lstStyle/>
          <a:p>
            <a:pPr algn="l">
              <a:lnSpc>
                <a:spcPct val="130000"/>
              </a:lnSpc>
              <a:tabLst>
                <a:tab pos="180340" algn="l"/>
                <a:tab pos="540385" algn="l"/>
                <a:tab pos="900430" algn="l"/>
                <a:tab pos="449580" algn="l"/>
              </a:tabLst>
            </a:pPr>
            <a:r>
              <a:rPr lang="de-DE" sz="1800" dirty="0">
                <a:effectLst/>
                <a:latin typeface="Myriad Pro" panose="020B0503030403020204" pitchFamily="34" charset="0"/>
                <a:ea typeface="MS Mincho" panose="02020609040205080304" pitchFamily="49" charset="-128"/>
                <a:cs typeface="Arial" panose="020B0604020202020204" pitchFamily="34" charset="0"/>
              </a:rPr>
              <a:t>(8) Der Pfarrgemeinderat richtet sich in seiner Arbeitsweise in der Regel nach der</a:t>
            </a:r>
            <a:endParaRPr lang="de-DE" sz="1800" dirty="0">
              <a:effectLst/>
              <a:latin typeface="Myriad Pro" panose="020B0503030403020204" pitchFamily="34" charset="0"/>
              <a:ea typeface="MS Mincho" panose="02020609040205080304" pitchFamily="49" charset="-128"/>
              <a:cs typeface="Times New Roman" panose="02020603050405020304" pitchFamily="18" charset="0"/>
            </a:endParaRPr>
          </a:p>
          <a:p>
            <a:r>
              <a:rPr lang="de-DE" sz="1800" dirty="0">
                <a:solidFill>
                  <a:srgbClr val="C00000"/>
                </a:solidFill>
                <a:effectLst/>
                <a:latin typeface="Myriad Pro" panose="020B0503030403020204" pitchFamily="34" charset="0"/>
                <a:ea typeface="MS Mincho" panose="02020609040205080304" pitchFamily="49" charset="-128"/>
                <a:cs typeface="Arial" panose="020B0604020202020204" pitchFamily="34" charset="0"/>
              </a:rPr>
              <a:t>Mustergeschäftsordnung</a:t>
            </a:r>
            <a:r>
              <a:rPr lang="de-DE" sz="1800" dirty="0">
                <a:effectLst/>
                <a:latin typeface="Myriad Pro" panose="020B0503030403020204" pitchFamily="34" charset="0"/>
                <a:ea typeface="MS Mincho" panose="02020609040205080304" pitchFamily="49" charset="-128"/>
                <a:cs typeface="Arial" panose="020B0604020202020204" pitchFamily="34" charset="0"/>
              </a:rPr>
              <a:t>.</a:t>
            </a:r>
          </a:p>
          <a:p>
            <a:endParaRPr lang="de-DE" dirty="0">
              <a:latin typeface="Myriad Pro" panose="020B0503030403020204" pitchFamily="34" charset="0"/>
              <a:ea typeface="MS Mincho" panose="02020609040205080304" pitchFamily="49" charset="-128"/>
              <a:cs typeface="Arial" panose="020B0604020202020204" pitchFamily="34" charset="0"/>
            </a:endParaRPr>
          </a:p>
          <a:p>
            <a:pPr marL="742950" lvl="1" indent="-285750">
              <a:buFont typeface="Wingdings" panose="05000000000000000000" pitchFamily="2" charset="2"/>
              <a:buChar char="ü"/>
            </a:pPr>
            <a:r>
              <a:rPr lang="de-DE" dirty="0">
                <a:effectLst/>
                <a:latin typeface="Myriad Pro" panose="020B0503030403020204" pitchFamily="34" charset="0"/>
                <a:ea typeface="MS Mincho" panose="02020609040205080304" pitchFamily="49" charset="-128"/>
                <a:cs typeface="Arial" panose="020B0604020202020204" pitchFamily="34" charset="0"/>
              </a:rPr>
              <a:t>Hinweise zu Einladungsfristen und Tagungshäufigkeit</a:t>
            </a:r>
          </a:p>
          <a:p>
            <a:pPr marL="742950" lvl="1" indent="-285750">
              <a:buFont typeface="Wingdings" panose="05000000000000000000" pitchFamily="2" charset="2"/>
              <a:buChar char="ü"/>
            </a:pPr>
            <a:r>
              <a:rPr lang="de-DE" dirty="0">
                <a:latin typeface="Myriad Pro" panose="020B0503030403020204" pitchFamily="34" charset="0"/>
                <a:ea typeface="MS Mincho" panose="02020609040205080304" pitchFamily="49" charset="-128"/>
                <a:cs typeface="Arial" panose="020B0604020202020204" pitchFamily="34" charset="0"/>
              </a:rPr>
              <a:t>Hinweise zu Sitzungsformalien und zur Sitzungsleitung (Rederecht)</a:t>
            </a:r>
          </a:p>
          <a:p>
            <a:pPr marL="742950" lvl="1" indent="-285750">
              <a:buFont typeface="Wingdings" panose="05000000000000000000" pitchFamily="2" charset="2"/>
              <a:buChar char="ü"/>
            </a:pPr>
            <a:r>
              <a:rPr lang="de-DE" dirty="0">
                <a:effectLst/>
                <a:latin typeface="Myriad Pro" panose="020B0503030403020204" pitchFamily="34" charset="0"/>
                <a:ea typeface="MS Mincho" panose="02020609040205080304" pitchFamily="49" charset="-128"/>
                <a:cs typeface="Arial" panose="020B0604020202020204" pitchFamily="34" charset="0"/>
              </a:rPr>
              <a:t>Hinweise zu Tagesordnung, Protokoll und Öffentlichkeit</a:t>
            </a:r>
          </a:p>
          <a:p>
            <a:pPr marL="742950" lvl="1" indent="-285750">
              <a:buFont typeface="Wingdings" panose="05000000000000000000" pitchFamily="2" charset="2"/>
              <a:buChar char="ü"/>
            </a:pPr>
            <a:r>
              <a:rPr lang="de-DE" dirty="0">
                <a:latin typeface="Myriad Pro" panose="020B0503030403020204" pitchFamily="34" charset="0"/>
                <a:ea typeface="MS Mincho" panose="02020609040205080304" pitchFamily="49" charset="-128"/>
                <a:cs typeface="Arial" panose="020B0604020202020204" pitchFamily="34" charset="0"/>
              </a:rPr>
              <a:t>Hinweise zu Abstimmungsmodalitäten (Wahlen </a:t>
            </a:r>
            <a:r>
              <a:rPr lang="de-DE" u="sng" dirty="0">
                <a:latin typeface="Myriad Pro" panose="020B0503030403020204" pitchFamily="34" charset="0"/>
                <a:ea typeface="MS Mincho" panose="02020609040205080304" pitchFamily="49" charset="-128"/>
                <a:cs typeface="Arial" panose="020B0604020202020204" pitchFamily="34" charset="0"/>
              </a:rPr>
              <a:t>immer</a:t>
            </a:r>
            <a:r>
              <a:rPr lang="de-DE" dirty="0">
                <a:latin typeface="Myriad Pro" panose="020B0503030403020204" pitchFamily="34" charset="0"/>
                <a:ea typeface="MS Mincho" panose="02020609040205080304" pitchFamily="49" charset="-128"/>
                <a:cs typeface="Arial" panose="020B0604020202020204" pitchFamily="34" charset="0"/>
              </a:rPr>
              <a:t> geheim, ohne Ausnahme)</a:t>
            </a:r>
          </a:p>
          <a:p>
            <a:pPr marL="742950" lvl="1" indent="-285750">
              <a:buFont typeface="Wingdings" panose="05000000000000000000" pitchFamily="2" charset="2"/>
              <a:buChar char="ü"/>
            </a:pPr>
            <a:r>
              <a:rPr lang="de-DE" dirty="0">
                <a:effectLst/>
                <a:latin typeface="Myriad Pro" panose="020B0503030403020204" pitchFamily="34" charset="0"/>
                <a:ea typeface="MS Mincho" panose="02020609040205080304" pitchFamily="49" charset="-128"/>
                <a:cs typeface="Arial" panose="020B0604020202020204" pitchFamily="34" charset="0"/>
              </a:rPr>
              <a:t>Hinweise zu den Rechten und Aufgaben des Vorstands</a:t>
            </a:r>
          </a:p>
          <a:p>
            <a:pPr marL="742950" lvl="1" indent="-285750">
              <a:buFont typeface="Wingdings" panose="05000000000000000000" pitchFamily="2" charset="2"/>
              <a:buChar char="ü"/>
            </a:pPr>
            <a:r>
              <a:rPr lang="de-DE" dirty="0">
                <a:latin typeface="Myriad Pro" panose="020B0503030403020204" pitchFamily="34" charset="0"/>
                <a:ea typeface="MS Mincho" panose="02020609040205080304" pitchFamily="49" charset="-128"/>
                <a:cs typeface="Arial" panose="020B0604020202020204" pitchFamily="34" charset="0"/>
              </a:rPr>
              <a:t>Mustergeschäftsordnung kann mit Mehrheitsbeschluss </a:t>
            </a:r>
          </a:p>
          <a:p>
            <a:pPr lvl="1"/>
            <a:r>
              <a:rPr lang="de-DE" dirty="0">
                <a:effectLst/>
                <a:latin typeface="Myriad Pro" panose="020B0503030403020204" pitchFamily="34" charset="0"/>
                <a:ea typeface="MS Mincho" panose="02020609040205080304" pitchFamily="49" charset="-128"/>
                <a:cs typeface="Arial" panose="020B0604020202020204" pitchFamily="34" charset="0"/>
              </a:rPr>
              <a:t>      verändert und den örtlichen Verh</a:t>
            </a:r>
            <a:r>
              <a:rPr lang="de-DE" dirty="0">
                <a:latin typeface="Myriad Pro" panose="020B0503030403020204" pitchFamily="34" charset="0"/>
                <a:ea typeface="MS Mincho" panose="02020609040205080304" pitchFamily="49" charset="-128"/>
                <a:cs typeface="Arial" panose="020B0604020202020204" pitchFamily="34" charset="0"/>
              </a:rPr>
              <a:t>ältnissen angepasst werden</a:t>
            </a:r>
          </a:p>
          <a:p>
            <a:pPr lvl="1"/>
            <a:r>
              <a:rPr lang="de-DE" sz="1600" dirty="0">
                <a:effectLst/>
                <a:latin typeface="Myriad Pro" panose="020B0503030403020204" pitchFamily="34" charset="0"/>
                <a:ea typeface="MS Mincho" panose="02020609040205080304" pitchFamily="49" charset="-128"/>
                <a:cs typeface="Arial" panose="020B0604020202020204" pitchFamily="34" charset="0"/>
              </a:rPr>
              <a:t>      (z.B. die Eröffnung einer textlichen Einladung (E-Mail), statt </a:t>
            </a:r>
          </a:p>
          <a:p>
            <a:pPr lvl="1"/>
            <a:r>
              <a:rPr lang="de-DE" sz="1600" dirty="0">
                <a:latin typeface="Myriad Pro" panose="020B0503030403020204" pitchFamily="34" charset="0"/>
                <a:ea typeface="MS Mincho" panose="02020609040205080304" pitchFamily="49" charset="-128"/>
                <a:cs typeface="Arial" panose="020B0604020202020204" pitchFamily="34" charset="0"/>
              </a:rPr>
              <a:t>       einer schriftlichen Einladung per Brief.)</a:t>
            </a:r>
          </a:p>
          <a:p>
            <a:pPr marL="742950" lvl="1" indent="-285750">
              <a:buFont typeface="Wingdings" panose="05000000000000000000" pitchFamily="2" charset="2"/>
              <a:buChar char="Ø"/>
            </a:pPr>
            <a:endParaRPr lang="de-DE" sz="1600" dirty="0">
              <a:effectLst/>
              <a:latin typeface="Myriad Pro" panose="020B0503030403020204" pitchFamily="34" charset="0"/>
              <a:ea typeface="MS Mincho" panose="02020609040205080304" pitchFamily="49" charset="-128"/>
              <a:cs typeface="Arial" panose="020B0604020202020204" pitchFamily="34" charset="0"/>
            </a:endParaRPr>
          </a:p>
          <a:p>
            <a:pPr marL="742950" lvl="1" indent="-285750">
              <a:buFont typeface="Wingdings" panose="05000000000000000000" pitchFamily="2" charset="2"/>
              <a:buChar char="Ø"/>
            </a:pPr>
            <a:r>
              <a:rPr lang="de-DE" sz="1600" dirty="0">
                <a:latin typeface="Myriad Pro" panose="020B0503030403020204" pitchFamily="34" charset="0"/>
                <a:ea typeface="MS Mincho" panose="02020609040205080304" pitchFamily="49" charset="-128"/>
                <a:cs typeface="Arial" panose="020B0604020202020204" pitchFamily="34" charset="0"/>
              </a:rPr>
              <a:t>Ein Blick in die Mustergeschäftsordnung kann oft hilfreich sein, </a:t>
            </a:r>
          </a:p>
          <a:p>
            <a:pPr lvl="1"/>
            <a:r>
              <a:rPr lang="de-DE" sz="1600" dirty="0">
                <a:latin typeface="Myriad Pro" panose="020B0503030403020204" pitchFamily="34" charset="0"/>
                <a:ea typeface="MS Mincho" panose="02020609040205080304" pitchFamily="49" charset="-128"/>
                <a:cs typeface="Arial" panose="020B0604020202020204" pitchFamily="34" charset="0"/>
              </a:rPr>
              <a:t>       weil er Zuständigkeiten klärt und Unklarheiten beseitigt.</a:t>
            </a:r>
            <a:endParaRPr lang="de-DE" sz="1600" dirty="0">
              <a:effectLst/>
              <a:latin typeface="Myriad Pro" panose="020B0503030403020204" pitchFamily="34" charset="0"/>
              <a:ea typeface="MS Mincho" panose="02020609040205080304" pitchFamily="49" charset="-128"/>
              <a:cs typeface="Arial" panose="020B0604020202020204" pitchFamily="34" charset="0"/>
            </a:endParaRPr>
          </a:p>
          <a:p>
            <a:endParaRPr lang="de-DE" sz="1600" dirty="0">
              <a:latin typeface="Myriad Pro" panose="020B0503030403020204" pitchFamily="34" charset="0"/>
              <a:ea typeface="MS Mincho" panose="02020609040205080304" pitchFamily="49" charset="-128"/>
              <a:cs typeface="Arial" panose="020B0604020202020204" pitchFamily="34" charset="0"/>
            </a:endParaRPr>
          </a:p>
          <a:p>
            <a:endParaRPr lang="de-DE" sz="1800" dirty="0">
              <a:effectLst/>
              <a:latin typeface="Myriad Pro" panose="020B0503030403020204" pitchFamily="34" charset="0"/>
              <a:ea typeface="MS Mincho" panose="02020609040205080304" pitchFamily="49" charset="-128"/>
              <a:cs typeface="Times New Roman" panose="02020603050405020304" pitchFamily="18" charset="0"/>
            </a:endParaRPr>
          </a:p>
          <a:p>
            <a:pPr algn="l">
              <a:lnSpc>
                <a:spcPct val="130000"/>
              </a:lnSpc>
              <a:tabLst>
                <a:tab pos="180340" algn="l"/>
                <a:tab pos="540385" algn="l"/>
                <a:tab pos="900430" algn="l"/>
                <a:tab pos="449580" algn="l"/>
              </a:tabLst>
            </a:pPr>
            <a:endParaRPr lang="de-DE" dirty="0"/>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2400657"/>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2. gut informiert</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Blick in die </a:t>
            </a:r>
            <a:r>
              <a:rPr lang="de-DE" dirty="0" err="1">
                <a:latin typeface="Calibri" panose="020F0502020204030204" pitchFamily="34" charset="0"/>
                <a:ea typeface="Calibri" panose="020F0502020204030204" pitchFamily="34" charset="0"/>
                <a:cs typeface="Calibri" panose="020F0502020204030204" pitchFamily="34" charset="0"/>
              </a:rPr>
              <a:t>Musterschäftsordnung</a:t>
            </a:r>
            <a:endParaRPr lang="de-DE" dirty="0">
              <a:latin typeface="Calibri" panose="020F0502020204030204" pitchFamily="34" charset="0"/>
              <a:ea typeface="Calibri" panose="020F0502020204030204" pitchFamily="34" charset="0"/>
              <a:cs typeface="Calibri" panose="020F0502020204030204" pitchFamily="34" charset="0"/>
            </a:endParaRP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pic>
        <p:nvPicPr>
          <p:cNvPr id="9" name="Grafik 8" descr="Ein Bild, das Text enthält.&#10;&#10;Automatisch generierte Beschreibung">
            <a:extLst>
              <a:ext uri="{FF2B5EF4-FFF2-40B4-BE49-F238E27FC236}">
                <a16:creationId xmlns:a16="http://schemas.microsoft.com/office/drawing/2014/main" id="{2100C96C-B7F6-4A69-A1BD-97E5C21F28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8653" y="3934539"/>
            <a:ext cx="1908404" cy="2758684"/>
          </a:xfrm>
          <a:prstGeom prst="rect">
            <a:avLst/>
          </a:prstGeom>
        </p:spPr>
      </p:pic>
    </p:spTree>
    <p:extLst>
      <p:ext uri="{BB962C8B-B14F-4D97-AF65-F5344CB8AC3E}">
        <p14:creationId xmlns:p14="http://schemas.microsoft.com/office/powerpoint/2010/main" val="11661447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4139053" y="702200"/>
            <a:ext cx="2317669"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1200329"/>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pic>
        <p:nvPicPr>
          <p:cNvPr id="1028" name="Picture 4" descr="Ergebnisse der Vorstandssitzung am 31. August 2020 - Aktuelles -  LEADER-Region Rheinhessen - Regionalentwicklung - Rheinhessen">
            <a:extLst>
              <a:ext uri="{FF2B5EF4-FFF2-40B4-BE49-F238E27FC236}">
                <a16:creationId xmlns:a16="http://schemas.microsoft.com/office/drawing/2014/main" id="{4D45ABFB-F440-4967-AA7B-3A3A23F329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604" y="3327259"/>
            <a:ext cx="2485118" cy="1971164"/>
          </a:xfrm>
          <a:prstGeom prst="rect">
            <a:avLst/>
          </a:prstGeom>
          <a:noFill/>
          <a:extLst>
            <a:ext uri="{909E8E84-426E-40DD-AFC4-6F175D3DCCD1}">
              <a14:hiddenFill xmlns:a14="http://schemas.microsoft.com/office/drawing/2010/main">
                <a:solidFill>
                  <a:srgbClr val="FFFFFF"/>
                </a:solidFill>
              </a14:hiddenFill>
            </a:ext>
          </a:extLst>
        </p:spPr>
      </p:pic>
      <p:pic>
        <p:nvPicPr>
          <p:cNvPr id="7" name="Grafik 6">
            <a:extLst>
              <a:ext uri="{FF2B5EF4-FFF2-40B4-BE49-F238E27FC236}">
                <a16:creationId xmlns:a16="http://schemas.microsoft.com/office/drawing/2014/main" id="{6DF481B9-A0CE-4090-9D04-BE8A84BCDF2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40442" y="3397614"/>
            <a:ext cx="3191617" cy="1750327"/>
          </a:xfrm>
          <a:prstGeom prst="rect">
            <a:avLst/>
          </a:prstGeom>
          <a:noFill/>
          <a:ln>
            <a:noFill/>
          </a:ln>
        </p:spPr>
      </p:pic>
    </p:spTree>
    <p:extLst>
      <p:ext uri="{BB962C8B-B14F-4D97-AF65-F5344CB8AC3E}">
        <p14:creationId xmlns:p14="http://schemas.microsoft.com/office/powerpoint/2010/main" val="42358171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3531241" y="350265"/>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203092" y="350265"/>
            <a:ext cx="8573193" cy="2831544"/>
          </a:xfrm>
          <a:prstGeom prst="rect">
            <a:avLst/>
          </a:prstGeom>
          <a:noFill/>
        </p:spPr>
        <p:txBody>
          <a:bodyPr wrap="square" rtlCol="0">
            <a:spAutoFit/>
          </a:bodyPr>
          <a:lstStyle/>
          <a:p>
            <a:pPr marL="177800" lvl="1"/>
            <a:r>
              <a:rPr lang="de-DE" sz="2000" dirty="0">
                <a:latin typeface="Myriad Pro" panose="020B0503030403020204" pitchFamily="34" charset="0"/>
                <a:ea typeface="Calibri" panose="020F0502020204030204" pitchFamily="34" charset="0"/>
                <a:cs typeface="Calibri" panose="020F0502020204030204" pitchFamily="34" charset="0"/>
              </a:rPr>
              <a:t>Die unterschiedlichen Rollen kennen, beachten und ausfüllen</a:t>
            </a: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dirty="0">
              <a:latin typeface="Calibri" panose="020F0502020204030204" pitchFamily="34" charset="0"/>
              <a:ea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1569660"/>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pic>
        <p:nvPicPr>
          <p:cNvPr id="4" name="Grafik 3" descr="Ein Bild, das Text, Schild, orange enthält.&#10;&#10;Automatisch generierte Beschreibung">
            <a:extLst>
              <a:ext uri="{FF2B5EF4-FFF2-40B4-BE49-F238E27FC236}">
                <a16:creationId xmlns:a16="http://schemas.microsoft.com/office/drawing/2014/main" id="{2FC19CDB-A192-4478-9EAE-B09F7ED67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2000" y="5611036"/>
            <a:ext cx="1620000" cy="1073990"/>
          </a:xfrm>
          <a:prstGeom prst="rect">
            <a:avLst/>
          </a:prstGeom>
        </p:spPr>
      </p:pic>
      <p:sp>
        <p:nvSpPr>
          <p:cNvPr id="31" name="Ellipse 30">
            <a:extLst>
              <a:ext uri="{FF2B5EF4-FFF2-40B4-BE49-F238E27FC236}">
                <a16:creationId xmlns:a16="http://schemas.microsoft.com/office/drawing/2014/main" id="{965258C6-2920-4456-AD0B-3E164B256ED3}"/>
              </a:ext>
            </a:extLst>
          </p:cNvPr>
          <p:cNvSpPr/>
          <p:nvPr/>
        </p:nvSpPr>
        <p:spPr>
          <a:xfrm>
            <a:off x="4122236" y="810000"/>
            <a:ext cx="5832000" cy="583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Freihandform: Form 31">
            <a:extLst>
              <a:ext uri="{FF2B5EF4-FFF2-40B4-BE49-F238E27FC236}">
                <a16:creationId xmlns:a16="http://schemas.microsoft.com/office/drawing/2014/main" id="{B364B2CF-0440-45A5-897B-6EBEE88C3106}"/>
              </a:ext>
            </a:extLst>
          </p:cNvPr>
          <p:cNvSpPr/>
          <p:nvPr/>
        </p:nvSpPr>
        <p:spPr>
          <a:xfrm>
            <a:off x="4044077" y="1186431"/>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Sitzungsleitung</a:t>
            </a:r>
          </a:p>
        </p:txBody>
      </p:sp>
      <p:sp>
        <p:nvSpPr>
          <p:cNvPr id="33" name="Freihandform: Form 32">
            <a:extLst>
              <a:ext uri="{FF2B5EF4-FFF2-40B4-BE49-F238E27FC236}">
                <a16:creationId xmlns:a16="http://schemas.microsoft.com/office/drawing/2014/main" id="{5118FE07-729F-4C21-A3C0-9BF88A09E087}"/>
              </a:ext>
            </a:extLst>
          </p:cNvPr>
          <p:cNvSpPr/>
          <p:nvPr/>
        </p:nvSpPr>
        <p:spPr>
          <a:xfrm>
            <a:off x="8117521" y="1250591"/>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Öffentlichkeit</a:t>
            </a:r>
          </a:p>
        </p:txBody>
      </p:sp>
      <p:sp>
        <p:nvSpPr>
          <p:cNvPr id="34" name="Freihandform: Form 33">
            <a:extLst>
              <a:ext uri="{FF2B5EF4-FFF2-40B4-BE49-F238E27FC236}">
                <a16:creationId xmlns:a16="http://schemas.microsoft.com/office/drawing/2014/main" id="{19068AF4-4888-47D2-930B-F8E778A3EFF5}"/>
              </a:ext>
            </a:extLst>
          </p:cNvPr>
          <p:cNvSpPr/>
          <p:nvPr/>
        </p:nvSpPr>
        <p:spPr>
          <a:xfrm>
            <a:off x="3504472" y="3344862"/>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Ratsmitglieder</a:t>
            </a:r>
          </a:p>
          <a:p>
            <a:pPr marL="0" lvl="0" indent="0" algn="ctr" defTabSz="711200">
              <a:lnSpc>
                <a:spcPct val="90000"/>
              </a:lnSpc>
              <a:spcBef>
                <a:spcPct val="0"/>
              </a:spcBef>
              <a:spcAft>
                <a:spcPct val="35000"/>
              </a:spcAft>
              <a:buNone/>
            </a:pPr>
            <a:r>
              <a:rPr lang="de-DE" sz="1600" dirty="0"/>
              <a:t>(gewählt und amtlich)</a:t>
            </a:r>
            <a:endParaRPr lang="de-DE" sz="1600" kern="1200" dirty="0"/>
          </a:p>
        </p:txBody>
      </p:sp>
      <p:sp>
        <p:nvSpPr>
          <p:cNvPr id="35" name="Freihandform: Form 34">
            <a:extLst>
              <a:ext uri="{FF2B5EF4-FFF2-40B4-BE49-F238E27FC236}">
                <a16:creationId xmlns:a16="http://schemas.microsoft.com/office/drawing/2014/main" id="{3CA67A3F-EBCD-4C3A-84A0-0F4A05592790}"/>
              </a:ext>
            </a:extLst>
          </p:cNvPr>
          <p:cNvSpPr/>
          <p:nvPr/>
        </p:nvSpPr>
        <p:spPr>
          <a:xfrm>
            <a:off x="8821457" y="3344861"/>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err="1"/>
              <a:t>VertreterIn</a:t>
            </a:r>
            <a:r>
              <a:rPr lang="de-DE" sz="1600" kern="1200" dirty="0"/>
              <a:t> im/ aus Vermögensgremium.</a:t>
            </a:r>
          </a:p>
        </p:txBody>
      </p:sp>
      <p:sp>
        <p:nvSpPr>
          <p:cNvPr id="36" name="Freihandform: Form 35">
            <a:extLst>
              <a:ext uri="{FF2B5EF4-FFF2-40B4-BE49-F238E27FC236}">
                <a16:creationId xmlns:a16="http://schemas.microsoft.com/office/drawing/2014/main" id="{972A52B5-F876-4B8F-B347-3B43A7B56E50}"/>
              </a:ext>
            </a:extLst>
          </p:cNvPr>
          <p:cNvSpPr/>
          <p:nvPr/>
        </p:nvSpPr>
        <p:spPr>
          <a:xfrm>
            <a:off x="4271388" y="5568425"/>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Gäste/ ExpertInnen</a:t>
            </a:r>
          </a:p>
        </p:txBody>
      </p:sp>
      <p:sp>
        <p:nvSpPr>
          <p:cNvPr id="37" name="Freihandform: Form 36">
            <a:extLst>
              <a:ext uri="{FF2B5EF4-FFF2-40B4-BE49-F238E27FC236}">
                <a16:creationId xmlns:a16="http://schemas.microsoft.com/office/drawing/2014/main" id="{FB1C399D-287A-4560-A56A-26D5E4461A61}"/>
              </a:ext>
            </a:extLst>
          </p:cNvPr>
          <p:cNvSpPr/>
          <p:nvPr/>
        </p:nvSpPr>
        <p:spPr>
          <a:xfrm>
            <a:off x="7980472" y="5607409"/>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Protokoll</a:t>
            </a:r>
          </a:p>
          <a:p>
            <a:pPr marL="0" lvl="0" indent="0" algn="ctr" defTabSz="711200">
              <a:lnSpc>
                <a:spcPct val="90000"/>
              </a:lnSpc>
              <a:spcBef>
                <a:spcPct val="0"/>
              </a:spcBef>
              <a:spcAft>
                <a:spcPct val="35000"/>
              </a:spcAft>
              <a:buNone/>
            </a:pPr>
            <a:r>
              <a:rPr lang="de-DE" sz="1600" dirty="0"/>
              <a:t>und Vorstand</a:t>
            </a:r>
            <a:endParaRPr lang="de-DE" sz="1600" kern="1200" dirty="0"/>
          </a:p>
        </p:txBody>
      </p:sp>
      <p:sp>
        <p:nvSpPr>
          <p:cNvPr id="13" name="Freihandform: Form 12">
            <a:extLst>
              <a:ext uri="{FF2B5EF4-FFF2-40B4-BE49-F238E27FC236}">
                <a16:creationId xmlns:a16="http://schemas.microsoft.com/office/drawing/2014/main" id="{857C9A07-15A8-4B17-A796-AB9C74A1A3C8}"/>
              </a:ext>
            </a:extLst>
          </p:cNvPr>
          <p:cNvSpPr/>
          <p:nvPr/>
        </p:nvSpPr>
        <p:spPr>
          <a:xfrm>
            <a:off x="6252946" y="3344860"/>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solidFill>
            <a:schemeClr val="accent1">
              <a:lumMod val="60000"/>
              <a:lumOff val="40000"/>
            </a:schemeClr>
          </a:solidFill>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Gastgeber</a:t>
            </a:r>
          </a:p>
        </p:txBody>
      </p:sp>
    </p:spTree>
    <p:extLst>
      <p:ext uri="{BB962C8B-B14F-4D97-AF65-F5344CB8AC3E}">
        <p14:creationId xmlns:p14="http://schemas.microsoft.com/office/powerpoint/2010/main" val="36537000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3531241" y="350265"/>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203092" y="350265"/>
            <a:ext cx="8573193" cy="2831544"/>
          </a:xfrm>
          <a:prstGeom prst="rect">
            <a:avLst/>
          </a:prstGeom>
          <a:noFill/>
        </p:spPr>
        <p:txBody>
          <a:bodyPr wrap="square" rtlCol="0">
            <a:spAutoFit/>
          </a:bodyPr>
          <a:lstStyle/>
          <a:p>
            <a:pPr marL="177800" lvl="1"/>
            <a:r>
              <a:rPr lang="de-DE" sz="2000" dirty="0">
                <a:latin typeface="Myriad Pro" panose="020B0503030403020204" pitchFamily="34" charset="0"/>
                <a:ea typeface="Calibri" panose="020F0502020204030204" pitchFamily="34" charset="0"/>
                <a:cs typeface="Calibri" panose="020F0502020204030204" pitchFamily="34" charset="0"/>
              </a:rPr>
              <a:t>Die unterschiedlichen Rollen kennen und beachten</a:t>
            </a: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dirty="0">
              <a:latin typeface="Calibri" panose="020F0502020204030204" pitchFamily="34" charset="0"/>
              <a:ea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1846659"/>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Der weiße Elefant</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pic>
        <p:nvPicPr>
          <p:cNvPr id="4" name="Grafik 3" descr="Ein Bild, das Text, Schild, orange enthält.&#10;&#10;Automatisch generierte Beschreibung">
            <a:extLst>
              <a:ext uri="{FF2B5EF4-FFF2-40B4-BE49-F238E27FC236}">
                <a16:creationId xmlns:a16="http://schemas.microsoft.com/office/drawing/2014/main" id="{2FC19CDB-A192-4478-9EAE-B09F7ED67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2000" y="5611036"/>
            <a:ext cx="1620000" cy="1073990"/>
          </a:xfrm>
          <a:prstGeom prst="rect">
            <a:avLst/>
          </a:prstGeom>
        </p:spPr>
      </p:pic>
      <p:sp>
        <p:nvSpPr>
          <p:cNvPr id="31" name="Ellipse 30">
            <a:extLst>
              <a:ext uri="{FF2B5EF4-FFF2-40B4-BE49-F238E27FC236}">
                <a16:creationId xmlns:a16="http://schemas.microsoft.com/office/drawing/2014/main" id="{965258C6-2920-4456-AD0B-3E164B256ED3}"/>
              </a:ext>
            </a:extLst>
          </p:cNvPr>
          <p:cNvSpPr/>
          <p:nvPr/>
        </p:nvSpPr>
        <p:spPr>
          <a:xfrm>
            <a:off x="4122236" y="810000"/>
            <a:ext cx="5832000" cy="583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Freihandform: Form 31">
            <a:extLst>
              <a:ext uri="{FF2B5EF4-FFF2-40B4-BE49-F238E27FC236}">
                <a16:creationId xmlns:a16="http://schemas.microsoft.com/office/drawing/2014/main" id="{B364B2CF-0440-45A5-897B-6EBEE88C3106}"/>
              </a:ext>
            </a:extLst>
          </p:cNvPr>
          <p:cNvSpPr/>
          <p:nvPr/>
        </p:nvSpPr>
        <p:spPr>
          <a:xfrm>
            <a:off x="4044077" y="1186431"/>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Sitzungsleitung</a:t>
            </a:r>
          </a:p>
        </p:txBody>
      </p:sp>
      <p:sp>
        <p:nvSpPr>
          <p:cNvPr id="33" name="Freihandform: Form 32">
            <a:extLst>
              <a:ext uri="{FF2B5EF4-FFF2-40B4-BE49-F238E27FC236}">
                <a16:creationId xmlns:a16="http://schemas.microsoft.com/office/drawing/2014/main" id="{5118FE07-729F-4C21-A3C0-9BF88A09E087}"/>
              </a:ext>
            </a:extLst>
          </p:cNvPr>
          <p:cNvSpPr/>
          <p:nvPr/>
        </p:nvSpPr>
        <p:spPr>
          <a:xfrm>
            <a:off x="8117521" y="1250591"/>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Öffentlichkeit</a:t>
            </a:r>
          </a:p>
        </p:txBody>
      </p:sp>
      <p:sp>
        <p:nvSpPr>
          <p:cNvPr id="34" name="Freihandform: Form 33">
            <a:extLst>
              <a:ext uri="{FF2B5EF4-FFF2-40B4-BE49-F238E27FC236}">
                <a16:creationId xmlns:a16="http://schemas.microsoft.com/office/drawing/2014/main" id="{19068AF4-4888-47D2-930B-F8E778A3EFF5}"/>
              </a:ext>
            </a:extLst>
          </p:cNvPr>
          <p:cNvSpPr/>
          <p:nvPr/>
        </p:nvSpPr>
        <p:spPr>
          <a:xfrm>
            <a:off x="3504472" y="3344862"/>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Ratsmitglieder</a:t>
            </a:r>
          </a:p>
          <a:p>
            <a:pPr marL="0" lvl="0" indent="0" algn="ctr" defTabSz="711200">
              <a:lnSpc>
                <a:spcPct val="90000"/>
              </a:lnSpc>
              <a:spcBef>
                <a:spcPct val="0"/>
              </a:spcBef>
              <a:spcAft>
                <a:spcPct val="35000"/>
              </a:spcAft>
              <a:buNone/>
            </a:pPr>
            <a:r>
              <a:rPr lang="de-DE" sz="1600" dirty="0"/>
              <a:t>(gewählt und amtlich)</a:t>
            </a:r>
            <a:endParaRPr lang="de-DE" sz="1600" kern="1200" dirty="0"/>
          </a:p>
        </p:txBody>
      </p:sp>
      <p:sp>
        <p:nvSpPr>
          <p:cNvPr id="35" name="Freihandform: Form 34">
            <a:extLst>
              <a:ext uri="{FF2B5EF4-FFF2-40B4-BE49-F238E27FC236}">
                <a16:creationId xmlns:a16="http://schemas.microsoft.com/office/drawing/2014/main" id="{3CA67A3F-EBCD-4C3A-84A0-0F4A05592790}"/>
              </a:ext>
            </a:extLst>
          </p:cNvPr>
          <p:cNvSpPr/>
          <p:nvPr/>
        </p:nvSpPr>
        <p:spPr>
          <a:xfrm>
            <a:off x="8821457" y="3344861"/>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Vertreter aus Vermögensgremium</a:t>
            </a:r>
          </a:p>
        </p:txBody>
      </p:sp>
      <p:sp>
        <p:nvSpPr>
          <p:cNvPr id="36" name="Freihandform: Form 35">
            <a:extLst>
              <a:ext uri="{FF2B5EF4-FFF2-40B4-BE49-F238E27FC236}">
                <a16:creationId xmlns:a16="http://schemas.microsoft.com/office/drawing/2014/main" id="{972A52B5-F876-4B8F-B347-3B43A7B56E50}"/>
              </a:ext>
            </a:extLst>
          </p:cNvPr>
          <p:cNvSpPr/>
          <p:nvPr/>
        </p:nvSpPr>
        <p:spPr>
          <a:xfrm>
            <a:off x="4271388" y="5568425"/>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Gäste</a:t>
            </a:r>
          </a:p>
        </p:txBody>
      </p:sp>
      <p:sp>
        <p:nvSpPr>
          <p:cNvPr id="37" name="Freihandform: Form 36">
            <a:extLst>
              <a:ext uri="{FF2B5EF4-FFF2-40B4-BE49-F238E27FC236}">
                <a16:creationId xmlns:a16="http://schemas.microsoft.com/office/drawing/2014/main" id="{FB1C399D-287A-4560-A56A-26D5E4461A61}"/>
              </a:ext>
            </a:extLst>
          </p:cNvPr>
          <p:cNvSpPr/>
          <p:nvPr/>
        </p:nvSpPr>
        <p:spPr>
          <a:xfrm>
            <a:off x="7980472" y="5607409"/>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Protokoll</a:t>
            </a:r>
          </a:p>
          <a:p>
            <a:pPr marL="0" lvl="0" indent="0" algn="ctr" defTabSz="711200">
              <a:lnSpc>
                <a:spcPct val="90000"/>
              </a:lnSpc>
              <a:spcBef>
                <a:spcPct val="0"/>
              </a:spcBef>
              <a:spcAft>
                <a:spcPct val="35000"/>
              </a:spcAft>
              <a:buNone/>
            </a:pPr>
            <a:r>
              <a:rPr lang="de-DE" sz="1600" dirty="0"/>
              <a:t>(und Vorstand)</a:t>
            </a:r>
            <a:endParaRPr lang="de-DE" sz="1600" kern="1200" dirty="0"/>
          </a:p>
        </p:txBody>
      </p:sp>
      <p:pic>
        <p:nvPicPr>
          <p:cNvPr id="2050" name="Picture 2" descr="Weiße Elefanten“ und Kirchenreform | zeitzeichen.net">
            <a:extLst>
              <a:ext uri="{FF2B5EF4-FFF2-40B4-BE49-F238E27FC236}">
                <a16:creationId xmlns:a16="http://schemas.microsoft.com/office/drawing/2014/main" id="{334F1FE5-9D4D-48E6-A773-3F6CA2F15B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0568" y="2474776"/>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4502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lpha Tier Wolf Logo' Baby T-Shirt | Spreadshirt">
            <a:extLst>
              <a:ext uri="{FF2B5EF4-FFF2-40B4-BE49-F238E27FC236}">
                <a16:creationId xmlns:a16="http://schemas.microsoft.com/office/drawing/2014/main" id="{BF406A1D-FC5C-409B-9D27-AE10A26392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9738" y="2373071"/>
            <a:ext cx="5614046" cy="2951902"/>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a:extLst>
              <a:ext uri="{FF2B5EF4-FFF2-40B4-BE49-F238E27FC236}">
                <a16:creationId xmlns:a16="http://schemas.microsoft.com/office/drawing/2014/main" id="{74B038DD-8464-40A1-89FD-C8C6C67A5262}"/>
              </a:ext>
            </a:extLst>
          </p:cNvPr>
          <p:cNvSpPr txBox="1"/>
          <p:nvPr/>
        </p:nvSpPr>
        <p:spPr>
          <a:xfrm>
            <a:off x="3531241" y="350265"/>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203092" y="350265"/>
            <a:ext cx="8573193" cy="2831544"/>
          </a:xfrm>
          <a:prstGeom prst="rect">
            <a:avLst/>
          </a:prstGeom>
          <a:noFill/>
        </p:spPr>
        <p:txBody>
          <a:bodyPr wrap="square" rtlCol="0">
            <a:spAutoFit/>
          </a:bodyPr>
          <a:lstStyle/>
          <a:p>
            <a:pPr marL="177800" lvl="1"/>
            <a:r>
              <a:rPr lang="de-DE" sz="2000" dirty="0">
                <a:latin typeface="Myriad Pro" panose="020B0503030403020204" pitchFamily="34" charset="0"/>
                <a:ea typeface="Calibri" panose="020F0502020204030204" pitchFamily="34" charset="0"/>
                <a:cs typeface="Calibri" panose="020F0502020204030204" pitchFamily="34" charset="0"/>
              </a:rPr>
              <a:t>Die unterschiedlichen Rollen kennen und beachten</a:t>
            </a: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dirty="0">
              <a:latin typeface="Calibri" panose="020F0502020204030204" pitchFamily="34" charset="0"/>
              <a:ea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2400657"/>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3. Rätearbeit praktisch I</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Die Ratssitzung</a:t>
            </a:r>
          </a:p>
          <a:p>
            <a:r>
              <a:rPr lang="de-DE" dirty="0">
                <a:latin typeface="Calibri" panose="020F0502020204030204" pitchFamily="34" charset="0"/>
                <a:ea typeface="Calibri" panose="020F0502020204030204" pitchFamily="34" charset="0"/>
                <a:cs typeface="Calibri" panose="020F0502020204030204" pitchFamily="34" charset="0"/>
              </a:rPr>
              <a:t>(das Alpha-Tier)</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pic>
        <p:nvPicPr>
          <p:cNvPr id="4" name="Grafik 3" descr="Ein Bild, das Text, Schild, orange enthält.&#10;&#10;Automatisch generierte Beschreibung">
            <a:extLst>
              <a:ext uri="{FF2B5EF4-FFF2-40B4-BE49-F238E27FC236}">
                <a16:creationId xmlns:a16="http://schemas.microsoft.com/office/drawing/2014/main" id="{2FC19CDB-A192-4478-9EAE-B09F7ED67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2000" y="5611036"/>
            <a:ext cx="1620000" cy="1073990"/>
          </a:xfrm>
          <a:prstGeom prst="rect">
            <a:avLst/>
          </a:prstGeom>
        </p:spPr>
      </p:pic>
      <p:sp>
        <p:nvSpPr>
          <p:cNvPr id="31" name="Ellipse 30">
            <a:extLst>
              <a:ext uri="{FF2B5EF4-FFF2-40B4-BE49-F238E27FC236}">
                <a16:creationId xmlns:a16="http://schemas.microsoft.com/office/drawing/2014/main" id="{965258C6-2920-4456-AD0B-3E164B256ED3}"/>
              </a:ext>
            </a:extLst>
          </p:cNvPr>
          <p:cNvSpPr/>
          <p:nvPr/>
        </p:nvSpPr>
        <p:spPr>
          <a:xfrm>
            <a:off x="4122236" y="810000"/>
            <a:ext cx="5832000" cy="583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Freihandform: Form 31">
            <a:extLst>
              <a:ext uri="{FF2B5EF4-FFF2-40B4-BE49-F238E27FC236}">
                <a16:creationId xmlns:a16="http://schemas.microsoft.com/office/drawing/2014/main" id="{B364B2CF-0440-45A5-897B-6EBEE88C3106}"/>
              </a:ext>
            </a:extLst>
          </p:cNvPr>
          <p:cNvSpPr/>
          <p:nvPr/>
        </p:nvSpPr>
        <p:spPr>
          <a:xfrm>
            <a:off x="4044077" y="1186431"/>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Sitzungsleitung</a:t>
            </a:r>
          </a:p>
        </p:txBody>
      </p:sp>
      <p:sp>
        <p:nvSpPr>
          <p:cNvPr id="33" name="Freihandform: Form 32">
            <a:extLst>
              <a:ext uri="{FF2B5EF4-FFF2-40B4-BE49-F238E27FC236}">
                <a16:creationId xmlns:a16="http://schemas.microsoft.com/office/drawing/2014/main" id="{5118FE07-729F-4C21-A3C0-9BF88A09E087}"/>
              </a:ext>
            </a:extLst>
          </p:cNvPr>
          <p:cNvSpPr/>
          <p:nvPr/>
        </p:nvSpPr>
        <p:spPr>
          <a:xfrm>
            <a:off x="8117521" y="1250591"/>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Öffentlichkeit</a:t>
            </a:r>
          </a:p>
        </p:txBody>
      </p:sp>
      <p:sp>
        <p:nvSpPr>
          <p:cNvPr id="34" name="Freihandform: Form 33">
            <a:extLst>
              <a:ext uri="{FF2B5EF4-FFF2-40B4-BE49-F238E27FC236}">
                <a16:creationId xmlns:a16="http://schemas.microsoft.com/office/drawing/2014/main" id="{19068AF4-4888-47D2-930B-F8E778A3EFF5}"/>
              </a:ext>
            </a:extLst>
          </p:cNvPr>
          <p:cNvSpPr/>
          <p:nvPr/>
        </p:nvSpPr>
        <p:spPr>
          <a:xfrm>
            <a:off x="3504472" y="3344862"/>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Ratsmitglieder</a:t>
            </a:r>
          </a:p>
          <a:p>
            <a:pPr marL="0" lvl="0" indent="0" algn="ctr" defTabSz="711200">
              <a:lnSpc>
                <a:spcPct val="90000"/>
              </a:lnSpc>
              <a:spcBef>
                <a:spcPct val="0"/>
              </a:spcBef>
              <a:spcAft>
                <a:spcPct val="35000"/>
              </a:spcAft>
              <a:buNone/>
            </a:pPr>
            <a:r>
              <a:rPr lang="de-DE" sz="1600" dirty="0"/>
              <a:t>(gewählt und amtlich)</a:t>
            </a:r>
            <a:endParaRPr lang="de-DE" sz="1600" kern="1200" dirty="0"/>
          </a:p>
        </p:txBody>
      </p:sp>
      <p:sp>
        <p:nvSpPr>
          <p:cNvPr id="35" name="Freihandform: Form 34">
            <a:extLst>
              <a:ext uri="{FF2B5EF4-FFF2-40B4-BE49-F238E27FC236}">
                <a16:creationId xmlns:a16="http://schemas.microsoft.com/office/drawing/2014/main" id="{3CA67A3F-EBCD-4C3A-84A0-0F4A05592790}"/>
              </a:ext>
            </a:extLst>
          </p:cNvPr>
          <p:cNvSpPr/>
          <p:nvPr/>
        </p:nvSpPr>
        <p:spPr>
          <a:xfrm>
            <a:off x="8821457" y="3344861"/>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Vertreter aus Vermögensgremium</a:t>
            </a:r>
          </a:p>
        </p:txBody>
      </p:sp>
      <p:sp>
        <p:nvSpPr>
          <p:cNvPr id="36" name="Freihandform: Form 35">
            <a:extLst>
              <a:ext uri="{FF2B5EF4-FFF2-40B4-BE49-F238E27FC236}">
                <a16:creationId xmlns:a16="http://schemas.microsoft.com/office/drawing/2014/main" id="{972A52B5-F876-4B8F-B347-3B43A7B56E50}"/>
              </a:ext>
            </a:extLst>
          </p:cNvPr>
          <p:cNvSpPr/>
          <p:nvPr/>
        </p:nvSpPr>
        <p:spPr>
          <a:xfrm>
            <a:off x="4271388" y="5568425"/>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Gäste</a:t>
            </a:r>
          </a:p>
        </p:txBody>
      </p:sp>
      <p:sp>
        <p:nvSpPr>
          <p:cNvPr id="37" name="Freihandform: Form 36">
            <a:extLst>
              <a:ext uri="{FF2B5EF4-FFF2-40B4-BE49-F238E27FC236}">
                <a16:creationId xmlns:a16="http://schemas.microsoft.com/office/drawing/2014/main" id="{FB1C399D-287A-4560-A56A-26D5E4461A61}"/>
              </a:ext>
            </a:extLst>
          </p:cNvPr>
          <p:cNvSpPr/>
          <p:nvPr/>
        </p:nvSpPr>
        <p:spPr>
          <a:xfrm>
            <a:off x="7980472" y="5607409"/>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Protokoll</a:t>
            </a:r>
          </a:p>
          <a:p>
            <a:pPr marL="0" lvl="0" indent="0" algn="ctr" defTabSz="711200">
              <a:lnSpc>
                <a:spcPct val="90000"/>
              </a:lnSpc>
              <a:spcBef>
                <a:spcPct val="0"/>
              </a:spcBef>
              <a:spcAft>
                <a:spcPct val="35000"/>
              </a:spcAft>
              <a:buNone/>
            </a:pPr>
            <a:r>
              <a:rPr lang="de-DE" sz="1600" dirty="0"/>
              <a:t>(und Vorstand)</a:t>
            </a:r>
            <a:endParaRPr lang="de-DE" sz="1600" kern="1200" dirty="0"/>
          </a:p>
        </p:txBody>
      </p:sp>
    </p:spTree>
    <p:extLst>
      <p:ext uri="{BB962C8B-B14F-4D97-AF65-F5344CB8AC3E}">
        <p14:creationId xmlns:p14="http://schemas.microsoft.com/office/powerpoint/2010/main" val="9712330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3531241" y="350265"/>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203092" y="350265"/>
            <a:ext cx="8573193" cy="2831544"/>
          </a:xfrm>
          <a:prstGeom prst="rect">
            <a:avLst/>
          </a:prstGeom>
          <a:noFill/>
        </p:spPr>
        <p:txBody>
          <a:bodyPr wrap="square" rtlCol="0">
            <a:spAutoFit/>
          </a:bodyPr>
          <a:lstStyle/>
          <a:p>
            <a:pPr marL="177800" lvl="1"/>
            <a:r>
              <a:rPr lang="de-DE" sz="2000" dirty="0">
                <a:latin typeface="Myriad Pro" panose="020B0503030403020204" pitchFamily="34" charset="0"/>
                <a:ea typeface="Calibri" panose="020F0502020204030204" pitchFamily="34" charset="0"/>
                <a:cs typeface="Calibri" panose="020F0502020204030204" pitchFamily="34" charset="0"/>
              </a:rPr>
              <a:t>Die unterschiedlichen Rollen kennen und beachten</a:t>
            </a: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endParaRPr lang="de-DE" dirty="0">
              <a:latin typeface="Calibri" panose="020F0502020204030204" pitchFamily="34" charset="0"/>
              <a:ea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1846659"/>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endParaRPr lang="de-DE" dirty="0">
              <a:latin typeface="Calibri" panose="020F0502020204030204" pitchFamily="34" charset="0"/>
              <a:ea typeface="Calibri" panose="020F0502020204030204" pitchFamily="34" charset="0"/>
              <a:cs typeface="Calibri" panose="020F0502020204030204" pitchFamily="34" charset="0"/>
            </a:endParaRP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pic>
        <p:nvPicPr>
          <p:cNvPr id="4" name="Grafik 3" descr="Ein Bild, das Text, Schild, orange enthält.&#10;&#10;Automatisch generierte Beschreibung">
            <a:extLst>
              <a:ext uri="{FF2B5EF4-FFF2-40B4-BE49-F238E27FC236}">
                <a16:creationId xmlns:a16="http://schemas.microsoft.com/office/drawing/2014/main" id="{2FC19CDB-A192-4478-9EAE-B09F7ED67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2000" y="5611036"/>
            <a:ext cx="1620000" cy="1073990"/>
          </a:xfrm>
          <a:prstGeom prst="rect">
            <a:avLst/>
          </a:prstGeom>
        </p:spPr>
      </p:pic>
      <p:sp>
        <p:nvSpPr>
          <p:cNvPr id="31" name="Ellipse 30">
            <a:extLst>
              <a:ext uri="{FF2B5EF4-FFF2-40B4-BE49-F238E27FC236}">
                <a16:creationId xmlns:a16="http://schemas.microsoft.com/office/drawing/2014/main" id="{965258C6-2920-4456-AD0B-3E164B256ED3}"/>
              </a:ext>
            </a:extLst>
          </p:cNvPr>
          <p:cNvSpPr/>
          <p:nvPr/>
        </p:nvSpPr>
        <p:spPr>
          <a:xfrm>
            <a:off x="4122236" y="810000"/>
            <a:ext cx="5832000" cy="583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Freihandform: Form 31">
            <a:extLst>
              <a:ext uri="{FF2B5EF4-FFF2-40B4-BE49-F238E27FC236}">
                <a16:creationId xmlns:a16="http://schemas.microsoft.com/office/drawing/2014/main" id="{B364B2CF-0440-45A5-897B-6EBEE88C3106}"/>
              </a:ext>
            </a:extLst>
          </p:cNvPr>
          <p:cNvSpPr/>
          <p:nvPr/>
        </p:nvSpPr>
        <p:spPr>
          <a:xfrm>
            <a:off x="4044077" y="1186431"/>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Sitzungsleitung</a:t>
            </a:r>
          </a:p>
        </p:txBody>
      </p:sp>
      <p:sp>
        <p:nvSpPr>
          <p:cNvPr id="33" name="Freihandform: Form 32">
            <a:extLst>
              <a:ext uri="{FF2B5EF4-FFF2-40B4-BE49-F238E27FC236}">
                <a16:creationId xmlns:a16="http://schemas.microsoft.com/office/drawing/2014/main" id="{5118FE07-729F-4C21-A3C0-9BF88A09E087}"/>
              </a:ext>
            </a:extLst>
          </p:cNvPr>
          <p:cNvSpPr/>
          <p:nvPr/>
        </p:nvSpPr>
        <p:spPr>
          <a:xfrm>
            <a:off x="8117521" y="1250591"/>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Öffentlichkeit</a:t>
            </a:r>
          </a:p>
        </p:txBody>
      </p:sp>
      <p:sp>
        <p:nvSpPr>
          <p:cNvPr id="34" name="Freihandform: Form 33">
            <a:extLst>
              <a:ext uri="{FF2B5EF4-FFF2-40B4-BE49-F238E27FC236}">
                <a16:creationId xmlns:a16="http://schemas.microsoft.com/office/drawing/2014/main" id="{19068AF4-4888-47D2-930B-F8E778A3EFF5}"/>
              </a:ext>
            </a:extLst>
          </p:cNvPr>
          <p:cNvSpPr/>
          <p:nvPr/>
        </p:nvSpPr>
        <p:spPr>
          <a:xfrm>
            <a:off x="3504472" y="3344862"/>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Ratsmitglieder</a:t>
            </a:r>
          </a:p>
          <a:p>
            <a:pPr marL="0" lvl="0" indent="0" algn="ctr" defTabSz="711200">
              <a:lnSpc>
                <a:spcPct val="90000"/>
              </a:lnSpc>
              <a:spcBef>
                <a:spcPct val="0"/>
              </a:spcBef>
              <a:spcAft>
                <a:spcPct val="35000"/>
              </a:spcAft>
              <a:buNone/>
            </a:pPr>
            <a:r>
              <a:rPr lang="de-DE" sz="1600" dirty="0"/>
              <a:t>(gewählt und amtlich)</a:t>
            </a:r>
            <a:endParaRPr lang="de-DE" sz="1600" kern="1200" dirty="0"/>
          </a:p>
        </p:txBody>
      </p:sp>
      <p:sp>
        <p:nvSpPr>
          <p:cNvPr id="35" name="Freihandform: Form 34">
            <a:extLst>
              <a:ext uri="{FF2B5EF4-FFF2-40B4-BE49-F238E27FC236}">
                <a16:creationId xmlns:a16="http://schemas.microsoft.com/office/drawing/2014/main" id="{3CA67A3F-EBCD-4C3A-84A0-0F4A05592790}"/>
              </a:ext>
            </a:extLst>
          </p:cNvPr>
          <p:cNvSpPr/>
          <p:nvPr/>
        </p:nvSpPr>
        <p:spPr>
          <a:xfrm>
            <a:off x="8821457" y="3344861"/>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Vertreter aus Vermögensgremium</a:t>
            </a:r>
          </a:p>
        </p:txBody>
      </p:sp>
      <p:sp>
        <p:nvSpPr>
          <p:cNvPr id="36" name="Freihandform: Form 35">
            <a:extLst>
              <a:ext uri="{FF2B5EF4-FFF2-40B4-BE49-F238E27FC236}">
                <a16:creationId xmlns:a16="http://schemas.microsoft.com/office/drawing/2014/main" id="{972A52B5-F876-4B8F-B347-3B43A7B56E50}"/>
              </a:ext>
            </a:extLst>
          </p:cNvPr>
          <p:cNvSpPr/>
          <p:nvPr/>
        </p:nvSpPr>
        <p:spPr>
          <a:xfrm>
            <a:off x="4271388" y="5568425"/>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Gäste</a:t>
            </a:r>
          </a:p>
        </p:txBody>
      </p:sp>
      <p:sp>
        <p:nvSpPr>
          <p:cNvPr id="37" name="Freihandform: Form 36">
            <a:extLst>
              <a:ext uri="{FF2B5EF4-FFF2-40B4-BE49-F238E27FC236}">
                <a16:creationId xmlns:a16="http://schemas.microsoft.com/office/drawing/2014/main" id="{FB1C399D-287A-4560-A56A-26D5E4461A61}"/>
              </a:ext>
            </a:extLst>
          </p:cNvPr>
          <p:cNvSpPr/>
          <p:nvPr/>
        </p:nvSpPr>
        <p:spPr>
          <a:xfrm>
            <a:off x="7980472" y="5607409"/>
            <a:ext cx="2051923" cy="115921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1600" kern="1200" dirty="0"/>
              <a:t>Protokoll</a:t>
            </a:r>
          </a:p>
          <a:p>
            <a:pPr marL="0" lvl="0" indent="0" algn="ctr" defTabSz="711200">
              <a:lnSpc>
                <a:spcPct val="90000"/>
              </a:lnSpc>
              <a:spcBef>
                <a:spcPct val="0"/>
              </a:spcBef>
              <a:spcAft>
                <a:spcPct val="35000"/>
              </a:spcAft>
              <a:buNone/>
            </a:pPr>
            <a:r>
              <a:rPr lang="de-DE" sz="1600" dirty="0"/>
              <a:t>(und Vorstand)</a:t>
            </a:r>
            <a:endParaRPr lang="de-DE" sz="1600" kern="1200" dirty="0"/>
          </a:p>
        </p:txBody>
      </p:sp>
      <p:sp>
        <p:nvSpPr>
          <p:cNvPr id="14" name="Freihandform: Form 13">
            <a:extLst>
              <a:ext uri="{FF2B5EF4-FFF2-40B4-BE49-F238E27FC236}">
                <a16:creationId xmlns:a16="http://schemas.microsoft.com/office/drawing/2014/main" id="{A30F94A1-D97F-AA92-9FFF-7EF6F69647D8}"/>
              </a:ext>
            </a:extLst>
          </p:cNvPr>
          <p:cNvSpPr/>
          <p:nvPr/>
        </p:nvSpPr>
        <p:spPr>
          <a:xfrm>
            <a:off x="5878286" y="3136911"/>
            <a:ext cx="2510249" cy="1538601"/>
          </a:xfrm>
          <a:custGeom>
            <a:avLst/>
            <a:gdLst>
              <a:gd name="connsiteX0" fmla="*/ 0 w 1755581"/>
              <a:gd name="connsiteY0" fmla="*/ 190192 h 1141128"/>
              <a:gd name="connsiteX1" fmla="*/ 190192 w 1755581"/>
              <a:gd name="connsiteY1" fmla="*/ 0 h 1141128"/>
              <a:gd name="connsiteX2" fmla="*/ 1565389 w 1755581"/>
              <a:gd name="connsiteY2" fmla="*/ 0 h 1141128"/>
              <a:gd name="connsiteX3" fmla="*/ 1755581 w 1755581"/>
              <a:gd name="connsiteY3" fmla="*/ 190192 h 1141128"/>
              <a:gd name="connsiteX4" fmla="*/ 1755581 w 1755581"/>
              <a:gd name="connsiteY4" fmla="*/ 950936 h 1141128"/>
              <a:gd name="connsiteX5" fmla="*/ 1565389 w 1755581"/>
              <a:gd name="connsiteY5" fmla="*/ 1141128 h 1141128"/>
              <a:gd name="connsiteX6" fmla="*/ 190192 w 1755581"/>
              <a:gd name="connsiteY6" fmla="*/ 1141128 h 1141128"/>
              <a:gd name="connsiteX7" fmla="*/ 0 w 1755581"/>
              <a:gd name="connsiteY7" fmla="*/ 950936 h 1141128"/>
              <a:gd name="connsiteX8" fmla="*/ 0 w 1755581"/>
              <a:gd name="connsiteY8" fmla="*/ 190192 h 114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581" h="1141128">
                <a:moveTo>
                  <a:pt x="0" y="190192"/>
                </a:moveTo>
                <a:cubicBezTo>
                  <a:pt x="0" y="85152"/>
                  <a:pt x="85152" y="0"/>
                  <a:pt x="190192" y="0"/>
                </a:cubicBezTo>
                <a:lnTo>
                  <a:pt x="1565389" y="0"/>
                </a:lnTo>
                <a:cubicBezTo>
                  <a:pt x="1670429" y="0"/>
                  <a:pt x="1755581" y="85152"/>
                  <a:pt x="1755581" y="190192"/>
                </a:cubicBezTo>
                <a:lnTo>
                  <a:pt x="1755581" y="950936"/>
                </a:lnTo>
                <a:cubicBezTo>
                  <a:pt x="1755581" y="1055976"/>
                  <a:pt x="1670429" y="1141128"/>
                  <a:pt x="1565389" y="1141128"/>
                </a:cubicBezTo>
                <a:lnTo>
                  <a:pt x="190192" y="1141128"/>
                </a:lnTo>
                <a:cubicBezTo>
                  <a:pt x="85152" y="1141128"/>
                  <a:pt x="0" y="1055976"/>
                  <a:pt x="0" y="950936"/>
                </a:cubicBezTo>
                <a:lnTo>
                  <a:pt x="0" y="190192"/>
                </a:lnTo>
                <a:close/>
              </a:path>
            </a:pathLst>
          </a:custGeom>
          <a:solidFill>
            <a:srgbClr val="FF0000"/>
          </a:solidFill>
          <a:ln>
            <a:solidFill>
              <a:schemeClr val="lt1">
                <a:hueOff val="0"/>
                <a:satOff val="0"/>
                <a:lumOff val="0"/>
                <a:alpha val="87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65" tIns="116665" rIns="116665" bIns="116665" numCol="1" spcCol="1270" anchor="ctr" anchorCtr="0">
            <a:noAutofit/>
          </a:bodyPr>
          <a:lstStyle/>
          <a:p>
            <a:pPr marL="0" lvl="0" indent="0" algn="ctr" defTabSz="711200">
              <a:lnSpc>
                <a:spcPct val="90000"/>
              </a:lnSpc>
              <a:spcBef>
                <a:spcPct val="0"/>
              </a:spcBef>
              <a:spcAft>
                <a:spcPct val="35000"/>
              </a:spcAft>
              <a:buNone/>
            </a:pPr>
            <a:r>
              <a:rPr lang="de-DE" sz="3200" dirty="0"/>
              <a:t>Ich?</a:t>
            </a:r>
            <a:endParaRPr lang="de-DE" sz="3200" kern="1200" dirty="0"/>
          </a:p>
        </p:txBody>
      </p:sp>
    </p:spTree>
    <p:extLst>
      <p:ext uri="{BB962C8B-B14F-4D97-AF65-F5344CB8AC3E}">
        <p14:creationId xmlns:p14="http://schemas.microsoft.com/office/powerpoint/2010/main" val="20944236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A8ABEA79-0939-4CBE-9E0E-052F94F8AA29}"/>
              </a:ext>
            </a:extLst>
          </p:cNvPr>
          <p:cNvSpPr txBox="1"/>
          <p:nvPr/>
        </p:nvSpPr>
        <p:spPr>
          <a:xfrm>
            <a:off x="3203092" y="350265"/>
            <a:ext cx="8573193" cy="707886"/>
          </a:xfrm>
          <a:prstGeom prst="rect">
            <a:avLst/>
          </a:prstGeom>
          <a:noFill/>
        </p:spPr>
        <p:txBody>
          <a:bodyPr wrap="square" rtlCol="0">
            <a:spAutoFit/>
          </a:bodyPr>
          <a:lstStyle/>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r>
              <a:rPr lang="de-DE" sz="2000" dirty="0">
                <a:latin typeface="Myriad Pro" panose="020B0503030403020204" pitchFamily="34" charset="0"/>
                <a:ea typeface="Calibri" panose="020F0502020204030204" pitchFamily="34" charset="0"/>
                <a:cs typeface="Calibri" panose="020F0502020204030204" pitchFamily="34" charset="0"/>
              </a:rPr>
              <a:t>“</a:t>
            </a:r>
            <a:endParaRPr lang="de-DE" dirty="0">
              <a:latin typeface="Calibri" panose="020F0502020204030204" pitchFamily="34" charset="0"/>
              <a:ea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2123658"/>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3. Rätearbeit praktisch I</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Gefahren</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pic>
        <p:nvPicPr>
          <p:cNvPr id="14" name="Grafik 13" descr="Ein Bild, das Schere, Werkzeug, verschieden enthält.&#10;&#10;Automatisch generierte Beschreibung">
            <a:extLst>
              <a:ext uri="{FF2B5EF4-FFF2-40B4-BE49-F238E27FC236}">
                <a16:creationId xmlns:a16="http://schemas.microsoft.com/office/drawing/2014/main" id="{3CF4135E-F5E0-4305-B58C-AF93EF146D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9901" y="834855"/>
            <a:ext cx="1413580" cy="1440000"/>
          </a:xfrm>
          <a:prstGeom prst="rect">
            <a:avLst/>
          </a:prstGeom>
        </p:spPr>
      </p:pic>
      <p:pic>
        <p:nvPicPr>
          <p:cNvPr id="9" name="Grafik 8" descr="Ein Bild, das Text, Himmel, draußen, Schild enthält.&#10;&#10;Automatisch generierte Beschreibung">
            <a:extLst>
              <a:ext uri="{FF2B5EF4-FFF2-40B4-BE49-F238E27FC236}">
                <a16:creationId xmlns:a16="http://schemas.microsoft.com/office/drawing/2014/main" id="{FEA01582-4435-4EE0-B503-F7FF93A260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20798" y="1966577"/>
            <a:ext cx="2181737" cy="1440000"/>
          </a:xfrm>
          <a:prstGeom prst="rect">
            <a:avLst/>
          </a:prstGeom>
        </p:spPr>
      </p:pic>
      <p:pic>
        <p:nvPicPr>
          <p:cNvPr id="10" name="Grafik 9" descr="Ein Bild, das Text enthält.&#10;&#10;Automatisch generierte Beschreibung">
            <a:extLst>
              <a:ext uri="{FF2B5EF4-FFF2-40B4-BE49-F238E27FC236}">
                <a16:creationId xmlns:a16="http://schemas.microsoft.com/office/drawing/2014/main" id="{87C3D2DA-EDDA-4E7A-90DF-7597BFB3CF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4700" y="834855"/>
            <a:ext cx="2717416" cy="1440000"/>
          </a:xfrm>
          <a:prstGeom prst="rect">
            <a:avLst/>
          </a:prstGeom>
        </p:spPr>
      </p:pic>
      <p:pic>
        <p:nvPicPr>
          <p:cNvPr id="11" name="Grafik 10" descr="Ein Bild, das Text, Strichzeichnung enthält.&#10;&#10;Automatisch generierte Beschreibung">
            <a:extLst>
              <a:ext uri="{FF2B5EF4-FFF2-40B4-BE49-F238E27FC236}">
                <a16:creationId xmlns:a16="http://schemas.microsoft.com/office/drawing/2014/main" id="{CF26A57C-E765-402E-A843-1213474613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22003" y="2545900"/>
            <a:ext cx="1282809" cy="1440000"/>
          </a:xfrm>
          <a:prstGeom prst="rect">
            <a:avLst/>
          </a:prstGeom>
        </p:spPr>
      </p:pic>
      <p:pic>
        <p:nvPicPr>
          <p:cNvPr id="12" name="Picture 2" descr="Was sogenannte Duckmäuser antreibt - Myjob.ch">
            <a:extLst>
              <a:ext uri="{FF2B5EF4-FFF2-40B4-BE49-F238E27FC236}">
                <a16:creationId xmlns:a16="http://schemas.microsoft.com/office/drawing/2014/main" id="{A029ECCC-2FEB-439F-85D9-5AB289F4DB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4230" y="4557124"/>
            <a:ext cx="2163937" cy="144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Grafik 12">
            <a:extLst>
              <a:ext uri="{FF2B5EF4-FFF2-40B4-BE49-F238E27FC236}">
                <a16:creationId xmlns:a16="http://schemas.microsoft.com/office/drawing/2014/main" id="{45497FCC-84CF-4743-974B-90F257C9EA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91307" y="4618404"/>
            <a:ext cx="2557584" cy="1440000"/>
          </a:xfrm>
          <a:prstGeom prst="rect">
            <a:avLst/>
          </a:prstGeom>
        </p:spPr>
      </p:pic>
      <p:pic>
        <p:nvPicPr>
          <p:cNvPr id="15" name="Grafik 14" descr="Ein Bild, das Text enthält.&#10;&#10;Automatisch generierte Beschreibung">
            <a:extLst>
              <a:ext uri="{FF2B5EF4-FFF2-40B4-BE49-F238E27FC236}">
                <a16:creationId xmlns:a16="http://schemas.microsoft.com/office/drawing/2014/main" id="{8687D2F5-D7B7-4C90-BEA0-5A0E710CFD0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20798" y="4618404"/>
            <a:ext cx="2096700" cy="1440000"/>
          </a:xfrm>
          <a:prstGeom prst="rect">
            <a:avLst/>
          </a:prstGeom>
        </p:spPr>
      </p:pic>
      <p:pic>
        <p:nvPicPr>
          <p:cNvPr id="16" name="Picture 2" descr="Verzettelt? Erste Hilfe! So gewinnen Sie wieder Übersicht! - ZEITBLÜTEN">
            <a:extLst>
              <a:ext uri="{FF2B5EF4-FFF2-40B4-BE49-F238E27FC236}">
                <a16:creationId xmlns:a16="http://schemas.microsoft.com/office/drawing/2014/main" id="{B94B393F-718B-4933-B6FA-7E72837B528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18319" y="2692584"/>
            <a:ext cx="2110687"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2738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3531241" y="350265"/>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203092" y="350265"/>
            <a:ext cx="8573193" cy="707886"/>
          </a:xfrm>
          <a:prstGeom prst="rect">
            <a:avLst/>
          </a:prstGeom>
          <a:noFill/>
        </p:spPr>
        <p:txBody>
          <a:bodyPr wrap="square" rtlCol="0">
            <a:spAutoFit/>
          </a:bodyPr>
          <a:lstStyle/>
          <a:p>
            <a:pPr marL="177800" lvl="1"/>
            <a:endParaRPr lang="de-DE" sz="2000" dirty="0">
              <a:latin typeface="Myriad Pro" panose="020B0503030403020204" pitchFamily="34" charset="0"/>
              <a:ea typeface="Calibri" panose="020F0502020204030204" pitchFamily="34" charset="0"/>
              <a:cs typeface="Calibri" panose="020F0502020204030204" pitchFamily="34" charset="0"/>
            </a:endParaRPr>
          </a:p>
          <a:p>
            <a:pPr marL="177800" lvl="1"/>
            <a:r>
              <a:rPr lang="de-DE" sz="2000" dirty="0">
                <a:latin typeface="Myriad Pro" panose="020B0503030403020204" pitchFamily="34" charset="0"/>
                <a:ea typeface="Calibri" panose="020F0502020204030204" pitchFamily="34" charset="0"/>
                <a:cs typeface="Calibri" panose="020F0502020204030204" pitchFamily="34" charset="0"/>
              </a:rPr>
              <a:t>Der Pfarrgemeinderat als „Multitool“  oder die „eierlegende Wollmilchsau“</a:t>
            </a:r>
            <a:endParaRPr lang="de-DE" dirty="0">
              <a:latin typeface="Calibri" panose="020F0502020204030204" pitchFamily="34" charset="0"/>
              <a:ea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2123658"/>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3. Rätearbeit praktisch I</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Gefahren</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pic>
        <p:nvPicPr>
          <p:cNvPr id="4" name="Grafik 3" descr="Ein Bild, das Text, Schild, orange enthält.&#10;&#10;Automatisch generierte Beschreibung">
            <a:extLst>
              <a:ext uri="{FF2B5EF4-FFF2-40B4-BE49-F238E27FC236}">
                <a16:creationId xmlns:a16="http://schemas.microsoft.com/office/drawing/2014/main" id="{2FC19CDB-A192-4478-9EAE-B09F7ED67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2000" y="5611036"/>
            <a:ext cx="1620000" cy="1073990"/>
          </a:xfrm>
          <a:prstGeom prst="rect">
            <a:avLst/>
          </a:prstGeom>
        </p:spPr>
      </p:pic>
      <p:pic>
        <p:nvPicPr>
          <p:cNvPr id="14" name="Grafik 13" descr="Ein Bild, das Schere, Werkzeug, verschieden enthält.&#10;&#10;Automatisch generierte Beschreibung">
            <a:extLst>
              <a:ext uri="{FF2B5EF4-FFF2-40B4-BE49-F238E27FC236}">
                <a16:creationId xmlns:a16="http://schemas.microsoft.com/office/drawing/2014/main" id="{3CF4135E-F5E0-4305-B58C-AF93EF146D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1593" y="2801724"/>
            <a:ext cx="1574892" cy="1604329"/>
          </a:xfrm>
          <a:prstGeom prst="rect">
            <a:avLst/>
          </a:prstGeom>
        </p:spPr>
      </p:pic>
      <p:sp>
        <p:nvSpPr>
          <p:cNvPr id="3" name="Textfeld 2">
            <a:extLst>
              <a:ext uri="{FF2B5EF4-FFF2-40B4-BE49-F238E27FC236}">
                <a16:creationId xmlns:a16="http://schemas.microsoft.com/office/drawing/2014/main" id="{BF613F63-7913-4A36-91CC-F71EB9A0B5A9}"/>
              </a:ext>
            </a:extLst>
          </p:cNvPr>
          <p:cNvSpPr txBox="1"/>
          <p:nvPr/>
        </p:nvSpPr>
        <p:spPr>
          <a:xfrm>
            <a:off x="3392129" y="1315939"/>
            <a:ext cx="5995219" cy="4832092"/>
          </a:xfrm>
          <a:prstGeom prst="rect">
            <a:avLst/>
          </a:prstGeom>
          <a:noFill/>
        </p:spPr>
        <p:txBody>
          <a:bodyPr wrap="square" rtlCol="0">
            <a:spAutoFit/>
          </a:bodyPr>
          <a:lstStyle/>
          <a:p>
            <a:pPr marL="285750" indent="-285750">
              <a:buFont typeface="Wingdings" panose="05000000000000000000" pitchFamily="2" charset="2"/>
              <a:buChar char="§"/>
            </a:pPr>
            <a:r>
              <a:rPr lang="de-DE" dirty="0">
                <a:latin typeface="Myriad Pro" panose="020B0503030403020204" pitchFamily="34" charset="0"/>
              </a:rPr>
              <a:t>Der Pfarrgemeinderat ist für alles und nichts zuständig</a:t>
            </a:r>
          </a:p>
          <a:p>
            <a:pPr marL="285750" indent="-285750">
              <a:buFont typeface="Wingdings" panose="05000000000000000000" pitchFamily="2" charset="2"/>
              <a:buChar char="§"/>
            </a:pPr>
            <a:endParaRPr lang="de-DE" dirty="0">
              <a:latin typeface="Myriad Pro" panose="020B0503030403020204" pitchFamily="34" charset="0"/>
            </a:endParaRPr>
          </a:p>
          <a:p>
            <a:pPr marL="285750" indent="-285750">
              <a:buFont typeface="Wingdings" panose="05000000000000000000" pitchFamily="2" charset="2"/>
              <a:buChar char="§"/>
            </a:pPr>
            <a:r>
              <a:rPr lang="de-DE" sz="1600" dirty="0">
                <a:latin typeface="Myriad Pro" panose="020B0503030403020204" pitchFamily="34" charset="0"/>
              </a:rPr>
              <a:t>Er soll das Pfarrfest inhaltlich konturieren und die Bierbänke aufstellen.</a:t>
            </a:r>
          </a:p>
          <a:p>
            <a:pPr marL="285750" indent="-285750">
              <a:buFont typeface="Wingdings" panose="05000000000000000000" pitchFamily="2" charset="2"/>
              <a:buChar char="§"/>
            </a:pPr>
            <a:r>
              <a:rPr lang="de-DE" sz="1600" dirty="0">
                <a:latin typeface="Myriad Pro" panose="020B0503030403020204" pitchFamily="34" charset="0"/>
              </a:rPr>
              <a:t>Er soll konzeptionell arbeiten und die Caritashausbriefe „</a:t>
            </a:r>
            <a:r>
              <a:rPr lang="de-DE" sz="1600" dirty="0" err="1">
                <a:latin typeface="Myriad Pro" panose="020B0503030403020204" pitchFamily="34" charset="0"/>
              </a:rPr>
              <a:t>umtragen</a:t>
            </a:r>
            <a:r>
              <a:rPr lang="de-DE" sz="1600" dirty="0">
                <a:latin typeface="Myriad Pro" panose="020B0503030403020204" pitchFamily="34" charset="0"/>
              </a:rPr>
              <a:t>“.</a:t>
            </a:r>
          </a:p>
          <a:p>
            <a:pPr marL="285750" indent="-285750">
              <a:buFont typeface="Wingdings" panose="05000000000000000000" pitchFamily="2" charset="2"/>
              <a:buChar char="§"/>
            </a:pPr>
            <a:r>
              <a:rPr lang="de-DE" sz="1600" dirty="0">
                <a:latin typeface="Myriad Pro" panose="020B0503030403020204" pitchFamily="34" charset="0"/>
              </a:rPr>
              <a:t>Er soll ein Immobilienkonzept erstellen und das Pfarrheim am Putztag „säubern“.</a:t>
            </a:r>
          </a:p>
          <a:p>
            <a:pPr marL="285750" indent="-285750">
              <a:buFont typeface="Wingdings" panose="05000000000000000000" pitchFamily="2" charset="2"/>
              <a:buChar char="§"/>
            </a:pPr>
            <a:r>
              <a:rPr lang="de-DE" sz="1600" dirty="0">
                <a:latin typeface="Myriad Pro" panose="020B0503030403020204" pitchFamily="34" charset="0"/>
              </a:rPr>
              <a:t>Er soll ein Hygienekonzept erstellen und den Empfangsdienst stellen.</a:t>
            </a:r>
          </a:p>
          <a:p>
            <a:pPr marL="285750" indent="-285750">
              <a:buFont typeface="Wingdings" panose="05000000000000000000" pitchFamily="2" charset="2"/>
              <a:buChar char="§"/>
            </a:pPr>
            <a:r>
              <a:rPr lang="de-DE" sz="1600" dirty="0">
                <a:latin typeface="Myriad Pro" panose="020B0503030403020204" pitchFamily="34" charset="0"/>
              </a:rPr>
              <a:t>Er soll sich „melden“, hat aber „nichts zu sagen“.</a:t>
            </a:r>
          </a:p>
          <a:p>
            <a:pPr marL="285750" indent="-285750">
              <a:buFont typeface="Wingdings" panose="05000000000000000000" pitchFamily="2" charset="2"/>
              <a:buChar char="§"/>
            </a:pPr>
            <a:r>
              <a:rPr lang="de-DE" sz="1600" dirty="0">
                <a:latin typeface="Myriad Pro" panose="020B0503030403020204" pitchFamily="34" charset="0"/>
              </a:rPr>
              <a:t>Er soll ein „Öffentlichkeitskonzept“ erstellen und die Plakate drucken (möglichst billig).</a:t>
            </a:r>
          </a:p>
          <a:p>
            <a:pPr marL="285750" indent="-285750">
              <a:buFont typeface="Wingdings" panose="05000000000000000000" pitchFamily="2" charset="2"/>
              <a:buChar char="§"/>
            </a:pPr>
            <a:r>
              <a:rPr lang="de-DE" sz="1600" dirty="0">
                <a:latin typeface="Myriad Pro" panose="020B0503030403020204" pitchFamily="34" charset="0"/>
              </a:rPr>
              <a:t>Er soll etwas „organisieren“, aber es darf nichts kosten.</a:t>
            </a:r>
          </a:p>
          <a:p>
            <a:pPr marL="285750" indent="-285750">
              <a:buFont typeface="Wingdings" panose="05000000000000000000" pitchFamily="2" charset="2"/>
              <a:buChar char="§"/>
            </a:pPr>
            <a:r>
              <a:rPr lang="de-DE" sz="1600" dirty="0">
                <a:latin typeface="Myriad Pro" panose="020B0503030403020204" pitchFamily="34" charset="0"/>
              </a:rPr>
              <a:t>Er soll „hinter der Gottesdienstordnung“ stehen, aber sie nicht mitentscheiden.</a:t>
            </a:r>
          </a:p>
          <a:p>
            <a:pPr marL="285750" indent="-285750">
              <a:buFont typeface="Wingdings" panose="05000000000000000000" pitchFamily="2" charset="2"/>
              <a:buChar char="§"/>
            </a:pPr>
            <a:r>
              <a:rPr lang="de-DE" sz="1600" dirty="0">
                <a:latin typeface="Myriad Pro" panose="020B0503030403020204" pitchFamily="34" charset="0"/>
              </a:rPr>
              <a:t>und dann wäre noch der Neujahrempfang zu organisieren … und das 50. </a:t>
            </a:r>
            <a:r>
              <a:rPr lang="de-DE" sz="1600" dirty="0" err="1">
                <a:latin typeface="Myriad Pro" panose="020B0503030403020204" pitchFamily="34" charset="0"/>
              </a:rPr>
              <a:t>Kolpingsjubiläum</a:t>
            </a:r>
            <a:r>
              <a:rPr lang="de-DE" sz="1600" dirty="0">
                <a:latin typeface="Myriad Pro" panose="020B0503030403020204" pitchFamily="34" charset="0"/>
              </a:rPr>
              <a:t> und die Seniorenadventsfeier .. da bräuchten wir noch Plätzchen …</a:t>
            </a:r>
          </a:p>
        </p:txBody>
      </p:sp>
    </p:spTree>
    <p:extLst>
      <p:ext uri="{BB962C8B-B14F-4D97-AF65-F5344CB8AC3E}">
        <p14:creationId xmlns:p14="http://schemas.microsoft.com/office/powerpoint/2010/main" val="1646327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3531241" y="350265"/>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203092" y="350265"/>
            <a:ext cx="8573193" cy="400110"/>
          </a:xfrm>
          <a:prstGeom prst="rect">
            <a:avLst/>
          </a:prstGeom>
          <a:noFill/>
        </p:spPr>
        <p:txBody>
          <a:bodyPr wrap="square" rtlCol="0">
            <a:spAutoFit/>
          </a:bodyPr>
          <a:lstStyle/>
          <a:p>
            <a:pPr marL="177800" lvl="1"/>
            <a:r>
              <a:rPr lang="de-DE" sz="2000" dirty="0">
                <a:latin typeface="Myriad Pro" panose="020B0503030403020204" pitchFamily="34" charset="0"/>
                <a:ea typeface="Calibri" panose="020F0502020204030204" pitchFamily="34" charset="0"/>
                <a:cs typeface="Calibri" panose="020F0502020204030204" pitchFamily="34" charset="0"/>
              </a:rPr>
              <a:t>Die Unverbindlichkeit</a:t>
            </a:r>
            <a:endParaRPr lang="de-DE" dirty="0">
              <a:latin typeface="Calibri" panose="020F0502020204030204" pitchFamily="34" charset="0"/>
              <a:ea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2123658"/>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3. Rätearbeit praktisch I</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Gefahren</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pic>
        <p:nvPicPr>
          <p:cNvPr id="4" name="Grafik 3" descr="Ein Bild, das Text, Schild, orange enthält.&#10;&#10;Automatisch generierte Beschreibung">
            <a:extLst>
              <a:ext uri="{FF2B5EF4-FFF2-40B4-BE49-F238E27FC236}">
                <a16:creationId xmlns:a16="http://schemas.microsoft.com/office/drawing/2014/main" id="{2FC19CDB-A192-4478-9EAE-B09F7ED67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2000" y="5611036"/>
            <a:ext cx="1620000" cy="1073990"/>
          </a:xfrm>
          <a:prstGeom prst="rect">
            <a:avLst/>
          </a:prstGeom>
        </p:spPr>
      </p:pic>
      <p:sp>
        <p:nvSpPr>
          <p:cNvPr id="3" name="Textfeld 2">
            <a:extLst>
              <a:ext uri="{FF2B5EF4-FFF2-40B4-BE49-F238E27FC236}">
                <a16:creationId xmlns:a16="http://schemas.microsoft.com/office/drawing/2014/main" id="{BF613F63-7913-4A36-91CC-F71EB9A0B5A9}"/>
              </a:ext>
            </a:extLst>
          </p:cNvPr>
          <p:cNvSpPr txBox="1"/>
          <p:nvPr/>
        </p:nvSpPr>
        <p:spPr>
          <a:xfrm>
            <a:off x="3392129" y="1315939"/>
            <a:ext cx="5995219" cy="4801314"/>
          </a:xfrm>
          <a:prstGeom prst="rect">
            <a:avLst/>
          </a:prstGeom>
          <a:noFill/>
        </p:spPr>
        <p:txBody>
          <a:bodyPr wrap="square" rtlCol="0">
            <a:spAutoFit/>
          </a:bodyPr>
          <a:lstStyle/>
          <a:p>
            <a:r>
              <a:rPr lang="de-DE" dirty="0">
                <a:latin typeface="Myriad Pro" panose="020B0503030403020204" pitchFamily="34" charset="0"/>
              </a:rPr>
              <a:t>Der Pfarrgemeinderat berät und beschließt, aber</a:t>
            </a:r>
          </a:p>
          <a:p>
            <a:pPr marL="285750" indent="-285750">
              <a:buFont typeface="Wingdings" panose="05000000000000000000" pitchFamily="2" charset="2"/>
              <a:buChar char="§"/>
            </a:pPr>
            <a:endParaRPr lang="de-DE" dirty="0">
              <a:latin typeface="Myriad Pro" panose="020B0503030403020204" pitchFamily="34" charset="0"/>
            </a:endParaRPr>
          </a:p>
          <a:p>
            <a:pPr marL="285750" indent="-285750">
              <a:buFont typeface="Wingdings" panose="05000000000000000000" pitchFamily="2" charset="2"/>
              <a:buChar char="§"/>
            </a:pPr>
            <a:r>
              <a:rPr lang="de-DE" dirty="0">
                <a:latin typeface="Myriad Pro" panose="020B0503030403020204" pitchFamily="34" charset="0"/>
              </a:rPr>
              <a:t>die Entscheidungen bleiben unverbindlich, weil die Beschlüsse nicht umgesetzt werden,</a:t>
            </a:r>
          </a:p>
          <a:p>
            <a:pPr marL="285750" indent="-285750">
              <a:buFont typeface="Wingdings" panose="05000000000000000000" pitchFamily="2" charset="2"/>
              <a:buChar char="§"/>
            </a:pPr>
            <a:endParaRPr lang="de-DE" dirty="0">
              <a:latin typeface="Myriad Pro" panose="020B0503030403020204" pitchFamily="34" charset="0"/>
            </a:endParaRPr>
          </a:p>
          <a:p>
            <a:pPr marL="285750" indent="-285750">
              <a:buFont typeface="Wingdings" panose="05000000000000000000" pitchFamily="2" charset="2"/>
              <a:buChar char="§"/>
            </a:pPr>
            <a:r>
              <a:rPr lang="de-DE" dirty="0">
                <a:latin typeface="Myriad Pro" panose="020B0503030403020204" pitchFamily="34" charset="0"/>
              </a:rPr>
              <a:t>das Seelsorgeteam setzt seine Arbeit fort wie bisher,</a:t>
            </a:r>
          </a:p>
          <a:p>
            <a:pPr marL="285750" indent="-285750">
              <a:buFont typeface="Wingdings" panose="05000000000000000000" pitchFamily="2" charset="2"/>
              <a:buChar char="§"/>
            </a:pPr>
            <a:endParaRPr lang="de-DE" dirty="0">
              <a:latin typeface="Myriad Pro" panose="020B0503030403020204" pitchFamily="34" charset="0"/>
            </a:endParaRPr>
          </a:p>
          <a:p>
            <a:pPr marL="285750" indent="-285750">
              <a:buFont typeface="Wingdings" panose="05000000000000000000" pitchFamily="2" charset="2"/>
              <a:buChar char="§"/>
            </a:pPr>
            <a:r>
              <a:rPr lang="de-DE" dirty="0">
                <a:latin typeface="Myriad Pro" panose="020B0503030403020204" pitchFamily="34" charset="0"/>
              </a:rPr>
              <a:t>der Verwaltungsrat macht eh sein Ding,</a:t>
            </a:r>
          </a:p>
          <a:p>
            <a:pPr marL="285750" indent="-285750">
              <a:buFont typeface="Wingdings" panose="05000000000000000000" pitchFamily="2" charset="2"/>
              <a:buChar char="§"/>
            </a:pPr>
            <a:endParaRPr lang="de-DE" dirty="0">
              <a:latin typeface="Myriad Pro" panose="020B0503030403020204" pitchFamily="34" charset="0"/>
            </a:endParaRPr>
          </a:p>
          <a:p>
            <a:pPr marL="285750" indent="-285750">
              <a:buFont typeface="Wingdings" panose="05000000000000000000" pitchFamily="2" charset="2"/>
              <a:buChar char="§"/>
            </a:pPr>
            <a:r>
              <a:rPr lang="de-DE" dirty="0">
                <a:latin typeface="Myriad Pro" panose="020B0503030403020204" pitchFamily="34" charset="0"/>
              </a:rPr>
              <a:t>informiert wird erst, wenn die Entscheidung eh getroffen ist,</a:t>
            </a:r>
          </a:p>
          <a:p>
            <a:pPr marL="285750" indent="-285750">
              <a:buFont typeface="Wingdings" panose="05000000000000000000" pitchFamily="2" charset="2"/>
              <a:buChar char="§"/>
            </a:pPr>
            <a:endParaRPr lang="de-DE" dirty="0">
              <a:latin typeface="Myriad Pro" panose="020B0503030403020204" pitchFamily="34" charset="0"/>
            </a:endParaRPr>
          </a:p>
          <a:p>
            <a:pPr marL="285750" indent="-285750">
              <a:buFont typeface="Wingdings" panose="05000000000000000000" pitchFamily="2" charset="2"/>
              <a:buChar char="§"/>
            </a:pPr>
            <a:r>
              <a:rPr lang="de-DE" dirty="0">
                <a:latin typeface="Myriad Pro" panose="020B0503030403020204" pitchFamily="34" charset="0"/>
              </a:rPr>
              <a:t>und seine Mitglieder stehen nicht hinter den „unpopulären“ Entscheidungen, die sie gerade „einstimmig“ entschieden haben.</a:t>
            </a:r>
          </a:p>
          <a:p>
            <a:pPr marL="285750" indent="-285750">
              <a:buFont typeface="Wingdings" panose="05000000000000000000" pitchFamily="2" charset="2"/>
              <a:buChar char="§"/>
            </a:pPr>
            <a:endParaRPr lang="de-DE" dirty="0"/>
          </a:p>
          <a:p>
            <a:pPr marL="285750" indent="-285750">
              <a:buFont typeface="Wingdings" panose="05000000000000000000" pitchFamily="2" charset="2"/>
              <a:buChar char="§"/>
            </a:pPr>
            <a:endParaRPr lang="de-DE" dirty="0"/>
          </a:p>
        </p:txBody>
      </p:sp>
      <p:pic>
        <p:nvPicPr>
          <p:cNvPr id="7" name="Grafik 6" descr="Ein Bild, das Text, Himmel, draußen, Schild enthält.&#10;&#10;Automatisch generierte Beschreibung">
            <a:extLst>
              <a:ext uri="{FF2B5EF4-FFF2-40B4-BE49-F238E27FC236}">
                <a16:creationId xmlns:a16="http://schemas.microsoft.com/office/drawing/2014/main" id="{D1FAFC84-78CF-47DD-9D17-946973A4B7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9331" y="3085109"/>
            <a:ext cx="2447800" cy="1615609"/>
          </a:xfrm>
          <a:prstGeom prst="rect">
            <a:avLst/>
          </a:prstGeom>
        </p:spPr>
      </p:pic>
    </p:spTree>
    <p:extLst>
      <p:ext uri="{BB962C8B-B14F-4D97-AF65-F5344CB8AC3E}">
        <p14:creationId xmlns:p14="http://schemas.microsoft.com/office/powerpoint/2010/main" val="28154896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3531241" y="350265"/>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203092" y="350265"/>
            <a:ext cx="8573193" cy="400110"/>
          </a:xfrm>
          <a:prstGeom prst="rect">
            <a:avLst/>
          </a:prstGeom>
          <a:noFill/>
        </p:spPr>
        <p:txBody>
          <a:bodyPr wrap="square" rtlCol="0">
            <a:spAutoFit/>
          </a:bodyPr>
          <a:lstStyle/>
          <a:p>
            <a:pPr marL="177800" lvl="1"/>
            <a:r>
              <a:rPr lang="de-DE" sz="2000" dirty="0">
                <a:latin typeface="Myriad Pro" panose="020B0503030403020204" pitchFamily="34" charset="0"/>
                <a:ea typeface="Calibri" panose="020F0502020204030204" pitchFamily="34" charset="0"/>
                <a:cs typeface="Calibri" panose="020F0502020204030204" pitchFamily="34" charset="0"/>
              </a:rPr>
              <a:t>Die Machtfalle</a:t>
            </a:r>
            <a:endParaRPr lang="de-DE" dirty="0">
              <a:latin typeface="Calibri" panose="020F0502020204030204" pitchFamily="34" charset="0"/>
              <a:ea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2123658"/>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3. Rätearbeit praktisch I</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Gefahren</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pic>
        <p:nvPicPr>
          <p:cNvPr id="4" name="Grafik 3" descr="Ein Bild, das Text, Schild, orange enthält.&#10;&#10;Automatisch generierte Beschreibung">
            <a:extLst>
              <a:ext uri="{FF2B5EF4-FFF2-40B4-BE49-F238E27FC236}">
                <a16:creationId xmlns:a16="http://schemas.microsoft.com/office/drawing/2014/main" id="{2FC19CDB-A192-4478-9EAE-B09F7ED67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2000" y="5611036"/>
            <a:ext cx="1620000" cy="1073990"/>
          </a:xfrm>
          <a:prstGeom prst="rect">
            <a:avLst/>
          </a:prstGeom>
        </p:spPr>
      </p:pic>
      <p:sp>
        <p:nvSpPr>
          <p:cNvPr id="3" name="Textfeld 2">
            <a:extLst>
              <a:ext uri="{FF2B5EF4-FFF2-40B4-BE49-F238E27FC236}">
                <a16:creationId xmlns:a16="http://schemas.microsoft.com/office/drawing/2014/main" id="{BF613F63-7913-4A36-91CC-F71EB9A0B5A9}"/>
              </a:ext>
            </a:extLst>
          </p:cNvPr>
          <p:cNvSpPr txBox="1"/>
          <p:nvPr/>
        </p:nvSpPr>
        <p:spPr>
          <a:xfrm>
            <a:off x="3392129" y="1315939"/>
            <a:ext cx="5995219" cy="4801314"/>
          </a:xfrm>
          <a:prstGeom prst="rect">
            <a:avLst/>
          </a:prstGeom>
          <a:noFill/>
        </p:spPr>
        <p:txBody>
          <a:bodyPr wrap="square" rtlCol="0">
            <a:spAutoFit/>
          </a:bodyPr>
          <a:lstStyle/>
          <a:p>
            <a:r>
              <a:rPr lang="de-DE" dirty="0">
                <a:latin typeface="Myriad Pro" panose="020B0503030403020204" pitchFamily="34" charset="0"/>
              </a:rPr>
              <a:t>Der Pfarrgemeinderat berät und beschließt, aber</a:t>
            </a:r>
          </a:p>
          <a:p>
            <a:pPr marL="285750" indent="-285750">
              <a:buFont typeface="Wingdings" panose="05000000000000000000" pitchFamily="2" charset="2"/>
              <a:buChar char="§"/>
            </a:pPr>
            <a:endParaRPr lang="de-DE" dirty="0">
              <a:latin typeface="Myriad Pro" panose="020B0503030403020204" pitchFamily="34" charset="0"/>
            </a:endParaRPr>
          </a:p>
          <a:p>
            <a:pPr marL="285750" indent="-285750">
              <a:buFont typeface="Wingdings" panose="05000000000000000000" pitchFamily="2" charset="2"/>
              <a:buChar char="§"/>
            </a:pPr>
            <a:r>
              <a:rPr lang="de-DE" dirty="0">
                <a:latin typeface="Myriad Pro" panose="020B0503030403020204" pitchFamily="34" charset="0"/>
              </a:rPr>
              <a:t>die Macht liegt ganz wo anders z.B.</a:t>
            </a:r>
          </a:p>
          <a:p>
            <a:pPr marL="285750" indent="-285750">
              <a:buFont typeface="Wingdings" panose="05000000000000000000" pitchFamily="2" charset="2"/>
              <a:buChar char="§"/>
            </a:pPr>
            <a:endParaRPr lang="de-DE" dirty="0">
              <a:latin typeface="Myriad Pro" panose="020B0503030403020204" pitchFamily="34" charset="0"/>
            </a:endParaRPr>
          </a:p>
          <a:p>
            <a:pPr marL="285750" indent="-285750">
              <a:buFont typeface="Wingdings" panose="05000000000000000000" pitchFamily="2" charset="2"/>
              <a:buChar char="§"/>
            </a:pPr>
            <a:r>
              <a:rPr lang="de-DE" dirty="0">
                <a:latin typeface="Myriad Pro" panose="020B0503030403020204" pitchFamily="34" charset="0"/>
              </a:rPr>
              <a:t>weil zu diesem TOP erst mal der Pastor etwas sagen will,</a:t>
            </a:r>
          </a:p>
          <a:p>
            <a:pPr marL="285750" indent="-285750">
              <a:buFont typeface="Wingdings" panose="05000000000000000000" pitchFamily="2" charset="2"/>
              <a:buChar char="§"/>
            </a:pPr>
            <a:endParaRPr lang="de-DE" dirty="0">
              <a:latin typeface="Myriad Pro" panose="020B0503030403020204" pitchFamily="34" charset="0"/>
            </a:endParaRPr>
          </a:p>
          <a:p>
            <a:pPr marL="285750" indent="-285750">
              <a:buFont typeface="Wingdings" panose="05000000000000000000" pitchFamily="2" charset="2"/>
              <a:buChar char="§"/>
            </a:pPr>
            <a:r>
              <a:rPr lang="de-DE" dirty="0">
                <a:latin typeface="Myriad Pro" panose="020B0503030403020204" pitchFamily="34" charset="0"/>
              </a:rPr>
              <a:t>weil notwendige Informationen zur Entscheidungsfindung vorenthalten werden oder viel zu spät oder nur „Häppchenweise“ gegeben werden,</a:t>
            </a:r>
          </a:p>
          <a:p>
            <a:pPr marL="285750" indent="-285750">
              <a:buFont typeface="Wingdings" panose="05000000000000000000" pitchFamily="2" charset="2"/>
              <a:buChar char="§"/>
            </a:pPr>
            <a:endParaRPr lang="de-DE" dirty="0">
              <a:latin typeface="Myriad Pro" panose="020B0503030403020204" pitchFamily="34" charset="0"/>
            </a:endParaRPr>
          </a:p>
          <a:p>
            <a:pPr marL="285750" indent="-285750">
              <a:buFont typeface="Wingdings" panose="05000000000000000000" pitchFamily="2" charset="2"/>
              <a:buChar char="§"/>
            </a:pPr>
            <a:r>
              <a:rPr lang="de-DE" dirty="0">
                <a:latin typeface="Myriad Pro" panose="020B0503030403020204" pitchFamily="34" charset="0"/>
              </a:rPr>
              <a:t>weil Ratsmitglieder intrigant und manipulativ sind,</a:t>
            </a:r>
          </a:p>
          <a:p>
            <a:pPr marL="285750" indent="-285750">
              <a:buFont typeface="Wingdings" panose="05000000000000000000" pitchFamily="2" charset="2"/>
              <a:buChar char="§"/>
            </a:pPr>
            <a:endParaRPr lang="de-DE" dirty="0">
              <a:latin typeface="Myriad Pro" panose="020B0503030403020204" pitchFamily="34" charset="0"/>
            </a:endParaRPr>
          </a:p>
          <a:p>
            <a:pPr marL="285750" indent="-285750">
              <a:buFont typeface="Wingdings" panose="05000000000000000000" pitchFamily="2" charset="2"/>
              <a:buChar char="§"/>
            </a:pPr>
            <a:r>
              <a:rPr lang="de-DE" dirty="0">
                <a:latin typeface="Myriad Pro" panose="020B0503030403020204" pitchFamily="34" charset="0"/>
              </a:rPr>
              <a:t>weil die Rechte des Rates schlicht nicht bekannt sind,</a:t>
            </a:r>
          </a:p>
          <a:p>
            <a:pPr marL="285750" indent="-285750">
              <a:buFont typeface="Wingdings" panose="05000000000000000000" pitchFamily="2" charset="2"/>
              <a:buChar char="§"/>
            </a:pPr>
            <a:endParaRPr lang="de-DE" dirty="0">
              <a:latin typeface="Myriad Pro" panose="020B0503030403020204" pitchFamily="34" charset="0"/>
            </a:endParaRPr>
          </a:p>
          <a:p>
            <a:pPr marL="285750" indent="-285750">
              <a:buFont typeface="Wingdings" panose="05000000000000000000" pitchFamily="2" charset="2"/>
              <a:buChar char="§"/>
            </a:pPr>
            <a:r>
              <a:rPr lang="de-DE" dirty="0">
                <a:latin typeface="Myriad Pro" panose="020B0503030403020204" pitchFamily="34" charset="0"/>
              </a:rPr>
              <a:t>weil … </a:t>
            </a:r>
          </a:p>
          <a:p>
            <a:pPr marL="285750" indent="-285750">
              <a:buFont typeface="Wingdings" panose="05000000000000000000" pitchFamily="2" charset="2"/>
              <a:buChar char="§"/>
            </a:pPr>
            <a:endParaRPr lang="de-DE" dirty="0"/>
          </a:p>
          <a:p>
            <a:pPr marL="285750" indent="-285750">
              <a:buFont typeface="Wingdings" panose="05000000000000000000" pitchFamily="2" charset="2"/>
              <a:buChar char="§"/>
            </a:pPr>
            <a:endParaRPr lang="de-DE" dirty="0"/>
          </a:p>
        </p:txBody>
      </p:sp>
      <p:pic>
        <p:nvPicPr>
          <p:cNvPr id="9" name="Grafik 8" descr="Ein Bild, das Text enthält.&#10;&#10;Automatisch generierte Beschreibung">
            <a:extLst>
              <a:ext uri="{FF2B5EF4-FFF2-40B4-BE49-F238E27FC236}">
                <a16:creationId xmlns:a16="http://schemas.microsoft.com/office/drawing/2014/main" id="{8D2D5116-0780-46FE-BF5B-12A3FB0EE0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7223" y="3096394"/>
            <a:ext cx="2340761" cy="1240404"/>
          </a:xfrm>
          <a:prstGeom prst="rect">
            <a:avLst/>
          </a:prstGeom>
        </p:spPr>
      </p:pic>
    </p:spTree>
    <p:extLst>
      <p:ext uri="{BB962C8B-B14F-4D97-AF65-F5344CB8AC3E}">
        <p14:creationId xmlns:p14="http://schemas.microsoft.com/office/powerpoint/2010/main" val="1239040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3531241" y="350265"/>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203092" y="350265"/>
            <a:ext cx="8573193" cy="400110"/>
          </a:xfrm>
          <a:prstGeom prst="rect">
            <a:avLst/>
          </a:prstGeom>
          <a:noFill/>
        </p:spPr>
        <p:txBody>
          <a:bodyPr wrap="square" rtlCol="0">
            <a:spAutoFit/>
          </a:bodyPr>
          <a:lstStyle/>
          <a:p>
            <a:pPr marL="177800" lvl="1"/>
            <a:r>
              <a:rPr lang="de-DE" sz="2000" dirty="0">
                <a:latin typeface="Myriad Pro" panose="020B0503030403020204" pitchFamily="34" charset="0"/>
                <a:ea typeface="Calibri" panose="020F0502020204030204" pitchFamily="34" charset="0"/>
                <a:cs typeface="Calibri" panose="020F0502020204030204" pitchFamily="34" charset="0"/>
              </a:rPr>
              <a:t>Die Zeitfalle </a:t>
            </a:r>
            <a:endParaRPr lang="de-DE" dirty="0">
              <a:latin typeface="Calibri" panose="020F0502020204030204" pitchFamily="34" charset="0"/>
              <a:ea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2123658"/>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3. Rätearbeit praktisch I</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Gefahren</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pic>
        <p:nvPicPr>
          <p:cNvPr id="4" name="Grafik 3" descr="Ein Bild, das Text, Schild, orange enthält.&#10;&#10;Automatisch generierte Beschreibung">
            <a:extLst>
              <a:ext uri="{FF2B5EF4-FFF2-40B4-BE49-F238E27FC236}">
                <a16:creationId xmlns:a16="http://schemas.microsoft.com/office/drawing/2014/main" id="{2FC19CDB-A192-4478-9EAE-B09F7ED67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2000" y="5611036"/>
            <a:ext cx="1620000" cy="1073990"/>
          </a:xfrm>
          <a:prstGeom prst="rect">
            <a:avLst/>
          </a:prstGeom>
        </p:spPr>
      </p:pic>
      <p:sp>
        <p:nvSpPr>
          <p:cNvPr id="3" name="Textfeld 2">
            <a:extLst>
              <a:ext uri="{FF2B5EF4-FFF2-40B4-BE49-F238E27FC236}">
                <a16:creationId xmlns:a16="http://schemas.microsoft.com/office/drawing/2014/main" id="{BF613F63-7913-4A36-91CC-F71EB9A0B5A9}"/>
              </a:ext>
            </a:extLst>
          </p:cNvPr>
          <p:cNvSpPr txBox="1"/>
          <p:nvPr/>
        </p:nvSpPr>
        <p:spPr>
          <a:xfrm>
            <a:off x="3392129" y="1315939"/>
            <a:ext cx="5995219" cy="4801314"/>
          </a:xfrm>
          <a:prstGeom prst="rect">
            <a:avLst/>
          </a:prstGeom>
          <a:noFill/>
        </p:spPr>
        <p:txBody>
          <a:bodyPr wrap="square" rtlCol="0">
            <a:spAutoFit/>
          </a:bodyPr>
          <a:lstStyle/>
          <a:p>
            <a:pPr marL="285750" indent="-285750">
              <a:buFont typeface="Wingdings" panose="05000000000000000000" pitchFamily="2" charset="2"/>
              <a:buChar char="§"/>
            </a:pPr>
            <a:r>
              <a:rPr lang="de-DE" dirty="0">
                <a:latin typeface="Myriad Pro" panose="020B0503030403020204" pitchFamily="34" charset="0"/>
              </a:rPr>
              <a:t>weil morgen schon Weihnachten ist …</a:t>
            </a:r>
          </a:p>
          <a:p>
            <a:pPr marL="285750" indent="-285750">
              <a:buFont typeface="Wingdings" panose="05000000000000000000" pitchFamily="2" charset="2"/>
              <a:buChar char="§"/>
            </a:pPr>
            <a:endParaRPr lang="de-DE" dirty="0">
              <a:latin typeface="Myriad Pro" panose="020B0503030403020204" pitchFamily="34" charset="0"/>
            </a:endParaRPr>
          </a:p>
          <a:p>
            <a:pPr marL="285750" indent="-285750">
              <a:buFont typeface="Wingdings" panose="05000000000000000000" pitchFamily="2" charset="2"/>
              <a:buChar char="§"/>
            </a:pPr>
            <a:r>
              <a:rPr lang="de-DE" dirty="0">
                <a:latin typeface="Myriad Pro" panose="020B0503030403020204" pitchFamily="34" charset="0"/>
              </a:rPr>
              <a:t>langfristige und realistische Zeitplanung vom „Ende“ her</a:t>
            </a:r>
          </a:p>
          <a:p>
            <a:pPr marL="742950" lvl="1" indent="-285750">
              <a:buFont typeface="Wingdings" panose="05000000000000000000" pitchFamily="2" charset="2"/>
              <a:buChar char="§"/>
            </a:pPr>
            <a:endParaRPr lang="de-DE" dirty="0">
              <a:latin typeface="Myriad Pro" panose="020B0503030403020204" pitchFamily="34" charset="0"/>
            </a:endParaRPr>
          </a:p>
          <a:p>
            <a:pPr marL="742950" lvl="1" indent="-285750">
              <a:buFont typeface="Wingdings" panose="05000000000000000000" pitchFamily="2" charset="2"/>
              <a:buChar char="§"/>
            </a:pPr>
            <a:r>
              <a:rPr lang="de-DE" dirty="0">
                <a:latin typeface="Myriad Pro" panose="020B0503030403020204" pitchFamily="34" charset="0"/>
              </a:rPr>
              <a:t>Jahresplanung (Themen, Projekte, Prozesse)</a:t>
            </a:r>
          </a:p>
          <a:p>
            <a:pPr marL="742950" lvl="1" indent="-285750">
              <a:buFont typeface="Wingdings" panose="05000000000000000000" pitchFamily="2" charset="2"/>
              <a:buChar char="§"/>
            </a:pPr>
            <a:r>
              <a:rPr lang="de-DE" dirty="0">
                <a:latin typeface="Myriad Pro" panose="020B0503030403020204" pitchFamily="34" charset="0"/>
              </a:rPr>
              <a:t>Orientierung am Kirchenjahr</a:t>
            </a:r>
          </a:p>
          <a:p>
            <a:pPr marL="742950" lvl="1" indent="-285750">
              <a:buFont typeface="Wingdings" panose="05000000000000000000" pitchFamily="2" charset="2"/>
              <a:buChar char="§"/>
            </a:pPr>
            <a:r>
              <a:rPr lang="de-DE" dirty="0">
                <a:latin typeface="Myriad Pro" panose="020B0503030403020204" pitchFamily="34" charset="0"/>
              </a:rPr>
              <a:t>Sitzungstermine für einen längeren Zeitraum festlegen</a:t>
            </a:r>
          </a:p>
          <a:p>
            <a:pPr marL="742950" lvl="1" indent="-285750">
              <a:buFont typeface="Wingdings" panose="05000000000000000000" pitchFamily="2" charset="2"/>
              <a:buChar char="§"/>
            </a:pPr>
            <a:endParaRPr lang="de-DE" dirty="0">
              <a:latin typeface="Myriad Pro" panose="020B0503030403020204" pitchFamily="34" charset="0"/>
            </a:endParaRPr>
          </a:p>
          <a:p>
            <a:pPr marL="285750" indent="-285750">
              <a:buFont typeface="Wingdings" panose="05000000000000000000" pitchFamily="2" charset="2"/>
              <a:buChar char="§"/>
            </a:pPr>
            <a:r>
              <a:rPr lang="de-DE" dirty="0">
                <a:latin typeface="Myriad Pro" panose="020B0503030403020204" pitchFamily="34" charset="0"/>
              </a:rPr>
              <a:t>Projekte mit klaren Zielen und festgelegter Endzeit (z.B. Pfarrfest)</a:t>
            </a:r>
          </a:p>
          <a:p>
            <a:pPr marL="285750" indent="-285750">
              <a:buFont typeface="Wingdings" panose="05000000000000000000" pitchFamily="2" charset="2"/>
              <a:buChar char="§"/>
            </a:pPr>
            <a:endParaRPr lang="de-DE" dirty="0">
              <a:latin typeface="Myriad Pro" panose="020B0503030403020204" pitchFamily="34" charset="0"/>
            </a:endParaRPr>
          </a:p>
          <a:p>
            <a:pPr marL="285750" indent="-285750">
              <a:buFont typeface="Wingdings" panose="05000000000000000000" pitchFamily="2" charset="2"/>
              <a:buChar char="§"/>
            </a:pPr>
            <a:r>
              <a:rPr lang="de-DE" dirty="0">
                <a:latin typeface="Myriad Pro" panose="020B0503030403020204" pitchFamily="34" charset="0"/>
              </a:rPr>
              <a:t>Prozesse: gut planen und organisieren</a:t>
            </a:r>
          </a:p>
          <a:p>
            <a:pPr marL="285750" indent="-285750">
              <a:buFont typeface="Wingdings" panose="05000000000000000000" pitchFamily="2" charset="2"/>
              <a:buChar char="§"/>
            </a:pPr>
            <a:endParaRPr lang="de-DE" dirty="0">
              <a:latin typeface="Myriad Pro" panose="020B0503030403020204" pitchFamily="34" charset="0"/>
            </a:endParaRPr>
          </a:p>
          <a:p>
            <a:pPr marL="285750" indent="-285750">
              <a:buFont typeface="Wingdings" panose="05000000000000000000" pitchFamily="2" charset="2"/>
              <a:buChar char="§"/>
            </a:pPr>
            <a:r>
              <a:rPr lang="de-DE" dirty="0">
                <a:latin typeface="Myriad Pro" panose="020B0503030403020204" pitchFamily="34" charset="0"/>
              </a:rPr>
              <a:t>Realistische Ziele und Priorisierungen</a:t>
            </a:r>
          </a:p>
          <a:p>
            <a:pPr marL="285750" indent="-285750">
              <a:buFont typeface="Wingdings" panose="05000000000000000000" pitchFamily="2" charset="2"/>
              <a:buChar char="§"/>
            </a:pPr>
            <a:endParaRPr lang="de-DE" dirty="0">
              <a:latin typeface="Myriad Pro" panose="020B0503030403020204" pitchFamily="34" charset="0"/>
            </a:endParaRPr>
          </a:p>
          <a:p>
            <a:pPr marL="285750" indent="-285750">
              <a:buFont typeface="Wingdings" panose="05000000000000000000" pitchFamily="2" charset="2"/>
              <a:buChar char="§"/>
            </a:pPr>
            <a:endParaRPr lang="de-DE" dirty="0"/>
          </a:p>
        </p:txBody>
      </p:sp>
      <p:pic>
        <p:nvPicPr>
          <p:cNvPr id="7" name="Grafik 6" descr="Ein Bild, das Text, Strichzeichnung enthält.&#10;&#10;Automatisch generierte Beschreibung">
            <a:extLst>
              <a:ext uri="{FF2B5EF4-FFF2-40B4-BE49-F238E27FC236}">
                <a16:creationId xmlns:a16="http://schemas.microsoft.com/office/drawing/2014/main" id="{BAFF3A91-CE94-4898-8219-6CBB52BED1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2000" y="2249615"/>
            <a:ext cx="1620000" cy="1818512"/>
          </a:xfrm>
          <a:prstGeom prst="rect">
            <a:avLst/>
          </a:prstGeom>
        </p:spPr>
      </p:pic>
    </p:spTree>
    <p:extLst>
      <p:ext uri="{BB962C8B-B14F-4D97-AF65-F5344CB8AC3E}">
        <p14:creationId xmlns:p14="http://schemas.microsoft.com/office/powerpoint/2010/main" val="38013373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3531241" y="350265"/>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203092" y="350265"/>
            <a:ext cx="8573193" cy="400110"/>
          </a:xfrm>
          <a:prstGeom prst="rect">
            <a:avLst/>
          </a:prstGeom>
          <a:noFill/>
        </p:spPr>
        <p:txBody>
          <a:bodyPr wrap="square" rtlCol="0">
            <a:spAutoFit/>
          </a:bodyPr>
          <a:lstStyle/>
          <a:p>
            <a:pPr marL="177800" lvl="1"/>
            <a:r>
              <a:rPr lang="de-DE" sz="2000" dirty="0">
                <a:latin typeface="Myriad Pro" panose="020B0503030403020204" pitchFamily="34" charset="0"/>
                <a:ea typeface="Calibri" panose="020F0502020204030204" pitchFamily="34" charset="0"/>
                <a:cs typeface="Calibri" panose="020F0502020204030204" pitchFamily="34" charset="0"/>
              </a:rPr>
              <a:t>Der Alleswisser, der „</a:t>
            </a:r>
            <a:r>
              <a:rPr lang="de-DE" sz="2000" dirty="0" err="1">
                <a:latin typeface="Myriad Pro" panose="020B0503030403020204" pitchFamily="34" charset="0"/>
                <a:ea typeface="Calibri" panose="020F0502020204030204" pitchFamily="34" charset="0"/>
                <a:cs typeface="Calibri" panose="020F0502020204030204" pitchFamily="34" charset="0"/>
              </a:rPr>
              <a:t>Monologisirer</a:t>
            </a:r>
            <a:r>
              <a:rPr lang="de-DE" sz="2000" dirty="0">
                <a:latin typeface="Myriad Pro" panose="020B0503030403020204" pitchFamily="34" charset="0"/>
                <a:ea typeface="Calibri" panose="020F0502020204030204" pitchFamily="34" charset="0"/>
                <a:cs typeface="Calibri" panose="020F0502020204030204" pitchFamily="34" charset="0"/>
              </a:rPr>
              <a:t>“ und der stille Teilnehmer</a:t>
            </a: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2123658"/>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3. Rätearbeit praktisch I</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Gefahren</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pic>
        <p:nvPicPr>
          <p:cNvPr id="4" name="Grafik 3" descr="Ein Bild, das Text, Schild, orange enthält.&#10;&#10;Automatisch generierte Beschreibung">
            <a:extLst>
              <a:ext uri="{FF2B5EF4-FFF2-40B4-BE49-F238E27FC236}">
                <a16:creationId xmlns:a16="http://schemas.microsoft.com/office/drawing/2014/main" id="{2FC19CDB-A192-4478-9EAE-B09F7ED67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2000" y="5611036"/>
            <a:ext cx="1620000" cy="1073990"/>
          </a:xfrm>
          <a:prstGeom prst="rect">
            <a:avLst/>
          </a:prstGeom>
        </p:spPr>
      </p:pic>
      <p:sp>
        <p:nvSpPr>
          <p:cNvPr id="3" name="Textfeld 2">
            <a:extLst>
              <a:ext uri="{FF2B5EF4-FFF2-40B4-BE49-F238E27FC236}">
                <a16:creationId xmlns:a16="http://schemas.microsoft.com/office/drawing/2014/main" id="{BF613F63-7913-4A36-91CC-F71EB9A0B5A9}"/>
              </a:ext>
            </a:extLst>
          </p:cNvPr>
          <p:cNvSpPr txBox="1"/>
          <p:nvPr/>
        </p:nvSpPr>
        <p:spPr>
          <a:xfrm>
            <a:off x="3392129" y="1315939"/>
            <a:ext cx="5995219" cy="3139321"/>
          </a:xfrm>
          <a:prstGeom prst="rect">
            <a:avLst/>
          </a:prstGeom>
          <a:noFill/>
        </p:spPr>
        <p:txBody>
          <a:bodyPr wrap="square" rtlCol="0">
            <a:spAutoFit/>
          </a:bodyPr>
          <a:lstStyle/>
          <a:p>
            <a:pPr marL="285750" indent="-285750">
              <a:buFont typeface="Wingdings" panose="05000000000000000000" pitchFamily="2" charset="2"/>
              <a:buChar char="§"/>
            </a:pPr>
            <a:r>
              <a:rPr lang="de-DE" dirty="0">
                <a:latin typeface="Myriad Pro" panose="020B0503030403020204" pitchFamily="34" charset="0"/>
              </a:rPr>
              <a:t>Ratsdisziplin und Sitzungskultur</a:t>
            </a:r>
          </a:p>
          <a:p>
            <a:pPr marL="742950" lvl="1" indent="-285750">
              <a:buFont typeface="Arial" panose="020B0604020202020204" pitchFamily="34" charset="0"/>
              <a:buChar char="•"/>
            </a:pPr>
            <a:r>
              <a:rPr lang="de-DE" dirty="0">
                <a:latin typeface="Myriad Pro" panose="020B0503030403020204" pitchFamily="34" charset="0"/>
              </a:rPr>
              <a:t>Debattenkultur (Reihenfolge)</a:t>
            </a:r>
          </a:p>
          <a:p>
            <a:pPr marL="742950" lvl="1" indent="-285750">
              <a:buFont typeface="Arial" panose="020B0604020202020204" pitchFamily="34" charset="0"/>
              <a:buChar char="•"/>
            </a:pPr>
            <a:r>
              <a:rPr lang="de-DE" dirty="0">
                <a:latin typeface="Myriad Pro" panose="020B0503030403020204" pitchFamily="34" charset="0"/>
              </a:rPr>
              <a:t>ggf. Rednerliste</a:t>
            </a:r>
          </a:p>
          <a:p>
            <a:pPr marL="742950" lvl="1" indent="-285750">
              <a:buFont typeface="Arial" panose="020B0604020202020204" pitchFamily="34" charset="0"/>
              <a:buChar char="•"/>
            </a:pPr>
            <a:r>
              <a:rPr lang="de-DE" dirty="0">
                <a:latin typeface="Myriad Pro" panose="020B0503030403020204" pitchFamily="34" charset="0"/>
              </a:rPr>
              <a:t>Abschweifungen wahrnehmen und unterbinden</a:t>
            </a:r>
          </a:p>
          <a:p>
            <a:pPr marL="742950" lvl="1" indent="-285750">
              <a:buFont typeface="Arial" panose="020B0604020202020204" pitchFamily="34" charset="0"/>
              <a:buChar char="•"/>
            </a:pPr>
            <a:r>
              <a:rPr lang="de-DE" dirty="0">
                <a:latin typeface="Myriad Pro" panose="020B0503030403020204" pitchFamily="34" charset="0"/>
              </a:rPr>
              <a:t>nötigenfalls unterbrechen</a:t>
            </a:r>
          </a:p>
          <a:p>
            <a:pPr marL="742950" lvl="1" indent="-285750">
              <a:buFont typeface="Arial" panose="020B0604020202020204" pitchFamily="34" charset="0"/>
              <a:buChar char="•"/>
            </a:pPr>
            <a:r>
              <a:rPr lang="de-DE" dirty="0">
                <a:latin typeface="Myriad Pro" panose="020B0503030403020204" pitchFamily="34" charset="0"/>
              </a:rPr>
              <a:t>Nebengespräche nicht dulden</a:t>
            </a:r>
          </a:p>
          <a:p>
            <a:pPr marL="742950" lvl="1" indent="-285750">
              <a:buFont typeface="Arial" panose="020B0604020202020204" pitchFamily="34" charset="0"/>
              <a:buChar char="•"/>
            </a:pPr>
            <a:r>
              <a:rPr lang="de-DE" dirty="0">
                <a:latin typeface="Myriad Pro" panose="020B0503030403020204" pitchFamily="34" charset="0"/>
              </a:rPr>
              <a:t>passive bzw. „stille“ Ratsmitglieder aktivieren und in den Meinungs- und Willensbildungsprozess einbinden (motivieren)</a:t>
            </a:r>
          </a:p>
          <a:p>
            <a:pPr marL="742950" lvl="1" indent="-285750">
              <a:buFont typeface="Arial" panose="020B0604020202020204" pitchFamily="34" charset="0"/>
              <a:buChar char="•"/>
            </a:pPr>
            <a:r>
              <a:rPr lang="de-DE" dirty="0">
                <a:latin typeface="Myriad Pro" panose="020B0503030403020204" pitchFamily="34" charset="0"/>
              </a:rPr>
              <a:t>ängstliche Ratsmitglieder ermutigen</a:t>
            </a:r>
          </a:p>
          <a:p>
            <a:pPr marL="285750" indent="-285750">
              <a:buFont typeface="Wingdings" panose="05000000000000000000" pitchFamily="2" charset="2"/>
              <a:buChar char="§"/>
            </a:pPr>
            <a:endParaRPr lang="de-DE" dirty="0"/>
          </a:p>
        </p:txBody>
      </p:sp>
      <p:pic>
        <p:nvPicPr>
          <p:cNvPr id="9" name="Grafik 8" descr="Ein Bild, das Text enthält.&#10;&#10;Automatisch generierte Beschreibung">
            <a:extLst>
              <a:ext uri="{FF2B5EF4-FFF2-40B4-BE49-F238E27FC236}">
                <a16:creationId xmlns:a16="http://schemas.microsoft.com/office/drawing/2014/main" id="{CE582AA8-5368-4AC3-93E6-A9AD9B0A83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1159" y="4398513"/>
            <a:ext cx="2524143" cy="1733563"/>
          </a:xfrm>
          <a:prstGeom prst="rect">
            <a:avLst/>
          </a:prstGeom>
        </p:spPr>
      </p:pic>
      <p:pic>
        <p:nvPicPr>
          <p:cNvPr id="1026" name="Picture 2" descr="Was sogenannte Duckmäuser antreibt - Myjob.ch">
            <a:extLst>
              <a:ext uri="{FF2B5EF4-FFF2-40B4-BE49-F238E27FC236}">
                <a16:creationId xmlns:a16="http://schemas.microsoft.com/office/drawing/2014/main" id="{601DDCF2-398E-4377-A1D4-54AF0FA1B5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092" y="4527437"/>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7" name="Grafik 6">
            <a:extLst>
              <a:ext uri="{FF2B5EF4-FFF2-40B4-BE49-F238E27FC236}">
                <a16:creationId xmlns:a16="http://schemas.microsoft.com/office/drawing/2014/main" id="{6807C6A6-6EC5-483E-BCFB-62D8715834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05868" y="4726437"/>
            <a:ext cx="2878587" cy="1345073"/>
          </a:xfrm>
          <a:prstGeom prst="rect">
            <a:avLst/>
          </a:prstGeom>
        </p:spPr>
      </p:pic>
    </p:spTree>
    <p:extLst>
      <p:ext uri="{BB962C8B-B14F-4D97-AF65-F5344CB8AC3E}">
        <p14:creationId xmlns:p14="http://schemas.microsoft.com/office/powerpoint/2010/main" val="21267884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3531241" y="350265"/>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203092" y="576724"/>
            <a:ext cx="8573193" cy="400110"/>
          </a:xfrm>
          <a:prstGeom prst="rect">
            <a:avLst/>
          </a:prstGeom>
          <a:noFill/>
        </p:spPr>
        <p:txBody>
          <a:bodyPr wrap="square" rtlCol="0">
            <a:spAutoFit/>
          </a:bodyPr>
          <a:lstStyle/>
          <a:p>
            <a:pPr marL="177800" lvl="1"/>
            <a:r>
              <a:rPr lang="de-DE" sz="2000" dirty="0">
                <a:latin typeface="Myriad Pro" panose="020B0503030403020204" pitchFamily="34" charset="0"/>
                <a:ea typeface="Calibri" panose="020F0502020204030204" pitchFamily="34" charset="0"/>
                <a:cs typeface="Calibri" panose="020F0502020204030204" pitchFamily="34" charset="0"/>
              </a:rPr>
              <a:t>Überforderung durch Aufgabenfülle</a:t>
            </a: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2123658"/>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3. Rätearbeit praktisch I</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Gefahren</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pic>
        <p:nvPicPr>
          <p:cNvPr id="4" name="Grafik 3" descr="Ein Bild, das Text, Schild, orange enthält.&#10;&#10;Automatisch generierte Beschreibung">
            <a:extLst>
              <a:ext uri="{FF2B5EF4-FFF2-40B4-BE49-F238E27FC236}">
                <a16:creationId xmlns:a16="http://schemas.microsoft.com/office/drawing/2014/main" id="{2FC19CDB-A192-4478-9EAE-B09F7ED67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38514" y="5611036"/>
            <a:ext cx="1620000" cy="1073990"/>
          </a:xfrm>
          <a:prstGeom prst="rect">
            <a:avLst/>
          </a:prstGeom>
        </p:spPr>
      </p:pic>
      <p:sp>
        <p:nvSpPr>
          <p:cNvPr id="3" name="Textfeld 2">
            <a:extLst>
              <a:ext uri="{FF2B5EF4-FFF2-40B4-BE49-F238E27FC236}">
                <a16:creationId xmlns:a16="http://schemas.microsoft.com/office/drawing/2014/main" id="{BF613F63-7913-4A36-91CC-F71EB9A0B5A9}"/>
              </a:ext>
            </a:extLst>
          </p:cNvPr>
          <p:cNvSpPr txBox="1"/>
          <p:nvPr/>
        </p:nvSpPr>
        <p:spPr>
          <a:xfrm>
            <a:off x="3392129" y="1315939"/>
            <a:ext cx="7301990" cy="4232441"/>
          </a:xfrm>
          <a:prstGeom prst="rect">
            <a:avLst/>
          </a:prstGeom>
          <a:noFill/>
        </p:spPr>
        <p:txBody>
          <a:bodyPr wrap="square" rtlCol="0">
            <a:spAutoFit/>
          </a:bodyPr>
          <a:lstStyle/>
          <a:p>
            <a:pPr lvl="0">
              <a:lnSpc>
                <a:spcPct val="115000"/>
              </a:lnSpc>
              <a:spcAft>
                <a:spcPts val="1000"/>
              </a:spcAft>
            </a:pPr>
            <a:r>
              <a:rPr lang="de-DE" sz="1800" dirty="0">
                <a:effectLst/>
                <a:latin typeface="Myriad Pro" panose="020B0503030403020204" pitchFamily="34" charset="0"/>
                <a:ea typeface="Calibri" panose="020F0502020204030204" pitchFamily="34" charset="0"/>
                <a:cs typeface="Calibri" panose="020F0502020204030204" pitchFamily="34" charset="0"/>
              </a:rPr>
              <a:t>Perspektivwechsel: Charismen vor Aufgaben in den Blick nehmen</a:t>
            </a:r>
            <a:endParaRPr lang="de-DE" sz="1800" dirty="0">
              <a:effectLst/>
              <a:latin typeface="Myriad Pro" panose="020B0503030403020204" pitchFamily="34" charset="0"/>
              <a:ea typeface="Calibri" panose="020F0502020204030204" pitchFamily="34" charset="0"/>
              <a:cs typeface="Arial" panose="020B0604020202020204" pitchFamily="34" charset="0"/>
            </a:endParaRPr>
          </a:p>
          <a:p>
            <a:pPr marL="285750" indent="-285750">
              <a:buFont typeface="Wingdings" panose="05000000000000000000" pitchFamily="2" charset="2"/>
              <a:buChar char="§"/>
            </a:pPr>
            <a:r>
              <a:rPr lang="de-DE" dirty="0">
                <a:latin typeface="Myriad Pro" panose="020B0503030403020204" pitchFamily="34" charset="0"/>
                <a:cs typeface="Arial" panose="020B0604020202020204" pitchFamily="34" charset="0"/>
              </a:rPr>
              <a:t>Die Arbeit der Gremien</a:t>
            </a:r>
          </a:p>
          <a:p>
            <a:pPr marL="742950" lvl="1" indent="-285750">
              <a:buFont typeface="Wingdings" panose="05000000000000000000" pitchFamily="2" charset="2"/>
              <a:buChar char="§"/>
            </a:pPr>
            <a:r>
              <a:rPr lang="de-DE" dirty="0">
                <a:latin typeface="Myriad Pro" panose="020B0503030403020204" pitchFamily="34" charset="0"/>
                <a:cs typeface="Arial" panose="020B0604020202020204" pitchFamily="34" charset="0"/>
              </a:rPr>
              <a:t>von den vorhandenen Ressourcen her entwickeln</a:t>
            </a:r>
          </a:p>
          <a:p>
            <a:pPr marL="1200150" lvl="2" indent="-285750">
              <a:buFont typeface="Wingdings" panose="05000000000000000000" pitchFamily="2" charset="2"/>
              <a:buChar char="§"/>
            </a:pPr>
            <a:r>
              <a:rPr lang="de-DE" sz="1400" dirty="0">
                <a:latin typeface="Myriad Pro" panose="020B0503030403020204" pitchFamily="34" charset="0"/>
                <a:cs typeface="Arial" panose="020B0604020202020204" pitchFamily="34" charset="0"/>
              </a:rPr>
              <a:t>Kompetenzen der Mitglieder</a:t>
            </a:r>
          </a:p>
          <a:p>
            <a:pPr marL="1200150" lvl="2" indent="-285750">
              <a:buFont typeface="Wingdings" panose="05000000000000000000" pitchFamily="2" charset="2"/>
              <a:buChar char="§"/>
            </a:pPr>
            <a:r>
              <a:rPr lang="de-DE" sz="1400" dirty="0">
                <a:latin typeface="Myriad Pro" panose="020B0503030403020204" pitchFamily="34" charset="0"/>
                <a:cs typeface="Arial" panose="020B0604020202020204" pitchFamily="34" charset="0"/>
              </a:rPr>
              <a:t>Charismen der Mitglieder</a:t>
            </a:r>
          </a:p>
          <a:p>
            <a:pPr marL="1200150" lvl="2" indent="-285750">
              <a:buFont typeface="Wingdings" panose="05000000000000000000" pitchFamily="2" charset="2"/>
              <a:buChar char="§"/>
            </a:pPr>
            <a:r>
              <a:rPr lang="de-DE" sz="1400" dirty="0">
                <a:latin typeface="Myriad Pro" panose="020B0503030403020204" pitchFamily="34" charset="0"/>
                <a:cs typeface="Arial" panose="020B0604020202020204" pitchFamily="34" charset="0"/>
              </a:rPr>
              <a:t>Zeitressourcen/ finanzielle Ressourcen</a:t>
            </a:r>
          </a:p>
          <a:p>
            <a:pPr marL="1200150" lvl="2" indent="-285750">
              <a:buFont typeface="Wingdings" panose="05000000000000000000" pitchFamily="2" charset="2"/>
              <a:buChar char="§"/>
            </a:pPr>
            <a:r>
              <a:rPr lang="de-DE" sz="1400" dirty="0">
                <a:latin typeface="Myriad Pro" panose="020B0503030403020204" pitchFamily="34" charset="0"/>
                <a:cs typeface="Arial" panose="020B0604020202020204" pitchFamily="34" charset="0"/>
              </a:rPr>
              <a:t>hauptamtliche Unterstützung und Entlastung</a:t>
            </a:r>
          </a:p>
          <a:p>
            <a:pPr marL="1200150" lvl="2" indent="-285750">
              <a:buFont typeface="Wingdings" panose="05000000000000000000" pitchFamily="2" charset="2"/>
              <a:buChar char="§"/>
            </a:pPr>
            <a:endParaRPr lang="de-DE" dirty="0">
              <a:latin typeface="Myriad Pro" panose="020B0503030403020204" pitchFamily="34" charset="0"/>
              <a:cs typeface="Arial" panose="020B0604020202020204" pitchFamily="34" charset="0"/>
            </a:endParaRPr>
          </a:p>
          <a:p>
            <a:pPr marL="742950" lvl="1" indent="-285750">
              <a:buFont typeface="Wingdings" panose="05000000000000000000" pitchFamily="2" charset="2"/>
              <a:buChar char="§"/>
            </a:pPr>
            <a:r>
              <a:rPr lang="de-DE" dirty="0">
                <a:latin typeface="Myriad Pro" panose="020B0503030403020204" pitchFamily="34" charset="0"/>
                <a:cs typeface="Arial" panose="020B0604020202020204" pitchFamily="34" charset="0"/>
              </a:rPr>
              <a:t>priorisieren</a:t>
            </a:r>
          </a:p>
          <a:p>
            <a:pPr marL="1200150" lvl="2" indent="-285750">
              <a:buFont typeface="Wingdings" panose="05000000000000000000" pitchFamily="2" charset="2"/>
              <a:buChar char="§"/>
            </a:pPr>
            <a:r>
              <a:rPr lang="de-DE" sz="1400" b="0" i="0" dirty="0">
                <a:solidFill>
                  <a:srgbClr val="202122"/>
                </a:solidFill>
                <a:effectLst/>
                <a:latin typeface="Myriad Pro" panose="020B0503030403020204" pitchFamily="34" charset="0"/>
              </a:rPr>
              <a:t>M – </a:t>
            </a:r>
            <a:r>
              <a:rPr lang="de-DE" sz="1400" b="0" i="0" dirty="0" err="1">
                <a:solidFill>
                  <a:srgbClr val="202122"/>
                </a:solidFill>
                <a:effectLst/>
                <a:latin typeface="Myriad Pro" panose="020B0503030403020204" pitchFamily="34" charset="0"/>
              </a:rPr>
              <a:t>Must</a:t>
            </a:r>
            <a:r>
              <a:rPr lang="de-DE" sz="1400" b="0" i="0" dirty="0">
                <a:solidFill>
                  <a:srgbClr val="202122"/>
                </a:solidFill>
                <a:effectLst/>
                <a:latin typeface="Myriad Pro" panose="020B0503030403020204" pitchFamily="34" charset="0"/>
              </a:rPr>
              <a:t> have (unbedingt erforderlich)</a:t>
            </a:r>
          </a:p>
          <a:p>
            <a:pPr marL="1200150" lvl="2" indent="-285750">
              <a:buFont typeface="Wingdings" panose="05000000000000000000" pitchFamily="2" charset="2"/>
              <a:buChar char="§"/>
            </a:pPr>
            <a:r>
              <a:rPr lang="de-DE" sz="1400" b="0" i="0" dirty="0">
                <a:solidFill>
                  <a:srgbClr val="202122"/>
                </a:solidFill>
                <a:effectLst/>
                <a:latin typeface="Myriad Pro" panose="020B0503030403020204" pitchFamily="34" charset="0"/>
              </a:rPr>
              <a:t>S – </a:t>
            </a:r>
            <a:r>
              <a:rPr lang="de-DE" sz="1400" b="0" i="0" dirty="0" err="1">
                <a:solidFill>
                  <a:srgbClr val="202122"/>
                </a:solidFill>
                <a:effectLst/>
                <a:latin typeface="Myriad Pro" panose="020B0503030403020204" pitchFamily="34" charset="0"/>
              </a:rPr>
              <a:t>Should</a:t>
            </a:r>
            <a:r>
              <a:rPr lang="de-DE" sz="1400" b="0" i="0" dirty="0">
                <a:solidFill>
                  <a:srgbClr val="202122"/>
                </a:solidFill>
                <a:effectLst/>
                <a:latin typeface="Myriad Pro" panose="020B0503030403020204" pitchFamily="34" charset="0"/>
              </a:rPr>
              <a:t> have (sollte umgesetzt werden, wenn alle </a:t>
            </a:r>
            <a:r>
              <a:rPr lang="de-DE" sz="1400" b="0" i="1" dirty="0" err="1">
                <a:solidFill>
                  <a:srgbClr val="202122"/>
                </a:solidFill>
                <a:effectLst/>
                <a:latin typeface="Myriad Pro" panose="020B0503030403020204" pitchFamily="34" charset="0"/>
              </a:rPr>
              <a:t>Must</a:t>
            </a:r>
            <a:r>
              <a:rPr lang="de-DE" sz="1400" b="0" i="0" dirty="0">
                <a:solidFill>
                  <a:srgbClr val="202122"/>
                </a:solidFill>
                <a:effectLst/>
                <a:latin typeface="Myriad Pro" panose="020B0503030403020204" pitchFamily="34" charset="0"/>
              </a:rPr>
              <a:t>-Anforderungen trotzdem erfüllt werden können)</a:t>
            </a:r>
          </a:p>
          <a:p>
            <a:pPr marL="1200150" lvl="2" indent="-285750">
              <a:buFont typeface="Wingdings" panose="05000000000000000000" pitchFamily="2" charset="2"/>
              <a:buChar char="§"/>
            </a:pPr>
            <a:r>
              <a:rPr lang="de-DE" sz="1400" b="0" i="0" dirty="0">
                <a:solidFill>
                  <a:srgbClr val="202122"/>
                </a:solidFill>
                <a:effectLst/>
                <a:latin typeface="Myriad Pro" panose="020B0503030403020204" pitchFamily="34" charset="0"/>
              </a:rPr>
              <a:t>C – </a:t>
            </a:r>
            <a:r>
              <a:rPr lang="de-DE" sz="1400" b="0" i="0" dirty="0" err="1">
                <a:solidFill>
                  <a:srgbClr val="202122"/>
                </a:solidFill>
                <a:effectLst/>
                <a:latin typeface="Myriad Pro" panose="020B0503030403020204" pitchFamily="34" charset="0"/>
              </a:rPr>
              <a:t>Could</a:t>
            </a:r>
            <a:r>
              <a:rPr lang="de-DE" sz="1400" b="0" i="0" dirty="0">
                <a:solidFill>
                  <a:srgbClr val="202122"/>
                </a:solidFill>
                <a:effectLst/>
                <a:latin typeface="Myriad Pro" panose="020B0503030403020204" pitchFamily="34" charset="0"/>
              </a:rPr>
              <a:t> have (kann umgesetzt werden, wenn die Erfüllung von höherwertigen Anforderungen nicht beeinträchtigt wird)</a:t>
            </a:r>
          </a:p>
          <a:p>
            <a:pPr marL="1200150" lvl="2" indent="-285750">
              <a:buFont typeface="Wingdings" panose="05000000000000000000" pitchFamily="2" charset="2"/>
              <a:buChar char="§"/>
            </a:pPr>
            <a:r>
              <a:rPr lang="de-DE" sz="1400" b="0" i="0" dirty="0">
                <a:solidFill>
                  <a:srgbClr val="202122"/>
                </a:solidFill>
                <a:effectLst/>
                <a:latin typeface="Myriad Pro" panose="020B0503030403020204" pitchFamily="34" charset="0"/>
              </a:rPr>
              <a:t>W – </a:t>
            </a:r>
            <a:r>
              <a:rPr lang="de-DE" sz="1400" b="0" i="0" dirty="0" err="1">
                <a:solidFill>
                  <a:srgbClr val="202122"/>
                </a:solidFill>
                <a:effectLst/>
                <a:latin typeface="Myriad Pro" panose="020B0503030403020204" pitchFamily="34" charset="0"/>
              </a:rPr>
              <a:t>Won’t</a:t>
            </a:r>
            <a:r>
              <a:rPr lang="de-DE" sz="1400" b="0" i="0" dirty="0">
                <a:solidFill>
                  <a:srgbClr val="202122"/>
                </a:solidFill>
                <a:effectLst/>
                <a:latin typeface="Myriad Pro" panose="020B0503030403020204" pitchFamily="34" charset="0"/>
              </a:rPr>
              <a:t> have (wird diesmal nicht umgesetzt, ist aber für die Zukunft vorgemerkt).</a:t>
            </a:r>
          </a:p>
          <a:p>
            <a:pPr marL="1200150" lvl="2" indent="-285750">
              <a:buFont typeface="Wingdings" panose="05000000000000000000" pitchFamily="2" charset="2"/>
              <a:buChar char="§"/>
            </a:pPr>
            <a:r>
              <a:rPr lang="de-DE" sz="1400" dirty="0">
                <a:solidFill>
                  <a:srgbClr val="202122"/>
                </a:solidFill>
                <a:latin typeface="Myriad Pro" panose="020B0503030403020204" pitchFamily="34" charset="0"/>
              </a:rPr>
              <a:t>N – </a:t>
            </a:r>
            <a:r>
              <a:rPr lang="de-DE" sz="1400" dirty="0" err="1">
                <a:solidFill>
                  <a:srgbClr val="202122"/>
                </a:solidFill>
                <a:latin typeface="Myriad Pro" panose="020B0503030403020204" pitchFamily="34" charset="0"/>
              </a:rPr>
              <a:t>no</a:t>
            </a:r>
            <a:r>
              <a:rPr lang="de-DE" sz="1400" dirty="0">
                <a:solidFill>
                  <a:srgbClr val="202122"/>
                </a:solidFill>
                <a:latin typeface="Myriad Pro" panose="020B0503030403020204" pitchFamily="34" charset="0"/>
              </a:rPr>
              <a:t> </a:t>
            </a:r>
            <a:r>
              <a:rPr lang="de-DE" sz="1400" dirty="0" err="1">
                <a:solidFill>
                  <a:srgbClr val="202122"/>
                </a:solidFill>
                <a:latin typeface="Myriad Pro" panose="020B0503030403020204" pitchFamily="34" charset="0"/>
              </a:rPr>
              <a:t>go</a:t>
            </a:r>
            <a:r>
              <a:rPr lang="de-DE" sz="1400" dirty="0">
                <a:solidFill>
                  <a:srgbClr val="202122"/>
                </a:solidFill>
                <a:latin typeface="Myriad Pro" panose="020B0503030403020204" pitchFamily="34" charset="0"/>
              </a:rPr>
              <a:t>! (Aufgabe wird nicht übernommen, da keine Zuständigkeit)</a:t>
            </a:r>
            <a:endParaRPr lang="de-DE" sz="1400" b="0" i="0" dirty="0">
              <a:solidFill>
                <a:srgbClr val="202122"/>
              </a:solidFill>
              <a:effectLst/>
              <a:latin typeface="Myriad Pro" panose="020B0503030403020204" pitchFamily="34" charset="0"/>
            </a:endParaRPr>
          </a:p>
        </p:txBody>
      </p:sp>
      <p:pic>
        <p:nvPicPr>
          <p:cNvPr id="5" name="Picture 2" descr="Verzettelt? Erste Hilfe! So gewinnen Sie wieder Übersicht! - ZEITBLÜTEN">
            <a:extLst>
              <a:ext uri="{FF2B5EF4-FFF2-40B4-BE49-F238E27FC236}">
                <a16:creationId xmlns:a16="http://schemas.microsoft.com/office/drawing/2014/main" id="{A406A2D7-7F13-425C-8B6F-05554221B6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8380" y="1915897"/>
            <a:ext cx="2767240" cy="1887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22366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4139053" y="702200"/>
            <a:ext cx="2317669"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901440" y="2513710"/>
            <a:ext cx="7794025" cy="400110"/>
          </a:xfrm>
          <a:prstGeom prst="rect">
            <a:avLst/>
          </a:prstGeom>
          <a:noFill/>
        </p:spPr>
        <p:txBody>
          <a:bodyPr wrap="square" rtlCol="0">
            <a:spAutoFit/>
          </a:bodyPr>
          <a:lstStyle/>
          <a:p>
            <a:r>
              <a:rPr lang="de-DE" sz="2000" dirty="0">
                <a:effectLst/>
                <a:latin typeface="Myriad Pro" panose="020B0503030403020204" pitchFamily="34" charset="0"/>
                <a:ea typeface="Calibri" panose="020F0502020204030204" pitchFamily="34" charset="0"/>
                <a:cs typeface="Calibri" panose="020F0502020204030204" pitchFamily="34" charset="0"/>
              </a:rPr>
              <a:t>4. Rätearbeit praktisch II</a:t>
            </a: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2400657"/>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4. Rätearbeit praktisch II</a:t>
            </a:r>
          </a:p>
          <a:p>
            <a:r>
              <a:rPr lang="de-DE" dirty="0">
                <a:latin typeface="Calibri" panose="020F0502020204030204" pitchFamily="34" charset="0"/>
                <a:ea typeface="Calibri" panose="020F0502020204030204" pitchFamily="34" charset="0"/>
                <a:cs typeface="Calibri" panose="020F0502020204030204" pitchFamily="34" charset="0"/>
              </a:rPr>
              <a:t>- Meinungs- und Willensfindung</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pic>
        <p:nvPicPr>
          <p:cNvPr id="1028" name="Picture 4" descr="Ergebnisse der Vorstandssitzung am 31. August 2020 - Aktuelles -  LEADER-Region Rheinhessen - Regionalentwicklung - Rheinhessen">
            <a:extLst>
              <a:ext uri="{FF2B5EF4-FFF2-40B4-BE49-F238E27FC236}">
                <a16:creationId xmlns:a16="http://schemas.microsoft.com/office/drawing/2014/main" id="{4D45ABFB-F440-4967-AA7B-3A3A23F329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604" y="3327259"/>
            <a:ext cx="2485118" cy="1971164"/>
          </a:xfrm>
          <a:prstGeom prst="rect">
            <a:avLst/>
          </a:prstGeom>
          <a:noFill/>
          <a:extLst>
            <a:ext uri="{909E8E84-426E-40DD-AFC4-6F175D3DCCD1}">
              <a14:hiddenFill xmlns:a14="http://schemas.microsoft.com/office/drawing/2010/main">
                <a:solidFill>
                  <a:srgbClr val="FFFFFF"/>
                </a:solidFill>
              </a14:hiddenFill>
            </a:ext>
          </a:extLst>
        </p:spPr>
      </p:pic>
      <p:pic>
        <p:nvPicPr>
          <p:cNvPr id="7" name="Grafik 6">
            <a:extLst>
              <a:ext uri="{FF2B5EF4-FFF2-40B4-BE49-F238E27FC236}">
                <a16:creationId xmlns:a16="http://schemas.microsoft.com/office/drawing/2014/main" id="{6DF481B9-A0CE-4090-9D04-BE8A84BCDF2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40442" y="3397614"/>
            <a:ext cx="3191617" cy="1750327"/>
          </a:xfrm>
          <a:prstGeom prst="rect">
            <a:avLst/>
          </a:prstGeom>
          <a:noFill/>
          <a:ln>
            <a:noFill/>
          </a:ln>
        </p:spPr>
      </p:pic>
    </p:spTree>
    <p:extLst>
      <p:ext uri="{BB962C8B-B14F-4D97-AF65-F5344CB8AC3E}">
        <p14:creationId xmlns:p14="http://schemas.microsoft.com/office/powerpoint/2010/main" val="33994998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3341051" y="253557"/>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2400657"/>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4. Rätearbeit praktisch II</a:t>
            </a:r>
          </a:p>
          <a:p>
            <a:pPr marL="342900" indent="-342900">
              <a:buFont typeface="Wingdings" panose="05000000000000000000" pitchFamily="2" charset="2"/>
              <a:buChar char="§"/>
            </a:pPr>
            <a:r>
              <a:rPr lang="de-DE" dirty="0">
                <a:latin typeface="Calibri" panose="020F0502020204030204" pitchFamily="34" charset="0"/>
                <a:ea typeface="Calibri" panose="020F0502020204030204" pitchFamily="34" charset="0"/>
                <a:cs typeface="Calibri" panose="020F0502020204030204" pitchFamily="34" charset="0"/>
              </a:rPr>
              <a:t>Meinungs- und Willensbildung</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pic>
        <p:nvPicPr>
          <p:cNvPr id="4" name="Grafik 3" descr="Ein Bild, das Text, Schild, orange enthält.&#10;&#10;Automatisch generierte Beschreibung">
            <a:extLst>
              <a:ext uri="{FF2B5EF4-FFF2-40B4-BE49-F238E27FC236}">
                <a16:creationId xmlns:a16="http://schemas.microsoft.com/office/drawing/2014/main" id="{2FC19CDB-A192-4478-9EAE-B09F7ED67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3022" y="527517"/>
            <a:ext cx="1115625" cy="739611"/>
          </a:xfrm>
          <a:prstGeom prst="rect">
            <a:avLst/>
          </a:prstGeom>
        </p:spPr>
      </p:pic>
      <p:grpSp>
        <p:nvGrpSpPr>
          <p:cNvPr id="5" name="Gruppieren 4">
            <a:extLst>
              <a:ext uri="{FF2B5EF4-FFF2-40B4-BE49-F238E27FC236}">
                <a16:creationId xmlns:a16="http://schemas.microsoft.com/office/drawing/2014/main" id="{8A561CE9-8B9B-436F-B95F-9BA046106D13}"/>
              </a:ext>
            </a:extLst>
          </p:cNvPr>
          <p:cNvGrpSpPr/>
          <p:nvPr/>
        </p:nvGrpSpPr>
        <p:grpSpPr>
          <a:xfrm>
            <a:off x="3051189" y="2479921"/>
            <a:ext cx="8623068" cy="3354467"/>
            <a:chOff x="2721031" y="3054546"/>
            <a:chExt cx="8623068" cy="3354467"/>
          </a:xfrm>
        </p:grpSpPr>
        <p:sp>
          <p:nvSpPr>
            <p:cNvPr id="3" name="Pfeil: nach rechts 2">
              <a:extLst>
                <a:ext uri="{FF2B5EF4-FFF2-40B4-BE49-F238E27FC236}">
                  <a16:creationId xmlns:a16="http://schemas.microsoft.com/office/drawing/2014/main" id="{DBF05406-AB60-48AD-90B9-D2AAD7C5808D}"/>
                </a:ext>
              </a:extLst>
            </p:cNvPr>
            <p:cNvSpPr/>
            <p:nvPr/>
          </p:nvSpPr>
          <p:spPr>
            <a:xfrm rot="10800000" flipV="1">
              <a:off x="2721031" y="5664546"/>
              <a:ext cx="8623068" cy="744467"/>
            </a:xfrm>
            <a:prstGeom prst="rightArrow">
              <a:avLst/>
            </a:prstGeom>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vom Ziel und vom Ergebnis her denken: Information</a:t>
              </a:r>
            </a:p>
          </p:txBody>
        </p:sp>
        <p:sp>
          <p:nvSpPr>
            <p:cNvPr id="7" name="Pfeil: nach rechts 6">
              <a:extLst>
                <a:ext uri="{FF2B5EF4-FFF2-40B4-BE49-F238E27FC236}">
                  <a16:creationId xmlns:a16="http://schemas.microsoft.com/office/drawing/2014/main" id="{E3FD80A1-A5D2-4C1A-9EC7-A271DA2E59F8}"/>
                </a:ext>
              </a:extLst>
            </p:cNvPr>
            <p:cNvSpPr/>
            <p:nvPr/>
          </p:nvSpPr>
          <p:spPr>
            <a:xfrm>
              <a:off x="6527195" y="3594177"/>
              <a:ext cx="2011682" cy="744467"/>
            </a:xfrm>
            <a:prstGeom prst="rightArrow">
              <a:avLst/>
            </a:prstGeom>
            <a:solidFill>
              <a:srgbClr val="92D050"/>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Willensbildung</a:t>
              </a:r>
            </a:p>
          </p:txBody>
        </p:sp>
        <p:sp>
          <p:nvSpPr>
            <p:cNvPr id="9" name="Pfeil: nach rechts 8">
              <a:extLst>
                <a:ext uri="{FF2B5EF4-FFF2-40B4-BE49-F238E27FC236}">
                  <a16:creationId xmlns:a16="http://schemas.microsoft.com/office/drawing/2014/main" id="{2D833214-2F15-41C7-9767-C1BBB337F8E0}"/>
                </a:ext>
              </a:extLst>
            </p:cNvPr>
            <p:cNvSpPr/>
            <p:nvPr/>
          </p:nvSpPr>
          <p:spPr>
            <a:xfrm>
              <a:off x="3622864" y="4220799"/>
              <a:ext cx="3136023" cy="744467"/>
            </a:xfrm>
            <a:prstGeom prst="rightArrow">
              <a:avLst/>
            </a:prstGeom>
            <a:solidFill>
              <a:schemeClr val="accent1">
                <a:lumMod val="50000"/>
              </a:schemeClr>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bg1"/>
                  </a:solidFill>
                </a:rPr>
                <a:t>Meinungsbildung</a:t>
              </a:r>
            </a:p>
          </p:txBody>
        </p:sp>
        <p:sp>
          <p:nvSpPr>
            <p:cNvPr id="10" name="Pfeil: nach rechts 9">
              <a:extLst>
                <a:ext uri="{FF2B5EF4-FFF2-40B4-BE49-F238E27FC236}">
                  <a16:creationId xmlns:a16="http://schemas.microsoft.com/office/drawing/2014/main" id="{FB16E214-D475-41EC-8CED-CAEEA8D7D83C}"/>
                </a:ext>
              </a:extLst>
            </p:cNvPr>
            <p:cNvSpPr/>
            <p:nvPr/>
          </p:nvSpPr>
          <p:spPr>
            <a:xfrm>
              <a:off x="8324877" y="3054546"/>
              <a:ext cx="1723505" cy="744467"/>
            </a:xfrm>
            <a:prstGeom prst="rightArrow">
              <a:avLst/>
            </a:prstGeom>
            <a:solidFill>
              <a:srgbClr val="FF0000"/>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Abstimmung</a:t>
              </a:r>
            </a:p>
          </p:txBody>
        </p:sp>
        <p:sp>
          <p:nvSpPr>
            <p:cNvPr id="11" name="Pfeil: nach rechts 10">
              <a:extLst>
                <a:ext uri="{FF2B5EF4-FFF2-40B4-BE49-F238E27FC236}">
                  <a16:creationId xmlns:a16="http://schemas.microsoft.com/office/drawing/2014/main" id="{0767E9F5-E798-4316-80DE-01B9519F85F6}"/>
                </a:ext>
              </a:extLst>
            </p:cNvPr>
            <p:cNvSpPr/>
            <p:nvPr/>
          </p:nvSpPr>
          <p:spPr>
            <a:xfrm>
              <a:off x="2743370" y="5010453"/>
              <a:ext cx="2777297" cy="744467"/>
            </a:xfrm>
            <a:prstGeom prst="rightArrow">
              <a:avLst/>
            </a:prstGeom>
            <a:solidFill>
              <a:schemeClr val="accent4">
                <a:lumMod val="75000"/>
              </a:schemeClr>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bg1"/>
                  </a:solidFill>
                </a:rPr>
                <a:t>Information</a:t>
              </a:r>
            </a:p>
          </p:txBody>
        </p:sp>
      </p:grpSp>
      <p:sp>
        <p:nvSpPr>
          <p:cNvPr id="2" name="Rechteck 1">
            <a:extLst>
              <a:ext uri="{FF2B5EF4-FFF2-40B4-BE49-F238E27FC236}">
                <a16:creationId xmlns:a16="http://schemas.microsoft.com/office/drawing/2014/main" id="{67BBEE14-940F-4F0F-BAB2-F52313DDA951}"/>
              </a:ext>
            </a:extLst>
          </p:cNvPr>
          <p:cNvSpPr/>
          <p:nvPr/>
        </p:nvSpPr>
        <p:spPr>
          <a:xfrm>
            <a:off x="10429236" y="2479922"/>
            <a:ext cx="1275461" cy="3168256"/>
          </a:xfrm>
          <a:prstGeom prst="rect">
            <a:avLst/>
          </a:prstGeom>
          <a:solidFill>
            <a:schemeClr val="accent1">
              <a:lumMod val="75000"/>
            </a:schemeClr>
          </a:solidFill>
          <a:scene3d>
            <a:camera prst="orthographicFront"/>
            <a:lightRig rig="threePt" dir="t"/>
          </a:scene3d>
          <a:sp3d>
            <a:bevelT w="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Beschluss</a:t>
            </a:r>
          </a:p>
          <a:p>
            <a:pPr algn="ctr"/>
            <a:endParaRPr lang="de-DE" dirty="0"/>
          </a:p>
          <a:p>
            <a:pPr algn="ctr"/>
            <a:endParaRPr lang="de-DE" dirty="0"/>
          </a:p>
          <a:p>
            <a:pPr algn="ctr"/>
            <a:r>
              <a:rPr lang="de-DE" dirty="0"/>
              <a:t>Ziel</a:t>
            </a:r>
          </a:p>
        </p:txBody>
      </p:sp>
    </p:spTree>
    <p:extLst>
      <p:ext uri="{BB962C8B-B14F-4D97-AF65-F5344CB8AC3E}">
        <p14:creationId xmlns:p14="http://schemas.microsoft.com/office/powerpoint/2010/main" val="5787858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3512828" y="350042"/>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274791" y="1544262"/>
            <a:ext cx="8573193" cy="3970318"/>
          </a:xfrm>
          <a:prstGeom prst="rect">
            <a:avLst/>
          </a:prstGeom>
          <a:noFill/>
        </p:spPr>
        <p:txBody>
          <a:bodyPr wrap="square" rtlCol="0">
            <a:spAutoFit/>
          </a:bodyPr>
          <a:lstStyle/>
          <a:p>
            <a:pPr marL="177800" lvl="1"/>
            <a:r>
              <a:rPr lang="de-DE" dirty="0">
                <a:solidFill>
                  <a:srgbClr val="FF0000"/>
                </a:solidFill>
                <a:latin typeface="Calibri" panose="020F0502020204030204" pitchFamily="34" charset="0"/>
                <a:ea typeface="Calibri" panose="020F0502020204030204" pitchFamily="34" charset="0"/>
                <a:cs typeface="Calibri" panose="020F0502020204030204" pitchFamily="34" charset="0"/>
              </a:rPr>
              <a:t>Meinungsbildung</a:t>
            </a:r>
            <a:r>
              <a:rPr lang="de-DE" dirty="0">
                <a:latin typeface="Calibri" panose="020F0502020204030204" pitchFamily="34" charset="0"/>
                <a:ea typeface="Calibri" panose="020F0502020204030204" pitchFamily="34" charset="0"/>
                <a:cs typeface="Calibri" panose="020F0502020204030204" pitchFamily="34" charset="0"/>
              </a:rPr>
              <a:t> bei wichtigen Angelegenheiten und Grundsatzentscheidungen (z.B. Gottesdienstordnung)</a:t>
            </a:r>
          </a:p>
          <a:p>
            <a:pPr marL="463550" lvl="1" indent="-285750">
              <a:buFont typeface="Wingdings" panose="05000000000000000000" pitchFamily="2" charset="2"/>
              <a:buChar char="ü"/>
            </a:pPr>
            <a:r>
              <a:rPr lang="de-DE" dirty="0">
                <a:latin typeface="Calibri" panose="020F0502020204030204" pitchFamily="34" charset="0"/>
                <a:ea typeface="Calibri" panose="020F0502020204030204" pitchFamily="34" charset="0"/>
                <a:cs typeface="Calibri" panose="020F0502020204030204" pitchFamily="34" charset="0"/>
              </a:rPr>
              <a:t>Informationen zusammentragen und aufbereiten</a:t>
            </a:r>
          </a:p>
          <a:p>
            <a:pPr marL="463550" lvl="1" indent="-285750">
              <a:buFont typeface="Wingdings" panose="05000000000000000000" pitchFamily="2" charset="2"/>
              <a:buChar char="ü"/>
            </a:pPr>
            <a:r>
              <a:rPr lang="de-DE" dirty="0">
                <a:latin typeface="Calibri" panose="020F0502020204030204" pitchFamily="34" charset="0"/>
                <a:ea typeface="Calibri" panose="020F0502020204030204" pitchFamily="34" charset="0"/>
                <a:cs typeface="Calibri" panose="020F0502020204030204" pitchFamily="34" charset="0"/>
              </a:rPr>
              <a:t>Worum geht es? Was ist das Ziel? </a:t>
            </a:r>
            <a:r>
              <a:rPr lang="de-DE" dirty="0">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 Sachliche Einführung</a:t>
            </a:r>
            <a:endParaRPr lang="de-DE" dirty="0">
              <a:latin typeface="Calibri" panose="020F0502020204030204" pitchFamily="34" charset="0"/>
              <a:ea typeface="Calibri" panose="020F0502020204030204" pitchFamily="34" charset="0"/>
              <a:cs typeface="Calibri" panose="020F0502020204030204" pitchFamily="34" charset="0"/>
            </a:endParaRPr>
          </a:p>
          <a:p>
            <a:pPr marL="463550" lvl="1" indent="-285750">
              <a:buFont typeface="Wingdings" panose="05000000000000000000" pitchFamily="2" charset="2"/>
              <a:buChar char="ü"/>
            </a:pPr>
            <a:r>
              <a:rPr lang="de-DE" dirty="0">
                <a:latin typeface="Calibri" panose="020F0502020204030204" pitchFamily="34" charset="0"/>
                <a:ea typeface="Calibri" panose="020F0502020204030204" pitchFamily="34" charset="0"/>
                <a:cs typeface="Calibri" panose="020F0502020204030204" pitchFamily="34" charset="0"/>
              </a:rPr>
              <a:t>Top informiert (nicht erst in der Sitzung)</a:t>
            </a:r>
          </a:p>
          <a:p>
            <a:pPr marL="920750" lvl="2" indent="-285750">
              <a:buFont typeface="Symbol" panose="05050102010706020507" pitchFamily="18" charset="2"/>
              <a:buChar char="®"/>
            </a:pPr>
            <a:r>
              <a:rPr lang="de-DE" dirty="0">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Informationsmaterial mit Einladung verschicken</a:t>
            </a:r>
          </a:p>
          <a:p>
            <a:pPr marL="920750" lvl="2" indent="-285750">
              <a:buFont typeface="Symbol" panose="05050102010706020507" pitchFamily="18" charset="2"/>
              <a:buChar char="®"/>
            </a:pPr>
            <a:r>
              <a:rPr lang="de-DE" dirty="0">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Tischvorlagen</a:t>
            </a:r>
          </a:p>
          <a:p>
            <a:pPr marL="920750" lvl="2" indent="-285750">
              <a:buFont typeface="Symbol" panose="05050102010706020507" pitchFamily="18" charset="2"/>
              <a:buChar char="®"/>
            </a:pPr>
            <a:r>
              <a:rPr lang="de-DE" dirty="0">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Methodeneinsatz</a:t>
            </a:r>
            <a:endParaRPr lang="de-DE" dirty="0">
              <a:latin typeface="Calibri" panose="020F0502020204030204" pitchFamily="34" charset="0"/>
              <a:ea typeface="Calibri" panose="020F0502020204030204" pitchFamily="34" charset="0"/>
              <a:cs typeface="Calibri" panose="020F0502020204030204" pitchFamily="34" charset="0"/>
            </a:endParaRPr>
          </a:p>
          <a:p>
            <a:pPr marL="463550" lvl="1" indent="-285750">
              <a:buFont typeface="Wingdings" panose="05000000000000000000" pitchFamily="2" charset="2"/>
              <a:buChar char="ü"/>
            </a:pPr>
            <a:r>
              <a:rPr lang="de-DE" dirty="0">
                <a:latin typeface="Calibri" panose="020F0502020204030204" pitchFamily="34" charset="0"/>
                <a:ea typeface="Calibri" panose="020F0502020204030204" pitchFamily="34" charset="0"/>
                <a:cs typeface="Calibri" panose="020F0502020204030204" pitchFamily="34" charset="0"/>
              </a:rPr>
              <a:t>sachliche, offene und konstruktive Diskussion ohne Zeitdruck (notfalls vertagen)</a:t>
            </a:r>
          </a:p>
          <a:p>
            <a:pPr marL="463550" lvl="1" indent="-285750">
              <a:buFont typeface="Wingdings" panose="05000000000000000000" pitchFamily="2" charset="2"/>
              <a:buChar char="ü"/>
            </a:pPr>
            <a:r>
              <a:rPr lang="de-DE" dirty="0">
                <a:latin typeface="Calibri" panose="020F0502020204030204" pitchFamily="34" charset="0"/>
                <a:ea typeface="Calibri" panose="020F0502020204030204" pitchFamily="34" charset="0"/>
                <a:cs typeface="Calibri" panose="020F0502020204030204" pitchFamily="34" charset="0"/>
              </a:rPr>
              <a:t>Erstellung einer Pro- und Kontraliste, die die Argumente feststellt, kann nützlich sein</a:t>
            </a:r>
          </a:p>
          <a:p>
            <a:pPr marL="463550" lvl="1" indent="-285750">
              <a:buFont typeface="Wingdings" panose="05000000000000000000" pitchFamily="2" charset="2"/>
              <a:buChar char="ü"/>
            </a:pPr>
            <a:r>
              <a:rPr lang="de-DE" dirty="0">
                <a:latin typeface="Calibri" panose="020F0502020204030204" pitchFamily="34" charset="0"/>
                <a:ea typeface="Calibri" panose="020F0502020204030204" pitchFamily="34" charset="0"/>
                <a:cs typeface="Calibri" panose="020F0502020204030204" pitchFamily="34" charset="0"/>
              </a:rPr>
              <a:t>möglichst jeden einbinden</a:t>
            </a:r>
          </a:p>
          <a:p>
            <a:pPr marL="463550" lvl="1" indent="-285750">
              <a:buFont typeface="Wingdings" panose="05000000000000000000" pitchFamily="2" charset="2"/>
              <a:buChar char="ü"/>
            </a:pPr>
            <a:r>
              <a:rPr lang="de-DE" dirty="0">
                <a:latin typeface="Calibri" panose="020F0502020204030204" pitchFamily="34" charset="0"/>
                <a:ea typeface="Calibri" panose="020F0502020204030204" pitchFamily="34" charset="0"/>
                <a:cs typeface="Calibri" panose="020F0502020204030204" pitchFamily="34" charset="0"/>
              </a:rPr>
              <a:t>ggf. Möglichkeiten nutzen, das Stimmungs- und Meinungsbild „anonym“ abzufragen</a:t>
            </a:r>
          </a:p>
          <a:p>
            <a:pPr marL="177800" lvl="1"/>
            <a:endParaRPr lang="de-DE" dirty="0">
              <a:latin typeface="Calibri" panose="020F0502020204030204" pitchFamily="34" charset="0"/>
              <a:ea typeface="Calibri" panose="020F0502020204030204" pitchFamily="34" charset="0"/>
              <a:cs typeface="Calibri" panose="020F0502020204030204" pitchFamily="34" charset="0"/>
            </a:endParaRPr>
          </a:p>
          <a:p>
            <a:pPr marL="177800" lvl="1"/>
            <a:endParaRPr lang="de-DE" dirty="0">
              <a:latin typeface="Calibri" panose="020F0502020204030204" pitchFamily="34" charset="0"/>
              <a:ea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1846659"/>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4. Rätearbeit praktisch II</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pic>
        <p:nvPicPr>
          <p:cNvPr id="4" name="Grafik 3" descr="Ein Bild, das Text, Schild, orange enthält.&#10;&#10;Automatisch generierte Beschreibung">
            <a:extLst>
              <a:ext uri="{FF2B5EF4-FFF2-40B4-BE49-F238E27FC236}">
                <a16:creationId xmlns:a16="http://schemas.microsoft.com/office/drawing/2014/main" id="{2FC19CDB-A192-4478-9EAE-B09F7ED67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470" y="3781293"/>
            <a:ext cx="1399480" cy="927795"/>
          </a:xfrm>
          <a:prstGeom prst="rect">
            <a:avLst/>
          </a:prstGeom>
        </p:spPr>
      </p:pic>
    </p:spTree>
    <p:extLst>
      <p:ext uri="{BB962C8B-B14F-4D97-AF65-F5344CB8AC3E}">
        <p14:creationId xmlns:p14="http://schemas.microsoft.com/office/powerpoint/2010/main" val="39723838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3904713" y="1631089"/>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408799" y="1776491"/>
            <a:ext cx="8573193" cy="3693319"/>
          </a:xfrm>
          <a:prstGeom prst="rect">
            <a:avLst/>
          </a:prstGeom>
          <a:noFill/>
        </p:spPr>
        <p:txBody>
          <a:bodyPr wrap="square" rtlCol="0">
            <a:spAutoFit/>
          </a:bodyPr>
          <a:lstStyle/>
          <a:p>
            <a:pPr marL="177800" lvl="1"/>
            <a:r>
              <a:rPr lang="de-DE" dirty="0">
                <a:solidFill>
                  <a:srgbClr val="FF0000"/>
                </a:solidFill>
                <a:latin typeface="Calibri" panose="020F0502020204030204" pitchFamily="34" charset="0"/>
                <a:ea typeface="Calibri" panose="020F0502020204030204" pitchFamily="34" charset="0"/>
                <a:cs typeface="Calibri" panose="020F0502020204030204" pitchFamily="34" charset="0"/>
              </a:rPr>
              <a:t>Willensbildung</a:t>
            </a:r>
          </a:p>
          <a:p>
            <a:pPr marL="463550" lvl="1" indent="-285750">
              <a:buFont typeface="Wingdings" panose="05000000000000000000" pitchFamily="2" charset="2"/>
              <a:buChar char="ü"/>
            </a:pPr>
            <a:r>
              <a:rPr lang="de-DE" dirty="0">
                <a:latin typeface="Calibri" panose="020F0502020204030204" pitchFamily="34" charset="0"/>
                <a:ea typeface="Calibri" panose="020F0502020204030204" pitchFamily="34" charset="0"/>
                <a:cs typeface="Calibri" panose="020F0502020204030204" pitchFamily="34" charset="0"/>
              </a:rPr>
              <a:t>Klar vom Meinungsbildungsprozess unterscheiden.</a:t>
            </a:r>
          </a:p>
          <a:p>
            <a:pPr marL="463550" lvl="1" indent="-285750">
              <a:buFont typeface="Wingdings" panose="05000000000000000000" pitchFamily="2" charset="2"/>
              <a:buChar char="ü"/>
            </a:pPr>
            <a:r>
              <a:rPr lang="de-DE" dirty="0">
                <a:latin typeface="Calibri" panose="020F0502020204030204" pitchFamily="34" charset="0"/>
                <a:ea typeface="Calibri" panose="020F0502020204030204" pitchFamily="34" charset="0"/>
                <a:cs typeface="Calibri" panose="020F0502020204030204" pitchFamily="34" charset="0"/>
              </a:rPr>
              <a:t>Noch einmal jedem die Möglichkeit geben, seine Position zu markieren (keine Diskussion mehr).</a:t>
            </a:r>
          </a:p>
          <a:p>
            <a:pPr marL="463550" lvl="1" indent="-285750">
              <a:buFont typeface="Wingdings" panose="05000000000000000000" pitchFamily="2" charset="2"/>
              <a:buChar char="ü"/>
            </a:pPr>
            <a:r>
              <a:rPr lang="de-DE" dirty="0">
                <a:latin typeface="Calibri" panose="020F0502020204030204" pitchFamily="34" charset="0"/>
                <a:ea typeface="Calibri" panose="020F0502020204030204" pitchFamily="34" charset="0"/>
                <a:cs typeface="Calibri" panose="020F0502020204030204" pitchFamily="34" charset="0"/>
              </a:rPr>
              <a:t>Willensbildung muss nicht in der gleichen Sitzung erfolgen. </a:t>
            </a:r>
          </a:p>
          <a:p>
            <a:pPr marL="463550" lvl="1" indent="-285750">
              <a:buFont typeface="Wingdings" panose="05000000000000000000" pitchFamily="2" charset="2"/>
              <a:buChar char="ü"/>
            </a:pPr>
            <a:r>
              <a:rPr lang="de-DE" dirty="0">
                <a:latin typeface="Calibri" panose="020F0502020204030204" pitchFamily="34" charset="0"/>
                <a:ea typeface="Calibri" panose="020F0502020204030204" pitchFamily="34" charset="0"/>
                <a:cs typeface="Calibri" panose="020F0502020204030204" pitchFamily="34" charset="0"/>
              </a:rPr>
              <a:t>Willensbildung sollte in der gleichen Sitzung mit Abstimmung und Beschluss abgeschlossen werden.</a:t>
            </a:r>
          </a:p>
          <a:p>
            <a:pPr marL="463550" lvl="1" indent="-285750">
              <a:buFont typeface="Wingdings" panose="05000000000000000000" pitchFamily="2" charset="2"/>
              <a:buChar char="ü"/>
            </a:pPr>
            <a:r>
              <a:rPr lang="de-DE" dirty="0">
                <a:latin typeface="Calibri" panose="020F0502020204030204" pitchFamily="34" charset="0"/>
                <a:ea typeface="Calibri" panose="020F0502020204030204" pitchFamily="34" charset="0"/>
                <a:cs typeface="Calibri" panose="020F0502020204030204" pitchFamily="34" charset="0"/>
              </a:rPr>
              <a:t>Nicht in die „katholische Konsensfalle“ fallen. Unterschiedliche Meinungen und Positionen aushalten. Ehrlichkeit vor Konsens.</a:t>
            </a:r>
          </a:p>
          <a:p>
            <a:pPr marL="463550" lvl="1" indent="-285750">
              <a:buFont typeface="Wingdings" panose="05000000000000000000" pitchFamily="2" charset="2"/>
              <a:buChar char="ü"/>
            </a:pPr>
            <a:endParaRPr lang="de-DE" dirty="0">
              <a:latin typeface="Calibri" panose="020F0502020204030204" pitchFamily="34" charset="0"/>
              <a:ea typeface="Calibri" panose="020F0502020204030204" pitchFamily="34" charset="0"/>
              <a:cs typeface="Calibri" panose="020F0502020204030204" pitchFamily="34" charset="0"/>
            </a:endParaRPr>
          </a:p>
          <a:p>
            <a:pPr marL="177800" lvl="1"/>
            <a:r>
              <a:rPr lang="de-DE" dirty="0">
                <a:solidFill>
                  <a:srgbClr val="FF0000"/>
                </a:solidFill>
                <a:latin typeface="Calibri" panose="020F0502020204030204" pitchFamily="34" charset="0"/>
                <a:ea typeface="Calibri" panose="020F0502020204030204" pitchFamily="34" charset="0"/>
                <a:cs typeface="Calibri" panose="020F0502020204030204" pitchFamily="34" charset="0"/>
              </a:rPr>
              <a:t>Abstimmung und Beschluss</a:t>
            </a:r>
          </a:p>
          <a:p>
            <a:pPr marL="463550" lvl="1" indent="-285750">
              <a:buFont typeface="Wingdings" panose="05000000000000000000" pitchFamily="2" charset="2"/>
              <a:buChar char="ü"/>
            </a:pPr>
            <a:r>
              <a:rPr lang="de-DE" dirty="0">
                <a:latin typeface="Calibri" panose="020F0502020204030204" pitchFamily="34" charset="0"/>
                <a:ea typeface="Calibri" panose="020F0502020204030204" pitchFamily="34" charset="0"/>
                <a:cs typeface="Calibri" panose="020F0502020204030204" pitchFamily="34" charset="0"/>
              </a:rPr>
              <a:t>oft kann eine geheime Abstimmung nützlich sein</a:t>
            </a:r>
          </a:p>
          <a:p>
            <a:pPr marL="463550" lvl="1" indent="-285750">
              <a:buFont typeface="Wingdings" panose="05000000000000000000" pitchFamily="2" charset="2"/>
              <a:buChar char="ü"/>
            </a:pPr>
            <a:r>
              <a:rPr lang="de-DE" dirty="0">
                <a:latin typeface="Calibri" panose="020F0502020204030204" pitchFamily="34" charset="0"/>
                <a:ea typeface="Calibri" panose="020F0502020204030204" pitchFamily="34" charset="0"/>
                <a:cs typeface="Calibri" panose="020F0502020204030204" pitchFamily="34" charset="0"/>
              </a:rPr>
              <a:t>hohe Verbindlichkeit für alle Ratsmitglieder</a:t>
            </a: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1846659"/>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4. Rätearbeit praktisch II</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pic>
        <p:nvPicPr>
          <p:cNvPr id="4" name="Grafik 3" descr="Ein Bild, das Text, Schild, orange enthält.&#10;&#10;Automatisch generierte Beschreibung">
            <a:extLst>
              <a:ext uri="{FF2B5EF4-FFF2-40B4-BE49-F238E27FC236}">
                <a16:creationId xmlns:a16="http://schemas.microsoft.com/office/drawing/2014/main" id="{2FC19CDB-A192-4478-9EAE-B09F7ED67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470" y="3781293"/>
            <a:ext cx="1399480" cy="927795"/>
          </a:xfrm>
          <a:prstGeom prst="rect">
            <a:avLst/>
          </a:prstGeom>
        </p:spPr>
      </p:pic>
    </p:spTree>
    <p:extLst>
      <p:ext uri="{BB962C8B-B14F-4D97-AF65-F5344CB8AC3E}">
        <p14:creationId xmlns:p14="http://schemas.microsoft.com/office/powerpoint/2010/main" val="2562251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4139053" y="702200"/>
            <a:ext cx="2317669"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875063" y="3028890"/>
            <a:ext cx="7794025" cy="400110"/>
          </a:xfrm>
          <a:prstGeom prst="rect">
            <a:avLst/>
          </a:prstGeom>
          <a:noFill/>
        </p:spPr>
        <p:txBody>
          <a:bodyPr wrap="square" rtlCol="0">
            <a:spAutoFit/>
          </a:bodyPr>
          <a:lstStyle/>
          <a:p>
            <a:r>
              <a:rPr lang="de-DE" sz="2000" dirty="0">
                <a:effectLst/>
                <a:latin typeface="Myriad Pro" panose="020B0503030403020204" pitchFamily="34" charset="0"/>
                <a:ea typeface="Calibri" panose="020F0502020204030204" pitchFamily="34" charset="0"/>
                <a:cs typeface="Calibri" panose="020F0502020204030204" pitchFamily="34" charset="0"/>
              </a:rPr>
              <a:t>5. Unterstützungsangebote</a:t>
            </a: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2123658"/>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Begleitung und Unterstützung</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6939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3501744" y="460878"/>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040860" y="1266272"/>
            <a:ext cx="8573193" cy="1508105"/>
          </a:xfrm>
          <a:prstGeom prst="rect">
            <a:avLst/>
          </a:prstGeom>
          <a:noFill/>
        </p:spPr>
        <p:txBody>
          <a:bodyPr wrap="square" rtlCol="0">
            <a:spAutoFit/>
          </a:bodyPr>
          <a:lstStyle/>
          <a:p>
            <a:pPr marL="177800" lvl="1"/>
            <a:r>
              <a:rPr lang="de-DE" sz="2000" dirty="0">
                <a:latin typeface="Myriad Pro" panose="020B0503030403020204" pitchFamily="34" charset="0"/>
                <a:ea typeface="Calibri" panose="020F0502020204030204" pitchFamily="34" charset="0"/>
                <a:cs typeface="Calibri" panose="020F0502020204030204" pitchFamily="34" charset="0"/>
              </a:rPr>
              <a:t>Wie kann die Gremienarbeit begleitet, unterstützt und gefördert werden?</a:t>
            </a:r>
          </a:p>
          <a:p>
            <a:pPr marL="463550" lvl="1" indent="-285750">
              <a:buFont typeface="Wingdings" panose="05000000000000000000" pitchFamily="2" charset="2"/>
              <a:buChar char="§"/>
            </a:pPr>
            <a:r>
              <a:rPr lang="de-DE" dirty="0">
                <a:latin typeface="Myriad Pro" panose="020B0503030403020204" pitchFamily="34" charset="0"/>
                <a:ea typeface="Calibri" panose="020F0502020204030204" pitchFamily="34" charset="0"/>
                <a:cs typeface="Calibri" panose="020F0502020204030204" pitchFamily="34" charset="0"/>
              </a:rPr>
              <a:t>Ihr ehrenamtliches Engagement in den Gremien hat ein Recht auf hauptamtliche Begleitung, Unterstützung und Förderung.</a:t>
            </a:r>
          </a:p>
          <a:p>
            <a:pPr marL="463550" lvl="1" indent="-285750">
              <a:buFont typeface="Wingdings" panose="05000000000000000000" pitchFamily="2" charset="2"/>
              <a:buChar char="§"/>
            </a:pPr>
            <a:r>
              <a:rPr lang="de-DE" dirty="0">
                <a:latin typeface="Myriad Pro" panose="020B0503030403020204" pitchFamily="34" charset="0"/>
                <a:ea typeface="Calibri" panose="020F0502020204030204" pitchFamily="34" charset="0"/>
                <a:cs typeface="Calibri" panose="020F0502020204030204" pitchFamily="34" charset="0"/>
              </a:rPr>
              <a:t>Diese Unterstützung gibt es auf unterschiedlichen Ebenen und mit unterschiedlichen Formen und Formaten.</a:t>
            </a:r>
            <a:endParaRPr lang="de-DE" dirty="0">
              <a:latin typeface="Calibri" panose="020F0502020204030204" pitchFamily="34" charset="0"/>
              <a:ea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2123658"/>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5. Begleitung und Unterstützung</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3" name="Rechteck 2">
            <a:extLst>
              <a:ext uri="{FF2B5EF4-FFF2-40B4-BE49-F238E27FC236}">
                <a16:creationId xmlns:a16="http://schemas.microsoft.com/office/drawing/2014/main" id="{BF0378F7-3D78-4C3F-875C-A08E5595D655}"/>
              </a:ext>
            </a:extLst>
          </p:cNvPr>
          <p:cNvSpPr/>
          <p:nvPr/>
        </p:nvSpPr>
        <p:spPr>
          <a:xfrm>
            <a:off x="3566159" y="5209177"/>
            <a:ext cx="8047893" cy="1016000"/>
          </a:xfrm>
          <a:prstGeom prst="rect">
            <a:avLst/>
          </a:prstGeom>
          <a:scene3d>
            <a:camera prst="orthographicFront"/>
            <a:lightRig rig="threePt" dir="t"/>
          </a:scene3d>
          <a:sp3d>
            <a:bevelT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dirty="0">
                <a:solidFill>
                  <a:schemeClr val="tx1"/>
                </a:solidFill>
                <a:latin typeface="Myriad Pro" panose="020B0503030403020204" pitchFamily="34" charset="0"/>
                <a:ea typeface="Calibri" panose="020F0502020204030204" pitchFamily="34" charset="0"/>
                <a:cs typeface="Calibri" panose="020F0502020204030204" pitchFamily="34" charset="0"/>
              </a:rPr>
              <a:t>Hauptamtliche Unterstützung auf der Ebene des Bistums</a:t>
            </a:r>
            <a:endParaRPr lang="de-DE" dirty="0">
              <a:solidFill>
                <a:schemeClr val="tx1"/>
              </a:solidFill>
            </a:endParaRPr>
          </a:p>
        </p:txBody>
      </p:sp>
      <p:sp>
        <p:nvSpPr>
          <p:cNvPr id="7" name="Rechteck 6">
            <a:extLst>
              <a:ext uri="{FF2B5EF4-FFF2-40B4-BE49-F238E27FC236}">
                <a16:creationId xmlns:a16="http://schemas.microsoft.com/office/drawing/2014/main" id="{C780E361-34FD-4C2D-A88A-6828A63A9D92}"/>
              </a:ext>
            </a:extLst>
          </p:cNvPr>
          <p:cNvSpPr/>
          <p:nvPr/>
        </p:nvSpPr>
        <p:spPr>
          <a:xfrm>
            <a:off x="3566159" y="4183210"/>
            <a:ext cx="8047893" cy="1016000"/>
          </a:xfrm>
          <a:prstGeom prst="rect">
            <a:avLst/>
          </a:prstGeom>
          <a:solidFill>
            <a:schemeClr val="accent1">
              <a:lumMod val="60000"/>
              <a:lumOff val="40000"/>
            </a:schemeClr>
          </a:solidFill>
          <a:scene3d>
            <a:camera prst="orthographicFront"/>
            <a:lightRig rig="threePt" dir="t"/>
          </a:scene3d>
          <a:sp3d>
            <a:bevelT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de-DE" dirty="0">
                <a:solidFill>
                  <a:schemeClr val="tx1"/>
                </a:solidFill>
                <a:latin typeface="Myriad Pro" panose="020B0503030403020204" pitchFamily="34" charset="0"/>
                <a:ea typeface="Calibri" panose="020F0502020204030204" pitchFamily="34" charset="0"/>
                <a:cs typeface="Calibri" panose="020F0502020204030204" pitchFamily="34" charset="0"/>
              </a:rPr>
              <a:t>Hauptamtliche Unterstützung auf der Ebene des Dekanates bzw. des Pastoralen Raums</a:t>
            </a:r>
          </a:p>
        </p:txBody>
      </p:sp>
      <p:sp>
        <p:nvSpPr>
          <p:cNvPr id="9" name="Rechteck 8">
            <a:extLst>
              <a:ext uri="{FF2B5EF4-FFF2-40B4-BE49-F238E27FC236}">
                <a16:creationId xmlns:a16="http://schemas.microsoft.com/office/drawing/2014/main" id="{A732F50C-A2BE-428C-9076-E0C7AFC026CD}"/>
              </a:ext>
            </a:extLst>
          </p:cNvPr>
          <p:cNvSpPr/>
          <p:nvPr/>
        </p:nvSpPr>
        <p:spPr>
          <a:xfrm>
            <a:off x="3566159" y="3157243"/>
            <a:ext cx="8047893" cy="1016000"/>
          </a:xfrm>
          <a:prstGeom prst="rect">
            <a:avLst/>
          </a:prstGeom>
          <a:solidFill>
            <a:schemeClr val="accent1">
              <a:lumMod val="20000"/>
              <a:lumOff val="80000"/>
            </a:schemeClr>
          </a:solidFill>
          <a:scene3d>
            <a:camera prst="orthographicFront"/>
            <a:lightRig rig="threePt" dir="t"/>
          </a:scene3d>
          <a:sp3d>
            <a:bevelT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rPr>
              <a:t>Unterstützung vor Ort: Begleitung und Entlastung</a:t>
            </a:r>
          </a:p>
        </p:txBody>
      </p:sp>
    </p:spTree>
    <p:extLst>
      <p:ext uri="{BB962C8B-B14F-4D97-AF65-F5344CB8AC3E}">
        <p14:creationId xmlns:p14="http://schemas.microsoft.com/office/powerpoint/2010/main" val="8048801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3501744" y="460878"/>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040860" y="1266272"/>
            <a:ext cx="8573193" cy="400110"/>
          </a:xfrm>
          <a:prstGeom prst="rect">
            <a:avLst/>
          </a:prstGeom>
          <a:noFill/>
        </p:spPr>
        <p:txBody>
          <a:bodyPr wrap="square" rtlCol="0">
            <a:spAutoFit/>
          </a:bodyPr>
          <a:lstStyle/>
          <a:p>
            <a:pPr marL="177800" lvl="1"/>
            <a:r>
              <a:rPr lang="de-DE" sz="2000" dirty="0">
                <a:latin typeface="Myriad Pro" panose="020B0503030403020204" pitchFamily="34" charset="0"/>
                <a:ea typeface="Calibri" panose="020F0502020204030204" pitchFamily="34" charset="0"/>
                <a:cs typeface="Calibri" panose="020F0502020204030204" pitchFamily="34" charset="0"/>
              </a:rPr>
              <a:t>Wie kann die Gremienarbeit unterstützt und gefördert werden?</a:t>
            </a: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2123658"/>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5. Begleitung und Unterstützung</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9" name="Rechteck 8">
            <a:extLst>
              <a:ext uri="{FF2B5EF4-FFF2-40B4-BE49-F238E27FC236}">
                <a16:creationId xmlns:a16="http://schemas.microsoft.com/office/drawing/2014/main" id="{A732F50C-A2BE-428C-9076-E0C7AFC026CD}"/>
              </a:ext>
            </a:extLst>
          </p:cNvPr>
          <p:cNvSpPr/>
          <p:nvPr/>
        </p:nvSpPr>
        <p:spPr>
          <a:xfrm>
            <a:off x="3501744" y="2175733"/>
            <a:ext cx="8047893" cy="3987675"/>
          </a:xfrm>
          <a:prstGeom prst="rect">
            <a:avLst/>
          </a:prstGeom>
          <a:solidFill>
            <a:schemeClr val="accent1">
              <a:lumMod val="20000"/>
              <a:lumOff val="80000"/>
            </a:schemeClr>
          </a:solidFill>
          <a:scene3d>
            <a:camera prst="orthographicFront"/>
            <a:lightRig rig="threePt" dir="t"/>
          </a:scene3d>
          <a:sp3d>
            <a:bevelT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endParaRPr>
          </a:p>
          <a:p>
            <a:pPr algn="ctr"/>
            <a:endParaRPr lang="de-DE" dirty="0">
              <a:solidFill>
                <a:schemeClr val="tx1"/>
              </a:solidFill>
            </a:endParaRPr>
          </a:p>
          <a:p>
            <a:pPr algn="ctr"/>
            <a:r>
              <a:rPr lang="de-DE" dirty="0">
                <a:solidFill>
                  <a:schemeClr val="tx1"/>
                </a:solidFill>
              </a:rPr>
              <a:t>Unterstützung vor Ort</a:t>
            </a:r>
          </a:p>
          <a:p>
            <a:pPr algn="ctr"/>
            <a:endParaRPr lang="de-DE" dirty="0">
              <a:solidFill>
                <a:schemeClr val="tx1"/>
              </a:solidFill>
            </a:endParaRPr>
          </a:p>
          <a:p>
            <a:pPr marL="285750" indent="-285750">
              <a:buFont typeface="Wingdings" panose="05000000000000000000" pitchFamily="2" charset="2"/>
              <a:buChar char="Ø"/>
            </a:pPr>
            <a:r>
              <a:rPr lang="de-DE" dirty="0">
                <a:solidFill>
                  <a:schemeClr val="tx1"/>
                </a:solidFill>
              </a:rPr>
              <a:t>Wer ist auf der Ebene vor Ort für die hauptamtliche Begleitung der Gremien zuständig?</a:t>
            </a:r>
          </a:p>
          <a:p>
            <a:pPr marL="285750" indent="-285750">
              <a:buFont typeface="Wingdings" panose="05000000000000000000" pitchFamily="2" charset="2"/>
              <a:buChar char="Ø"/>
            </a:pPr>
            <a:r>
              <a:rPr lang="de-DE" dirty="0">
                <a:solidFill>
                  <a:schemeClr val="tx1"/>
                </a:solidFill>
              </a:rPr>
              <a:t>Mögliche Formen der Unterstützung:</a:t>
            </a:r>
          </a:p>
          <a:p>
            <a:pPr marL="742950" lvl="1" indent="-285750">
              <a:buFont typeface="Wingdings" panose="05000000000000000000" pitchFamily="2" charset="2"/>
              <a:buChar char="§"/>
            </a:pPr>
            <a:r>
              <a:rPr lang="de-DE" dirty="0">
                <a:solidFill>
                  <a:schemeClr val="tx1"/>
                </a:solidFill>
              </a:rPr>
              <a:t>Konzeption und Organisation von Rätetagungen</a:t>
            </a:r>
          </a:p>
          <a:p>
            <a:pPr marL="742950" lvl="1" indent="-285750">
              <a:buFont typeface="Wingdings" panose="05000000000000000000" pitchFamily="2" charset="2"/>
              <a:buChar char="§"/>
            </a:pPr>
            <a:r>
              <a:rPr lang="de-DE" dirty="0">
                <a:solidFill>
                  <a:schemeClr val="tx1"/>
                </a:solidFill>
              </a:rPr>
              <a:t>Angebot von Dienstleistungen (z.B. im Pfarrbüro)</a:t>
            </a:r>
          </a:p>
          <a:p>
            <a:pPr marL="742950" lvl="1" indent="-285750">
              <a:buFont typeface="Wingdings" panose="05000000000000000000" pitchFamily="2" charset="2"/>
              <a:buChar char="§"/>
            </a:pPr>
            <a:r>
              <a:rPr lang="de-DE" dirty="0">
                <a:solidFill>
                  <a:schemeClr val="tx1"/>
                </a:solidFill>
              </a:rPr>
              <a:t>Geistliche Begleitung der Gremien</a:t>
            </a:r>
          </a:p>
          <a:p>
            <a:pPr marL="742950" lvl="1" indent="-285750">
              <a:buFont typeface="Wingdings" panose="05000000000000000000" pitchFamily="2" charset="2"/>
              <a:buChar char="§"/>
            </a:pPr>
            <a:r>
              <a:rPr lang="de-DE" dirty="0">
                <a:solidFill>
                  <a:schemeClr val="tx1"/>
                </a:solidFill>
              </a:rPr>
              <a:t>Mitarbeit in den Gremien als amtliche Mitglieder</a:t>
            </a:r>
          </a:p>
          <a:p>
            <a:pPr marL="742950" lvl="1" indent="-285750">
              <a:buFont typeface="Wingdings" panose="05000000000000000000" pitchFamily="2" charset="2"/>
              <a:buChar char="§"/>
            </a:pPr>
            <a:r>
              <a:rPr lang="de-DE" dirty="0">
                <a:solidFill>
                  <a:schemeClr val="tx1"/>
                </a:solidFill>
              </a:rPr>
              <a:t>Konfliktmanagement</a:t>
            </a:r>
          </a:p>
          <a:p>
            <a:pPr marL="742950" lvl="1" indent="-285750">
              <a:buFont typeface="Wingdings" panose="05000000000000000000" pitchFamily="2" charset="2"/>
              <a:buChar char="§"/>
            </a:pPr>
            <a:r>
              <a:rPr lang="de-DE" dirty="0">
                <a:solidFill>
                  <a:schemeClr val="tx1"/>
                </a:solidFill>
              </a:rPr>
              <a:t>Ehrenamtskultur/ Dankkultur</a:t>
            </a:r>
          </a:p>
          <a:p>
            <a:pPr marL="742950" lvl="1" indent="-285750">
              <a:buFont typeface="Wingdings" panose="05000000000000000000" pitchFamily="2" charset="2"/>
              <a:buChar char="§"/>
            </a:pPr>
            <a:r>
              <a:rPr lang="de-DE" dirty="0">
                <a:solidFill>
                  <a:schemeClr val="tx1"/>
                </a:solidFill>
              </a:rPr>
              <a:t>ggf. Budget für die Gremienarbeit</a:t>
            </a:r>
          </a:p>
          <a:p>
            <a:pPr marL="742950" lvl="1" indent="-285750">
              <a:buFont typeface="Wingdings" panose="05000000000000000000" pitchFamily="2" charset="2"/>
              <a:buChar char="§"/>
            </a:pPr>
            <a:endParaRPr lang="de-DE" dirty="0">
              <a:solidFill>
                <a:schemeClr val="tx1"/>
              </a:solidFill>
            </a:endParaRPr>
          </a:p>
        </p:txBody>
      </p:sp>
    </p:spTree>
    <p:extLst>
      <p:ext uri="{BB962C8B-B14F-4D97-AF65-F5344CB8AC3E}">
        <p14:creationId xmlns:p14="http://schemas.microsoft.com/office/powerpoint/2010/main" val="33634228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4B038DD-8464-40A1-89FD-C8C6C67A5262}"/>
              </a:ext>
            </a:extLst>
          </p:cNvPr>
          <p:cNvSpPr txBox="1"/>
          <p:nvPr/>
        </p:nvSpPr>
        <p:spPr>
          <a:xfrm>
            <a:off x="3484159" y="822561"/>
            <a:ext cx="7301990" cy="1287532"/>
          </a:xfrm>
          <a:prstGeom prst="rect">
            <a:avLst/>
          </a:prstGeom>
          <a:noFill/>
        </p:spPr>
        <p:txBody>
          <a:bodyPr wrap="square" rtlCol="0">
            <a:spAutoFit/>
          </a:bodyPr>
          <a:lstStyle/>
          <a:p>
            <a:pPr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dirty="0">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Myriad Pro" panose="020B0503030403020204" pitchFamily="34" charset="0"/>
              <a:ea typeface="MS Mincho" panose="02020609040205080304" pitchFamily="49" charset="-128"/>
              <a:cs typeface="Arial" panose="020B0604020202020204" pitchFamily="34" charset="0"/>
            </a:endParaRPr>
          </a:p>
          <a:p>
            <a:pPr marL="180340" algn="just">
              <a:lnSpc>
                <a:spcPct val="110000"/>
              </a:lnSpc>
              <a:tabLst>
                <a:tab pos="180340" algn="l"/>
                <a:tab pos="540385" algn="l"/>
                <a:tab pos="900430" algn="l"/>
              </a:tabLst>
            </a:pPr>
            <a:endParaRPr lang="de-DE" sz="18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 name="Textfeld 1">
            <a:extLst>
              <a:ext uri="{FF2B5EF4-FFF2-40B4-BE49-F238E27FC236}">
                <a16:creationId xmlns:a16="http://schemas.microsoft.com/office/drawing/2014/main" id="{A8ABEA79-0939-4CBE-9E0E-052F94F8AA29}"/>
              </a:ext>
            </a:extLst>
          </p:cNvPr>
          <p:cNvSpPr txBox="1"/>
          <p:nvPr/>
        </p:nvSpPr>
        <p:spPr>
          <a:xfrm>
            <a:off x="3040860" y="1266272"/>
            <a:ext cx="8573193" cy="400110"/>
          </a:xfrm>
          <a:prstGeom prst="rect">
            <a:avLst/>
          </a:prstGeom>
          <a:noFill/>
        </p:spPr>
        <p:txBody>
          <a:bodyPr wrap="square" rtlCol="0">
            <a:spAutoFit/>
          </a:bodyPr>
          <a:lstStyle/>
          <a:p>
            <a:pPr marL="177800" lvl="1"/>
            <a:r>
              <a:rPr lang="de-DE" sz="2000" dirty="0">
                <a:latin typeface="Myriad Pro" panose="020B0503030403020204" pitchFamily="34" charset="0"/>
                <a:ea typeface="Calibri" panose="020F0502020204030204" pitchFamily="34" charset="0"/>
                <a:cs typeface="Calibri" panose="020F0502020204030204" pitchFamily="34" charset="0"/>
              </a:rPr>
              <a:t>Wie kann die Gremienarbeit unterstützt und gefördert werden?</a:t>
            </a:r>
          </a:p>
        </p:txBody>
      </p:sp>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2123658"/>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5. Begleitung und Unterstützung</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7" name="Rechteck 6">
            <a:extLst>
              <a:ext uri="{FF2B5EF4-FFF2-40B4-BE49-F238E27FC236}">
                <a16:creationId xmlns:a16="http://schemas.microsoft.com/office/drawing/2014/main" id="{103F7D9F-71D2-42BB-84F6-B4A48C95A6CB}"/>
              </a:ext>
            </a:extLst>
          </p:cNvPr>
          <p:cNvSpPr/>
          <p:nvPr/>
        </p:nvSpPr>
        <p:spPr>
          <a:xfrm>
            <a:off x="3303509" y="1934308"/>
            <a:ext cx="8047893" cy="4519246"/>
          </a:xfrm>
          <a:prstGeom prst="rect">
            <a:avLst/>
          </a:prstGeom>
          <a:scene3d>
            <a:camera prst="orthographicFront"/>
            <a:lightRig rig="threePt" dir="t"/>
          </a:scene3d>
          <a:sp3d>
            <a:bevelT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yriad Pro" panose="020B0503030403020204" pitchFamily="34" charset="0"/>
                <a:ea typeface="Calibri" panose="020F0502020204030204" pitchFamily="34" charset="0"/>
                <a:cs typeface="Calibri" panose="020F0502020204030204" pitchFamily="34" charset="0"/>
              </a:rPr>
              <a:t>Hauptamtliche Unterstützung auf der Ebene des Bistums</a:t>
            </a:r>
          </a:p>
          <a:p>
            <a:pPr algn="just"/>
            <a:endParaRPr lang="de-DE" dirty="0">
              <a:solidFill>
                <a:schemeClr val="tx1"/>
              </a:solidFill>
              <a:latin typeface="Myriad Pro" panose="020B0503030403020204" pitchFamily="34" charset="0"/>
              <a:cs typeface="Calibri" panose="020F0502020204030204" pitchFamily="34" charset="0"/>
            </a:endParaRPr>
          </a:p>
          <a:p>
            <a:pPr marL="285750" indent="-285750" algn="just">
              <a:buFont typeface="Wingdings" panose="05000000000000000000" pitchFamily="2" charset="2"/>
              <a:buChar char="Ø"/>
            </a:pPr>
            <a:r>
              <a:rPr lang="de-DE" dirty="0">
                <a:solidFill>
                  <a:schemeClr val="tx1"/>
                </a:solidFill>
                <a:latin typeface="Myriad Pro" panose="020B0503030403020204" pitchFamily="34" charset="0"/>
                <a:cs typeface="Calibri" panose="020F0502020204030204" pitchFamily="34" charset="0"/>
              </a:rPr>
              <a:t>Referent für die Räte im Bistum Trier im Arbeitsbereich Ehrenamtsentwicklung</a:t>
            </a:r>
          </a:p>
          <a:p>
            <a:pPr marL="742950" lvl="1" indent="-285750" algn="just">
              <a:buFont typeface="Wingdings" panose="05000000000000000000" pitchFamily="2" charset="2"/>
              <a:buChar char="§"/>
            </a:pPr>
            <a:r>
              <a:rPr lang="de-DE" dirty="0">
                <a:solidFill>
                  <a:schemeClr val="tx1"/>
                </a:solidFill>
                <a:latin typeface="Myriad Pro" panose="020B0503030403020204" pitchFamily="34" charset="0"/>
                <a:cs typeface="Calibri" panose="020F0502020204030204" pitchFamily="34" charset="0"/>
              </a:rPr>
              <a:t>Schulungsangebote</a:t>
            </a:r>
          </a:p>
          <a:p>
            <a:pPr marL="742950" lvl="1" indent="-285750" algn="just">
              <a:buFont typeface="Wingdings" panose="05000000000000000000" pitchFamily="2" charset="2"/>
              <a:buChar char="§"/>
            </a:pPr>
            <a:r>
              <a:rPr lang="de-DE" dirty="0">
                <a:solidFill>
                  <a:schemeClr val="tx1"/>
                </a:solidFill>
                <a:latin typeface="Myriad Pro" panose="020B0503030403020204" pitchFamily="34" charset="0"/>
                <a:cs typeface="Calibri" panose="020F0502020204030204" pitchFamily="34" charset="0"/>
              </a:rPr>
              <a:t>Beratungen</a:t>
            </a:r>
          </a:p>
          <a:p>
            <a:pPr marL="742950" lvl="1" indent="-285750" algn="just">
              <a:buFont typeface="Wingdings" panose="05000000000000000000" pitchFamily="2" charset="2"/>
              <a:buChar char="§"/>
            </a:pPr>
            <a:r>
              <a:rPr lang="de-DE" dirty="0">
                <a:solidFill>
                  <a:schemeClr val="tx1"/>
                </a:solidFill>
                <a:latin typeface="Myriad Pro" panose="020B0503030403020204" pitchFamily="34" charset="0"/>
                <a:cs typeface="Calibri" panose="020F0502020204030204" pitchFamily="34" charset="0"/>
              </a:rPr>
              <a:t>Bezuschussung von Rätetagen</a:t>
            </a:r>
          </a:p>
          <a:p>
            <a:pPr marL="742950" lvl="1" indent="-285750" algn="just">
              <a:buFont typeface="Wingdings" panose="05000000000000000000" pitchFamily="2" charset="2"/>
              <a:buChar char="§"/>
            </a:pPr>
            <a:r>
              <a:rPr lang="de-DE" dirty="0">
                <a:solidFill>
                  <a:schemeClr val="tx1"/>
                </a:solidFill>
                <a:latin typeface="Myriad Pro" panose="020B0503030403020204" pitchFamily="34" charset="0"/>
                <a:cs typeface="Calibri" panose="020F0502020204030204" pitchFamily="34" charset="0"/>
              </a:rPr>
              <a:t>Vermittlung von Supervision und geistlicher Begleitung</a:t>
            </a:r>
          </a:p>
          <a:p>
            <a:pPr marL="742950" lvl="1" indent="-285750" algn="just">
              <a:buFont typeface="Wingdings" panose="05000000000000000000" pitchFamily="2" charset="2"/>
              <a:buChar char="§"/>
            </a:pPr>
            <a:r>
              <a:rPr lang="de-DE" dirty="0">
                <a:solidFill>
                  <a:schemeClr val="tx1"/>
                </a:solidFill>
                <a:latin typeface="Myriad Pro" panose="020B0503030403020204" pitchFamily="34" charset="0"/>
                <a:cs typeface="Calibri" panose="020F0502020204030204" pitchFamily="34" charset="0"/>
              </a:rPr>
              <a:t>Räteforum – online (Information und Austausch)</a:t>
            </a:r>
          </a:p>
          <a:p>
            <a:pPr marL="742950" lvl="1" indent="-285750" algn="just">
              <a:buFont typeface="Wingdings" panose="05000000000000000000" pitchFamily="2" charset="2"/>
              <a:buChar char="§"/>
            </a:pPr>
            <a:r>
              <a:rPr lang="de-DE" dirty="0">
                <a:solidFill>
                  <a:schemeClr val="tx1"/>
                </a:solidFill>
                <a:latin typeface="Myriad Pro" panose="020B0503030403020204" pitchFamily="34" charset="0"/>
                <a:cs typeface="Calibri" panose="020F0502020204030204" pitchFamily="34" charset="0"/>
              </a:rPr>
              <a:t>Bereitstellungen von Materialien</a:t>
            </a:r>
          </a:p>
          <a:p>
            <a:pPr marL="742950" lvl="1" indent="-285750" algn="just">
              <a:buFont typeface="Wingdings" panose="05000000000000000000" pitchFamily="2" charset="2"/>
              <a:buChar char="§"/>
            </a:pPr>
            <a:endParaRPr lang="de-DE" dirty="0">
              <a:solidFill>
                <a:schemeClr val="tx1"/>
              </a:solidFill>
              <a:latin typeface="Myriad Pro" panose="020B0503030403020204" pitchFamily="34" charset="0"/>
              <a:cs typeface="Calibri" panose="020F0502020204030204" pitchFamily="34" charset="0"/>
            </a:endParaRPr>
          </a:p>
          <a:p>
            <a:pPr marL="285750" indent="-285750" algn="just">
              <a:buFont typeface="Wingdings" panose="05000000000000000000" pitchFamily="2" charset="2"/>
              <a:buChar char="Ø"/>
            </a:pPr>
            <a:r>
              <a:rPr lang="de-DE" dirty="0">
                <a:solidFill>
                  <a:srgbClr val="C00000"/>
                </a:solidFill>
                <a:latin typeface="Myriad Pro" panose="020B0503030403020204" pitchFamily="34" charset="0"/>
                <a:cs typeface="Calibri" panose="020F0502020204030204" pitchFamily="34" charset="0"/>
              </a:rPr>
              <a:t>Fachgruppe Organisationsberatung</a:t>
            </a:r>
          </a:p>
          <a:p>
            <a:pPr marL="742950" lvl="1" indent="-285750" algn="just">
              <a:buFont typeface="Wingdings" panose="05000000000000000000" pitchFamily="2" charset="2"/>
              <a:buChar char="§"/>
            </a:pPr>
            <a:endParaRPr lang="de-DE" dirty="0">
              <a:solidFill>
                <a:schemeClr val="tx1"/>
              </a:solidFill>
              <a:latin typeface="Myriad Pro" panose="020B0503030403020204" pitchFamily="34" charset="0"/>
              <a:cs typeface="Calibri" panose="020F0502020204030204" pitchFamily="34" charset="0"/>
            </a:endParaRPr>
          </a:p>
          <a:p>
            <a:pPr marL="285750" indent="-285750" algn="just">
              <a:buFont typeface="Wingdings" panose="05000000000000000000" pitchFamily="2" charset="2"/>
              <a:buChar char="Ø"/>
            </a:pPr>
            <a:endParaRPr lang="de-DE" dirty="0">
              <a:solidFill>
                <a:schemeClr val="tx1"/>
              </a:solidFill>
            </a:endParaRPr>
          </a:p>
        </p:txBody>
      </p:sp>
    </p:spTree>
    <p:extLst>
      <p:ext uri="{BB962C8B-B14F-4D97-AF65-F5344CB8AC3E}">
        <p14:creationId xmlns:p14="http://schemas.microsoft.com/office/powerpoint/2010/main" val="4500665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2123658"/>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5. Begleitung und Unterstützung</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grpSp>
        <p:nvGrpSpPr>
          <p:cNvPr id="9" name="Gruppieren 8">
            <a:extLst>
              <a:ext uri="{FF2B5EF4-FFF2-40B4-BE49-F238E27FC236}">
                <a16:creationId xmlns:a16="http://schemas.microsoft.com/office/drawing/2014/main" id="{BA2EC006-473F-4F84-BA8D-73827B6A2B8A}"/>
              </a:ext>
            </a:extLst>
          </p:cNvPr>
          <p:cNvGrpSpPr/>
          <p:nvPr/>
        </p:nvGrpSpPr>
        <p:grpSpPr>
          <a:xfrm>
            <a:off x="5542394" y="579941"/>
            <a:ext cx="2515977" cy="2849059"/>
            <a:chOff x="4847802" y="678016"/>
            <a:chExt cx="2515977" cy="2849059"/>
          </a:xfrm>
        </p:grpSpPr>
        <p:sp>
          <p:nvSpPr>
            <p:cNvPr id="10" name="Text Box 3">
              <a:extLst>
                <a:ext uri="{FF2B5EF4-FFF2-40B4-BE49-F238E27FC236}">
                  <a16:creationId xmlns:a16="http://schemas.microsoft.com/office/drawing/2014/main" id="{6584F0B3-DBAB-497E-AC7E-6B18B651DAB1}"/>
                </a:ext>
              </a:extLst>
            </p:cNvPr>
            <p:cNvSpPr txBox="1">
              <a:spLocks noChangeArrowheads="1"/>
            </p:cNvSpPr>
            <p:nvPr/>
          </p:nvSpPr>
          <p:spPr bwMode="auto">
            <a:xfrm>
              <a:off x="4847802" y="2373205"/>
              <a:ext cx="2515977" cy="1153870"/>
            </a:xfrm>
            <a:prstGeom prst="rect">
              <a:avLst/>
            </a:prstGeom>
            <a:solidFill>
              <a:srgbClr val="FFFFFF"/>
            </a:solidFill>
            <a:ln w="9525">
              <a:solidFill>
                <a:srgbClr val="FFFFFF"/>
              </a:solidFill>
              <a:miter lim="800000"/>
              <a:headEnd/>
              <a:tailEnd/>
            </a:ln>
          </p:spPr>
          <p:txBody>
            <a:bodyPr rot="0" vert="horz" wrap="square" lIns="91440" tIns="45720" rIns="91440" bIns="45720" anchor="t" anchorCtr="0" upright="1">
              <a:noAutofit/>
            </a:bodyPr>
            <a:lstStyle/>
            <a:p>
              <a:pPr algn="ctr">
                <a:lnSpc>
                  <a:spcPct val="107000"/>
                </a:lnSpc>
                <a:spcAft>
                  <a:spcPts val="800"/>
                </a:spcAft>
              </a:pPr>
              <a:r>
                <a:rPr lang="de-DE" i="1" dirty="0">
                  <a:solidFill>
                    <a:srgbClr val="767171"/>
                  </a:solidFill>
                  <a:effectLst/>
                  <a:latin typeface="Myriad Pro" panose="020B0503030403020204" pitchFamily="34" charset="0"/>
                  <a:ea typeface="Calibri" panose="020F0502020204030204" pitchFamily="34" charset="0"/>
                  <a:cs typeface="Times New Roman" panose="02020603050405020304" pitchFamily="18" charset="0"/>
                </a:rPr>
                <a:t>Fachgruppe Organisationsberatung</a:t>
              </a:r>
              <a:endParaRPr lang="de-DE" dirty="0">
                <a:effectLst/>
                <a:latin typeface="Myriad Pro" panose="020B0503030403020204" pitchFamily="34" charset="0"/>
                <a:ea typeface="Calibri" panose="020F0502020204030204" pitchFamily="34" charset="0"/>
                <a:cs typeface="Times New Roman" panose="02020603050405020304" pitchFamily="18" charset="0"/>
              </a:endParaRPr>
            </a:p>
          </p:txBody>
        </p:sp>
        <p:pic>
          <p:nvPicPr>
            <p:cNvPr id="11" name="Grafik 10">
              <a:extLst>
                <a:ext uri="{FF2B5EF4-FFF2-40B4-BE49-F238E27FC236}">
                  <a16:creationId xmlns:a16="http://schemas.microsoft.com/office/drawing/2014/main" id="{0058F5A7-2876-4731-904E-58798F72D0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88896" y="678016"/>
              <a:ext cx="1833786" cy="1541488"/>
            </a:xfrm>
            <a:prstGeom prst="rect">
              <a:avLst/>
            </a:prstGeom>
            <a:noFill/>
            <a:ln>
              <a:noFill/>
            </a:ln>
          </p:spPr>
        </p:pic>
      </p:grpSp>
      <p:sp>
        <p:nvSpPr>
          <p:cNvPr id="12" name="Untertitel 2">
            <a:extLst>
              <a:ext uri="{FF2B5EF4-FFF2-40B4-BE49-F238E27FC236}">
                <a16:creationId xmlns:a16="http://schemas.microsoft.com/office/drawing/2014/main" id="{8DE137AB-AD73-49BC-BEF4-459EC1B187EF}"/>
              </a:ext>
            </a:extLst>
          </p:cNvPr>
          <p:cNvSpPr>
            <a:spLocks noGrp="1"/>
          </p:cNvSpPr>
          <p:nvPr/>
        </p:nvSpPr>
        <p:spPr>
          <a:xfrm>
            <a:off x="2265729" y="3509491"/>
            <a:ext cx="9069305" cy="2721833"/>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de-DE" dirty="0">
              <a:latin typeface="Myriad Pro" panose="020B0503030403020204" pitchFamily="34" charset="0"/>
            </a:endParaRPr>
          </a:p>
          <a:p>
            <a:r>
              <a:rPr lang="de-DE" sz="2800" b="1" dirty="0">
                <a:solidFill>
                  <a:srgbClr val="C00000"/>
                </a:solidFill>
                <a:latin typeface="Myriad Pro" panose="020B0503030403020204" pitchFamily="34" charset="0"/>
              </a:rPr>
              <a:t>www.bistum-trier.de/organisationsberatung</a:t>
            </a:r>
          </a:p>
          <a:p>
            <a:endParaRPr lang="de-DE" dirty="0">
              <a:latin typeface="Myriad Pro" panose="020B0503030403020204" pitchFamily="34" charset="0"/>
            </a:endParaRPr>
          </a:p>
          <a:p>
            <a:r>
              <a:rPr lang="de-DE" dirty="0">
                <a:latin typeface="Myriad Pro" panose="020B0503030403020204" pitchFamily="34" charset="0"/>
              </a:rPr>
              <a:t> </a:t>
            </a:r>
          </a:p>
          <a:p>
            <a:pPr lvl="0"/>
            <a:r>
              <a:rPr lang="de-DE" sz="1900" i="1" dirty="0">
                <a:solidFill>
                  <a:srgbClr val="767171"/>
                </a:solidFill>
                <a:latin typeface="Myriad Pro" panose="020B0503030403020204" pitchFamily="34" charset="0"/>
                <a:ea typeface="Calibri" panose="020F0502020204030204" pitchFamily="34" charset="0"/>
                <a:cs typeface="Times New Roman" panose="02020603050405020304" pitchFamily="18" charset="0"/>
              </a:rPr>
              <a:t>Was wir bieten</a:t>
            </a:r>
          </a:p>
          <a:p>
            <a:pPr lvl="0"/>
            <a:r>
              <a:rPr lang="de-DE" sz="1900" i="1" dirty="0">
                <a:solidFill>
                  <a:srgbClr val="767171"/>
                </a:solidFill>
                <a:latin typeface="Myriad Pro" panose="020B0503030403020204" pitchFamily="34" charset="0"/>
                <a:ea typeface="Calibri" panose="020F0502020204030204" pitchFamily="34" charset="0"/>
                <a:cs typeface="Times New Roman" panose="02020603050405020304" pitchFamily="18" charset="0"/>
              </a:rPr>
              <a:t>Wie wir arbeiten</a:t>
            </a:r>
          </a:p>
          <a:p>
            <a:pPr lvl="0"/>
            <a:r>
              <a:rPr lang="de-DE" sz="1900" i="1" dirty="0">
                <a:solidFill>
                  <a:srgbClr val="767171"/>
                </a:solidFill>
                <a:latin typeface="Myriad Pro" panose="020B0503030403020204" pitchFamily="34" charset="0"/>
                <a:ea typeface="Calibri" panose="020F0502020204030204" pitchFamily="34" charset="0"/>
                <a:cs typeface="Times New Roman" panose="02020603050405020304" pitchFamily="18" charset="0"/>
              </a:rPr>
              <a:t>Wer wir sind </a:t>
            </a:r>
          </a:p>
          <a:p>
            <a:endParaRPr lang="de-DE" dirty="0">
              <a:latin typeface="Myriad Pro" panose="020B0503030403020204" pitchFamily="34" charset="0"/>
            </a:endParaRPr>
          </a:p>
        </p:txBody>
      </p:sp>
    </p:spTree>
    <p:extLst>
      <p:ext uri="{BB962C8B-B14F-4D97-AF65-F5344CB8AC3E}">
        <p14:creationId xmlns:p14="http://schemas.microsoft.com/office/powerpoint/2010/main" val="24033457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feld 7">
            <a:extLst>
              <a:ext uri="{FF2B5EF4-FFF2-40B4-BE49-F238E27FC236}">
                <a16:creationId xmlns:a16="http://schemas.microsoft.com/office/drawing/2014/main" id="{720BA876-035E-467B-957E-63336AD2FFF7}"/>
              </a:ext>
            </a:extLst>
          </p:cNvPr>
          <p:cNvSpPr txBox="1"/>
          <p:nvPr/>
        </p:nvSpPr>
        <p:spPr>
          <a:xfrm>
            <a:off x="344016" y="2274855"/>
            <a:ext cx="2643868" cy="2123658"/>
          </a:xfrm>
          <a:prstGeom prst="rect">
            <a:avLst/>
          </a:prstGeom>
          <a:noFill/>
        </p:spPr>
        <p:txBody>
          <a:bodyPr wrap="square" rtlCol="0">
            <a:spAutoFit/>
          </a:bodyPr>
          <a:lstStyle/>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5. Begleitung und Unterstützung</a:t>
            </a: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p:txBody>
      </p:sp>
      <p:sp>
        <p:nvSpPr>
          <p:cNvPr id="7" name="Titel 1">
            <a:extLst>
              <a:ext uri="{FF2B5EF4-FFF2-40B4-BE49-F238E27FC236}">
                <a16:creationId xmlns:a16="http://schemas.microsoft.com/office/drawing/2014/main" id="{D2A33E2D-BEDC-420A-879A-92AC2D176CD6}"/>
              </a:ext>
            </a:extLst>
          </p:cNvPr>
          <p:cNvSpPr txBox="1">
            <a:spLocks/>
          </p:cNvSpPr>
          <p:nvPr/>
        </p:nvSpPr>
        <p:spPr>
          <a:xfrm>
            <a:off x="1928447" y="1201247"/>
            <a:ext cx="9397621" cy="1325563"/>
          </a:xfrm>
          <a:prstGeom prst="rect">
            <a:avLst/>
          </a:prstGeom>
        </p:spPr>
        <p:txBody>
          <a:bodyPr>
            <a:normAutofit/>
          </a:bodyPr>
          <a:lstStyle>
            <a:lvl1pPr algn="l" defTabSz="914400" rtl="0" eaLnBrk="1" latinLnBrk="0" hangingPunct="1">
              <a:lnSpc>
                <a:spcPct val="90000"/>
              </a:lnSpc>
              <a:spcBef>
                <a:spcPct val="0"/>
              </a:spcBef>
              <a:buNone/>
              <a:defRPr sz="2400" kern="1200">
                <a:solidFill>
                  <a:schemeClr val="tx1"/>
                </a:solidFill>
                <a:latin typeface="Myriad Pro" panose="020B0503030403020204" pitchFamily="34" charset="0"/>
                <a:ea typeface="+mj-ea"/>
                <a:cs typeface="Arial" panose="020B0604020202020204" pitchFamily="34" charset="0"/>
              </a:defRPr>
            </a:lvl1pPr>
          </a:lstStyle>
          <a:p>
            <a:pPr algn="ctr"/>
            <a:r>
              <a:rPr lang="de-DE" sz="3200" b="1" dirty="0">
                <a:solidFill>
                  <a:srgbClr val="C00000"/>
                </a:solidFill>
              </a:rPr>
              <a:t>Typische Beratungsformen für Gremien</a:t>
            </a:r>
            <a:endParaRPr lang="de-DE" sz="3200" dirty="0">
              <a:solidFill>
                <a:srgbClr val="C00000"/>
              </a:solidFill>
            </a:endParaRPr>
          </a:p>
        </p:txBody>
      </p:sp>
      <p:sp>
        <p:nvSpPr>
          <p:cNvPr id="13" name="Inhaltsplatzhalter 2">
            <a:extLst>
              <a:ext uri="{FF2B5EF4-FFF2-40B4-BE49-F238E27FC236}">
                <a16:creationId xmlns:a16="http://schemas.microsoft.com/office/drawing/2014/main" id="{4A090380-B587-48C4-B5A1-DFF2CD0DB251}"/>
              </a:ext>
            </a:extLst>
          </p:cNvPr>
          <p:cNvSpPr txBox="1">
            <a:spLocks/>
          </p:cNvSpPr>
          <p:nvPr/>
        </p:nvSpPr>
        <p:spPr>
          <a:xfrm>
            <a:off x="3302277" y="2022823"/>
            <a:ext cx="8023791" cy="437578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yriad Pro" panose="020B0503030403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yriad Pro" panose="020B0503030403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yriad Pro" panose="020B0503030403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yriad Pro" panose="020B0503030403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yriad Pro" panose="020B0503030403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buSzPct val="125000"/>
            </a:pPr>
            <a:r>
              <a:rPr lang="de-DE" b="1" spc="180" dirty="0"/>
              <a:t> Die klassische Form</a:t>
            </a:r>
            <a:br>
              <a:rPr lang="de-DE" dirty="0"/>
            </a:br>
            <a:r>
              <a:rPr lang="de-DE" dirty="0"/>
              <a:t>  </a:t>
            </a:r>
            <a:r>
              <a:rPr lang="de-DE" sz="1900" i="1" dirty="0">
                <a:solidFill>
                  <a:srgbClr val="767171"/>
                </a:solidFill>
                <a:ea typeface="Calibri" panose="020F0502020204030204" pitchFamily="34" charset="0"/>
                <a:cs typeface="Times New Roman" panose="02020603050405020304" pitchFamily="18" charset="0"/>
              </a:rPr>
              <a:t>=  Begleitung von PGR-Klausurtagungen </a:t>
            </a:r>
            <a:endParaRPr lang="de-DE" sz="1900" dirty="0"/>
          </a:p>
          <a:p>
            <a:pPr marL="0" indent="0">
              <a:lnSpc>
                <a:spcPct val="120000"/>
              </a:lnSpc>
              <a:buSzPct val="125000"/>
              <a:buFont typeface="Arial" panose="020B0604020202020204" pitchFamily="34" charset="0"/>
              <a:buNone/>
            </a:pPr>
            <a:endParaRPr lang="de-DE" sz="800" dirty="0"/>
          </a:p>
          <a:p>
            <a:pPr indent="-252000">
              <a:lnSpc>
                <a:spcPct val="120000"/>
              </a:lnSpc>
              <a:buSzPct val="125000"/>
            </a:pPr>
            <a:r>
              <a:rPr lang="de-DE" b="1" spc="180" dirty="0"/>
              <a:t> Projektorientierte Beratungsformate </a:t>
            </a:r>
            <a:br>
              <a:rPr lang="de-DE" b="1" dirty="0"/>
            </a:br>
            <a:r>
              <a:rPr lang="de-DE" b="1" dirty="0"/>
              <a:t>  </a:t>
            </a:r>
            <a:r>
              <a:rPr lang="de-DE" sz="1900" i="1" dirty="0">
                <a:solidFill>
                  <a:srgbClr val="767171"/>
                </a:solidFill>
                <a:ea typeface="Calibri" panose="020F0502020204030204" pitchFamily="34" charset="0"/>
                <a:cs typeface="Times New Roman" panose="02020603050405020304" pitchFamily="18" charset="0"/>
              </a:rPr>
              <a:t>=  Suche nach einem Jahresthema, Miteinander PGR-Pfarreienrat klären, </a:t>
            </a:r>
            <a:br>
              <a:rPr lang="de-DE" sz="1900" i="1" dirty="0">
                <a:solidFill>
                  <a:srgbClr val="767171"/>
                </a:solidFill>
                <a:ea typeface="Calibri" panose="020F0502020204030204" pitchFamily="34" charset="0"/>
                <a:cs typeface="Times New Roman" panose="02020603050405020304" pitchFamily="18" charset="0"/>
              </a:rPr>
            </a:br>
            <a:r>
              <a:rPr lang="de-DE" sz="1900" i="1" dirty="0">
                <a:solidFill>
                  <a:srgbClr val="767171"/>
                </a:solidFill>
                <a:ea typeface="Calibri" panose="020F0502020204030204" pitchFamily="34" charset="0"/>
                <a:cs typeface="Times New Roman" panose="02020603050405020304" pitchFamily="18" charset="0"/>
              </a:rPr>
              <a:t>         Familienarbeit neu aufstellen, …</a:t>
            </a:r>
          </a:p>
          <a:p>
            <a:pPr marL="0" indent="0">
              <a:lnSpc>
                <a:spcPct val="120000"/>
              </a:lnSpc>
              <a:buSzPct val="125000"/>
              <a:buFont typeface="Arial" panose="020B0604020202020204" pitchFamily="34" charset="0"/>
              <a:buNone/>
            </a:pPr>
            <a:endParaRPr lang="de-DE" sz="600" dirty="0"/>
          </a:p>
          <a:p>
            <a:pPr indent="-252000">
              <a:lnSpc>
                <a:spcPct val="120000"/>
              </a:lnSpc>
              <a:buSzPct val="125000"/>
            </a:pPr>
            <a:r>
              <a:rPr lang="de-DE" b="1" spc="180" dirty="0"/>
              <a:t> Die ressourcenschonende Variante</a:t>
            </a:r>
            <a:br>
              <a:rPr lang="de-DE" dirty="0"/>
            </a:br>
            <a:r>
              <a:rPr lang="de-DE" dirty="0"/>
              <a:t>  </a:t>
            </a:r>
            <a:r>
              <a:rPr lang="de-DE" sz="1900" i="1" dirty="0">
                <a:solidFill>
                  <a:srgbClr val="767171"/>
                </a:solidFill>
                <a:ea typeface="Calibri" panose="020F0502020204030204" pitchFamily="34" charset="0"/>
                <a:cs typeface="Times New Roman" panose="02020603050405020304" pitchFamily="18" charset="0"/>
              </a:rPr>
              <a:t>=  Sitzungs-Radar,  Online-Coaching, </a:t>
            </a:r>
            <a:br>
              <a:rPr lang="de-DE" sz="1900" i="1" dirty="0">
                <a:solidFill>
                  <a:srgbClr val="767171"/>
                </a:solidFill>
                <a:ea typeface="Calibri" panose="020F0502020204030204" pitchFamily="34" charset="0"/>
                <a:cs typeface="Times New Roman" panose="02020603050405020304" pitchFamily="18" charset="0"/>
              </a:rPr>
            </a:br>
            <a:r>
              <a:rPr lang="de-DE" sz="1900" i="1" dirty="0">
                <a:solidFill>
                  <a:srgbClr val="767171"/>
                </a:solidFill>
                <a:ea typeface="Calibri" panose="020F0502020204030204" pitchFamily="34" charset="0"/>
                <a:cs typeface="Times New Roman" panose="02020603050405020304" pitchFamily="18" charset="0"/>
              </a:rPr>
              <a:t>         Feedback-Karussell mit dem Vorstand, …</a:t>
            </a:r>
          </a:p>
        </p:txBody>
      </p:sp>
    </p:spTree>
    <p:extLst>
      <p:ext uri="{BB962C8B-B14F-4D97-AF65-F5344CB8AC3E}">
        <p14:creationId xmlns:p14="http://schemas.microsoft.com/office/powerpoint/2010/main" val="291526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704CF367-2507-4808-B272-4DF041A83AFA}"/>
              </a:ext>
            </a:extLst>
          </p:cNvPr>
          <p:cNvSpPr txBox="1"/>
          <p:nvPr/>
        </p:nvSpPr>
        <p:spPr>
          <a:xfrm>
            <a:off x="428529" y="2876997"/>
            <a:ext cx="2345635" cy="646331"/>
          </a:xfrm>
          <a:prstGeom prst="rect">
            <a:avLst/>
          </a:prstGeom>
          <a:noFill/>
        </p:spPr>
        <p:txBody>
          <a:bodyPr wrap="square" rtlCol="0">
            <a:spAutoFit/>
          </a:bodyPr>
          <a:lstStyle/>
          <a:p>
            <a:r>
              <a:rPr lang="de-DE" dirty="0">
                <a:latin typeface="Myriad Pro" panose="020B0503030403020204" pitchFamily="34" charset="0"/>
              </a:rPr>
              <a:t>Arbeitsbereich Ehren-</a:t>
            </a:r>
            <a:r>
              <a:rPr lang="de-DE" dirty="0" err="1">
                <a:latin typeface="Myriad Pro" panose="020B0503030403020204" pitchFamily="34" charset="0"/>
              </a:rPr>
              <a:t>amtsentwicklung</a:t>
            </a:r>
            <a:endParaRPr lang="de-DE" dirty="0">
              <a:latin typeface="Myriad Pro" panose="020B0503030403020204" pitchFamily="34" charset="0"/>
            </a:endParaRPr>
          </a:p>
        </p:txBody>
      </p:sp>
      <p:pic>
        <p:nvPicPr>
          <p:cNvPr id="4" name="Grafik 3">
            <a:extLst>
              <a:ext uri="{FF2B5EF4-FFF2-40B4-BE49-F238E27FC236}">
                <a16:creationId xmlns:a16="http://schemas.microsoft.com/office/drawing/2014/main" id="{35816121-2028-4DB9-AE73-2FB4443977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7260" y="531055"/>
            <a:ext cx="4085857" cy="5795889"/>
          </a:xfrm>
          <a:prstGeom prst="rect">
            <a:avLst/>
          </a:prstGeom>
        </p:spPr>
      </p:pic>
      <p:sp>
        <p:nvSpPr>
          <p:cNvPr id="6" name="Textfeld 5">
            <a:extLst>
              <a:ext uri="{FF2B5EF4-FFF2-40B4-BE49-F238E27FC236}">
                <a16:creationId xmlns:a16="http://schemas.microsoft.com/office/drawing/2014/main" id="{18B47CB1-00CB-4212-82E1-7FB3BBAEA239}"/>
              </a:ext>
            </a:extLst>
          </p:cNvPr>
          <p:cNvSpPr txBox="1"/>
          <p:nvPr/>
        </p:nvSpPr>
        <p:spPr>
          <a:xfrm>
            <a:off x="8405446" y="2187526"/>
            <a:ext cx="3242603" cy="2862322"/>
          </a:xfrm>
          <a:prstGeom prst="rect">
            <a:avLst/>
          </a:prstGeom>
          <a:noFill/>
        </p:spPr>
        <p:txBody>
          <a:bodyPr wrap="square" rtlCol="0">
            <a:spAutoFit/>
          </a:bodyPr>
          <a:lstStyle/>
          <a:p>
            <a:pPr marL="285750" indent="-285750">
              <a:buFont typeface="Wingdings" panose="05000000000000000000" pitchFamily="2" charset="2"/>
              <a:buChar char="Ø"/>
            </a:pPr>
            <a:r>
              <a:rPr lang="de-DE" dirty="0"/>
              <a:t>unterschiedliche für ehrenamtlich Engagierte kostenlose Fort- und Weiterbildungsangebote</a:t>
            </a:r>
          </a:p>
          <a:p>
            <a:pPr marL="285750" indent="-285750">
              <a:buFont typeface="Wingdings" panose="05000000000000000000" pitchFamily="2" charset="2"/>
              <a:buChar char="Ø"/>
            </a:pPr>
            <a:endParaRPr lang="de-DE" dirty="0"/>
          </a:p>
          <a:p>
            <a:pPr marL="285750" indent="-285750">
              <a:buFont typeface="Wingdings" panose="05000000000000000000" pitchFamily="2" charset="2"/>
              <a:buChar char="Ø"/>
            </a:pPr>
            <a:r>
              <a:rPr lang="de-DE" dirty="0"/>
              <a:t>nicht nur, aber auch für Gremien im Bistum Trier</a:t>
            </a:r>
          </a:p>
          <a:p>
            <a:pPr marL="285750" indent="-285750">
              <a:buFont typeface="Wingdings" panose="05000000000000000000" pitchFamily="2" charset="2"/>
              <a:buChar char="Ø"/>
            </a:pPr>
            <a:endParaRPr lang="de-DE" dirty="0"/>
          </a:p>
          <a:p>
            <a:pPr marL="285750" indent="-285750">
              <a:buFont typeface="Wingdings" panose="05000000000000000000" pitchFamily="2" charset="2"/>
              <a:buChar char="Ø"/>
            </a:pPr>
            <a:r>
              <a:rPr lang="de-DE" dirty="0"/>
              <a:t>für ehrenamtlich Engagierte kostenlos</a:t>
            </a:r>
          </a:p>
        </p:txBody>
      </p:sp>
    </p:spTree>
    <p:extLst>
      <p:ext uri="{BB962C8B-B14F-4D97-AF65-F5344CB8AC3E}">
        <p14:creationId xmlns:p14="http://schemas.microsoft.com/office/powerpoint/2010/main" val="24196151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704CF367-2507-4808-B272-4DF041A83AFA}"/>
              </a:ext>
            </a:extLst>
          </p:cNvPr>
          <p:cNvSpPr txBox="1"/>
          <p:nvPr/>
        </p:nvSpPr>
        <p:spPr>
          <a:xfrm>
            <a:off x="437321" y="3140766"/>
            <a:ext cx="2345635" cy="646331"/>
          </a:xfrm>
          <a:prstGeom prst="rect">
            <a:avLst/>
          </a:prstGeom>
          <a:noFill/>
        </p:spPr>
        <p:txBody>
          <a:bodyPr wrap="square" rtlCol="0">
            <a:spAutoFit/>
          </a:bodyPr>
          <a:lstStyle/>
          <a:p>
            <a:r>
              <a:rPr lang="de-DE" dirty="0">
                <a:latin typeface="Myriad Pro" panose="020B0503030403020204" pitchFamily="34" charset="0"/>
              </a:rPr>
              <a:t>Kontakt auf</a:t>
            </a:r>
          </a:p>
          <a:p>
            <a:r>
              <a:rPr lang="de-DE" dirty="0">
                <a:latin typeface="Myriad Pro" panose="020B0503030403020204" pitchFamily="34" charset="0"/>
              </a:rPr>
              <a:t>der Ebene des Bistums</a:t>
            </a:r>
          </a:p>
        </p:txBody>
      </p:sp>
      <p:sp>
        <p:nvSpPr>
          <p:cNvPr id="4" name="Textfeld 3">
            <a:extLst>
              <a:ext uri="{FF2B5EF4-FFF2-40B4-BE49-F238E27FC236}">
                <a16:creationId xmlns:a16="http://schemas.microsoft.com/office/drawing/2014/main" id="{307784D4-7683-4649-808F-72AF37368763}"/>
              </a:ext>
            </a:extLst>
          </p:cNvPr>
          <p:cNvSpPr txBox="1"/>
          <p:nvPr/>
        </p:nvSpPr>
        <p:spPr>
          <a:xfrm>
            <a:off x="3325956" y="1779784"/>
            <a:ext cx="7742582" cy="3725122"/>
          </a:xfrm>
          <a:prstGeom prst="rect">
            <a:avLst/>
          </a:prstGeom>
          <a:noFill/>
        </p:spPr>
        <p:txBody>
          <a:bodyPr wrap="square">
            <a:spAutoFit/>
          </a:bodyPr>
          <a:lstStyle/>
          <a:p>
            <a:pPr marL="449580" algn="just">
              <a:lnSpc>
                <a:spcPct val="110000"/>
              </a:lnSpc>
            </a:pPr>
            <a:r>
              <a:rPr lang="de-DE" sz="1800" dirty="0">
                <a:effectLst/>
                <a:latin typeface="Myriad Pro"/>
                <a:ea typeface="Calibri" panose="020F0502020204030204" pitchFamily="34" charset="0"/>
                <a:cs typeface="Arial" panose="020B0604020202020204" pitchFamily="34" charset="0"/>
              </a:rPr>
              <a:t>Dr. Thomas P. Fößel, Referent für die kirchlichen Räte im Bistum Trier</a:t>
            </a:r>
            <a:endParaRPr lang="de-DE" sz="1800" dirty="0">
              <a:effectLst/>
              <a:latin typeface="Arial" panose="020B0604020202020204" pitchFamily="34" charset="0"/>
              <a:ea typeface="Calibri" panose="020F0502020204030204" pitchFamily="34" charset="0"/>
              <a:cs typeface="Arial" panose="020B0604020202020204" pitchFamily="34" charset="0"/>
            </a:endParaRPr>
          </a:p>
          <a:p>
            <a:pPr marL="449580" algn="just">
              <a:lnSpc>
                <a:spcPct val="110000"/>
              </a:lnSpc>
            </a:pPr>
            <a:endParaRPr lang="de-DE" sz="1800" dirty="0">
              <a:effectLst/>
              <a:latin typeface="Myriad Pro"/>
              <a:ea typeface="Calibri" panose="020F0502020204030204" pitchFamily="34" charset="0"/>
              <a:cs typeface="Arial" panose="020B0604020202020204" pitchFamily="34" charset="0"/>
            </a:endParaRPr>
          </a:p>
          <a:p>
            <a:pPr marL="449580" algn="just">
              <a:lnSpc>
                <a:spcPct val="110000"/>
              </a:lnSpc>
            </a:pPr>
            <a:r>
              <a:rPr lang="de-DE" sz="1800" dirty="0">
                <a:effectLst/>
                <a:latin typeface="Myriad Pro"/>
                <a:ea typeface="Calibri" panose="020F0502020204030204" pitchFamily="34" charset="0"/>
                <a:cs typeface="Arial" panose="020B0604020202020204" pitchFamily="34" charset="0"/>
              </a:rPr>
              <a:t>raete@bistum-trier.de</a:t>
            </a:r>
            <a:endParaRPr lang="de-DE" sz="1800" dirty="0">
              <a:effectLst/>
              <a:latin typeface="Arial" panose="020B0604020202020204" pitchFamily="34" charset="0"/>
              <a:ea typeface="Calibri" panose="020F0502020204030204" pitchFamily="34" charset="0"/>
              <a:cs typeface="Arial" panose="020B0604020202020204" pitchFamily="34" charset="0"/>
            </a:endParaRPr>
          </a:p>
          <a:p>
            <a:pPr marL="449580" algn="just">
              <a:lnSpc>
                <a:spcPct val="110000"/>
              </a:lnSpc>
            </a:pPr>
            <a:endParaRPr lang="de-DE" sz="1800" dirty="0">
              <a:effectLst/>
              <a:latin typeface="Myriad Pro"/>
              <a:ea typeface="Calibri" panose="020F0502020204030204" pitchFamily="34" charset="0"/>
              <a:cs typeface="Arial" panose="020B0604020202020204" pitchFamily="34" charset="0"/>
            </a:endParaRPr>
          </a:p>
          <a:p>
            <a:pPr marL="449580" algn="just">
              <a:lnSpc>
                <a:spcPct val="110000"/>
              </a:lnSpc>
            </a:pPr>
            <a:r>
              <a:rPr lang="de-DE" sz="1800" dirty="0">
                <a:effectLst/>
                <a:latin typeface="Myriad Pro"/>
                <a:ea typeface="Calibri" panose="020F0502020204030204" pitchFamily="34" charset="0"/>
                <a:cs typeface="Arial" panose="020B0604020202020204" pitchFamily="34" charset="0"/>
              </a:rPr>
              <a:t>Telefon: </a:t>
            </a:r>
            <a:r>
              <a:rPr lang="de-DE" dirty="0">
                <a:effectLst/>
                <a:latin typeface="Myriad Pro"/>
                <a:ea typeface="Calibri" panose="020F0502020204030204" pitchFamily="34" charset="0"/>
                <a:cs typeface="Arial" panose="020B0604020202020204" pitchFamily="34" charset="0"/>
              </a:rPr>
              <a:t>0651-</a:t>
            </a:r>
            <a:r>
              <a:rPr lang="de-DE" dirty="0">
                <a:solidFill>
                  <a:srgbClr val="000000"/>
                </a:solidFill>
                <a:effectLst/>
                <a:latin typeface="Myriad Pro"/>
                <a:ea typeface="Calibri" panose="020F0502020204030204" pitchFamily="34" charset="0"/>
                <a:cs typeface="Arial" panose="020B0604020202020204" pitchFamily="34" charset="0"/>
              </a:rPr>
              <a:t>7105 328 oder 0160-96 747 312</a:t>
            </a:r>
          </a:p>
          <a:p>
            <a:pPr marL="449580" algn="just">
              <a:lnSpc>
                <a:spcPct val="110000"/>
              </a:lnSpc>
            </a:pPr>
            <a:endParaRPr lang="de-DE" dirty="0">
              <a:solidFill>
                <a:srgbClr val="000000"/>
              </a:solidFill>
              <a:latin typeface="Myriad Pro"/>
              <a:ea typeface="Calibri" panose="020F0502020204030204" pitchFamily="34" charset="0"/>
              <a:cs typeface="Arial" panose="020B0604020202020204" pitchFamily="34" charset="0"/>
            </a:endParaRPr>
          </a:p>
          <a:p>
            <a:pPr marL="449580" algn="just">
              <a:lnSpc>
                <a:spcPct val="110000"/>
              </a:lnSpc>
            </a:pPr>
            <a:endParaRPr lang="de-DE" dirty="0">
              <a:effectLst/>
              <a:latin typeface="Myriad Pro" panose="020B0503030403020204" pitchFamily="34" charset="0"/>
              <a:ea typeface="Calibri" panose="020F0502020204030204" pitchFamily="34" charset="0"/>
              <a:cs typeface="Arial" panose="020B0604020202020204" pitchFamily="34" charset="0"/>
            </a:endParaRPr>
          </a:p>
          <a:p>
            <a:pPr marL="449580" algn="just">
              <a:lnSpc>
                <a:spcPct val="110000"/>
              </a:lnSpc>
            </a:pPr>
            <a:endParaRPr lang="de-DE" dirty="0">
              <a:latin typeface="Myriad Pro" panose="020B0503030403020204" pitchFamily="34" charset="0"/>
              <a:ea typeface="Calibri" panose="020F0502020204030204" pitchFamily="34" charset="0"/>
              <a:cs typeface="Arial" panose="020B0604020202020204" pitchFamily="34" charset="0"/>
            </a:endParaRPr>
          </a:p>
          <a:p>
            <a:pPr marL="449580" algn="just">
              <a:lnSpc>
                <a:spcPct val="110000"/>
              </a:lnSpc>
            </a:pPr>
            <a:r>
              <a:rPr lang="de-DE" dirty="0">
                <a:effectLst/>
                <a:latin typeface="Myriad Pro" panose="020B0503030403020204" pitchFamily="34" charset="0"/>
                <a:ea typeface="Calibri" panose="020F0502020204030204" pitchFamily="34" charset="0"/>
                <a:cs typeface="Arial" panose="020B0604020202020204" pitchFamily="34" charset="0"/>
              </a:rPr>
              <a:t>Bitte sprechen Sie mich an, wenn Sie Fragen, Anregungen, Kritik, Verbesserungsvorschläge oder weiteren Informationsbedarf haben. Ich freue mich auf den Austausch.</a:t>
            </a:r>
            <a:endParaRPr lang="de-DE" dirty="0">
              <a:solidFill>
                <a:srgbClr val="000000"/>
              </a:solidFill>
              <a:effectLst/>
              <a:latin typeface="Myriad Pro"/>
              <a:ea typeface="Calibri" panose="020F0502020204030204" pitchFamily="34" charset="0"/>
              <a:cs typeface="Arial" panose="020B0604020202020204" pitchFamily="34" charset="0"/>
            </a:endParaRPr>
          </a:p>
          <a:p>
            <a:pPr marL="449580" algn="just">
              <a:lnSpc>
                <a:spcPct val="110000"/>
              </a:lnSpc>
            </a:pPr>
            <a:endParaRPr lang="de-DE"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848307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3F88B042-4027-423A-9FCE-F043E465685E}"/>
              </a:ext>
            </a:extLst>
          </p:cNvPr>
          <p:cNvSpPr txBox="1"/>
          <p:nvPr/>
        </p:nvSpPr>
        <p:spPr>
          <a:xfrm>
            <a:off x="246185" y="2751992"/>
            <a:ext cx="2321169" cy="1200329"/>
          </a:xfrm>
          <a:prstGeom prst="rect">
            <a:avLst/>
          </a:prstGeom>
          <a:noFill/>
        </p:spPr>
        <p:txBody>
          <a:bodyPr wrap="square" rtlCol="0">
            <a:spAutoFit/>
          </a:bodyPr>
          <a:lstStyle/>
          <a:p>
            <a:endParaRPr lang="de-DE" dirty="0"/>
          </a:p>
          <a:p>
            <a:r>
              <a:rPr lang="de-DE" dirty="0"/>
              <a:t>Vorausblick: neue Gremien im Pastoralen Raum</a:t>
            </a:r>
          </a:p>
        </p:txBody>
      </p:sp>
      <p:grpSp>
        <p:nvGrpSpPr>
          <p:cNvPr id="3" name="Gruppieren 2">
            <a:extLst>
              <a:ext uri="{FF2B5EF4-FFF2-40B4-BE49-F238E27FC236}">
                <a16:creationId xmlns:a16="http://schemas.microsoft.com/office/drawing/2014/main" id="{43655B66-70EC-4874-AD3D-D92C8385A807}"/>
              </a:ext>
            </a:extLst>
          </p:cNvPr>
          <p:cNvGrpSpPr/>
          <p:nvPr/>
        </p:nvGrpSpPr>
        <p:grpSpPr>
          <a:xfrm>
            <a:off x="3253950" y="2530659"/>
            <a:ext cx="8374824" cy="1796681"/>
            <a:chOff x="2278004" y="2185338"/>
            <a:chExt cx="8374824" cy="1796681"/>
          </a:xfrm>
        </p:grpSpPr>
        <p:pic>
          <p:nvPicPr>
            <p:cNvPr id="4" name="object 3">
              <a:extLst>
                <a:ext uri="{FF2B5EF4-FFF2-40B4-BE49-F238E27FC236}">
                  <a16:creationId xmlns:a16="http://schemas.microsoft.com/office/drawing/2014/main" id="{279D1F12-54A2-4587-AE82-1D2585C25AE0}"/>
                </a:ext>
              </a:extLst>
            </p:cNvPr>
            <p:cNvPicPr/>
            <p:nvPr/>
          </p:nvPicPr>
          <p:blipFill>
            <a:blip r:embed="rId2" cstate="print"/>
            <a:stretch>
              <a:fillRect/>
            </a:stretch>
          </p:blipFill>
          <p:spPr>
            <a:xfrm>
              <a:off x="4529730" y="2497926"/>
              <a:ext cx="2890733" cy="1171507"/>
            </a:xfrm>
            <a:prstGeom prst="rect">
              <a:avLst/>
            </a:prstGeom>
          </p:spPr>
        </p:pic>
        <p:sp>
          <p:nvSpPr>
            <p:cNvPr id="5" name="object 4">
              <a:extLst>
                <a:ext uri="{FF2B5EF4-FFF2-40B4-BE49-F238E27FC236}">
                  <a16:creationId xmlns:a16="http://schemas.microsoft.com/office/drawing/2014/main" id="{AFB80A50-AC1C-4733-83A1-27B1C4681AD1}"/>
                </a:ext>
              </a:extLst>
            </p:cNvPr>
            <p:cNvSpPr txBox="1"/>
            <p:nvPr/>
          </p:nvSpPr>
          <p:spPr>
            <a:xfrm>
              <a:off x="5121257" y="2966346"/>
              <a:ext cx="1711618" cy="207787"/>
            </a:xfrm>
            <a:prstGeom prst="rect">
              <a:avLst/>
            </a:prstGeom>
          </p:spPr>
          <p:txBody>
            <a:bodyPr vert="horz" wrap="square" lIns="0" tIns="12102" rIns="0" bIns="0" rtlCol="0">
              <a:spAutoFit/>
            </a:bodyPr>
            <a:lstStyle/>
            <a:p>
              <a:pPr marL="11527">
                <a:spcBef>
                  <a:spcPts val="95"/>
                </a:spcBef>
              </a:pPr>
              <a:r>
                <a:rPr sz="1271" spc="-5" dirty="0">
                  <a:latin typeface="Calibri"/>
                  <a:cs typeface="Calibri"/>
                </a:rPr>
                <a:t>Rat</a:t>
              </a:r>
              <a:r>
                <a:rPr sz="1271" spc="-27" dirty="0">
                  <a:latin typeface="Calibri"/>
                  <a:cs typeface="Calibri"/>
                </a:rPr>
                <a:t> </a:t>
              </a:r>
              <a:r>
                <a:rPr sz="1271" spc="-5" dirty="0">
                  <a:latin typeface="Calibri"/>
                  <a:cs typeface="Calibri"/>
                </a:rPr>
                <a:t>des</a:t>
              </a:r>
              <a:r>
                <a:rPr sz="1271" spc="-9" dirty="0">
                  <a:latin typeface="Calibri"/>
                  <a:cs typeface="Calibri"/>
                </a:rPr>
                <a:t> Pastoralen</a:t>
              </a:r>
              <a:r>
                <a:rPr sz="1271" spc="-27" dirty="0">
                  <a:latin typeface="Calibri"/>
                  <a:cs typeface="Calibri"/>
                </a:rPr>
                <a:t> </a:t>
              </a:r>
              <a:r>
                <a:rPr sz="1271" spc="-5" dirty="0">
                  <a:latin typeface="Calibri"/>
                  <a:cs typeface="Calibri"/>
                </a:rPr>
                <a:t>Raums</a:t>
              </a:r>
              <a:endParaRPr sz="1271" dirty="0">
                <a:latin typeface="Calibri"/>
                <a:cs typeface="Calibri"/>
              </a:endParaRPr>
            </a:p>
          </p:txBody>
        </p:sp>
        <p:pic>
          <p:nvPicPr>
            <p:cNvPr id="6" name="object 5">
              <a:extLst>
                <a:ext uri="{FF2B5EF4-FFF2-40B4-BE49-F238E27FC236}">
                  <a16:creationId xmlns:a16="http://schemas.microsoft.com/office/drawing/2014/main" id="{E3AB4EE6-F6AC-4200-A0F7-B060AF0000F3}"/>
                </a:ext>
              </a:extLst>
            </p:cNvPr>
            <p:cNvPicPr/>
            <p:nvPr/>
          </p:nvPicPr>
          <p:blipFill>
            <a:blip r:embed="rId3" cstate="print"/>
            <a:stretch>
              <a:fillRect/>
            </a:stretch>
          </p:blipFill>
          <p:spPr>
            <a:xfrm>
              <a:off x="7762095" y="2370677"/>
              <a:ext cx="2890733" cy="597510"/>
            </a:xfrm>
            <a:prstGeom prst="rect">
              <a:avLst/>
            </a:prstGeom>
          </p:spPr>
        </p:pic>
        <p:sp>
          <p:nvSpPr>
            <p:cNvPr id="7" name="object 6">
              <a:extLst>
                <a:ext uri="{FF2B5EF4-FFF2-40B4-BE49-F238E27FC236}">
                  <a16:creationId xmlns:a16="http://schemas.microsoft.com/office/drawing/2014/main" id="{E7897961-F0D5-41B4-858C-C8F19796D8D4}"/>
                </a:ext>
              </a:extLst>
            </p:cNvPr>
            <p:cNvSpPr txBox="1"/>
            <p:nvPr/>
          </p:nvSpPr>
          <p:spPr>
            <a:xfrm>
              <a:off x="8562477" y="2550025"/>
              <a:ext cx="1289765" cy="207787"/>
            </a:xfrm>
            <a:prstGeom prst="rect">
              <a:avLst/>
            </a:prstGeom>
          </p:spPr>
          <p:txBody>
            <a:bodyPr vert="horz" wrap="square" lIns="0" tIns="12102" rIns="0" bIns="0" rtlCol="0">
              <a:spAutoFit/>
            </a:bodyPr>
            <a:lstStyle/>
            <a:p>
              <a:pPr marL="11527">
                <a:spcBef>
                  <a:spcPts val="95"/>
                </a:spcBef>
              </a:pPr>
              <a:r>
                <a:rPr sz="1271" spc="-9" dirty="0">
                  <a:latin typeface="Calibri"/>
                  <a:cs typeface="Calibri"/>
                </a:rPr>
                <a:t>Verbandsausschuss</a:t>
              </a:r>
              <a:endParaRPr sz="1271" dirty="0">
                <a:latin typeface="Calibri"/>
                <a:cs typeface="Calibri"/>
              </a:endParaRPr>
            </a:p>
          </p:txBody>
        </p:sp>
        <p:pic>
          <p:nvPicPr>
            <p:cNvPr id="8" name="object 7">
              <a:extLst>
                <a:ext uri="{FF2B5EF4-FFF2-40B4-BE49-F238E27FC236}">
                  <a16:creationId xmlns:a16="http://schemas.microsoft.com/office/drawing/2014/main" id="{2239ABA8-D632-4084-825D-165740939148}"/>
                </a:ext>
              </a:extLst>
            </p:cNvPr>
            <p:cNvPicPr/>
            <p:nvPr/>
          </p:nvPicPr>
          <p:blipFill>
            <a:blip r:embed="rId4" cstate="print"/>
            <a:stretch>
              <a:fillRect/>
            </a:stretch>
          </p:blipFill>
          <p:spPr>
            <a:xfrm>
              <a:off x="2278004" y="2185338"/>
              <a:ext cx="1864453" cy="1796681"/>
            </a:xfrm>
            <a:prstGeom prst="rect">
              <a:avLst/>
            </a:prstGeom>
          </p:spPr>
        </p:pic>
        <p:sp>
          <p:nvSpPr>
            <p:cNvPr id="9" name="object 8">
              <a:extLst>
                <a:ext uri="{FF2B5EF4-FFF2-40B4-BE49-F238E27FC236}">
                  <a16:creationId xmlns:a16="http://schemas.microsoft.com/office/drawing/2014/main" id="{BBEE0B00-59C9-4A79-ABB5-E350695594E5}"/>
                </a:ext>
              </a:extLst>
            </p:cNvPr>
            <p:cNvSpPr txBox="1"/>
            <p:nvPr/>
          </p:nvSpPr>
          <p:spPr>
            <a:xfrm>
              <a:off x="2700783" y="2843248"/>
              <a:ext cx="1024666" cy="445278"/>
            </a:xfrm>
            <a:prstGeom prst="rect">
              <a:avLst/>
            </a:prstGeom>
          </p:spPr>
          <p:txBody>
            <a:bodyPr vert="horz" wrap="square" lIns="0" tIns="10950" rIns="0" bIns="0" rtlCol="0">
              <a:spAutoFit/>
            </a:bodyPr>
            <a:lstStyle/>
            <a:p>
              <a:pPr marL="11527" marR="4611" indent="182119">
                <a:lnSpc>
                  <a:spcPct val="101899"/>
                </a:lnSpc>
                <a:spcBef>
                  <a:spcPts val="86"/>
                </a:spcBef>
              </a:pPr>
              <a:r>
                <a:rPr sz="1407" spc="5" dirty="0">
                  <a:latin typeface="Calibri"/>
                  <a:cs typeface="Calibri"/>
                </a:rPr>
                <a:t>Synodal- </a:t>
              </a:r>
              <a:r>
                <a:rPr sz="1407" spc="9" dirty="0">
                  <a:latin typeface="Calibri"/>
                  <a:cs typeface="Calibri"/>
                </a:rPr>
                <a:t> </a:t>
              </a:r>
              <a:r>
                <a:rPr sz="1407" spc="5" dirty="0">
                  <a:latin typeface="Calibri"/>
                  <a:cs typeface="Calibri"/>
                </a:rPr>
                <a:t>v</a:t>
              </a:r>
              <a:r>
                <a:rPr sz="1407" spc="14" dirty="0">
                  <a:latin typeface="Calibri"/>
                  <a:cs typeface="Calibri"/>
                </a:rPr>
                <a:t>e</a:t>
              </a:r>
              <a:r>
                <a:rPr sz="1407" spc="-14" dirty="0">
                  <a:latin typeface="Calibri"/>
                  <a:cs typeface="Calibri"/>
                </a:rPr>
                <a:t>r</a:t>
              </a:r>
              <a:r>
                <a:rPr sz="1407" spc="9" dirty="0">
                  <a:latin typeface="Calibri"/>
                  <a:cs typeface="Calibri"/>
                </a:rPr>
                <a:t>sa</a:t>
              </a:r>
              <a:r>
                <a:rPr sz="1407" spc="14" dirty="0">
                  <a:latin typeface="Calibri"/>
                  <a:cs typeface="Calibri"/>
                </a:rPr>
                <a:t>mm</a:t>
              </a:r>
              <a:r>
                <a:rPr sz="1407" spc="5" dirty="0">
                  <a:latin typeface="Calibri"/>
                  <a:cs typeface="Calibri"/>
                </a:rPr>
                <a:t>lun</a:t>
              </a:r>
              <a:r>
                <a:rPr sz="1407" spc="14" dirty="0">
                  <a:latin typeface="Calibri"/>
                  <a:cs typeface="Calibri"/>
                </a:rPr>
                <a:t>g</a:t>
              </a:r>
              <a:endParaRPr sz="1407" dirty="0">
                <a:latin typeface="Calibri"/>
                <a:cs typeface="Calibri"/>
              </a:endParaRPr>
            </a:p>
          </p:txBody>
        </p:sp>
        <p:pic>
          <p:nvPicPr>
            <p:cNvPr id="10" name="object 10">
              <a:extLst>
                <a:ext uri="{FF2B5EF4-FFF2-40B4-BE49-F238E27FC236}">
                  <a16:creationId xmlns:a16="http://schemas.microsoft.com/office/drawing/2014/main" id="{5FB41AB7-4B1D-4AD2-A325-57BD34F7651D}"/>
                </a:ext>
              </a:extLst>
            </p:cNvPr>
            <p:cNvPicPr/>
            <p:nvPr/>
          </p:nvPicPr>
          <p:blipFill>
            <a:blip r:embed="rId5" cstate="print"/>
            <a:stretch>
              <a:fillRect/>
            </a:stretch>
          </p:blipFill>
          <p:spPr>
            <a:xfrm>
              <a:off x="7762095" y="3298755"/>
              <a:ext cx="2890733" cy="600277"/>
            </a:xfrm>
            <a:prstGeom prst="rect">
              <a:avLst/>
            </a:prstGeom>
          </p:spPr>
        </p:pic>
        <p:sp>
          <p:nvSpPr>
            <p:cNvPr id="11" name="object 11">
              <a:extLst>
                <a:ext uri="{FF2B5EF4-FFF2-40B4-BE49-F238E27FC236}">
                  <a16:creationId xmlns:a16="http://schemas.microsoft.com/office/drawing/2014/main" id="{DF1F6777-EDA4-4B36-B3A2-9618C5E811D2}"/>
                </a:ext>
              </a:extLst>
            </p:cNvPr>
            <p:cNvSpPr txBox="1"/>
            <p:nvPr/>
          </p:nvSpPr>
          <p:spPr>
            <a:xfrm>
              <a:off x="8543113" y="3480870"/>
              <a:ext cx="1328954" cy="207787"/>
            </a:xfrm>
            <a:prstGeom prst="rect">
              <a:avLst/>
            </a:prstGeom>
          </p:spPr>
          <p:txBody>
            <a:bodyPr vert="horz" wrap="square" lIns="0" tIns="12102" rIns="0" bIns="0" rtlCol="0">
              <a:spAutoFit/>
            </a:bodyPr>
            <a:lstStyle/>
            <a:p>
              <a:pPr marL="11527">
                <a:spcBef>
                  <a:spcPts val="95"/>
                </a:spcBef>
              </a:pPr>
              <a:r>
                <a:rPr sz="1271" spc="-14" dirty="0">
                  <a:latin typeface="Calibri"/>
                  <a:cs typeface="Calibri"/>
                </a:rPr>
                <a:t>Verbandsvertretung</a:t>
              </a:r>
              <a:endParaRPr sz="1271" dirty="0">
                <a:latin typeface="Calibri"/>
                <a:cs typeface="Calibri"/>
              </a:endParaRPr>
            </a:p>
          </p:txBody>
        </p:sp>
      </p:grpSp>
    </p:spTree>
    <p:extLst>
      <p:ext uri="{BB962C8B-B14F-4D97-AF65-F5344CB8AC3E}">
        <p14:creationId xmlns:p14="http://schemas.microsoft.com/office/powerpoint/2010/main" val="8103024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53614" y="950865"/>
            <a:ext cx="2470033" cy="750302"/>
          </a:xfrm>
          <a:prstGeom prst="rect">
            <a:avLst/>
          </a:prstGeom>
        </p:spPr>
        <p:txBody>
          <a:bodyPr vert="horz" wrap="square" lIns="0" tIns="11526" rIns="0" bIns="0" rtlCol="0" anchor="ctr">
            <a:spAutoFit/>
          </a:bodyPr>
          <a:lstStyle/>
          <a:p>
            <a:pPr marL="11527">
              <a:lnSpc>
                <a:spcPct val="100000"/>
              </a:lnSpc>
              <a:spcBef>
                <a:spcPts val="91"/>
              </a:spcBef>
            </a:pPr>
            <a:r>
              <a:rPr spc="-5" dirty="0"/>
              <a:t>Gremien</a:t>
            </a:r>
            <a:r>
              <a:rPr spc="-23" dirty="0"/>
              <a:t> </a:t>
            </a:r>
            <a:r>
              <a:rPr spc="-5" dirty="0"/>
              <a:t>im</a:t>
            </a:r>
            <a:r>
              <a:rPr spc="-14" dirty="0"/>
              <a:t> </a:t>
            </a:r>
            <a:r>
              <a:rPr spc="-9" dirty="0"/>
              <a:t>pastoralen</a:t>
            </a:r>
            <a:r>
              <a:rPr spc="14" dirty="0"/>
              <a:t> </a:t>
            </a:r>
            <a:r>
              <a:rPr dirty="0"/>
              <a:t>Raum</a:t>
            </a:r>
          </a:p>
        </p:txBody>
      </p:sp>
      <p:sp>
        <p:nvSpPr>
          <p:cNvPr id="9" name="object 9"/>
          <p:cNvSpPr txBox="1"/>
          <p:nvPr/>
        </p:nvSpPr>
        <p:spPr>
          <a:xfrm>
            <a:off x="3841864" y="4674509"/>
            <a:ext cx="4409867" cy="985870"/>
          </a:xfrm>
          <a:prstGeom prst="rect">
            <a:avLst/>
          </a:prstGeom>
        </p:spPr>
        <p:txBody>
          <a:bodyPr vert="horz" wrap="square" lIns="0" tIns="10373" rIns="0" bIns="0" rtlCol="0">
            <a:spAutoFit/>
          </a:bodyPr>
          <a:lstStyle/>
          <a:p>
            <a:pPr marL="238023" marR="643180" indent="-227072">
              <a:lnSpc>
                <a:spcPct val="100699"/>
              </a:lnSpc>
              <a:spcBef>
                <a:spcPts val="82"/>
              </a:spcBef>
              <a:buFont typeface="Wingdings"/>
              <a:buChar char=""/>
              <a:tabLst>
                <a:tab pos="238599" algn="l"/>
              </a:tabLst>
            </a:pPr>
            <a:r>
              <a:rPr sz="1271" spc="-9" dirty="0">
                <a:solidFill>
                  <a:srgbClr val="757070"/>
                </a:solidFill>
                <a:latin typeface="Calibri"/>
                <a:cs typeface="Calibri"/>
              </a:rPr>
              <a:t>zwei</a:t>
            </a:r>
            <a:r>
              <a:rPr sz="1271" spc="5" dirty="0">
                <a:solidFill>
                  <a:srgbClr val="757070"/>
                </a:solidFill>
                <a:latin typeface="Calibri"/>
                <a:cs typeface="Calibri"/>
              </a:rPr>
              <a:t> </a:t>
            </a:r>
            <a:r>
              <a:rPr sz="1271" spc="-5" dirty="0">
                <a:solidFill>
                  <a:srgbClr val="757070"/>
                </a:solidFill>
                <a:latin typeface="Calibri"/>
                <a:cs typeface="Calibri"/>
              </a:rPr>
              <a:t>Gremien</a:t>
            </a:r>
            <a:r>
              <a:rPr sz="1271" dirty="0">
                <a:solidFill>
                  <a:srgbClr val="757070"/>
                </a:solidFill>
                <a:latin typeface="Calibri"/>
                <a:cs typeface="Calibri"/>
              </a:rPr>
              <a:t> </a:t>
            </a:r>
            <a:r>
              <a:rPr sz="1271" spc="-5" dirty="0">
                <a:solidFill>
                  <a:srgbClr val="757070"/>
                </a:solidFill>
                <a:latin typeface="Calibri"/>
                <a:cs typeface="Calibri"/>
              </a:rPr>
              <a:t>des</a:t>
            </a:r>
            <a:r>
              <a:rPr sz="1271" spc="9" dirty="0">
                <a:solidFill>
                  <a:srgbClr val="757070"/>
                </a:solidFill>
                <a:latin typeface="Calibri"/>
                <a:cs typeface="Calibri"/>
              </a:rPr>
              <a:t> </a:t>
            </a:r>
            <a:r>
              <a:rPr sz="1271" spc="-9" dirty="0">
                <a:solidFill>
                  <a:srgbClr val="757070"/>
                </a:solidFill>
                <a:latin typeface="Calibri"/>
                <a:cs typeface="Calibri"/>
              </a:rPr>
              <a:t>Pastoralen </a:t>
            </a:r>
            <a:r>
              <a:rPr sz="1271" spc="-5" dirty="0">
                <a:solidFill>
                  <a:srgbClr val="757070"/>
                </a:solidFill>
                <a:latin typeface="Calibri"/>
                <a:cs typeface="Calibri"/>
              </a:rPr>
              <a:t>Raums,</a:t>
            </a:r>
            <a:r>
              <a:rPr sz="1271" spc="5" dirty="0">
                <a:solidFill>
                  <a:srgbClr val="757070"/>
                </a:solidFill>
                <a:latin typeface="Calibri"/>
                <a:cs typeface="Calibri"/>
              </a:rPr>
              <a:t> </a:t>
            </a:r>
            <a:r>
              <a:rPr sz="1271" spc="-9" dirty="0">
                <a:solidFill>
                  <a:srgbClr val="757070"/>
                </a:solidFill>
                <a:latin typeface="Calibri"/>
                <a:cs typeface="Calibri"/>
              </a:rPr>
              <a:t>zwei</a:t>
            </a:r>
            <a:r>
              <a:rPr sz="1271" spc="-5" dirty="0">
                <a:solidFill>
                  <a:srgbClr val="757070"/>
                </a:solidFill>
                <a:latin typeface="Calibri"/>
                <a:cs typeface="Calibri"/>
              </a:rPr>
              <a:t> </a:t>
            </a:r>
            <a:r>
              <a:rPr sz="1271" spc="-14" dirty="0">
                <a:solidFill>
                  <a:srgbClr val="757070"/>
                </a:solidFill>
                <a:latin typeface="Calibri"/>
                <a:cs typeface="Calibri"/>
              </a:rPr>
              <a:t>Organe</a:t>
            </a:r>
            <a:r>
              <a:rPr sz="1271" spc="14" dirty="0">
                <a:solidFill>
                  <a:srgbClr val="757070"/>
                </a:solidFill>
                <a:latin typeface="Calibri"/>
                <a:cs typeface="Calibri"/>
              </a:rPr>
              <a:t> </a:t>
            </a:r>
            <a:r>
              <a:rPr sz="1271" spc="-5" dirty="0">
                <a:solidFill>
                  <a:srgbClr val="757070"/>
                </a:solidFill>
                <a:latin typeface="Calibri"/>
                <a:cs typeface="Calibri"/>
              </a:rPr>
              <a:t>des </a:t>
            </a:r>
            <a:r>
              <a:rPr sz="1271" spc="-277" dirty="0">
                <a:solidFill>
                  <a:srgbClr val="757070"/>
                </a:solidFill>
                <a:latin typeface="Calibri"/>
                <a:cs typeface="Calibri"/>
              </a:rPr>
              <a:t> </a:t>
            </a:r>
            <a:r>
              <a:rPr sz="1271" spc="-9" dirty="0">
                <a:solidFill>
                  <a:srgbClr val="757070"/>
                </a:solidFill>
                <a:latin typeface="Calibri"/>
                <a:cs typeface="Calibri"/>
              </a:rPr>
              <a:t>Kirchengemeindeverbands</a:t>
            </a:r>
            <a:endParaRPr sz="1271" dirty="0">
              <a:latin typeface="Calibri"/>
              <a:cs typeface="Calibri"/>
            </a:endParaRPr>
          </a:p>
          <a:p>
            <a:pPr marL="238023" indent="-227072">
              <a:buFont typeface="Wingdings"/>
              <a:buChar char=""/>
              <a:tabLst>
                <a:tab pos="238599" algn="l"/>
              </a:tabLst>
            </a:pPr>
            <a:r>
              <a:rPr sz="1271" spc="-5" dirty="0">
                <a:solidFill>
                  <a:srgbClr val="757070"/>
                </a:solidFill>
                <a:latin typeface="Calibri"/>
                <a:cs typeface="Calibri"/>
              </a:rPr>
              <a:t>Synodalversammlung</a:t>
            </a:r>
            <a:r>
              <a:rPr sz="1271" spc="-32" dirty="0">
                <a:solidFill>
                  <a:srgbClr val="757070"/>
                </a:solidFill>
                <a:latin typeface="Calibri"/>
                <a:cs typeface="Calibri"/>
              </a:rPr>
              <a:t> </a:t>
            </a:r>
            <a:r>
              <a:rPr sz="1271" spc="-5" dirty="0">
                <a:solidFill>
                  <a:srgbClr val="757070"/>
                </a:solidFill>
                <a:latin typeface="Calibri"/>
                <a:cs typeface="Calibri"/>
              </a:rPr>
              <a:t>und</a:t>
            </a:r>
            <a:r>
              <a:rPr sz="1271" spc="-9" dirty="0">
                <a:solidFill>
                  <a:srgbClr val="757070"/>
                </a:solidFill>
                <a:latin typeface="Calibri"/>
                <a:cs typeface="Calibri"/>
              </a:rPr>
              <a:t> </a:t>
            </a:r>
            <a:r>
              <a:rPr sz="1271" spc="-5" dirty="0">
                <a:solidFill>
                  <a:srgbClr val="757070"/>
                </a:solidFill>
                <a:latin typeface="Calibri"/>
                <a:cs typeface="Calibri"/>
              </a:rPr>
              <a:t>Rat: dynamische</a:t>
            </a:r>
            <a:r>
              <a:rPr sz="1271" spc="-18" dirty="0">
                <a:solidFill>
                  <a:srgbClr val="757070"/>
                </a:solidFill>
                <a:latin typeface="Calibri"/>
                <a:cs typeface="Calibri"/>
              </a:rPr>
              <a:t> </a:t>
            </a:r>
            <a:r>
              <a:rPr sz="1271" spc="-5" dirty="0">
                <a:solidFill>
                  <a:srgbClr val="757070"/>
                </a:solidFill>
                <a:latin typeface="Calibri"/>
                <a:cs typeface="Calibri"/>
              </a:rPr>
              <a:t>Entwicklung</a:t>
            </a:r>
            <a:endParaRPr sz="1271" dirty="0">
              <a:latin typeface="Calibri"/>
              <a:cs typeface="Calibri"/>
            </a:endParaRPr>
          </a:p>
          <a:p>
            <a:pPr marL="238023" marR="4611" indent="-227072">
              <a:lnSpc>
                <a:spcPts val="1533"/>
              </a:lnSpc>
              <a:spcBef>
                <a:spcPts val="45"/>
              </a:spcBef>
              <a:buFont typeface="Wingdings"/>
              <a:buChar char=""/>
              <a:tabLst>
                <a:tab pos="238599" algn="l"/>
              </a:tabLst>
            </a:pPr>
            <a:r>
              <a:rPr sz="1271" spc="-9" dirty="0">
                <a:solidFill>
                  <a:srgbClr val="757070"/>
                </a:solidFill>
                <a:latin typeface="Calibri"/>
                <a:cs typeface="Calibri"/>
              </a:rPr>
              <a:t>ständig</a:t>
            </a:r>
            <a:r>
              <a:rPr sz="1271" spc="-14" dirty="0">
                <a:solidFill>
                  <a:srgbClr val="757070"/>
                </a:solidFill>
                <a:latin typeface="Calibri"/>
                <a:cs typeface="Calibri"/>
              </a:rPr>
              <a:t> </a:t>
            </a:r>
            <a:r>
              <a:rPr sz="1271" spc="-9" dirty="0">
                <a:solidFill>
                  <a:srgbClr val="757070"/>
                </a:solidFill>
                <a:latin typeface="Calibri"/>
                <a:cs typeface="Calibri"/>
              </a:rPr>
              <a:t>fortlaufende</a:t>
            </a:r>
            <a:r>
              <a:rPr sz="1271" dirty="0">
                <a:solidFill>
                  <a:srgbClr val="757070"/>
                </a:solidFill>
                <a:latin typeface="Calibri"/>
                <a:cs typeface="Calibri"/>
              </a:rPr>
              <a:t> </a:t>
            </a:r>
            <a:r>
              <a:rPr sz="1271" spc="-5" dirty="0">
                <a:solidFill>
                  <a:srgbClr val="757070"/>
                </a:solidFill>
                <a:latin typeface="Calibri"/>
                <a:cs typeface="Calibri"/>
              </a:rPr>
              <a:t>Überprüfung</a:t>
            </a:r>
            <a:r>
              <a:rPr sz="1271" spc="27" dirty="0">
                <a:solidFill>
                  <a:srgbClr val="757070"/>
                </a:solidFill>
                <a:latin typeface="Calibri"/>
                <a:cs typeface="Calibri"/>
              </a:rPr>
              <a:t> </a:t>
            </a:r>
            <a:r>
              <a:rPr sz="1271" spc="-5" dirty="0">
                <a:solidFill>
                  <a:srgbClr val="757070"/>
                </a:solidFill>
                <a:latin typeface="Calibri"/>
                <a:cs typeface="Calibri"/>
              </a:rPr>
              <a:t>der</a:t>
            </a:r>
            <a:r>
              <a:rPr sz="1271" spc="18" dirty="0">
                <a:solidFill>
                  <a:srgbClr val="757070"/>
                </a:solidFill>
                <a:latin typeface="Calibri"/>
                <a:cs typeface="Calibri"/>
              </a:rPr>
              <a:t> </a:t>
            </a:r>
            <a:r>
              <a:rPr sz="1271" spc="-9" dirty="0">
                <a:solidFill>
                  <a:srgbClr val="757070"/>
                </a:solidFill>
                <a:latin typeface="Calibri"/>
                <a:cs typeface="Calibri"/>
              </a:rPr>
              <a:t>Gremienstruktur</a:t>
            </a:r>
            <a:r>
              <a:rPr sz="1271" spc="41" dirty="0">
                <a:solidFill>
                  <a:srgbClr val="757070"/>
                </a:solidFill>
                <a:latin typeface="Calibri"/>
                <a:cs typeface="Calibri"/>
              </a:rPr>
              <a:t> </a:t>
            </a:r>
            <a:r>
              <a:rPr sz="1271" spc="-5" dirty="0">
                <a:solidFill>
                  <a:srgbClr val="757070"/>
                </a:solidFill>
                <a:latin typeface="Calibri"/>
                <a:cs typeface="Calibri"/>
              </a:rPr>
              <a:t>und</a:t>
            </a:r>
            <a:r>
              <a:rPr sz="1271" spc="9" dirty="0">
                <a:solidFill>
                  <a:srgbClr val="757070"/>
                </a:solidFill>
                <a:latin typeface="Calibri"/>
                <a:cs typeface="Calibri"/>
              </a:rPr>
              <a:t> </a:t>
            </a:r>
            <a:r>
              <a:rPr sz="1271" spc="-23" dirty="0">
                <a:solidFill>
                  <a:srgbClr val="757070"/>
                </a:solidFill>
                <a:latin typeface="Calibri"/>
                <a:cs typeface="Calibri"/>
              </a:rPr>
              <a:t>ggf. </a:t>
            </a:r>
            <a:r>
              <a:rPr sz="1271" spc="-272" dirty="0">
                <a:solidFill>
                  <a:srgbClr val="757070"/>
                </a:solidFill>
                <a:latin typeface="Calibri"/>
                <a:cs typeface="Calibri"/>
              </a:rPr>
              <a:t> </a:t>
            </a:r>
            <a:r>
              <a:rPr sz="1271" spc="-5" dirty="0">
                <a:solidFill>
                  <a:srgbClr val="757070"/>
                </a:solidFill>
                <a:latin typeface="Calibri"/>
                <a:cs typeface="Calibri"/>
              </a:rPr>
              <a:t>Anpassungen</a:t>
            </a:r>
            <a:r>
              <a:rPr sz="1271" spc="-14" dirty="0">
                <a:solidFill>
                  <a:srgbClr val="757070"/>
                </a:solidFill>
                <a:latin typeface="Calibri"/>
                <a:cs typeface="Calibri"/>
              </a:rPr>
              <a:t> </a:t>
            </a:r>
            <a:r>
              <a:rPr sz="1271" spc="-5" dirty="0">
                <a:solidFill>
                  <a:srgbClr val="757070"/>
                </a:solidFill>
                <a:latin typeface="Calibri"/>
                <a:cs typeface="Calibri"/>
              </a:rPr>
              <a:t>(insbesondere</a:t>
            </a:r>
            <a:r>
              <a:rPr sz="1271" spc="23" dirty="0">
                <a:solidFill>
                  <a:srgbClr val="757070"/>
                </a:solidFill>
                <a:latin typeface="Calibri"/>
                <a:cs typeface="Calibri"/>
              </a:rPr>
              <a:t> </a:t>
            </a:r>
            <a:r>
              <a:rPr sz="1271" spc="-5" dirty="0">
                <a:solidFill>
                  <a:srgbClr val="757070"/>
                </a:solidFill>
                <a:latin typeface="Calibri"/>
                <a:cs typeface="Calibri"/>
              </a:rPr>
              <a:t>Synodalversammlung)</a:t>
            </a:r>
            <a:endParaRPr sz="1271" dirty="0">
              <a:latin typeface="Calibri"/>
              <a:cs typeface="Calibri"/>
            </a:endParaRPr>
          </a:p>
        </p:txBody>
      </p:sp>
      <p:grpSp>
        <p:nvGrpSpPr>
          <p:cNvPr id="12" name="Gruppieren 11">
            <a:extLst>
              <a:ext uri="{FF2B5EF4-FFF2-40B4-BE49-F238E27FC236}">
                <a16:creationId xmlns:a16="http://schemas.microsoft.com/office/drawing/2014/main" id="{85F3CC67-0B93-44B3-9159-8DA8361AA923}"/>
              </a:ext>
            </a:extLst>
          </p:cNvPr>
          <p:cNvGrpSpPr/>
          <p:nvPr/>
        </p:nvGrpSpPr>
        <p:grpSpPr>
          <a:xfrm>
            <a:off x="2278004" y="2185338"/>
            <a:ext cx="8374824" cy="1796681"/>
            <a:chOff x="2278004" y="2185338"/>
            <a:chExt cx="8374824" cy="1796681"/>
          </a:xfrm>
        </p:grpSpPr>
        <p:pic>
          <p:nvPicPr>
            <p:cNvPr id="3" name="object 3"/>
            <p:cNvPicPr/>
            <p:nvPr/>
          </p:nvPicPr>
          <p:blipFill>
            <a:blip r:embed="rId2" cstate="print"/>
            <a:stretch>
              <a:fillRect/>
            </a:stretch>
          </p:blipFill>
          <p:spPr>
            <a:xfrm>
              <a:off x="4529730" y="2497926"/>
              <a:ext cx="2890733" cy="1171507"/>
            </a:xfrm>
            <a:prstGeom prst="rect">
              <a:avLst/>
            </a:prstGeom>
          </p:spPr>
        </p:pic>
        <p:sp>
          <p:nvSpPr>
            <p:cNvPr id="4" name="object 4"/>
            <p:cNvSpPr txBox="1"/>
            <p:nvPr/>
          </p:nvSpPr>
          <p:spPr>
            <a:xfrm>
              <a:off x="5121257" y="2966346"/>
              <a:ext cx="1711618" cy="207787"/>
            </a:xfrm>
            <a:prstGeom prst="rect">
              <a:avLst/>
            </a:prstGeom>
          </p:spPr>
          <p:txBody>
            <a:bodyPr vert="horz" wrap="square" lIns="0" tIns="12102" rIns="0" bIns="0" rtlCol="0">
              <a:spAutoFit/>
            </a:bodyPr>
            <a:lstStyle/>
            <a:p>
              <a:pPr marL="11527">
                <a:spcBef>
                  <a:spcPts val="95"/>
                </a:spcBef>
              </a:pPr>
              <a:r>
                <a:rPr sz="1271" spc="-5" dirty="0">
                  <a:latin typeface="Calibri"/>
                  <a:cs typeface="Calibri"/>
                </a:rPr>
                <a:t>Rat</a:t>
              </a:r>
              <a:r>
                <a:rPr sz="1271" spc="-27" dirty="0">
                  <a:latin typeface="Calibri"/>
                  <a:cs typeface="Calibri"/>
                </a:rPr>
                <a:t> </a:t>
              </a:r>
              <a:r>
                <a:rPr sz="1271" spc="-5" dirty="0">
                  <a:latin typeface="Calibri"/>
                  <a:cs typeface="Calibri"/>
                </a:rPr>
                <a:t>des</a:t>
              </a:r>
              <a:r>
                <a:rPr sz="1271" spc="-9" dirty="0">
                  <a:latin typeface="Calibri"/>
                  <a:cs typeface="Calibri"/>
                </a:rPr>
                <a:t> Pastoralen</a:t>
              </a:r>
              <a:r>
                <a:rPr sz="1271" spc="-27" dirty="0">
                  <a:latin typeface="Calibri"/>
                  <a:cs typeface="Calibri"/>
                </a:rPr>
                <a:t> </a:t>
              </a:r>
              <a:r>
                <a:rPr sz="1271" spc="-5" dirty="0">
                  <a:latin typeface="Calibri"/>
                  <a:cs typeface="Calibri"/>
                </a:rPr>
                <a:t>Raums</a:t>
              </a:r>
              <a:endParaRPr sz="1271" dirty="0">
                <a:latin typeface="Calibri"/>
                <a:cs typeface="Calibri"/>
              </a:endParaRPr>
            </a:p>
          </p:txBody>
        </p:sp>
        <p:pic>
          <p:nvPicPr>
            <p:cNvPr id="5" name="object 5"/>
            <p:cNvPicPr/>
            <p:nvPr/>
          </p:nvPicPr>
          <p:blipFill>
            <a:blip r:embed="rId3" cstate="print"/>
            <a:stretch>
              <a:fillRect/>
            </a:stretch>
          </p:blipFill>
          <p:spPr>
            <a:xfrm>
              <a:off x="7762095" y="2370677"/>
              <a:ext cx="2890733" cy="597510"/>
            </a:xfrm>
            <a:prstGeom prst="rect">
              <a:avLst/>
            </a:prstGeom>
          </p:spPr>
        </p:pic>
        <p:sp>
          <p:nvSpPr>
            <p:cNvPr id="6" name="object 6"/>
            <p:cNvSpPr txBox="1"/>
            <p:nvPr/>
          </p:nvSpPr>
          <p:spPr>
            <a:xfrm>
              <a:off x="8562477" y="2550025"/>
              <a:ext cx="1289765" cy="207787"/>
            </a:xfrm>
            <a:prstGeom prst="rect">
              <a:avLst/>
            </a:prstGeom>
          </p:spPr>
          <p:txBody>
            <a:bodyPr vert="horz" wrap="square" lIns="0" tIns="12102" rIns="0" bIns="0" rtlCol="0">
              <a:spAutoFit/>
            </a:bodyPr>
            <a:lstStyle/>
            <a:p>
              <a:pPr marL="11527">
                <a:spcBef>
                  <a:spcPts val="95"/>
                </a:spcBef>
              </a:pPr>
              <a:r>
                <a:rPr sz="1271" spc="-9" dirty="0">
                  <a:latin typeface="Calibri"/>
                  <a:cs typeface="Calibri"/>
                </a:rPr>
                <a:t>Verbandsausschuss</a:t>
              </a:r>
              <a:endParaRPr sz="1271" dirty="0">
                <a:latin typeface="Calibri"/>
                <a:cs typeface="Calibri"/>
              </a:endParaRPr>
            </a:p>
          </p:txBody>
        </p:sp>
        <p:pic>
          <p:nvPicPr>
            <p:cNvPr id="7" name="object 7"/>
            <p:cNvPicPr/>
            <p:nvPr/>
          </p:nvPicPr>
          <p:blipFill>
            <a:blip r:embed="rId4" cstate="print"/>
            <a:stretch>
              <a:fillRect/>
            </a:stretch>
          </p:blipFill>
          <p:spPr>
            <a:xfrm>
              <a:off x="2278004" y="2185338"/>
              <a:ext cx="1864453" cy="1796681"/>
            </a:xfrm>
            <a:prstGeom prst="rect">
              <a:avLst/>
            </a:prstGeom>
          </p:spPr>
        </p:pic>
        <p:sp>
          <p:nvSpPr>
            <p:cNvPr id="8" name="object 8"/>
            <p:cNvSpPr txBox="1"/>
            <p:nvPr/>
          </p:nvSpPr>
          <p:spPr>
            <a:xfrm>
              <a:off x="2700783" y="2843248"/>
              <a:ext cx="1024666" cy="445278"/>
            </a:xfrm>
            <a:prstGeom prst="rect">
              <a:avLst/>
            </a:prstGeom>
          </p:spPr>
          <p:txBody>
            <a:bodyPr vert="horz" wrap="square" lIns="0" tIns="10950" rIns="0" bIns="0" rtlCol="0">
              <a:spAutoFit/>
            </a:bodyPr>
            <a:lstStyle/>
            <a:p>
              <a:pPr marL="11527" marR="4611" indent="182119">
                <a:lnSpc>
                  <a:spcPct val="101899"/>
                </a:lnSpc>
                <a:spcBef>
                  <a:spcPts val="86"/>
                </a:spcBef>
              </a:pPr>
              <a:r>
                <a:rPr sz="1407" spc="5" dirty="0">
                  <a:latin typeface="Calibri"/>
                  <a:cs typeface="Calibri"/>
                </a:rPr>
                <a:t>Synodal- </a:t>
              </a:r>
              <a:r>
                <a:rPr sz="1407" spc="9" dirty="0">
                  <a:latin typeface="Calibri"/>
                  <a:cs typeface="Calibri"/>
                </a:rPr>
                <a:t> </a:t>
              </a:r>
              <a:r>
                <a:rPr sz="1407" spc="5" dirty="0">
                  <a:latin typeface="Calibri"/>
                  <a:cs typeface="Calibri"/>
                </a:rPr>
                <a:t>v</a:t>
              </a:r>
              <a:r>
                <a:rPr sz="1407" spc="14" dirty="0">
                  <a:latin typeface="Calibri"/>
                  <a:cs typeface="Calibri"/>
                </a:rPr>
                <a:t>e</a:t>
              </a:r>
              <a:r>
                <a:rPr sz="1407" spc="-14" dirty="0">
                  <a:latin typeface="Calibri"/>
                  <a:cs typeface="Calibri"/>
                </a:rPr>
                <a:t>r</a:t>
              </a:r>
              <a:r>
                <a:rPr sz="1407" spc="9" dirty="0">
                  <a:latin typeface="Calibri"/>
                  <a:cs typeface="Calibri"/>
                </a:rPr>
                <a:t>sa</a:t>
              </a:r>
              <a:r>
                <a:rPr sz="1407" spc="14" dirty="0">
                  <a:latin typeface="Calibri"/>
                  <a:cs typeface="Calibri"/>
                </a:rPr>
                <a:t>mm</a:t>
              </a:r>
              <a:r>
                <a:rPr sz="1407" spc="5" dirty="0">
                  <a:latin typeface="Calibri"/>
                  <a:cs typeface="Calibri"/>
                </a:rPr>
                <a:t>lun</a:t>
              </a:r>
              <a:r>
                <a:rPr sz="1407" spc="14" dirty="0">
                  <a:latin typeface="Calibri"/>
                  <a:cs typeface="Calibri"/>
                </a:rPr>
                <a:t>g</a:t>
              </a:r>
              <a:endParaRPr sz="1407" dirty="0">
                <a:latin typeface="Calibri"/>
                <a:cs typeface="Calibri"/>
              </a:endParaRPr>
            </a:p>
          </p:txBody>
        </p:sp>
        <p:pic>
          <p:nvPicPr>
            <p:cNvPr id="10" name="object 10"/>
            <p:cNvPicPr/>
            <p:nvPr/>
          </p:nvPicPr>
          <p:blipFill>
            <a:blip r:embed="rId5" cstate="print"/>
            <a:stretch>
              <a:fillRect/>
            </a:stretch>
          </p:blipFill>
          <p:spPr>
            <a:xfrm>
              <a:off x="7762095" y="3298755"/>
              <a:ext cx="2890733" cy="600277"/>
            </a:xfrm>
            <a:prstGeom prst="rect">
              <a:avLst/>
            </a:prstGeom>
          </p:spPr>
        </p:pic>
        <p:sp>
          <p:nvSpPr>
            <p:cNvPr id="11" name="object 11"/>
            <p:cNvSpPr txBox="1"/>
            <p:nvPr/>
          </p:nvSpPr>
          <p:spPr>
            <a:xfrm>
              <a:off x="8543113" y="3480870"/>
              <a:ext cx="1328954" cy="207787"/>
            </a:xfrm>
            <a:prstGeom prst="rect">
              <a:avLst/>
            </a:prstGeom>
          </p:spPr>
          <p:txBody>
            <a:bodyPr vert="horz" wrap="square" lIns="0" tIns="12102" rIns="0" bIns="0" rtlCol="0">
              <a:spAutoFit/>
            </a:bodyPr>
            <a:lstStyle/>
            <a:p>
              <a:pPr marL="11527">
                <a:spcBef>
                  <a:spcPts val="95"/>
                </a:spcBef>
              </a:pPr>
              <a:r>
                <a:rPr sz="1271" spc="-14" dirty="0">
                  <a:latin typeface="Calibri"/>
                  <a:cs typeface="Calibri"/>
                </a:rPr>
                <a:t>Verbandsvertretung</a:t>
              </a:r>
              <a:endParaRPr sz="1271" dirty="0">
                <a:latin typeface="Calibri"/>
                <a:cs typeface="Calibri"/>
              </a:endParaRPr>
            </a:p>
          </p:txBody>
        </p: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359151" y="1242970"/>
            <a:ext cx="6871255" cy="2846069"/>
          </a:xfrm>
          <a:prstGeom prst="rect">
            <a:avLst/>
          </a:prstGeom>
        </p:spPr>
        <p:txBody>
          <a:bodyPr vert="horz" wrap="square" lIns="0" tIns="11526" rIns="0" bIns="0" rtlCol="0">
            <a:spAutoFit/>
          </a:bodyPr>
          <a:lstStyle/>
          <a:p>
            <a:pPr marL="77804" algn="just">
              <a:spcBef>
                <a:spcPts val="91"/>
              </a:spcBef>
            </a:pPr>
            <a:r>
              <a:rPr sz="1588" spc="-5" dirty="0">
                <a:solidFill>
                  <a:srgbClr val="757070"/>
                </a:solidFill>
                <a:latin typeface="Myriad Pro"/>
                <a:cs typeface="Myriad Pro"/>
              </a:rPr>
              <a:t>Gremien</a:t>
            </a:r>
            <a:r>
              <a:rPr sz="1588" spc="-14" dirty="0">
                <a:solidFill>
                  <a:srgbClr val="757070"/>
                </a:solidFill>
                <a:latin typeface="Myriad Pro"/>
                <a:cs typeface="Myriad Pro"/>
              </a:rPr>
              <a:t> </a:t>
            </a:r>
            <a:r>
              <a:rPr sz="1588" spc="-5" dirty="0">
                <a:solidFill>
                  <a:srgbClr val="757070"/>
                </a:solidFill>
                <a:latin typeface="Myriad Pro"/>
                <a:cs typeface="Myriad Pro"/>
              </a:rPr>
              <a:t>im</a:t>
            </a:r>
            <a:r>
              <a:rPr sz="1588" spc="-9" dirty="0">
                <a:solidFill>
                  <a:srgbClr val="757070"/>
                </a:solidFill>
                <a:latin typeface="Myriad Pro"/>
                <a:cs typeface="Myriad Pro"/>
              </a:rPr>
              <a:t> pastoralen</a:t>
            </a:r>
            <a:r>
              <a:rPr sz="1588" spc="23" dirty="0">
                <a:solidFill>
                  <a:srgbClr val="757070"/>
                </a:solidFill>
                <a:latin typeface="Myriad Pro"/>
                <a:cs typeface="Myriad Pro"/>
              </a:rPr>
              <a:t> </a:t>
            </a:r>
            <a:r>
              <a:rPr sz="1588" dirty="0">
                <a:solidFill>
                  <a:srgbClr val="757070"/>
                </a:solidFill>
                <a:latin typeface="Myriad Pro"/>
                <a:cs typeface="Myriad Pro"/>
              </a:rPr>
              <a:t>Raum:</a:t>
            </a:r>
            <a:r>
              <a:rPr sz="1588" spc="-5" dirty="0">
                <a:solidFill>
                  <a:srgbClr val="757070"/>
                </a:solidFill>
                <a:latin typeface="Myriad Pro"/>
                <a:cs typeface="Myriad Pro"/>
              </a:rPr>
              <a:t> </a:t>
            </a:r>
            <a:r>
              <a:rPr sz="1588" dirty="0">
                <a:solidFill>
                  <a:srgbClr val="757070"/>
                </a:solidFill>
                <a:latin typeface="Myriad Pro"/>
                <a:cs typeface="Myriad Pro"/>
              </a:rPr>
              <a:t>Der Rat </a:t>
            </a:r>
            <a:r>
              <a:rPr sz="1588" spc="-5" dirty="0">
                <a:solidFill>
                  <a:srgbClr val="757070"/>
                </a:solidFill>
                <a:latin typeface="Myriad Pro"/>
                <a:cs typeface="Myriad Pro"/>
              </a:rPr>
              <a:t>des</a:t>
            </a:r>
            <a:r>
              <a:rPr sz="1588" dirty="0">
                <a:solidFill>
                  <a:srgbClr val="757070"/>
                </a:solidFill>
                <a:latin typeface="Myriad Pro"/>
                <a:cs typeface="Myriad Pro"/>
              </a:rPr>
              <a:t> </a:t>
            </a:r>
            <a:r>
              <a:rPr sz="1588" spc="-9" dirty="0">
                <a:solidFill>
                  <a:srgbClr val="757070"/>
                </a:solidFill>
                <a:latin typeface="Myriad Pro"/>
                <a:cs typeface="Myriad Pro"/>
              </a:rPr>
              <a:t>Pastoralen</a:t>
            </a:r>
            <a:r>
              <a:rPr sz="1588" spc="18" dirty="0">
                <a:solidFill>
                  <a:srgbClr val="757070"/>
                </a:solidFill>
                <a:latin typeface="Myriad Pro"/>
                <a:cs typeface="Myriad Pro"/>
              </a:rPr>
              <a:t> </a:t>
            </a:r>
            <a:r>
              <a:rPr sz="1588" dirty="0">
                <a:solidFill>
                  <a:srgbClr val="757070"/>
                </a:solidFill>
                <a:latin typeface="Myriad Pro"/>
                <a:cs typeface="Myriad Pro"/>
              </a:rPr>
              <a:t>Raums</a:t>
            </a:r>
            <a:endParaRPr sz="1588" dirty="0">
              <a:latin typeface="Myriad Pro"/>
              <a:cs typeface="Myriad Pro"/>
            </a:endParaRPr>
          </a:p>
          <a:p>
            <a:pPr>
              <a:lnSpc>
                <a:spcPct val="100000"/>
              </a:lnSpc>
            </a:pPr>
            <a:endParaRPr sz="1543" dirty="0">
              <a:latin typeface="Myriad Pro"/>
              <a:cs typeface="Myriad Pro"/>
            </a:endParaRPr>
          </a:p>
          <a:p>
            <a:pPr marL="2361208" algn="just">
              <a:spcBef>
                <a:spcPts val="1321"/>
              </a:spcBef>
            </a:pPr>
            <a:r>
              <a:rPr sz="1407" spc="9" dirty="0">
                <a:solidFill>
                  <a:srgbClr val="757070"/>
                </a:solidFill>
                <a:latin typeface="Myriad Pro"/>
                <a:cs typeface="Myriad Pro"/>
              </a:rPr>
              <a:t>Statut</a:t>
            </a:r>
            <a:r>
              <a:rPr sz="1407" spc="-32" dirty="0">
                <a:solidFill>
                  <a:srgbClr val="757070"/>
                </a:solidFill>
                <a:latin typeface="Myriad Pro"/>
                <a:cs typeface="Myriad Pro"/>
              </a:rPr>
              <a:t> </a:t>
            </a:r>
            <a:r>
              <a:rPr sz="1407" spc="9" dirty="0">
                <a:solidFill>
                  <a:srgbClr val="757070"/>
                </a:solidFill>
                <a:latin typeface="Myriad Pro"/>
                <a:cs typeface="Myriad Pro"/>
              </a:rPr>
              <a:t>des</a:t>
            </a:r>
            <a:r>
              <a:rPr sz="1407" spc="-14" dirty="0">
                <a:solidFill>
                  <a:srgbClr val="757070"/>
                </a:solidFill>
                <a:latin typeface="Myriad Pro"/>
                <a:cs typeface="Myriad Pro"/>
              </a:rPr>
              <a:t> </a:t>
            </a:r>
            <a:r>
              <a:rPr sz="1407" spc="5" dirty="0">
                <a:solidFill>
                  <a:srgbClr val="757070"/>
                </a:solidFill>
                <a:latin typeface="Myriad Pro"/>
                <a:cs typeface="Myriad Pro"/>
              </a:rPr>
              <a:t>Pastoralen</a:t>
            </a:r>
            <a:r>
              <a:rPr sz="1407" spc="-23" dirty="0">
                <a:solidFill>
                  <a:srgbClr val="757070"/>
                </a:solidFill>
                <a:latin typeface="Myriad Pro"/>
                <a:cs typeface="Myriad Pro"/>
              </a:rPr>
              <a:t> </a:t>
            </a:r>
            <a:r>
              <a:rPr sz="1407" spc="18" dirty="0">
                <a:solidFill>
                  <a:srgbClr val="757070"/>
                </a:solidFill>
                <a:latin typeface="Myriad Pro"/>
                <a:cs typeface="Myriad Pro"/>
              </a:rPr>
              <a:t>Raums</a:t>
            </a:r>
            <a:endParaRPr sz="1407" dirty="0">
              <a:latin typeface="Myriad Pro"/>
              <a:cs typeface="Myriad Pro"/>
            </a:endParaRPr>
          </a:p>
          <a:p>
            <a:pPr marL="11527" algn="just">
              <a:spcBef>
                <a:spcPts val="545"/>
              </a:spcBef>
            </a:pPr>
            <a:r>
              <a:rPr sz="1407" spc="14" dirty="0">
                <a:solidFill>
                  <a:srgbClr val="757070"/>
                </a:solidFill>
                <a:latin typeface="Franklin Gothic Medium Cond"/>
                <a:cs typeface="Franklin Gothic Medium Cond"/>
              </a:rPr>
              <a:t>§</a:t>
            </a:r>
            <a:r>
              <a:rPr sz="1407" spc="41" dirty="0">
                <a:solidFill>
                  <a:srgbClr val="757070"/>
                </a:solidFill>
                <a:latin typeface="Franklin Gothic Medium Cond"/>
                <a:cs typeface="Franklin Gothic Medium Cond"/>
              </a:rPr>
              <a:t> </a:t>
            </a:r>
            <a:r>
              <a:rPr sz="1407" spc="14" dirty="0">
                <a:solidFill>
                  <a:srgbClr val="757070"/>
                </a:solidFill>
                <a:latin typeface="Myriad Pro"/>
                <a:cs typeface="Myriad Pro"/>
              </a:rPr>
              <a:t>6</a:t>
            </a:r>
            <a:r>
              <a:rPr sz="1407" spc="5" dirty="0">
                <a:solidFill>
                  <a:srgbClr val="757070"/>
                </a:solidFill>
                <a:latin typeface="Myriad Pro"/>
                <a:cs typeface="Myriad Pro"/>
              </a:rPr>
              <a:t> </a:t>
            </a:r>
            <a:r>
              <a:rPr sz="1407" spc="14" dirty="0">
                <a:solidFill>
                  <a:srgbClr val="757070"/>
                </a:solidFill>
                <a:latin typeface="Myriad Pro"/>
                <a:cs typeface="Myriad Pro"/>
              </a:rPr>
              <a:t>Der</a:t>
            </a:r>
            <a:r>
              <a:rPr sz="1407" spc="-14" dirty="0">
                <a:solidFill>
                  <a:srgbClr val="757070"/>
                </a:solidFill>
                <a:latin typeface="Myriad Pro"/>
                <a:cs typeface="Myriad Pro"/>
              </a:rPr>
              <a:t> </a:t>
            </a:r>
            <a:r>
              <a:rPr sz="1407" spc="14" dirty="0">
                <a:solidFill>
                  <a:srgbClr val="757070"/>
                </a:solidFill>
                <a:latin typeface="Myriad Pro"/>
                <a:cs typeface="Myriad Pro"/>
              </a:rPr>
              <a:t>Rat</a:t>
            </a:r>
            <a:r>
              <a:rPr sz="1407" spc="-18" dirty="0">
                <a:solidFill>
                  <a:srgbClr val="757070"/>
                </a:solidFill>
                <a:latin typeface="Myriad Pro"/>
                <a:cs typeface="Myriad Pro"/>
              </a:rPr>
              <a:t> </a:t>
            </a:r>
            <a:r>
              <a:rPr sz="1407" spc="9" dirty="0">
                <a:solidFill>
                  <a:srgbClr val="757070"/>
                </a:solidFill>
                <a:latin typeface="Myriad Pro"/>
                <a:cs typeface="Myriad Pro"/>
              </a:rPr>
              <a:t>des </a:t>
            </a:r>
            <a:r>
              <a:rPr sz="1407" spc="5" dirty="0">
                <a:solidFill>
                  <a:srgbClr val="757070"/>
                </a:solidFill>
                <a:latin typeface="Myriad Pro"/>
                <a:cs typeface="Myriad Pro"/>
              </a:rPr>
              <a:t>Pastoralen</a:t>
            </a:r>
            <a:r>
              <a:rPr sz="1407" spc="-23" dirty="0">
                <a:solidFill>
                  <a:srgbClr val="757070"/>
                </a:solidFill>
                <a:latin typeface="Myriad Pro"/>
                <a:cs typeface="Myriad Pro"/>
              </a:rPr>
              <a:t> </a:t>
            </a:r>
            <a:r>
              <a:rPr sz="1407" spc="14" dirty="0">
                <a:solidFill>
                  <a:srgbClr val="757070"/>
                </a:solidFill>
                <a:latin typeface="Myriad Pro"/>
                <a:cs typeface="Myriad Pro"/>
              </a:rPr>
              <a:t>Raums:</a:t>
            </a:r>
            <a:endParaRPr sz="1407" dirty="0">
              <a:latin typeface="Myriad Pro"/>
              <a:cs typeface="Myriad Pro"/>
            </a:endParaRPr>
          </a:p>
          <a:p>
            <a:pPr marL="11527" marR="4611" algn="just">
              <a:lnSpc>
                <a:spcPct val="132300"/>
              </a:lnSpc>
            </a:pPr>
            <a:r>
              <a:rPr sz="1407" spc="14" dirty="0">
                <a:solidFill>
                  <a:srgbClr val="757070"/>
                </a:solidFill>
                <a:latin typeface="Myriad Pro"/>
                <a:cs typeface="Myriad Pro"/>
              </a:rPr>
              <a:t>Der Rat </a:t>
            </a:r>
            <a:r>
              <a:rPr sz="1407" spc="9" dirty="0">
                <a:solidFill>
                  <a:srgbClr val="757070"/>
                </a:solidFill>
                <a:latin typeface="Myriad Pro"/>
                <a:cs typeface="Myriad Pro"/>
              </a:rPr>
              <a:t>des </a:t>
            </a:r>
            <a:r>
              <a:rPr sz="1407" dirty="0">
                <a:solidFill>
                  <a:srgbClr val="757070"/>
                </a:solidFill>
                <a:latin typeface="Myriad Pro"/>
                <a:cs typeface="Myriad Pro"/>
              </a:rPr>
              <a:t>Pastoralen </a:t>
            </a:r>
            <a:r>
              <a:rPr sz="1407" spc="14" dirty="0">
                <a:solidFill>
                  <a:srgbClr val="757070"/>
                </a:solidFill>
                <a:latin typeface="Myriad Pro"/>
                <a:cs typeface="Myriad Pro"/>
              </a:rPr>
              <a:t>Raums </a:t>
            </a:r>
            <a:r>
              <a:rPr sz="1407" spc="5" dirty="0">
                <a:solidFill>
                  <a:srgbClr val="757070"/>
                </a:solidFill>
                <a:latin typeface="Myriad Pro"/>
                <a:cs typeface="Myriad Pro"/>
              </a:rPr>
              <a:t>ist </a:t>
            </a:r>
            <a:r>
              <a:rPr sz="1407" spc="9" dirty="0">
                <a:solidFill>
                  <a:srgbClr val="757070"/>
                </a:solidFill>
                <a:latin typeface="Myriad Pro"/>
                <a:cs typeface="Myriad Pro"/>
              </a:rPr>
              <a:t>ein Gremium, in </a:t>
            </a:r>
            <a:r>
              <a:rPr sz="1407" spc="14" dirty="0">
                <a:solidFill>
                  <a:srgbClr val="757070"/>
                </a:solidFill>
                <a:latin typeface="Myriad Pro"/>
                <a:cs typeface="Myriad Pro"/>
              </a:rPr>
              <a:t>dem </a:t>
            </a:r>
            <a:r>
              <a:rPr sz="1407" spc="9" dirty="0">
                <a:solidFill>
                  <a:srgbClr val="757070"/>
                </a:solidFill>
                <a:latin typeface="Myriad Pro"/>
                <a:cs typeface="Myriad Pro"/>
              </a:rPr>
              <a:t>sich die Delegierten der pfarrlichen </a:t>
            </a:r>
            <a:r>
              <a:rPr sz="1407" spc="14" dirty="0">
                <a:solidFill>
                  <a:srgbClr val="757070"/>
                </a:solidFill>
                <a:latin typeface="Myriad Pro"/>
                <a:cs typeface="Myriad Pro"/>
              </a:rPr>
              <a:t> </a:t>
            </a:r>
            <a:r>
              <a:rPr sz="1407" spc="9" dirty="0">
                <a:solidFill>
                  <a:srgbClr val="757070"/>
                </a:solidFill>
                <a:latin typeface="Myriad Pro"/>
                <a:cs typeface="Myriad Pro"/>
              </a:rPr>
              <a:t>Gremien</a:t>
            </a:r>
            <a:r>
              <a:rPr sz="1407" spc="14" dirty="0">
                <a:solidFill>
                  <a:srgbClr val="757070"/>
                </a:solidFill>
                <a:latin typeface="Myriad Pro"/>
                <a:cs typeface="Myriad Pro"/>
              </a:rPr>
              <a:t> </a:t>
            </a:r>
            <a:r>
              <a:rPr sz="1407" spc="9" dirty="0">
                <a:solidFill>
                  <a:srgbClr val="757070"/>
                </a:solidFill>
                <a:latin typeface="Myriad Pro"/>
                <a:cs typeface="Myriad Pro"/>
              </a:rPr>
              <a:t>zusammen</a:t>
            </a:r>
            <a:r>
              <a:rPr sz="1407" spc="14" dirty="0">
                <a:solidFill>
                  <a:srgbClr val="757070"/>
                </a:solidFill>
                <a:latin typeface="Myriad Pro"/>
                <a:cs typeface="Myriad Pro"/>
              </a:rPr>
              <a:t> </a:t>
            </a:r>
            <a:r>
              <a:rPr sz="1407" spc="9" dirty="0">
                <a:solidFill>
                  <a:srgbClr val="757070"/>
                </a:solidFill>
                <a:latin typeface="Myriad Pro"/>
                <a:cs typeface="Myriad Pro"/>
              </a:rPr>
              <a:t>mit</a:t>
            </a:r>
            <a:r>
              <a:rPr sz="1407" spc="14" dirty="0">
                <a:solidFill>
                  <a:srgbClr val="757070"/>
                </a:solidFill>
                <a:latin typeface="Myriad Pro"/>
                <a:cs typeface="Myriad Pro"/>
              </a:rPr>
              <a:t> </a:t>
            </a:r>
            <a:r>
              <a:rPr sz="1407" spc="5" dirty="0">
                <a:solidFill>
                  <a:srgbClr val="757070"/>
                </a:solidFill>
                <a:latin typeface="Myriad Pro"/>
                <a:cs typeface="Myriad Pro"/>
              </a:rPr>
              <a:t>von</a:t>
            </a:r>
            <a:r>
              <a:rPr sz="1407" spc="9" dirty="0">
                <a:solidFill>
                  <a:srgbClr val="757070"/>
                </a:solidFill>
                <a:latin typeface="Myriad Pro"/>
                <a:cs typeface="Myriad Pro"/>
              </a:rPr>
              <a:t> der</a:t>
            </a:r>
            <a:r>
              <a:rPr sz="1407" spc="14" dirty="0">
                <a:solidFill>
                  <a:srgbClr val="757070"/>
                </a:solidFill>
                <a:latin typeface="Myriad Pro"/>
                <a:cs typeface="Myriad Pro"/>
              </a:rPr>
              <a:t> </a:t>
            </a:r>
            <a:r>
              <a:rPr sz="1407" spc="5" dirty="0">
                <a:solidFill>
                  <a:srgbClr val="757070"/>
                </a:solidFill>
                <a:latin typeface="Myriad Pro"/>
                <a:cs typeface="Myriad Pro"/>
              </a:rPr>
              <a:t>Synodalversammlung</a:t>
            </a:r>
            <a:r>
              <a:rPr sz="1407" spc="9" dirty="0">
                <a:solidFill>
                  <a:srgbClr val="757070"/>
                </a:solidFill>
                <a:latin typeface="Myriad Pro"/>
                <a:cs typeface="Myriad Pro"/>
              </a:rPr>
              <a:t> gewählten</a:t>
            </a:r>
            <a:r>
              <a:rPr sz="1407" spc="14" dirty="0">
                <a:solidFill>
                  <a:srgbClr val="757070"/>
                </a:solidFill>
                <a:latin typeface="Myriad Pro"/>
                <a:cs typeface="Myriad Pro"/>
              </a:rPr>
              <a:t> </a:t>
            </a:r>
            <a:r>
              <a:rPr sz="1407" spc="5" dirty="0">
                <a:solidFill>
                  <a:srgbClr val="757070"/>
                </a:solidFill>
                <a:latin typeface="Myriad Pro"/>
                <a:cs typeface="Myriad Pro"/>
              </a:rPr>
              <a:t>Personen</a:t>
            </a:r>
            <a:r>
              <a:rPr sz="1407" spc="9" dirty="0">
                <a:solidFill>
                  <a:srgbClr val="757070"/>
                </a:solidFill>
                <a:latin typeface="Myriad Pro"/>
                <a:cs typeface="Myriad Pro"/>
              </a:rPr>
              <a:t> </a:t>
            </a:r>
            <a:r>
              <a:rPr sz="1407" spc="14" dirty="0">
                <a:solidFill>
                  <a:srgbClr val="757070"/>
                </a:solidFill>
                <a:latin typeface="Myriad Pro"/>
                <a:cs typeface="Myriad Pro"/>
              </a:rPr>
              <a:t>und</a:t>
            </a:r>
            <a:r>
              <a:rPr sz="1407" spc="18" dirty="0">
                <a:solidFill>
                  <a:srgbClr val="757070"/>
                </a:solidFill>
                <a:latin typeface="Myriad Pro"/>
                <a:cs typeface="Myriad Pro"/>
              </a:rPr>
              <a:t> </a:t>
            </a:r>
            <a:r>
              <a:rPr sz="1407" spc="14" dirty="0">
                <a:solidFill>
                  <a:srgbClr val="757070"/>
                </a:solidFill>
                <a:latin typeface="Myriad Pro"/>
                <a:cs typeface="Myriad Pro"/>
              </a:rPr>
              <a:t>dem </a:t>
            </a:r>
            <a:r>
              <a:rPr sz="1407" spc="18" dirty="0">
                <a:solidFill>
                  <a:srgbClr val="757070"/>
                </a:solidFill>
                <a:latin typeface="Myriad Pro"/>
                <a:cs typeface="Myriad Pro"/>
              </a:rPr>
              <a:t> </a:t>
            </a:r>
            <a:r>
              <a:rPr sz="1407" spc="5" dirty="0">
                <a:solidFill>
                  <a:srgbClr val="757070"/>
                </a:solidFill>
                <a:latin typeface="Myriad Pro"/>
                <a:cs typeface="Myriad Pro"/>
              </a:rPr>
              <a:t>Leitungsteam</a:t>
            </a:r>
            <a:r>
              <a:rPr sz="1407" spc="91" dirty="0">
                <a:solidFill>
                  <a:srgbClr val="757070"/>
                </a:solidFill>
                <a:latin typeface="Myriad Pro"/>
                <a:cs typeface="Myriad Pro"/>
              </a:rPr>
              <a:t> </a:t>
            </a:r>
            <a:r>
              <a:rPr sz="1407" spc="5" dirty="0">
                <a:solidFill>
                  <a:srgbClr val="757070"/>
                </a:solidFill>
                <a:latin typeface="Myriad Pro"/>
                <a:cs typeface="Myriad Pro"/>
              </a:rPr>
              <a:t>über</a:t>
            </a:r>
            <a:r>
              <a:rPr sz="1407" spc="103" dirty="0">
                <a:solidFill>
                  <a:srgbClr val="757070"/>
                </a:solidFill>
                <a:latin typeface="Myriad Pro"/>
                <a:cs typeface="Myriad Pro"/>
              </a:rPr>
              <a:t> </a:t>
            </a:r>
            <a:r>
              <a:rPr sz="1407" spc="9" dirty="0">
                <a:solidFill>
                  <a:srgbClr val="757070"/>
                </a:solidFill>
                <a:latin typeface="Myriad Pro"/>
                <a:cs typeface="Myriad Pro"/>
              </a:rPr>
              <a:t>die</a:t>
            </a:r>
            <a:r>
              <a:rPr sz="1407" spc="103" dirty="0">
                <a:solidFill>
                  <a:srgbClr val="757070"/>
                </a:solidFill>
                <a:latin typeface="Myriad Pro"/>
                <a:cs typeface="Myriad Pro"/>
              </a:rPr>
              <a:t> </a:t>
            </a:r>
            <a:r>
              <a:rPr sz="1407" spc="9" dirty="0">
                <a:solidFill>
                  <a:srgbClr val="757070"/>
                </a:solidFill>
                <a:latin typeface="Myriad Pro"/>
                <a:cs typeface="Myriad Pro"/>
              </a:rPr>
              <a:t>Schwerpunkte</a:t>
            </a:r>
            <a:r>
              <a:rPr sz="1407" spc="103" dirty="0">
                <a:solidFill>
                  <a:srgbClr val="757070"/>
                </a:solidFill>
                <a:latin typeface="Myriad Pro"/>
                <a:cs typeface="Myriad Pro"/>
              </a:rPr>
              <a:t> </a:t>
            </a:r>
            <a:r>
              <a:rPr sz="1407" spc="9" dirty="0">
                <a:solidFill>
                  <a:srgbClr val="757070"/>
                </a:solidFill>
                <a:latin typeface="Myriad Pro"/>
                <a:cs typeface="Myriad Pro"/>
              </a:rPr>
              <a:t>der</a:t>
            </a:r>
            <a:r>
              <a:rPr sz="1407" spc="103" dirty="0">
                <a:solidFill>
                  <a:srgbClr val="757070"/>
                </a:solidFill>
                <a:latin typeface="Myriad Pro"/>
                <a:cs typeface="Myriad Pro"/>
              </a:rPr>
              <a:t> </a:t>
            </a:r>
            <a:r>
              <a:rPr sz="1407" dirty="0">
                <a:solidFill>
                  <a:srgbClr val="757070"/>
                </a:solidFill>
                <a:latin typeface="Myriad Pro"/>
                <a:cs typeface="Myriad Pro"/>
              </a:rPr>
              <a:t>Pastoral</a:t>
            </a:r>
            <a:r>
              <a:rPr sz="1407" spc="100" dirty="0">
                <a:solidFill>
                  <a:srgbClr val="757070"/>
                </a:solidFill>
                <a:latin typeface="Myriad Pro"/>
                <a:cs typeface="Myriad Pro"/>
              </a:rPr>
              <a:t> </a:t>
            </a:r>
            <a:r>
              <a:rPr sz="1407" spc="14" dirty="0">
                <a:solidFill>
                  <a:srgbClr val="757070"/>
                </a:solidFill>
                <a:latin typeface="Myriad Pro"/>
                <a:cs typeface="Myriad Pro"/>
              </a:rPr>
              <a:t>im</a:t>
            </a:r>
            <a:r>
              <a:rPr sz="1407" spc="95" dirty="0">
                <a:solidFill>
                  <a:srgbClr val="757070"/>
                </a:solidFill>
                <a:latin typeface="Myriad Pro"/>
                <a:cs typeface="Myriad Pro"/>
              </a:rPr>
              <a:t> </a:t>
            </a:r>
            <a:r>
              <a:rPr sz="1407" spc="9" dirty="0">
                <a:solidFill>
                  <a:srgbClr val="757070"/>
                </a:solidFill>
                <a:latin typeface="Myriad Pro"/>
                <a:cs typeface="Myriad Pro"/>
              </a:rPr>
              <a:t>Sinne</a:t>
            </a:r>
            <a:r>
              <a:rPr sz="1407" spc="103" dirty="0">
                <a:solidFill>
                  <a:srgbClr val="757070"/>
                </a:solidFill>
                <a:latin typeface="Myriad Pro"/>
                <a:cs typeface="Myriad Pro"/>
              </a:rPr>
              <a:t> </a:t>
            </a:r>
            <a:r>
              <a:rPr sz="1407" spc="9" dirty="0">
                <a:solidFill>
                  <a:srgbClr val="757070"/>
                </a:solidFill>
                <a:latin typeface="Myriad Pro"/>
                <a:cs typeface="Myriad Pro"/>
              </a:rPr>
              <a:t>des</a:t>
            </a:r>
            <a:r>
              <a:rPr sz="1407" spc="95" dirty="0">
                <a:solidFill>
                  <a:srgbClr val="757070"/>
                </a:solidFill>
                <a:latin typeface="Myriad Pro"/>
                <a:cs typeface="Myriad Pro"/>
              </a:rPr>
              <a:t> </a:t>
            </a:r>
            <a:r>
              <a:rPr sz="1407" spc="9" dirty="0">
                <a:solidFill>
                  <a:srgbClr val="757070"/>
                </a:solidFill>
                <a:latin typeface="Myriad Pro"/>
                <a:cs typeface="Myriad Pro"/>
              </a:rPr>
              <a:t>Abschlussdokuments</a:t>
            </a:r>
            <a:r>
              <a:rPr sz="1407" spc="103" dirty="0">
                <a:solidFill>
                  <a:srgbClr val="757070"/>
                </a:solidFill>
                <a:latin typeface="Myriad Pro"/>
                <a:cs typeface="Myriad Pro"/>
              </a:rPr>
              <a:t> </a:t>
            </a:r>
            <a:r>
              <a:rPr sz="1407" spc="9" dirty="0">
                <a:solidFill>
                  <a:srgbClr val="757070"/>
                </a:solidFill>
                <a:latin typeface="Myriad Pro"/>
                <a:cs typeface="Myriad Pro"/>
              </a:rPr>
              <a:t>der</a:t>
            </a:r>
            <a:endParaRPr sz="1407" dirty="0">
              <a:latin typeface="Myriad Pro"/>
              <a:cs typeface="Myriad Pro"/>
            </a:endParaRPr>
          </a:p>
          <a:p>
            <a:pPr marL="11527" marR="5763" algn="just">
              <a:lnSpc>
                <a:spcPct val="132300"/>
              </a:lnSpc>
              <a:spcBef>
                <a:spcPts val="14"/>
              </a:spcBef>
            </a:pPr>
            <a:r>
              <a:rPr sz="1407" spc="9" dirty="0">
                <a:solidFill>
                  <a:srgbClr val="757070"/>
                </a:solidFill>
                <a:latin typeface="Myriad Pro"/>
                <a:cs typeface="Myriad Pro"/>
              </a:rPr>
              <a:t>Diözesansynode</a:t>
            </a:r>
            <a:r>
              <a:rPr sz="1407" spc="14" dirty="0">
                <a:solidFill>
                  <a:srgbClr val="757070"/>
                </a:solidFill>
                <a:latin typeface="Myriad Pro"/>
                <a:cs typeface="Myriad Pro"/>
              </a:rPr>
              <a:t> </a:t>
            </a:r>
            <a:r>
              <a:rPr sz="1407" spc="9" dirty="0">
                <a:solidFill>
                  <a:srgbClr val="757070"/>
                </a:solidFill>
                <a:latin typeface="Myriad Pro"/>
                <a:cs typeface="Myriad Pro"/>
              </a:rPr>
              <a:t>2013-2016,</a:t>
            </a:r>
            <a:r>
              <a:rPr sz="1407" spc="14" dirty="0">
                <a:solidFill>
                  <a:srgbClr val="757070"/>
                </a:solidFill>
                <a:latin typeface="Myriad Pro"/>
                <a:cs typeface="Myriad Pro"/>
              </a:rPr>
              <a:t> </a:t>
            </a:r>
            <a:r>
              <a:rPr sz="1407" spc="9" dirty="0">
                <a:solidFill>
                  <a:srgbClr val="757070"/>
                </a:solidFill>
                <a:latin typeface="Myriad Pro"/>
                <a:cs typeface="Myriad Pro"/>
              </a:rPr>
              <a:t>insbesondere</a:t>
            </a:r>
            <a:r>
              <a:rPr sz="1407" spc="14" dirty="0">
                <a:solidFill>
                  <a:srgbClr val="757070"/>
                </a:solidFill>
                <a:latin typeface="Myriad Pro"/>
                <a:cs typeface="Myriad Pro"/>
              </a:rPr>
              <a:t> </a:t>
            </a:r>
            <a:r>
              <a:rPr sz="1407" spc="9" dirty="0">
                <a:solidFill>
                  <a:srgbClr val="757070"/>
                </a:solidFill>
                <a:latin typeface="Myriad Pro"/>
                <a:cs typeface="Myriad Pro"/>
              </a:rPr>
              <a:t>einer</a:t>
            </a:r>
            <a:r>
              <a:rPr sz="1407" spc="14" dirty="0">
                <a:solidFill>
                  <a:srgbClr val="757070"/>
                </a:solidFill>
                <a:latin typeface="Myriad Pro"/>
                <a:cs typeface="Myriad Pro"/>
              </a:rPr>
              <a:t> </a:t>
            </a:r>
            <a:r>
              <a:rPr sz="1407" spc="9" dirty="0">
                <a:solidFill>
                  <a:srgbClr val="757070"/>
                </a:solidFill>
                <a:latin typeface="Myriad Pro"/>
                <a:cs typeface="Myriad Pro"/>
              </a:rPr>
              <a:t>diakonischen</a:t>
            </a:r>
            <a:r>
              <a:rPr sz="1407" spc="14" dirty="0">
                <a:solidFill>
                  <a:srgbClr val="757070"/>
                </a:solidFill>
                <a:latin typeface="Myriad Pro"/>
                <a:cs typeface="Myriad Pro"/>
              </a:rPr>
              <a:t> und</a:t>
            </a:r>
            <a:r>
              <a:rPr sz="1407" spc="18" dirty="0">
                <a:solidFill>
                  <a:srgbClr val="757070"/>
                </a:solidFill>
                <a:latin typeface="Myriad Pro"/>
                <a:cs typeface="Myriad Pro"/>
              </a:rPr>
              <a:t> </a:t>
            </a:r>
            <a:r>
              <a:rPr sz="1407" spc="9" dirty="0">
                <a:solidFill>
                  <a:srgbClr val="757070"/>
                </a:solidFill>
                <a:latin typeface="Myriad Pro"/>
                <a:cs typeface="Myriad Pro"/>
              </a:rPr>
              <a:t>missionarischen </a:t>
            </a:r>
            <a:r>
              <a:rPr sz="1407" spc="14" dirty="0">
                <a:solidFill>
                  <a:srgbClr val="757070"/>
                </a:solidFill>
                <a:latin typeface="Myriad Pro"/>
                <a:cs typeface="Myriad Pro"/>
              </a:rPr>
              <a:t> </a:t>
            </a:r>
            <a:r>
              <a:rPr sz="1407" spc="5" dirty="0">
                <a:solidFill>
                  <a:srgbClr val="757070"/>
                </a:solidFill>
                <a:latin typeface="Myriad Pro"/>
                <a:cs typeface="Myriad Pro"/>
              </a:rPr>
              <a:t>Ausrichtung,</a:t>
            </a:r>
            <a:r>
              <a:rPr sz="1407" spc="9" dirty="0">
                <a:solidFill>
                  <a:srgbClr val="757070"/>
                </a:solidFill>
                <a:latin typeface="Myriad Pro"/>
                <a:cs typeface="Myriad Pro"/>
              </a:rPr>
              <a:t> </a:t>
            </a:r>
            <a:r>
              <a:rPr sz="1407" spc="5" dirty="0">
                <a:solidFill>
                  <a:srgbClr val="757070"/>
                </a:solidFill>
                <a:latin typeface="Myriad Pro"/>
                <a:cs typeface="Myriad Pro"/>
              </a:rPr>
              <a:t>verständigen.</a:t>
            </a:r>
            <a:r>
              <a:rPr sz="1407" spc="9" dirty="0">
                <a:solidFill>
                  <a:srgbClr val="757070"/>
                </a:solidFill>
                <a:latin typeface="Myriad Pro"/>
                <a:cs typeface="Myriad Pro"/>
              </a:rPr>
              <a:t> </a:t>
            </a:r>
            <a:r>
              <a:rPr sz="1407" spc="14" dirty="0">
                <a:solidFill>
                  <a:srgbClr val="757070"/>
                </a:solidFill>
                <a:latin typeface="Myriad Pro"/>
                <a:cs typeface="Myriad Pro"/>
              </a:rPr>
              <a:t>Die</a:t>
            </a:r>
            <a:r>
              <a:rPr sz="1407" spc="18" dirty="0">
                <a:solidFill>
                  <a:srgbClr val="757070"/>
                </a:solidFill>
                <a:latin typeface="Myriad Pro"/>
                <a:cs typeface="Myriad Pro"/>
              </a:rPr>
              <a:t> </a:t>
            </a:r>
            <a:r>
              <a:rPr sz="1407" spc="9" dirty="0">
                <a:solidFill>
                  <a:srgbClr val="757070"/>
                </a:solidFill>
                <a:latin typeface="Myriad Pro"/>
                <a:cs typeface="Myriad Pro"/>
              </a:rPr>
              <a:t>Beratungen</a:t>
            </a:r>
            <a:r>
              <a:rPr sz="1407" spc="14" dirty="0">
                <a:solidFill>
                  <a:srgbClr val="757070"/>
                </a:solidFill>
                <a:latin typeface="Myriad Pro"/>
                <a:cs typeface="Myriad Pro"/>
              </a:rPr>
              <a:t> zum</a:t>
            </a:r>
            <a:r>
              <a:rPr sz="1407" spc="18" dirty="0">
                <a:solidFill>
                  <a:srgbClr val="757070"/>
                </a:solidFill>
                <a:latin typeface="Myriad Pro"/>
                <a:cs typeface="Myriad Pro"/>
              </a:rPr>
              <a:t> </a:t>
            </a:r>
            <a:r>
              <a:rPr sz="1407" spc="5" dirty="0">
                <a:solidFill>
                  <a:srgbClr val="757070"/>
                </a:solidFill>
                <a:latin typeface="Myriad Pro"/>
                <a:cs typeface="Myriad Pro"/>
              </a:rPr>
              <a:t>Haushalt</a:t>
            </a:r>
            <a:r>
              <a:rPr sz="1407" spc="9" dirty="0">
                <a:solidFill>
                  <a:srgbClr val="757070"/>
                </a:solidFill>
                <a:latin typeface="Myriad Pro"/>
                <a:cs typeface="Myriad Pro"/>
              </a:rPr>
              <a:t> erfolgen</a:t>
            </a:r>
            <a:r>
              <a:rPr sz="1407" spc="14" dirty="0">
                <a:solidFill>
                  <a:srgbClr val="757070"/>
                </a:solidFill>
                <a:latin typeface="Myriad Pro"/>
                <a:cs typeface="Myriad Pro"/>
              </a:rPr>
              <a:t> </a:t>
            </a:r>
            <a:r>
              <a:rPr sz="1407" spc="9" dirty="0">
                <a:solidFill>
                  <a:srgbClr val="757070"/>
                </a:solidFill>
                <a:latin typeface="Myriad Pro"/>
                <a:cs typeface="Myriad Pro"/>
              </a:rPr>
              <a:t>in</a:t>
            </a:r>
            <a:r>
              <a:rPr sz="1407" spc="14" dirty="0">
                <a:solidFill>
                  <a:srgbClr val="757070"/>
                </a:solidFill>
                <a:latin typeface="Myriad Pro"/>
                <a:cs typeface="Myriad Pro"/>
              </a:rPr>
              <a:t> </a:t>
            </a:r>
            <a:r>
              <a:rPr sz="1407" spc="9" dirty="0">
                <a:solidFill>
                  <a:srgbClr val="757070"/>
                </a:solidFill>
                <a:latin typeface="Myriad Pro"/>
                <a:cs typeface="Myriad Pro"/>
              </a:rPr>
              <a:t>gemeinsamer </a:t>
            </a:r>
            <a:r>
              <a:rPr sz="1407" spc="14" dirty="0">
                <a:solidFill>
                  <a:srgbClr val="757070"/>
                </a:solidFill>
                <a:latin typeface="Myriad Pro"/>
                <a:cs typeface="Myriad Pro"/>
              </a:rPr>
              <a:t> Abstimmung</a:t>
            </a:r>
            <a:r>
              <a:rPr sz="1407" spc="-5" dirty="0">
                <a:solidFill>
                  <a:srgbClr val="757070"/>
                </a:solidFill>
                <a:latin typeface="Myriad Pro"/>
                <a:cs typeface="Myriad Pro"/>
              </a:rPr>
              <a:t> </a:t>
            </a:r>
            <a:r>
              <a:rPr sz="1407" spc="14" dirty="0">
                <a:solidFill>
                  <a:srgbClr val="757070"/>
                </a:solidFill>
                <a:latin typeface="Myriad Pro"/>
                <a:cs typeface="Myriad Pro"/>
              </a:rPr>
              <a:t>zwischen</a:t>
            </a:r>
            <a:r>
              <a:rPr sz="1407" spc="-9" dirty="0">
                <a:solidFill>
                  <a:srgbClr val="757070"/>
                </a:solidFill>
                <a:latin typeface="Myriad Pro"/>
                <a:cs typeface="Myriad Pro"/>
              </a:rPr>
              <a:t> </a:t>
            </a:r>
            <a:r>
              <a:rPr sz="1407" spc="9" dirty="0">
                <a:solidFill>
                  <a:srgbClr val="757070"/>
                </a:solidFill>
                <a:latin typeface="Myriad Pro"/>
                <a:cs typeface="Myriad Pro"/>
              </a:rPr>
              <a:t>diesem</a:t>
            </a:r>
            <a:r>
              <a:rPr sz="1407" spc="-9" dirty="0">
                <a:solidFill>
                  <a:srgbClr val="757070"/>
                </a:solidFill>
                <a:latin typeface="Myriad Pro"/>
                <a:cs typeface="Myriad Pro"/>
              </a:rPr>
              <a:t> </a:t>
            </a:r>
            <a:r>
              <a:rPr sz="1407" spc="9" dirty="0">
                <a:solidFill>
                  <a:srgbClr val="757070"/>
                </a:solidFill>
                <a:latin typeface="Myriad Pro"/>
                <a:cs typeface="Myriad Pro"/>
              </a:rPr>
              <a:t>Gremium</a:t>
            </a:r>
            <a:r>
              <a:rPr sz="1407" spc="-18" dirty="0">
                <a:solidFill>
                  <a:srgbClr val="757070"/>
                </a:solidFill>
                <a:latin typeface="Myriad Pro"/>
                <a:cs typeface="Myriad Pro"/>
              </a:rPr>
              <a:t> </a:t>
            </a:r>
            <a:r>
              <a:rPr sz="1407" spc="14" dirty="0">
                <a:solidFill>
                  <a:srgbClr val="757070"/>
                </a:solidFill>
                <a:latin typeface="Myriad Pro"/>
                <a:cs typeface="Myriad Pro"/>
              </a:rPr>
              <a:t>und</a:t>
            </a:r>
            <a:r>
              <a:rPr sz="1407" dirty="0">
                <a:solidFill>
                  <a:srgbClr val="757070"/>
                </a:solidFill>
                <a:latin typeface="Myriad Pro"/>
                <a:cs typeface="Myriad Pro"/>
              </a:rPr>
              <a:t> </a:t>
            </a:r>
            <a:r>
              <a:rPr sz="1407" spc="9" dirty="0">
                <a:solidFill>
                  <a:srgbClr val="757070"/>
                </a:solidFill>
                <a:latin typeface="Myriad Pro"/>
                <a:cs typeface="Myriad Pro"/>
              </a:rPr>
              <a:t>der</a:t>
            </a:r>
            <a:r>
              <a:rPr sz="1407" spc="-50" dirty="0">
                <a:solidFill>
                  <a:srgbClr val="757070"/>
                </a:solidFill>
                <a:latin typeface="Myriad Pro"/>
                <a:cs typeface="Myriad Pro"/>
              </a:rPr>
              <a:t> </a:t>
            </a:r>
            <a:r>
              <a:rPr sz="1407" spc="5" dirty="0">
                <a:solidFill>
                  <a:srgbClr val="757070"/>
                </a:solidFill>
                <a:latin typeface="Myriad Pro"/>
                <a:cs typeface="Myriad Pro"/>
              </a:rPr>
              <a:t>Verbandsvertretung.</a:t>
            </a:r>
            <a:endParaRPr sz="1407" dirty="0">
              <a:latin typeface="Myriad Pro"/>
              <a:cs typeface="Myriad Pro"/>
            </a:endParaRPr>
          </a:p>
        </p:txBody>
      </p:sp>
      <p:pic>
        <p:nvPicPr>
          <p:cNvPr id="3" name="object 3"/>
          <p:cNvPicPr/>
          <p:nvPr/>
        </p:nvPicPr>
        <p:blipFill>
          <a:blip r:embed="rId2" cstate="print"/>
          <a:stretch>
            <a:fillRect/>
          </a:stretch>
        </p:blipFill>
        <p:spPr>
          <a:xfrm>
            <a:off x="4650062" y="4554635"/>
            <a:ext cx="2890733" cy="1174273"/>
          </a:xfrm>
          <a:prstGeom prst="rect">
            <a:avLst/>
          </a:prstGeom>
        </p:spPr>
      </p:pic>
      <p:sp>
        <p:nvSpPr>
          <p:cNvPr id="4" name="object 4"/>
          <p:cNvSpPr txBox="1"/>
          <p:nvPr/>
        </p:nvSpPr>
        <p:spPr>
          <a:xfrm>
            <a:off x="5135087" y="5009226"/>
            <a:ext cx="1924850" cy="232246"/>
          </a:xfrm>
          <a:prstGeom prst="rect">
            <a:avLst/>
          </a:prstGeom>
        </p:spPr>
        <p:txBody>
          <a:bodyPr vert="horz" wrap="square" lIns="0" tIns="15560" rIns="0" bIns="0" rtlCol="0">
            <a:spAutoFit/>
          </a:bodyPr>
          <a:lstStyle/>
          <a:p>
            <a:pPr marL="11527">
              <a:spcBef>
                <a:spcPts val="123"/>
              </a:spcBef>
            </a:pPr>
            <a:r>
              <a:rPr sz="1407" spc="9" dirty="0">
                <a:latin typeface="Calibri"/>
                <a:cs typeface="Calibri"/>
              </a:rPr>
              <a:t>Rat</a:t>
            </a:r>
            <a:r>
              <a:rPr sz="1407" spc="-18" dirty="0">
                <a:latin typeface="Calibri"/>
                <a:cs typeface="Calibri"/>
              </a:rPr>
              <a:t> </a:t>
            </a:r>
            <a:r>
              <a:rPr sz="1407" spc="9" dirty="0">
                <a:latin typeface="Calibri"/>
                <a:cs typeface="Calibri"/>
              </a:rPr>
              <a:t>des</a:t>
            </a:r>
            <a:r>
              <a:rPr sz="1407" spc="-9" dirty="0">
                <a:latin typeface="Calibri"/>
                <a:cs typeface="Calibri"/>
              </a:rPr>
              <a:t> </a:t>
            </a:r>
            <a:r>
              <a:rPr sz="1407" dirty="0">
                <a:latin typeface="Calibri"/>
                <a:cs typeface="Calibri"/>
              </a:rPr>
              <a:t>Pastoralen</a:t>
            </a:r>
            <a:r>
              <a:rPr sz="1407" spc="-27" dirty="0">
                <a:latin typeface="Calibri"/>
                <a:cs typeface="Calibri"/>
              </a:rPr>
              <a:t> </a:t>
            </a:r>
            <a:r>
              <a:rPr sz="1407" spc="9" dirty="0">
                <a:latin typeface="Calibri"/>
                <a:cs typeface="Calibri"/>
              </a:rPr>
              <a:t>Raums</a:t>
            </a:r>
            <a:endParaRPr sz="1407" dirty="0">
              <a:latin typeface="Calibri"/>
              <a:cs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359151" y="1242970"/>
            <a:ext cx="6871831" cy="3131916"/>
          </a:xfrm>
          <a:prstGeom prst="rect">
            <a:avLst/>
          </a:prstGeom>
        </p:spPr>
        <p:txBody>
          <a:bodyPr vert="horz" wrap="square" lIns="0" tIns="11526" rIns="0" bIns="0" rtlCol="0">
            <a:spAutoFit/>
          </a:bodyPr>
          <a:lstStyle/>
          <a:p>
            <a:pPr marL="58209" algn="just">
              <a:spcBef>
                <a:spcPts val="91"/>
              </a:spcBef>
            </a:pPr>
            <a:r>
              <a:rPr sz="1588" spc="-5" dirty="0">
                <a:solidFill>
                  <a:srgbClr val="757070"/>
                </a:solidFill>
                <a:latin typeface="Myriad Pro"/>
                <a:cs typeface="Myriad Pro"/>
              </a:rPr>
              <a:t>Gremien</a:t>
            </a:r>
            <a:r>
              <a:rPr sz="1588" spc="-18" dirty="0">
                <a:solidFill>
                  <a:srgbClr val="757070"/>
                </a:solidFill>
                <a:latin typeface="Myriad Pro"/>
                <a:cs typeface="Myriad Pro"/>
              </a:rPr>
              <a:t> </a:t>
            </a:r>
            <a:r>
              <a:rPr sz="1588" spc="-5" dirty="0">
                <a:solidFill>
                  <a:srgbClr val="757070"/>
                </a:solidFill>
                <a:latin typeface="Myriad Pro"/>
                <a:cs typeface="Myriad Pro"/>
              </a:rPr>
              <a:t>im</a:t>
            </a:r>
            <a:r>
              <a:rPr sz="1588" spc="-9" dirty="0">
                <a:solidFill>
                  <a:srgbClr val="757070"/>
                </a:solidFill>
                <a:latin typeface="Myriad Pro"/>
                <a:cs typeface="Myriad Pro"/>
              </a:rPr>
              <a:t> pastoralen</a:t>
            </a:r>
            <a:r>
              <a:rPr sz="1588" spc="18" dirty="0">
                <a:solidFill>
                  <a:srgbClr val="757070"/>
                </a:solidFill>
                <a:latin typeface="Myriad Pro"/>
                <a:cs typeface="Myriad Pro"/>
              </a:rPr>
              <a:t> </a:t>
            </a:r>
            <a:r>
              <a:rPr sz="1588" dirty="0">
                <a:solidFill>
                  <a:srgbClr val="757070"/>
                </a:solidFill>
                <a:latin typeface="Myriad Pro"/>
                <a:cs typeface="Myriad Pro"/>
              </a:rPr>
              <a:t>Raum:</a:t>
            </a:r>
            <a:r>
              <a:rPr sz="1588" spc="-5" dirty="0">
                <a:solidFill>
                  <a:srgbClr val="757070"/>
                </a:solidFill>
                <a:latin typeface="Myriad Pro"/>
                <a:cs typeface="Myriad Pro"/>
              </a:rPr>
              <a:t> Die Synodalversammlung</a:t>
            </a:r>
            <a:endParaRPr sz="1588" dirty="0">
              <a:latin typeface="Myriad Pro"/>
              <a:cs typeface="Myriad Pro"/>
            </a:endParaRPr>
          </a:p>
          <a:p>
            <a:pPr>
              <a:lnSpc>
                <a:spcPct val="100000"/>
              </a:lnSpc>
            </a:pPr>
            <a:endParaRPr sz="1543" dirty="0">
              <a:latin typeface="Myriad Pro"/>
              <a:cs typeface="Myriad Pro"/>
            </a:endParaRPr>
          </a:p>
          <a:p>
            <a:pPr marL="2361208" algn="just">
              <a:spcBef>
                <a:spcPts val="1321"/>
              </a:spcBef>
            </a:pPr>
            <a:r>
              <a:rPr sz="1407" spc="9" dirty="0">
                <a:solidFill>
                  <a:srgbClr val="757070"/>
                </a:solidFill>
                <a:latin typeface="Myriad Pro"/>
                <a:cs typeface="Myriad Pro"/>
              </a:rPr>
              <a:t>Statut</a:t>
            </a:r>
            <a:r>
              <a:rPr sz="1407" spc="-32" dirty="0">
                <a:solidFill>
                  <a:srgbClr val="757070"/>
                </a:solidFill>
                <a:latin typeface="Myriad Pro"/>
                <a:cs typeface="Myriad Pro"/>
              </a:rPr>
              <a:t> </a:t>
            </a:r>
            <a:r>
              <a:rPr sz="1407" spc="9" dirty="0">
                <a:solidFill>
                  <a:srgbClr val="757070"/>
                </a:solidFill>
                <a:latin typeface="Myriad Pro"/>
                <a:cs typeface="Myriad Pro"/>
              </a:rPr>
              <a:t>des</a:t>
            </a:r>
            <a:r>
              <a:rPr sz="1407" spc="-14" dirty="0">
                <a:solidFill>
                  <a:srgbClr val="757070"/>
                </a:solidFill>
                <a:latin typeface="Myriad Pro"/>
                <a:cs typeface="Myriad Pro"/>
              </a:rPr>
              <a:t> </a:t>
            </a:r>
            <a:r>
              <a:rPr sz="1407" spc="5" dirty="0">
                <a:solidFill>
                  <a:srgbClr val="757070"/>
                </a:solidFill>
                <a:latin typeface="Myriad Pro"/>
                <a:cs typeface="Myriad Pro"/>
              </a:rPr>
              <a:t>Pastoralen</a:t>
            </a:r>
            <a:r>
              <a:rPr sz="1407" spc="-23" dirty="0">
                <a:solidFill>
                  <a:srgbClr val="757070"/>
                </a:solidFill>
                <a:latin typeface="Myriad Pro"/>
                <a:cs typeface="Myriad Pro"/>
              </a:rPr>
              <a:t> </a:t>
            </a:r>
            <a:r>
              <a:rPr sz="1407" spc="18" dirty="0">
                <a:solidFill>
                  <a:srgbClr val="757070"/>
                </a:solidFill>
                <a:latin typeface="Myriad Pro"/>
                <a:cs typeface="Myriad Pro"/>
              </a:rPr>
              <a:t>Raums</a:t>
            </a:r>
            <a:endParaRPr sz="1407" dirty="0">
              <a:latin typeface="Myriad Pro"/>
              <a:cs typeface="Myriad Pro"/>
            </a:endParaRPr>
          </a:p>
          <a:p>
            <a:pPr marL="11527" algn="just">
              <a:spcBef>
                <a:spcPts val="545"/>
              </a:spcBef>
            </a:pPr>
            <a:r>
              <a:rPr sz="1407" spc="14" dirty="0">
                <a:solidFill>
                  <a:srgbClr val="757070"/>
                </a:solidFill>
                <a:latin typeface="Franklin Gothic Medium Cond"/>
                <a:cs typeface="Franklin Gothic Medium Cond"/>
              </a:rPr>
              <a:t>§</a:t>
            </a:r>
            <a:r>
              <a:rPr sz="1407" spc="23" dirty="0">
                <a:solidFill>
                  <a:srgbClr val="757070"/>
                </a:solidFill>
                <a:latin typeface="Franklin Gothic Medium Cond"/>
                <a:cs typeface="Franklin Gothic Medium Cond"/>
              </a:rPr>
              <a:t> </a:t>
            </a:r>
            <a:r>
              <a:rPr sz="1407" spc="14" dirty="0">
                <a:solidFill>
                  <a:srgbClr val="757070"/>
                </a:solidFill>
                <a:latin typeface="Myriad Pro"/>
                <a:cs typeface="Myriad Pro"/>
              </a:rPr>
              <a:t>7</a:t>
            </a:r>
            <a:r>
              <a:rPr sz="1407" spc="-14" dirty="0">
                <a:solidFill>
                  <a:srgbClr val="757070"/>
                </a:solidFill>
                <a:latin typeface="Myriad Pro"/>
                <a:cs typeface="Myriad Pro"/>
              </a:rPr>
              <a:t> </a:t>
            </a:r>
            <a:r>
              <a:rPr sz="1407" spc="9" dirty="0">
                <a:solidFill>
                  <a:srgbClr val="757070"/>
                </a:solidFill>
                <a:latin typeface="Myriad Pro"/>
                <a:cs typeface="Myriad Pro"/>
              </a:rPr>
              <a:t>Synodalversammlung:</a:t>
            </a:r>
            <a:endParaRPr sz="1407" dirty="0">
              <a:latin typeface="Myriad Pro"/>
              <a:cs typeface="Myriad Pro"/>
            </a:endParaRPr>
          </a:p>
          <a:p>
            <a:pPr marL="11527" marR="5763" algn="just">
              <a:lnSpc>
                <a:spcPct val="132300"/>
              </a:lnSpc>
            </a:pPr>
            <a:r>
              <a:rPr sz="1407" spc="14" dirty="0">
                <a:solidFill>
                  <a:srgbClr val="757070"/>
                </a:solidFill>
                <a:latin typeface="Myriad Pro"/>
                <a:cs typeface="Myriad Pro"/>
              </a:rPr>
              <a:t>Die </a:t>
            </a:r>
            <a:r>
              <a:rPr sz="1407" spc="5" dirty="0">
                <a:solidFill>
                  <a:srgbClr val="757070"/>
                </a:solidFill>
                <a:latin typeface="Myriad Pro"/>
                <a:cs typeface="Myriad Pro"/>
              </a:rPr>
              <a:t>Synodalversammlung setzt </a:t>
            </a:r>
            <a:r>
              <a:rPr sz="1407" spc="9" dirty="0">
                <a:solidFill>
                  <a:srgbClr val="757070"/>
                </a:solidFill>
                <a:latin typeface="Myriad Pro"/>
                <a:cs typeface="Myriad Pro"/>
              </a:rPr>
              <a:t>sich aus den Mitgliedern des Rates des </a:t>
            </a:r>
            <a:r>
              <a:rPr sz="1407" dirty="0">
                <a:solidFill>
                  <a:srgbClr val="757070"/>
                </a:solidFill>
                <a:latin typeface="Myriad Pro"/>
                <a:cs typeface="Myriad Pro"/>
              </a:rPr>
              <a:t>Pastoralen </a:t>
            </a:r>
            <a:r>
              <a:rPr sz="1407" spc="9" dirty="0">
                <a:solidFill>
                  <a:srgbClr val="757070"/>
                </a:solidFill>
                <a:latin typeface="Myriad Pro"/>
                <a:cs typeface="Myriad Pro"/>
              </a:rPr>
              <a:t>Raums, </a:t>
            </a:r>
            <a:r>
              <a:rPr sz="1407" spc="14" dirty="0">
                <a:solidFill>
                  <a:srgbClr val="757070"/>
                </a:solidFill>
                <a:latin typeface="Myriad Pro"/>
                <a:cs typeface="Myriad Pro"/>
              </a:rPr>
              <a:t> </a:t>
            </a:r>
            <a:r>
              <a:rPr sz="1407" spc="5" dirty="0">
                <a:solidFill>
                  <a:srgbClr val="757070"/>
                </a:solidFill>
                <a:latin typeface="Myriad Pro"/>
                <a:cs typeface="Myriad Pro"/>
              </a:rPr>
              <a:t>Vertreterinnen</a:t>
            </a:r>
            <a:r>
              <a:rPr sz="1407" spc="9" dirty="0">
                <a:solidFill>
                  <a:srgbClr val="757070"/>
                </a:solidFill>
                <a:latin typeface="Myriad Pro"/>
                <a:cs typeface="Myriad Pro"/>
              </a:rPr>
              <a:t> und</a:t>
            </a:r>
            <a:r>
              <a:rPr sz="1407" spc="14" dirty="0">
                <a:solidFill>
                  <a:srgbClr val="757070"/>
                </a:solidFill>
                <a:latin typeface="Myriad Pro"/>
                <a:cs typeface="Myriad Pro"/>
              </a:rPr>
              <a:t> </a:t>
            </a:r>
            <a:r>
              <a:rPr sz="1407" spc="5" dirty="0">
                <a:solidFill>
                  <a:srgbClr val="757070"/>
                </a:solidFill>
                <a:latin typeface="Myriad Pro"/>
                <a:cs typeface="Myriad Pro"/>
              </a:rPr>
              <a:t>Vertretern</a:t>
            </a:r>
            <a:r>
              <a:rPr sz="1407" spc="9" dirty="0">
                <a:solidFill>
                  <a:srgbClr val="757070"/>
                </a:solidFill>
                <a:latin typeface="Myriad Pro"/>
                <a:cs typeface="Myriad Pro"/>
              </a:rPr>
              <a:t> der</a:t>
            </a:r>
            <a:r>
              <a:rPr sz="1407" spc="14" dirty="0">
                <a:solidFill>
                  <a:srgbClr val="757070"/>
                </a:solidFill>
                <a:latin typeface="Myriad Pro"/>
                <a:cs typeface="Myriad Pro"/>
              </a:rPr>
              <a:t> </a:t>
            </a:r>
            <a:r>
              <a:rPr sz="1407" spc="5" dirty="0">
                <a:solidFill>
                  <a:srgbClr val="757070"/>
                </a:solidFill>
                <a:latin typeface="Myriad Pro"/>
                <a:cs typeface="Myriad Pro"/>
              </a:rPr>
              <a:t>Verwaltungsgremien</a:t>
            </a:r>
            <a:r>
              <a:rPr sz="1407" spc="9" dirty="0">
                <a:solidFill>
                  <a:srgbClr val="757070"/>
                </a:solidFill>
                <a:latin typeface="Myriad Pro"/>
                <a:cs typeface="Myriad Pro"/>
              </a:rPr>
              <a:t> </a:t>
            </a:r>
            <a:r>
              <a:rPr sz="1407" spc="14" dirty="0">
                <a:solidFill>
                  <a:srgbClr val="757070"/>
                </a:solidFill>
                <a:latin typeface="Myriad Pro"/>
                <a:cs typeface="Myriad Pro"/>
              </a:rPr>
              <a:t>und</a:t>
            </a:r>
            <a:r>
              <a:rPr sz="1407" spc="18" dirty="0">
                <a:solidFill>
                  <a:srgbClr val="757070"/>
                </a:solidFill>
                <a:latin typeface="Myriad Pro"/>
                <a:cs typeface="Myriad Pro"/>
              </a:rPr>
              <a:t> </a:t>
            </a:r>
            <a:r>
              <a:rPr sz="1407" spc="9" dirty="0">
                <a:solidFill>
                  <a:srgbClr val="757070"/>
                </a:solidFill>
                <a:latin typeface="Myriad Pro"/>
                <a:cs typeface="Myriad Pro"/>
              </a:rPr>
              <a:t>Delegierten</a:t>
            </a:r>
            <a:r>
              <a:rPr sz="1407" spc="14" dirty="0">
                <a:solidFill>
                  <a:srgbClr val="757070"/>
                </a:solidFill>
                <a:latin typeface="Myriad Pro"/>
                <a:cs typeface="Myriad Pro"/>
              </a:rPr>
              <a:t> </a:t>
            </a:r>
            <a:r>
              <a:rPr sz="1407" spc="9" dirty="0">
                <a:solidFill>
                  <a:srgbClr val="757070"/>
                </a:solidFill>
                <a:latin typeface="Myriad Pro"/>
                <a:cs typeface="Myriad Pro"/>
              </a:rPr>
              <a:t>der</a:t>
            </a:r>
            <a:r>
              <a:rPr sz="1407" spc="14" dirty="0">
                <a:solidFill>
                  <a:srgbClr val="757070"/>
                </a:solidFill>
                <a:latin typeface="Myriad Pro"/>
                <a:cs typeface="Myriad Pro"/>
              </a:rPr>
              <a:t> </a:t>
            </a:r>
            <a:r>
              <a:rPr sz="1407" spc="18" dirty="0">
                <a:solidFill>
                  <a:srgbClr val="757070"/>
                </a:solidFill>
                <a:latin typeface="Myriad Pro"/>
                <a:cs typeface="Myriad Pro"/>
              </a:rPr>
              <a:t>Orte</a:t>
            </a:r>
            <a:r>
              <a:rPr sz="1407" spc="23" dirty="0">
                <a:solidFill>
                  <a:srgbClr val="757070"/>
                </a:solidFill>
                <a:latin typeface="Myriad Pro"/>
                <a:cs typeface="Myriad Pro"/>
              </a:rPr>
              <a:t> </a:t>
            </a:r>
            <a:r>
              <a:rPr sz="1407" spc="5" dirty="0">
                <a:solidFill>
                  <a:srgbClr val="757070"/>
                </a:solidFill>
                <a:latin typeface="Myriad Pro"/>
                <a:cs typeface="Myriad Pro"/>
              </a:rPr>
              <a:t>von </a:t>
            </a:r>
            <a:r>
              <a:rPr sz="1407" spc="9" dirty="0">
                <a:solidFill>
                  <a:srgbClr val="757070"/>
                </a:solidFill>
                <a:latin typeface="Myriad Pro"/>
                <a:cs typeface="Myriad Pro"/>
              </a:rPr>
              <a:t> Kirche</a:t>
            </a:r>
            <a:r>
              <a:rPr sz="1407" spc="64" dirty="0">
                <a:solidFill>
                  <a:srgbClr val="757070"/>
                </a:solidFill>
                <a:latin typeface="Myriad Pro"/>
                <a:cs typeface="Myriad Pro"/>
              </a:rPr>
              <a:t> </a:t>
            </a:r>
            <a:r>
              <a:rPr sz="1407" spc="9" dirty="0">
                <a:solidFill>
                  <a:srgbClr val="757070"/>
                </a:solidFill>
                <a:latin typeface="Myriad Pro"/>
                <a:cs typeface="Myriad Pro"/>
              </a:rPr>
              <a:t>zusammen.</a:t>
            </a:r>
            <a:r>
              <a:rPr sz="1407" spc="54" dirty="0">
                <a:solidFill>
                  <a:srgbClr val="757070"/>
                </a:solidFill>
                <a:latin typeface="Myriad Pro"/>
                <a:cs typeface="Myriad Pro"/>
              </a:rPr>
              <a:t> </a:t>
            </a:r>
            <a:r>
              <a:rPr sz="1407" spc="18" dirty="0">
                <a:solidFill>
                  <a:srgbClr val="757070"/>
                </a:solidFill>
                <a:latin typeface="Myriad Pro"/>
                <a:cs typeface="Myriad Pro"/>
              </a:rPr>
              <a:t>In</a:t>
            </a:r>
            <a:r>
              <a:rPr sz="1407" spc="64" dirty="0">
                <a:solidFill>
                  <a:srgbClr val="757070"/>
                </a:solidFill>
                <a:latin typeface="Myriad Pro"/>
                <a:cs typeface="Myriad Pro"/>
              </a:rPr>
              <a:t> </a:t>
            </a:r>
            <a:r>
              <a:rPr sz="1407" spc="9" dirty="0">
                <a:solidFill>
                  <a:srgbClr val="757070"/>
                </a:solidFill>
                <a:latin typeface="Myriad Pro"/>
                <a:cs typeface="Myriad Pro"/>
              </a:rPr>
              <a:t>ihr</a:t>
            </a:r>
            <a:r>
              <a:rPr sz="1407" spc="68" dirty="0">
                <a:solidFill>
                  <a:srgbClr val="757070"/>
                </a:solidFill>
                <a:latin typeface="Myriad Pro"/>
                <a:cs typeface="Myriad Pro"/>
              </a:rPr>
              <a:t> </a:t>
            </a:r>
            <a:r>
              <a:rPr sz="1407" spc="9" dirty="0">
                <a:solidFill>
                  <a:srgbClr val="757070"/>
                </a:solidFill>
                <a:latin typeface="Myriad Pro"/>
                <a:cs typeface="Myriad Pro"/>
              </a:rPr>
              <a:t>wirken</a:t>
            </a:r>
            <a:r>
              <a:rPr sz="1407" spc="54" dirty="0">
                <a:solidFill>
                  <a:srgbClr val="757070"/>
                </a:solidFill>
                <a:latin typeface="Myriad Pro"/>
                <a:cs typeface="Myriad Pro"/>
              </a:rPr>
              <a:t> </a:t>
            </a:r>
            <a:r>
              <a:rPr sz="1407" spc="9" dirty="0">
                <a:solidFill>
                  <a:srgbClr val="757070"/>
                </a:solidFill>
                <a:latin typeface="Myriad Pro"/>
                <a:cs typeface="Myriad Pro"/>
              </a:rPr>
              <a:t>auch</a:t>
            </a:r>
            <a:r>
              <a:rPr sz="1407" spc="59" dirty="0">
                <a:solidFill>
                  <a:srgbClr val="757070"/>
                </a:solidFill>
                <a:latin typeface="Myriad Pro"/>
                <a:cs typeface="Myriad Pro"/>
              </a:rPr>
              <a:t> </a:t>
            </a:r>
            <a:r>
              <a:rPr sz="1407" spc="9" dirty="0">
                <a:solidFill>
                  <a:srgbClr val="757070"/>
                </a:solidFill>
                <a:latin typeface="Myriad Pro"/>
                <a:cs typeface="Myriad Pro"/>
              </a:rPr>
              <a:t>die</a:t>
            </a:r>
            <a:r>
              <a:rPr sz="1407" spc="68" dirty="0">
                <a:solidFill>
                  <a:srgbClr val="757070"/>
                </a:solidFill>
                <a:latin typeface="Myriad Pro"/>
                <a:cs typeface="Myriad Pro"/>
              </a:rPr>
              <a:t> </a:t>
            </a:r>
            <a:r>
              <a:rPr sz="1407" spc="5" dirty="0">
                <a:solidFill>
                  <a:srgbClr val="757070"/>
                </a:solidFill>
                <a:latin typeface="Myriad Pro"/>
                <a:cs typeface="Myriad Pro"/>
              </a:rPr>
              <a:t>pastoralen</a:t>
            </a:r>
            <a:r>
              <a:rPr sz="1407" spc="54" dirty="0">
                <a:solidFill>
                  <a:srgbClr val="757070"/>
                </a:solidFill>
                <a:latin typeface="Myriad Pro"/>
                <a:cs typeface="Myriad Pro"/>
              </a:rPr>
              <a:t> </a:t>
            </a:r>
            <a:r>
              <a:rPr sz="1407" spc="9" dirty="0">
                <a:solidFill>
                  <a:srgbClr val="757070"/>
                </a:solidFill>
                <a:latin typeface="Myriad Pro"/>
                <a:cs typeface="Myriad Pro"/>
              </a:rPr>
              <a:t>Mitarbeiterinnen</a:t>
            </a:r>
            <a:r>
              <a:rPr sz="1407" spc="54" dirty="0">
                <a:solidFill>
                  <a:srgbClr val="757070"/>
                </a:solidFill>
                <a:latin typeface="Myriad Pro"/>
                <a:cs typeface="Myriad Pro"/>
              </a:rPr>
              <a:t> </a:t>
            </a:r>
            <a:r>
              <a:rPr sz="1407" spc="14" dirty="0">
                <a:solidFill>
                  <a:srgbClr val="757070"/>
                </a:solidFill>
                <a:latin typeface="Myriad Pro"/>
                <a:cs typeface="Myriad Pro"/>
              </a:rPr>
              <a:t>und</a:t>
            </a:r>
            <a:r>
              <a:rPr sz="1407" spc="64" dirty="0">
                <a:solidFill>
                  <a:srgbClr val="757070"/>
                </a:solidFill>
                <a:latin typeface="Myriad Pro"/>
                <a:cs typeface="Myriad Pro"/>
              </a:rPr>
              <a:t> </a:t>
            </a:r>
            <a:r>
              <a:rPr sz="1407" spc="9" dirty="0">
                <a:solidFill>
                  <a:srgbClr val="757070"/>
                </a:solidFill>
                <a:latin typeface="Myriad Pro"/>
                <a:cs typeface="Myriad Pro"/>
              </a:rPr>
              <a:t>Mitarbeiter</a:t>
            </a:r>
            <a:r>
              <a:rPr sz="1407" spc="68" dirty="0">
                <a:solidFill>
                  <a:srgbClr val="757070"/>
                </a:solidFill>
                <a:latin typeface="Myriad Pro"/>
                <a:cs typeface="Myriad Pro"/>
              </a:rPr>
              <a:t> </a:t>
            </a:r>
            <a:r>
              <a:rPr sz="1407" spc="5" dirty="0">
                <a:solidFill>
                  <a:srgbClr val="757070"/>
                </a:solidFill>
                <a:latin typeface="Myriad Pro"/>
                <a:cs typeface="Myriad Pro"/>
              </a:rPr>
              <a:t>mit.</a:t>
            </a:r>
            <a:endParaRPr sz="1407" dirty="0">
              <a:latin typeface="Myriad Pro"/>
              <a:cs typeface="Myriad Pro"/>
            </a:endParaRPr>
          </a:p>
          <a:p>
            <a:pPr marL="11527" marR="4611" algn="just">
              <a:lnSpc>
                <a:spcPct val="132300"/>
              </a:lnSpc>
              <a:spcBef>
                <a:spcPts val="14"/>
              </a:spcBef>
            </a:pPr>
            <a:r>
              <a:rPr sz="1407" spc="9" dirty="0">
                <a:solidFill>
                  <a:srgbClr val="757070"/>
                </a:solidFill>
                <a:latin typeface="Myriad Pro"/>
                <a:cs typeface="Myriad Pro"/>
              </a:rPr>
              <a:t>Sie </a:t>
            </a:r>
            <a:r>
              <a:rPr sz="1407" spc="5" dirty="0">
                <a:solidFill>
                  <a:srgbClr val="757070"/>
                </a:solidFill>
                <a:latin typeface="Myriad Pro"/>
                <a:cs typeface="Myriad Pro"/>
              </a:rPr>
              <a:t>dient </a:t>
            </a:r>
            <a:r>
              <a:rPr sz="1407" spc="9" dirty="0">
                <a:solidFill>
                  <a:srgbClr val="757070"/>
                </a:solidFill>
                <a:latin typeface="Myriad Pro"/>
                <a:cs typeface="Myriad Pro"/>
              </a:rPr>
              <a:t>der </a:t>
            </a:r>
            <a:r>
              <a:rPr sz="1407" spc="5" dirty="0">
                <a:solidFill>
                  <a:srgbClr val="757070"/>
                </a:solidFill>
                <a:latin typeface="Myriad Pro"/>
                <a:cs typeface="Myriad Pro"/>
              </a:rPr>
              <a:t>Vernetzung </a:t>
            </a:r>
            <a:r>
              <a:rPr sz="1407" spc="14" dirty="0">
                <a:solidFill>
                  <a:srgbClr val="757070"/>
                </a:solidFill>
                <a:latin typeface="Myriad Pro"/>
                <a:cs typeface="Myriad Pro"/>
              </a:rPr>
              <a:t>und Kommunikation </a:t>
            </a:r>
            <a:r>
              <a:rPr sz="1407" spc="-9" dirty="0">
                <a:solidFill>
                  <a:srgbClr val="757070"/>
                </a:solidFill>
                <a:latin typeface="Myriad Pro"/>
                <a:cs typeface="Myriad Pro"/>
              </a:rPr>
              <a:t>derer, </a:t>
            </a:r>
            <a:r>
              <a:rPr sz="1407" spc="9" dirty="0">
                <a:solidFill>
                  <a:srgbClr val="757070"/>
                </a:solidFill>
                <a:latin typeface="Myriad Pro"/>
                <a:cs typeface="Myriad Pro"/>
              </a:rPr>
              <a:t>die kirchliches </a:t>
            </a:r>
            <a:r>
              <a:rPr sz="1407" spc="14" dirty="0">
                <a:solidFill>
                  <a:srgbClr val="757070"/>
                </a:solidFill>
                <a:latin typeface="Myriad Pro"/>
                <a:cs typeface="Myriad Pro"/>
              </a:rPr>
              <a:t>und </a:t>
            </a:r>
            <a:r>
              <a:rPr sz="1407" spc="9" dirty="0">
                <a:solidFill>
                  <a:srgbClr val="757070"/>
                </a:solidFill>
                <a:latin typeface="Myriad Pro"/>
                <a:cs typeface="Myriad Pro"/>
              </a:rPr>
              <a:t>christliches </a:t>
            </a:r>
            <a:r>
              <a:rPr sz="1407" spc="5" dirty="0">
                <a:solidFill>
                  <a:srgbClr val="757070"/>
                </a:solidFill>
                <a:latin typeface="Myriad Pro"/>
                <a:cs typeface="Myriad Pro"/>
              </a:rPr>
              <a:t>Leben </a:t>
            </a:r>
            <a:r>
              <a:rPr sz="1407" spc="9" dirty="0">
                <a:solidFill>
                  <a:srgbClr val="757070"/>
                </a:solidFill>
                <a:latin typeface="Myriad Pro"/>
                <a:cs typeface="Myriad Pro"/>
              </a:rPr>
              <a:t> </a:t>
            </a:r>
            <a:r>
              <a:rPr sz="1407" spc="14" dirty="0">
                <a:solidFill>
                  <a:srgbClr val="757070"/>
                </a:solidFill>
                <a:latin typeface="Myriad Pro"/>
                <a:cs typeface="Myriad Pro"/>
              </a:rPr>
              <a:t>im</a:t>
            </a:r>
            <a:r>
              <a:rPr sz="1407" spc="18" dirty="0">
                <a:solidFill>
                  <a:srgbClr val="757070"/>
                </a:solidFill>
                <a:latin typeface="Myriad Pro"/>
                <a:cs typeface="Myriad Pro"/>
              </a:rPr>
              <a:t> </a:t>
            </a:r>
            <a:r>
              <a:rPr sz="1407" dirty="0">
                <a:solidFill>
                  <a:srgbClr val="757070"/>
                </a:solidFill>
                <a:latin typeface="Myriad Pro"/>
                <a:cs typeface="Myriad Pro"/>
              </a:rPr>
              <a:t>Pastoralen</a:t>
            </a:r>
            <a:r>
              <a:rPr sz="1407" spc="5" dirty="0">
                <a:solidFill>
                  <a:srgbClr val="757070"/>
                </a:solidFill>
                <a:latin typeface="Myriad Pro"/>
                <a:cs typeface="Myriad Pro"/>
              </a:rPr>
              <a:t> </a:t>
            </a:r>
            <a:r>
              <a:rPr sz="1407" spc="18" dirty="0">
                <a:solidFill>
                  <a:srgbClr val="757070"/>
                </a:solidFill>
                <a:latin typeface="Myriad Pro"/>
                <a:cs typeface="Myriad Pro"/>
              </a:rPr>
              <a:t>Raum</a:t>
            </a:r>
            <a:r>
              <a:rPr sz="1407" spc="23" dirty="0">
                <a:solidFill>
                  <a:srgbClr val="757070"/>
                </a:solidFill>
                <a:latin typeface="Myriad Pro"/>
                <a:cs typeface="Myriad Pro"/>
              </a:rPr>
              <a:t> </a:t>
            </a:r>
            <a:r>
              <a:rPr sz="1407" spc="5" dirty="0">
                <a:solidFill>
                  <a:srgbClr val="757070"/>
                </a:solidFill>
                <a:latin typeface="Myriad Pro"/>
                <a:cs typeface="Myriad Pro"/>
              </a:rPr>
              <a:t>befördern</a:t>
            </a:r>
            <a:r>
              <a:rPr sz="1407" spc="9" dirty="0">
                <a:solidFill>
                  <a:srgbClr val="757070"/>
                </a:solidFill>
                <a:latin typeface="Myriad Pro"/>
                <a:cs typeface="Myriad Pro"/>
              </a:rPr>
              <a:t> </a:t>
            </a:r>
            <a:r>
              <a:rPr sz="1407" spc="14" dirty="0">
                <a:solidFill>
                  <a:srgbClr val="757070"/>
                </a:solidFill>
                <a:latin typeface="Myriad Pro"/>
                <a:cs typeface="Myriad Pro"/>
              </a:rPr>
              <a:t>und</a:t>
            </a:r>
            <a:r>
              <a:rPr sz="1407" spc="18" dirty="0">
                <a:solidFill>
                  <a:srgbClr val="757070"/>
                </a:solidFill>
                <a:latin typeface="Myriad Pro"/>
                <a:cs typeface="Myriad Pro"/>
              </a:rPr>
              <a:t> </a:t>
            </a:r>
            <a:r>
              <a:rPr sz="1407" spc="5" dirty="0">
                <a:solidFill>
                  <a:srgbClr val="757070"/>
                </a:solidFill>
                <a:latin typeface="Myriad Pro"/>
                <a:cs typeface="Myriad Pro"/>
              </a:rPr>
              <a:t>gestalten.</a:t>
            </a:r>
            <a:r>
              <a:rPr sz="1407" spc="9" dirty="0">
                <a:solidFill>
                  <a:srgbClr val="757070"/>
                </a:solidFill>
                <a:latin typeface="Myriad Pro"/>
                <a:cs typeface="Myriad Pro"/>
              </a:rPr>
              <a:t> Sie</a:t>
            </a:r>
            <a:r>
              <a:rPr sz="1407" spc="14" dirty="0">
                <a:solidFill>
                  <a:srgbClr val="757070"/>
                </a:solidFill>
                <a:latin typeface="Myriad Pro"/>
                <a:cs typeface="Myriad Pro"/>
              </a:rPr>
              <a:t> </a:t>
            </a:r>
            <a:r>
              <a:rPr sz="1407" spc="5" dirty="0">
                <a:solidFill>
                  <a:srgbClr val="757070"/>
                </a:solidFill>
                <a:latin typeface="Myriad Pro"/>
                <a:cs typeface="Myriad Pro"/>
              </a:rPr>
              <a:t>trägt</a:t>
            </a:r>
            <a:r>
              <a:rPr sz="1407" spc="9" dirty="0">
                <a:solidFill>
                  <a:srgbClr val="757070"/>
                </a:solidFill>
                <a:latin typeface="Myriad Pro"/>
                <a:cs typeface="Myriad Pro"/>
              </a:rPr>
              <a:t> </a:t>
            </a:r>
            <a:r>
              <a:rPr sz="1407" spc="5" dirty="0">
                <a:solidFill>
                  <a:srgbClr val="757070"/>
                </a:solidFill>
                <a:latin typeface="Myriad Pro"/>
                <a:cs typeface="Myriad Pro"/>
              </a:rPr>
              <a:t>auf</a:t>
            </a:r>
            <a:r>
              <a:rPr sz="1407" spc="9" dirty="0">
                <a:solidFill>
                  <a:srgbClr val="757070"/>
                </a:solidFill>
                <a:latin typeface="Myriad Pro"/>
                <a:cs typeface="Myriad Pro"/>
              </a:rPr>
              <a:t> der</a:t>
            </a:r>
            <a:r>
              <a:rPr sz="1407" spc="14" dirty="0">
                <a:solidFill>
                  <a:srgbClr val="757070"/>
                </a:solidFill>
                <a:latin typeface="Myriad Pro"/>
                <a:cs typeface="Myriad Pro"/>
              </a:rPr>
              <a:t> </a:t>
            </a:r>
            <a:r>
              <a:rPr sz="1407" spc="9" dirty="0">
                <a:solidFill>
                  <a:srgbClr val="757070"/>
                </a:solidFill>
                <a:latin typeface="Myriad Pro"/>
                <a:cs typeface="Myriad Pro"/>
              </a:rPr>
              <a:t>Grundlage</a:t>
            </a:r>
            <a:r>
              <a:rPr sz="1407" spc="14" dirty="0">
                <a:solidFill>
                  <a:srgbClr val="757070"/>
                </a:solidFill>
                <a:latin typeface="Myriad Pro"/>
                <a:cs typeface="Myriad Pro"/>
              </a:rPr>
              <a:t> </a:t>
            </a:r>
            <a:r>
              <a:rPr sz="1407" spc="9" dirty="0">
                <a:solidFill>
                  <a:srgbClr val="757070"/>
                </a:solidFill>
                <a:latin typeface="Myriad Pro"/>
                <a:cs typeface="Myriad Pro"/>
              </a:rPr>
              <a:t>des </a:t>
            </a:r>
            <a:r>
              <a:rPr sz="1407" spc="14" dirty="0">
                <a:solidFill>
                  <a:srgbClr val="757070"/>
                </a:solidFill>
                <a:latin typeface="Myriad Pro"/>
                <a:cs typeface="Myriad Pro"/>
              </a:rPr>
              <a:t> </a:t>
            </a:r>
            <a:r>
              <a:rPr sz="1407" spc="9" dirty="0">
                <a:solidFill>
                  <a:srgbClr val="757070"/>
                </a:solidFill>
                <a:latin typeface="Myriad Pro"/>
                <a:cs typeface="Myriad Pro"/>
              </a:rPr>
              <a:t>Abschlussdokuments</a:t>
            </a:r>
            <a:r>
              <a:rPr sz="1407" spc="14" dirty="0">
                <a:solidFill>
                  <a:srgbClr val="757070"/>
                </a:solidFill>
                <a:latin typeface="Myriad Pro"/>
                <a:cs typeface="Myriad Pro"/>
              </a:rPr>
              <a:t> </a:t>
            </a:r>
            <a:r>
              <a:rPr sz="1407" spc="9" dirty="0">
                <a:solidFill>
                  <a:srgbClr val="757070"/>
                </a:solidFill>
                <a:latin typeface="Myriad Pro"/>
                <a:cs typeface="Myriad Pro"/>
              </a:rPr>
              <a:t>der</a:t>
            </a:r>
            <a:r>
              <a:rPr sz="1407" spc="14" dirty="0">
                <a:solidFill>
                  <a:srgbClr val="757070"/>
                </a:solidFill>
                <a:latin typeface="Myriad Pro"/>
                <a:cs typeface="Myriad Pro"/>
              </a:rPr>
              <a:t> </a:t>
            </a:r>
            <a:r>
              <a:rPr sz="1407" spc="9" dirty="0">
                <a:solidFill>
                  <a:srgbClr val="757070"/>
                </a:solidFill>
                <a:latin typeface="Myriad Pro"/>
                <a:cs typeface="Myriad Pro"/>
              </a:rPr>
              <a:t>Diözesansynode</a:t>
            </a:r>
            <a:r>
              <a:rPr sz="1407" spc="14" dirty="0">
                <a:solidFill>
                  <a:srgbClr val="757070"/>
                </a:solidFill>
                <a:latin typeface="Myriad Pro"/>
                <a:cs typeface="Myriad Pro"/>
              </a:rPr>
              <a:t> </a:t>
            </a:r>
            <a:r>
              <a:rPr sz="1407" spc="9" dirty="0">
                <a:solidFill>
                  <a:srgbClr val="757070"/>
                </a:solidFill>
                <a:latin typeface="Myriad Pro"/>
                <a:cs typeface="Myriad Pro"/>
              </a:rPr>
              <a:t>zu</a:t>
            </a:r>
            <a:r>
              <a:rPr sz="1407" spc="14" dirty="0">
                <a:solidFill>
                  <a:srgbClr val="757070"/>
                </a:solidFill>
                <a:latin typeface="Myriad Pro"/>
                <a:cs typeface="Myriad Pro"/>
              </a:rPr>
              <a:t> </a:t>
            </a:r>
            <a:r>
              <a:rPr sz="1407" spc="9" dirty="0">
                <a:solidFill>
                  <a:srgbClr val="757070"/>
                </a:solidFill>
                <a:latin typeface="Myriad Pro"/>
                <a:cs typeface="Myriad Pro"/>
              </a:rPr>
              <a:t>einer</a:t>
            </a:r>
            <a:r>
              <a:rPr sz="1407" spc="14" dirty="0">
                <a:solidFill>
                  <a:srgbClr val="757070"/>
                </a:solidFill>
                <a:latin typeface="Myriad Pro"/>
                <a:cs typeface="Myriad Pro"/>
              </a:rPr>
              <a:t> </a:t>
            </a:r>
            <a:r>
              <a:rPr sz="1407" spc="9" dirty="0">
                <a:solidFill>
                  <a:srgbClr val="757070"/>
                </a:solidFill>
                <a:latin typeface="Myriad Pro"/>
                <a:cs typeface="Myriad Pro"/>
              </a:rPr>
              <a:t>diakonischen,</a:t>
            </a:r>
            <a:r>
              <a:rPr sz="1407" spc="14" dirty="0">
                <a:solidFill>
                  <a:srgbClr val="757070"/>
                </a:solidFill>
                <a:latin typeface="Myriad Pro"/>
                <a:cs typeface="Myriad Pro"/>
              </a:rPr>
              <a:t> </a:t>
            </a:r>
            <a:r>
              <a:rPr sz="1407" spc="9" dirty="0">
                <a:solidFill>
                  <a:srgbClr val="757070"/>
                </a:solidFill>
                <a:latin typeface="Myriad Pro"/>
                <a:cs typeface="Myriad Pro"/>
              </a:rPr>
              <a:t>missionarischen</a:t>
            </a:r>
            <a:r>
              <a:rPr sz="1407" spc="14" dirty="0">
                <a:solidFill>
                  <a:srgbClr val="757070"/>
                </a:solidFill>
                <a:latin typeface="Myriad Pro"/>
                <a:cs typeface="Myriad Pro"/>
              </a:rPr>
              <a:t> und </a:t>
            </a:r>
            <a:r>
              <a:rPr sz="1407" spc="18" dirty="0">
                <a:solidFill>
                  <a:srgbClr val="757070"/>
                </a:solidFill>
                <a:latin typeface="Myriad Pro"/>
                <a:cs typeface="Myriad Pro"/>
              </a:rPr>
              <a:t> </a:t>
            </a:r>
            <a:r>
              <a:rPr sz="1407" spc="9" dirty="0">
                <a:solidFill>
                  <a:srgbClr val="757070"/>
                </a:solidFill>
                <a:latin typeface="Myriad Pro"/>
                <a:cs typeface="Myriad Pro"/>
              </a:rPr>
              <a:t>sozialraumorientierten</a:t>
            </a:r>
            <a:r>
              <a:rPr sz="1407" spc="-18" dirty="0">
                <a:solidFill>
                  <a:srgbClr val="757070"/>
                </a:solidFill>
                <a:latin typeface="Myriad Pro"/>
                <a:cs typeface="Myriad Pro"/>
              </a:rPr>
              <a:t> </a:t>
            </a:r>
            <a:r>
              <a:rPr sz="1407" spc="9" dirty="0">
                <a:solidFill>
                  <a:srgbClr val="757070"/>
                </a:solidFill>
                <a:latin typeface="Myriad Pro"/>
                <a:cs typeface="Myriad Pro"/>
              </a:rPr>
              <a:t>Kirchenentwicklung</a:t>
            </a:r>
            <a:r>
              <a:rPr sz="1407" spc="-5" dirty="0">
                <a:solidFill>
                  <a:srgbClr val="757070"/>
                </a:solidFill>
                <a:latin typeface="Myriad Pro"/>
                <a:cs typeface="Myriad Pro"/>
              </a:rPr>
              <a:t> </a:t>
            </a:r>
            <a:r>
              <a:rPr sz="1407" spc="9" dirty="0">
                <a:solidFill>
                  <a:srgbClr val="757070"/>
                </a:solidFill>
                <a:latin typeface="Myriad Pro"/>
                <a:cs typeface="Myriad Pro"/>
              </a:rPr>
              <a:t>bei.</a:t>
            </a:r>
            <a:endParaRPr sz="1407" dirty="0">
              <a:latin typeface="Myriad Pro"/>
              <a:cs typeface="Myriad Pro"/>
            </a:endParaRPr>
          </a:p>
        </p:txBody>
      </p:sp>
      <p:pic>
        <p:nvPicPr>
          <p:cNvPr id="3" name="object 3"/>
          <p:cNvPicPr/>
          <p:nvPr/>
        </p:nvPicPr>
        <p:blipFill>
          <a:blip r:embed="rId2" cstate="print"/>
          <a:stretch>
            <a:fillRect/>
          </a:stretch>
        </p:blipFill>
        <p:spPr>
          <a:xfrm>
            <a:off x="7438444" y="4316735"/>
            <a:ext cx="1864453" cy="1796681"/>
          </a:xfrm>
          <a:prstGeom prst="rect">
            <a:avLst/>
          </a:prstGeom>
        </p:spPr>
      </p:pic>
      <p:sp>
        <p:nvSpPr>
          <p:cNvPr id="4" name="object 4"/>
          <p:cNvSpPr txBox="1"/>
          <p:nvPr/>
        </p:nvSpPr>
        <p:spPr>
          <a:xfrm>
            <a:off x="7859848" y="4974647"/>
            <a:ext cx="1024666" cy="445278"/>
          </a:xfrm>
          <a:prstGeom prst="rect">
            <a:avLst/>
          </a:prstGeom>
        </p:spPr>
        <p:txBody>
          <a:bodyPr vert="horz" wrap="square" lIns="0" tIns="10950" rIns="0" bIns="0" rtlCol="0">
            <a:spAutoFit/>
          </a:bodyPr>
          <a:lstStyle/>
          <a:p>
            <a:pPr marL="11527" marR="4611" indent="182119">
              <a:lnSpc>
                <a:spcPct val="101899"/>
              </a:lnSpc>
              <a:spcBef>
                <a:spcPts val="86"/>
              </a:spcBef>
            </a:pPr>
            <a:r>
              <a:rPr sz="1407" spc="5" dirty="0">
                <a:solidFill>
                  <a:srgbClr val="FFFFFF"/>
                </a:solidFill>
                <a:latin typeface="Calibri"/>
                <a:cs typeface="Calibri"/>
              </a:rPr>
              <a:t>Synodal- </a:t>
            </a:r>
            <a:r>
              <a:rPr sz="1407" spc="9" dirty="0">
                <a:solidFill>
                  <a:srgbClr val="FFFFFF"/>
                </a:solidFill>
                <a:latin typeface="Calibri"/>
                <a:cs typeface="Calibri"/>
              </a:rPr>
              <a:t> </a:t>
            </a:r>
            <a:r>
              <a:rPr sz="1407" spc="5" dirty="0">
                <a:solidFill>
                  <a:srgbClr val="FFFFFF"/>
                </a:solidFill>
                <a:latin typeface="Calibri"/>
                <a:cs typeface="Calibri"/>
              </a:rPr>
              <a:t>v</a:t>
            </a:r>
            <a:r>
              <a:rPr sz="1407" spc="14" dirty="0">
                <a:solidFill>
                  <a:srgbClr val="FFFFFF"/>
                </a:solidFill>
                <a:latin typeface="Calibri"/>
                <a:cs typeface="Calibri"/>
              </a:rPr>
              <a:t>e</a:t>
            </a:r>
            <a:r>
              <a:rPr sz="1407" spc="-14" dirty="0">
                <a:solidFill>
                  <a:srgbClr val="FFFFFF"/>
                </a:solidFill>
                <a:latin typeface="Calibri"/>
                <a:cs typeface="Calibri"/>
              </a:rPr>
              <a:t>r</a:t>
            </a:r>
            <a:r>
              <a:rPr sz="1407" spc="9" dirty="0">
                <a:solidFill>
                  <a:srgbClr val="FFFFFF"/>
                </a:solidFill>
                <a:latin typeface="Calibri"/>
                <a:cs typeface="Calibri"/>
              </a:rPr>
              <a:t>sa</a:t>
            </a:r>
            <a:r>
              <a:rPr sz="1407" spc="14" dirty="0">
                <a:solidFill>
                  <a:srgbClr val="FFFFFF"/>
                </a:solidFill>
                <a:latin typeface="Calibri"/>
                <a:cs typeface="Calibri"/>
              </a:rPr>
              <a:t>mm</a:t>
            </a:r>
            <a:r>
              <a:rPr sz="1407" spc="5" dirty="0">
                <a:solidFill>
                  <a:srgbClr val="FFFFFF"/>
                </a:solidFill>
                <a:latin typeface="Calibri"/>
                <a:cs typeface="Calibri"/>
              </a:rPr>
              <a:t>lun</a:t>
            </a:r>
            <a:r>
              <a:rPr sz="1407" spc="14" dirty="0">
                <a:solidFill>
                  <a:srgbClr val="FFFFFF"/>
                </a:solidFill>
                <a:latin typeface="Calibri"/>
                <a:cs typeface="Calibri"/>
              </a:rPr>
              <a:t>g</a:t>
            </a:r>
            <a:endParaRPr sz="1407" dirty="0">
              <a:latin typeface="Calibri"/>
              <a:cs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698756"/>
            <a:ext cx="4065162" cy="1146403"/>
          </a:xfrm>
          <a:prstGeom prst="rect">
            <a:avLst/>
          </a:prstGeom>
        </p:spPr>
        <p:txBody>
          <a:bodyPr vert="horz" wrap="square" lIns="0" tIns="38036" rIns="0" bIns="0" rtlCol="0" anchor="ctr">
            <a:spAutoFit/>
          </a:bodyPr>
          <a:lstStyle/>
          <a:p>
            <a:pPr marR="4611">
              <a:lnSpc>
                <a:spcPct val="100000"/>
              </a:lnSpc>
              <a:spcBef>
                <a:spcPts val="300"/>
              </a:spcBef>
            </a:pPr>
            <a:r>
              <a:rPr spc="-5" dirty="0"/>
              <a:t>Gremien im </a:t>
            </a:r>
            <a:r>
              <a:rPr spc="-9" dirty="0"/>
              <a:t>pastoralen </a:t>
            </a:r>
            <a:r>
              <a:rPr spc="-5" dirty="0"/>
              <a:t> </a:t>
            </a:r>
            <a:r>
              <a:rPr spc="23" dirty="0"/>
              <a:t>R</a:t>
            </a:r>
            <a:r>
              <a:rPr spc="-5" dirty="0"/>
              <a:t>a</a:t>
            </a:r>
            <a:r>
              <a:rPr spc="-9" dirty="0"/>
              <a:t>u</a:t>
            </a:r>
            <a:r>
              <a:rPr dirty="0"/>
              <a:t>m:</a:t>
            </a:r>
            <a:r>
              <a:rPr spc="-5" dirty="0"/>
              <a:t> </a:t>
            </a:r>
            <a:r>
              <a:rPr spc="-9" dirty="0"/>
              <a:t>Zu</a:t>
            </a:r>
            <a:r>
              <a:rPr dirty="0"/>
              <a:t>g</a:t>
            </a:r>
            <a:r>
              <a:rPr spc="-5" dirty="0"/>
              <a:t>an</a:t>
            </a:r>
            <a:r>
              <a:rPr dirty="0"/>
              <a:t>g</a:t>
            </a:r>
            <a:r>
              <a:rPr spc="-18" dirty="0"/>
              <a:t> </a:t>
            </a:r>
            <a:r>
              <a:rPr spc="-9" dirty="0"/>
              <a:t>zu</a:t>
            </a:r>
            <a:r>
              <a:rPr dirty="0"/>
              <a:t>m</a:t>
            </a:r>
            <a:r>
              <a:rPr spc="-172" dirty="0"/>
              <a:t> </a:t>
            </a:r>
            <a:r>
              <a:rPr dirty="0"/>
              <a:t>„</a:t>
            </a:r>
            <a:r>
              <a:rPr spc="23" dirty="0"/>
              <a:t>R</a:t>
            </a:r>
            <a:r>
              <a:rPr spc="-18" dirty="0"/>
              <a:t>a</a:t>
            </a:r>
            <a:r>
              <a:rPr dirty="0"/>
              <a:t>t  </a:t>
            </a:r>
            <a:r>
              <a:rPr spc="-5" dirty="0"/>
              <a:t>des</a:t>
            </a:r>
            <a:r>
              <a:rPr spc="-18" dirty="0"/>
              <a:t> </a:t>
            </a:r>
            <a:r>
              <a:rPr spc="-9" dirty="0"/>
              <a:t>Pastoralen</a:t>
            </a:r>
            <a:r>
              <a:rPr spc="5" dirty="0"/>
              <a:t> </a:t>
            </a:r>
            <a:r>
              <a:rPr dirty="0"/>
              <a:t>Raums“</a:t>
            </a:r>
          </a:p>
        </p:txBody>
      </p:sp>
      <p:pic>
        <p:nvPicPr>
          <p:cNvPr id="3" name="object 3"/>
          <p:cNvPicPr/>
          <p:nvPr/>
        </p:nvPicPr>
        <p:blipFill>
          <a:blip r:embed="rId2" cstate="print"/>
          <a:stretch>
            <a:fillRect/>
          </a:stretch>
        </p:blipFill>
        <p:spPr>
          <a:xfrm>
            <a:off x="4243421" y="5463348"/>
            <a:ext cx="2366529" cy="578146"/>
          </a:xfrm>
          <a:prstGeom prst="rect">
            <a:avLst/>
          </a:prstGeom>
        </p:spPr>
      </p:pic>
      <p:sp>
        <p:nvSpPr>
          <p:cNvPr id="4" name="object 4"/>
          <p:cNvSpPr txBox="1"/>
          <p:nvPr/>
        </p:nvSpPr>
        <p:spPr>
          <a:xfrm>
            <a:off x="4407563" y="5620567"/>
            <a:ext cx="2038958" cy="232246"/>
          </a:xfrm>
          <a:prstGeom prst="rect">
            <a:avLst/>
          </a:prstGeom>
        </p:spPr>
        <p:txBody>
          <a:bodyPr vert="horz" wrap="square" lIns="0" tIns="15560" rIns="0" bIns="0" rtlCol="0">
            <a:spAutoFit/>
          </a:bodyPr>
          <a:lstStyle/>
          <a:p>
            <a:pPr marL="11527">
              <a:spcBef>
                <a:spcPts val="123"/>
              </a:spcBef>
            </a:pPr>
            <a:r>
              <a:rPr sz="1407" spc="14" dirty="0">
                <a:solidFill>
                  <a:srgbClr val="FFFFFF"/>
                </a:solidFill>
                <a:latin typeface="Calibri"/>
                <a:cs typeface="Calibri"/>
              </a:rPr>
              <a:t>PGR/</a:t>
            </a:r>
            <a:r>
              <a:rPr sz="1407" spc="-14" dirty="0">
                <a:solidFill>
                  <a:srgbClr val="FFFFFF"/>
                </a:solidFill>
                <a:latin typeface="Calibri"/>
                <a:cs typeface="Calibri"/>
              </a:rPr>
              <a:t> </a:t>
            </a:r>
            <a:r>
              <a:rPr sz="1407" spc="-5" dirty="0">
                <a:solidFill>
                  <a:srgbClr val="FFFFFF"/>
                </a:solidFill>
                <a:latin typeface="Calibri"/>
                <a:cs typeface="Calibri"/>
              </a:rPr>
              <a:t>KGR</a:t>
            </a:r>
            <a:r>
              <a:rPr sz="1407" spc="-14" dirty="0">
                <a:solidFill>
                  <a:srgbClr val="FFFFFF"/>
                </a:solidFill>
                <a:latin typeface="Calibri"/>
                <a:cs typeface="Calibri"/>
              </a:rPr>
              <a:t> </a:t>
            </a:r>
            <a:r>
              <a:rPr sz="1407" spc="-23" dirty="0">
                <a:solidFill>
                  <a:srgbClr val="FFFFFF"/>
                </a:solidFill>
                <a:latin typeface="Calibri"/>
                <a:cs typeface="Calibri"/>
              </a:rPr>
              <a:t>bzw.</a:t>
            </a:r>
            <a:r>
              <a:rPr sz="1407" spc="-9" dirty="0">
                <a:solidFill>
                  <a:srgbClr val="FFFFFF"/>
                </a:solidFill>
                <a:latin typeface="Calibri"/>
                <a:cs typeface="Calibri"/>
              </a:rPr>
              <a:t> </a:t>
            </a:r>
            <a:r>
              <a:rPr sz="1407" dirty="0">
                <a:solidFill>
                  <a:srgbClr val="FFFFFF"/>
                </a:solidFill>
                <a:latin typeface="Calibri"/>
                <a:cs typeface="Calibri"/>
              </a:rPr>
              <a:t>Pfarreienrat</a:t>
            </a:r>
            <a:endParaRPr sz="1407" dirty="0">
              <a:latin typeface="Calibri"/>
              <a:cs typeface="Calibri"/>
            </a:endParaRPr>
          </a:p>
        </p:txBody>
      </p:sp>
      <p:pic>
        <p:nvPicPr>
          <p:cNvPr id="5" name="object 5"/>
          <p:cNvPicPr/>
          <p:nvPr/>
        </p:nvPicPr>
        <p:blipFill>
          <a:blip r:embed="rId3" cstate="print"/>
          <a:stretch>
            <a:fillRect/>
          </a:stretch>
        </p:blipFill>
        <p:spPr>
          <a:xfrm>
            <a:off x="1507600" y="4535270"/>
            <a:ext cx="1936376" cy="1468880"/>
          </a:xfrm>
          <a:prstGeom prst="rect">
            <a:avLst/>
          </a:prstGeom>
        </p:spPr>
      </p:pic>
      <p:sp>
        <p:nvSpPr>
          <p:cNvPr id="6" name="object 6"/>
          <p:cNvSpPr txBox="1"/>
          <p:nvPr/>
        </p:nvSpPr>
        <p:spPr>
          <a:xfrm>
            <a:off x="1583212" y="4565242"/>
            <a:ext cx="1634394" cy="347693"/>
          </a:xfrm>
          <a:prstGeom prst="rect">
            <a:avLst/>
          </a:prstGeom>
        </p:spPr>
        <p:txBody>
          <a:bodyPr vert="horz" wrap="square" lIns="0" tIns="11526" rIns="0" bIns="0" rtlCol="0">
            <a:spAutoFit/>
          </a:bodyPr>
          <a:lstStyle/>
          <a:p>
            <a:pPr marL="11527" marR="4611">
              <a:lnSpc>
                <a:spcPct val="101699"/>
              </a:lnSpc>
              <a:spcBef>
                <a:spcPts val="91"/>
              </a:spcBef>
            </a:pPr>
            <a:r>
              <a:rPr sz="1089" dirty="0">
                <a:latin typeface="Calibri"/>
                <a:cs typeface="Calibri"/>
              </a:rPr>
              <a:t>Wählt</a:t>
            </a:r>
            <a:r>
              <a:rPr sz="1089" spc="9" dirty="0">
                <a:latin typeface="Calibri"/>
                <a:cs typeface="Calibri"/>
              </a:rPr>
              <a:t> </a:t>
            </a:r>
            <a:r>
              <a:rPr sz="1089" spc="5" dirty="0">
                <a:latin typeface="Calibri"/>
                <a:cs typeface="Calibri"/>
              </a:rPr>
              <a:t>u.a.</a:t>
            </a:r>
            <a:r>
              <a:rPr sz="1089" spc="-14" dirty="0">
                <a:latin typeface="Calibri"/>
                <a:cs typeface="Calibri"/>
              </a:rPr>
              <a:t> </a:t>
            </a:r>
            <a:r>
              <a:rPr sz="1089" spc="5" dirty="0">
                <a:latin typeface="Calibri"/>
                <a:cs typeface="Calibri"/>
              </a:rPr>
              <a:t>Mitglieder</a:t>
            </a:r>
            <a:r>
              <a:rPr sz="1089" spc="41" dirty="0">
                <a:latin typeface="Calibri"/>
                <a:cs typeface="Calibri"/>
              </a:rPr>
              <a:t> </a:t>
            </a:r>
            <a:r>
              <a:rPr sz="1089" spc="5" dirty="0">
                <a:latin typeface="Calibri"/>
                <a:cs typeface="Calibri"/>
              </a:rPr>
              <a:t>in</a:t>
            </a:r>
            <a:r>
              <a:rPr sz="1089" spc="-5" dirty="0">
                <a:latin typeface="Calibri"/>
                <a:cs typeface="Calibri"/>
              </a:rPr>
              <a:t> </a:t>
            </a:r>
            <a:r>
              <a:rPr sz="1089" spc="9" dirty="0">
                <a:latin typeface="Calibri"/>
                <a:cs typeface="Calibri"/>
              </a:rPr>
              <a:t>den </a:t>
            </a:r>
            <a:r>
              <a:rPr sz="1089" spc="-231" dirty="0">
                <a:latin typeface="Calibri"/>
                <a:cs typeface="Calibri"/>
              </a:rPr>
              <a:t> </a:t>
            </a:r>
            <a:r>
              <a:rPr sz="1089" dirty="0">
                <a:latin typeface="Calibri"/>
                <a:cs typeface="Calibri"/>
              </a:rPr>
              <a:t>Rat</a:t>
            </a:r>
            <a:r>
              <a:rPr sz="1089" spc="14" dirty="0">
                <a:latin typeface="Calibri"/>
                <a:cs typeface="Calibri"/>
              </a:rPr>
              <a:t> </a:t>
            </a:r>
            <a:r>
              <a:rPr sz="1089" spc="9" dirty="0">
                <a:latin typeface="Calibri"/>
                <a:cs typeface="Calibri"/>
              </a:rPr>
              <a:t>des</a:t>
            </a:r>
            <a:r>
              <a:rPr sz="1089" spc="-5" dirty="0">
                <a:latin typeface="Calibri"/>
                <a:cs typeface="Calibri"/>
              </a:rPr>
              <a:t> </a:t>
            </a:r>
            <a:r>
              <a:rPr sz="1089" dirty="0">
                <a:latin typeface="Calibri"/>
                <a:cs typeface="Calibri"/>
              </a:rPr>
              <a:t>Pastoralen</a:t>
            </a:r>
            <a:r>
              <a:rPr sz="1089" spc="9" dirty="0">
                <a:latin typeface="Calibri"/>
                <a:cs typeface="Calibri"/>
              </a:rPr>
              <a:t> Raums</a:t>
            </a:r>
            <a:endParaRPr sz="1089" dirty="0">
              <a:latin typeface="Calibri"/>
              <a:cs typeface="Calibri"/>
            </a:endParaRPr>
          </a:p>
        </p:txBody>
      </p:sp>
      <p:sp>
        <p:nvSpPr>
          <p:cNvPr id="7" name="object 7"/>
          <p:cNvSpPr txBox="1"/>
          <p:nvPr/>
        </p:nvSpPr>
        <p:spPr>
          <a:xfrm>
            <a:off x="1583212" y="4904107"/>
            <a:ext cx="1690871" cy="1022862"/>
          </a:xfrm>
          <a:prstGeom prst="rect">
            <a:avLst/>
          </a:prstGeom>
        </p:spPr>
        <p:txBody>
          <a:bodyPr vert="horz" wrap="square" lIns="0" tIns="9797" rIns="0" bIns="0" rtlCol="0">
            <a:spAutoFit/>
          </a:bodyPr>
          <a:lstStyle/>
          <a:p>
            <a:pPr marL="238023" marR="4611" indent="-227072" algn="just">
              <a:lnSpc>
                <a:spcPct val="102499"/>
              </a:lnSpc>
              <a:spcBef>
                <a:spcPts val="77"/>
              </a:spcBef>
              <a:buFont typeface="Arial"/>
              <a:buChar char="•"/>
              <a:tabLst>
                <a:tab pos="238599" algn="l"/>
              </a:tabLst>
            </a:pPr>
            <a:r>
              <a:rPr sz="1089" dirty="0">
                <a:latin typeface="Calibri"/>
                <a:cs typeface="Calibri"/>
              </a:rPr>
              <a:t>aktives Wahlrecht: </a:t>
            </a:r>
            <a:r>
              <a:rPr sz="1089" spc="5" dirty="0">
                <a:latin typeface="Calibri"/>
                <a:cs typeface="Calibri"/>
              </a:rPr>
              <a:t>alle in </a:t>
            </a:r>
            <a:r>
              <a:rPr sz="1089" spc="-236" dirty="0">
                <a:latin typeface="Calibri"/>
                <a:cs typeface="Calibri"/>
              </a:rPr>
              <a:t> </a:t>
            </a:r>
            <a:r>
              <a:rPr sz="1089" spc="5" dirty="0">
                <a:latin typeface="Calibri"/>
                <a:cs typeface="Calibri"/>
              </a:rPr>
              <a:t>die Synodalversammlung </a:t>
            </a:r>
            <a:r>
              <a:rPr sz="1089" spc="-236" dirty="0">
                <a:latin typeface="Calibri"/>
                <a:cs typeface="Calibri"/>
              </a:rPr>
              <a:t> </a:t>
            </a:r>
            <a:r>
              <a:rPr sz="1089" spc="5" dirty="0">
                <a:latin typeface="Calibri"/>
                <a:cs typeface="Calibri"/>
              </a:rPr>
              <a:t>delegierte</a:t>
            </a:r>
            <a:r>
              <a:rPr sz="1089" spc="18" dirty="0">
                <a:latin typeface="Calibri"/>
                <a:cs typeface="Calibri"/>
              </a:rPr>
              <a:t> </a:t>
            </a:r>
            <a:r>
              <a:rPr sz="1089" spc="5" dirty="0">
                <a:latin typeface="Calibri"/>
                <a:cs typeface="Calibri"/>
              </a:rPr>
              <a:t>Personen</a:t>
            </a:r>
            <a:endParaRPr sz="1089" dirty="0">
              <a:latin typeface="Calibri"/>
              <a:cs typeface="Calibri"/>
            </a:endParaRPr>
          </a:p>
          <a:p>
            <a:pPr marL="238023" marR="76075" indent="-227072">
              <a:lnSpc>
                <a:spcPts val="1343"/>
              </a:lnSpc>
              <a:spcBef>
                <a:spcPts val="36"/>
              </a:spcBef>
              <a:buFont typeface="Arial"/>
              <a:buChar char="•"/>
              <a:tabLst>
                <a:tab pos="238023" algn="l"/>
                <a:tab pos="238599" algn="l"/>
              </a:tabLst>
            </a:pPr>
            <a:r>
              <a:rPr sz="1089" spc="5" dirty="0">
                <a:latin typeface="Calibri"/>
                <a:cs typeface="Calibri"/>
              </a:rPr>
              <a:t>passives</a:t>
            </a:r>
            <a:r>
              <a:rPr sz="1089" spc="18" dirty="0">
                <a:latin typeface="Calibri"/>
                <a:cs typeface="Calibri"/>
              </a:rPr>
              <a:t> </a:t>
            </a:r>
            <a:r>
              <a:rPr sz="1089" dirty="0">
                <a:latin typeface="Calibri"/>
                <a:cs typeface="Calibri"/>
              </a:rPr>
              <a:t>Wahlrecht: </a:t>
            </a:r>
            <a:r>
              <a:rPr sz="1089" spc="5" dirty="0">
                <a:latin typeface="Calibri"/>
                <a:cs typeface="Calibri"/>
              </a:rPr>
              <a:t> Katholikinnen</a:t>
            </a:r>
            <a:r>
              <a:rPr sz="1089" spc="36" dirty="0">
                <a:latin typeface="Calibri"/>
                <a:cs typeface="Calibri"/>
              </a:rPr>
              <a:t> </a:t>
            </a:r>
            <a:r>
              <a:rPr sz="1089" spc="9" dirty="0">
                <a:latin typeface="Calibri"/>
                <a:cs typeface="Calibri"/>
              </a:rPr>
              <a:t>und </a:t>
            </a:r>
            <a:r>
              <a:rPr sz="1089" spc="14" dirty="0">
                <a:latin typeface="Calibri"/>
                <a:cs typeface="Calibri"/>
              </a:rPr>
              <a:t> </a:t>
            </a:r>
            <a:r>
              <a:rPr sz="1089" dirty="0">
                <a:latin typeface="Calibri"/>
                <a:cs typeface="Calibri"/>
              </a:rPr>
              <a:t>Katholiken</a:t>
            </a:r>
            <a:r>
              <a:rPr sz="1089" spc="18" dirty="0">
                <a:latin typeface="Calibri"/>
                <a:cs typeface="Calibri"/>
              </a:rPr>
              <a:t> </a:t>
            </a:r>
            <a:r>
              <a:rPr sz="1089" spc="9" dirty="0">
                <a:latin typeface="Calibri"/>
                <a:cs typeface="Calibri"/>
              </a:rPr>
              <a:t>ab</a:t>
            </a:r>
            <a:r>
              <a:rPr sz="1089" spc="-5" dirty="0">
                <a:latin typeface="Calibri"/>
                <a:cs typeface="Calibri"/>
              </a:rPr>
              <a:t> </a:t>
            </a:r>
            <a:r>
              <a:rPr sz="1089" spc="9" dirty="0">
                <a:latin typeface="Calibri"/>
                <a:cs typeface="Calibri"/>
              </a:rPr>
              <a:t>16</a:t>
            </a:r>
            <a:r>
              <a:rPr sz="1089" spc="-14" dirty="0">
                <a:latin typeface="Calibri"/>
                <a:cs typeface="Calibri"/>
              </a:rPr>
              <a:t> </a:t>
            </a:r>
            <a:r>
              <a:rPr sz="1089" spc="5" dirty="0">
                <a:latin typeface="Calibri"/>
                <a:cs typeface="Calibri"/>
              </a:rPr>
              <a:t>Jahren</a:t>
            </a:r>
            <a:endParaRPr sz="1089" dirty="0">
              <a:latin typeface="Calibri"/>
              <a:cs typeface="Calibri"/>
            </a:endParaRPr>
          </a:p>
        </p:txBody>
      </p:sp>
      <p:pic>
        <p:nvPicPr>
          <p:cNvPr id="8" name="object 8"/>
          <p:cNvPicPr/>
          <p:nvPr/>
        </p:nvPicPr>
        <p:blipFill>
          <a:blip r:embed="rId4" cstate="print"/>
          <a:stretch>
            <a:fillRect/>
          </a:stretch>
        </p:blipFill>
        <p:spPr>
          <a:xfrm>
            <a:off x="5446742" y="4705394"/>
            <a:ext cx="1460581" cy="612724"/>
          </a:xfrm>
          <a:prstGeom prst="rect">
            <a:avLst/>
          </a:prstGeom>
        </p:spPr>
      </p:pic>
      <p:sp>
        <p:nvSpPr>
          <p:cNvPr id="9" name="object 9"/>
          <p:cNvSpPr txBox="1"/>
          <p:nvPr/>
        </p:nvSpPr>
        <p:spPr>
          <a:xfrm>
            <a:off x="5520911" y="4735366"/>
            <a:ext cx="1267866" cy="517473"/>
          </a:xfrm>
          <a:prstGeom prst="rect">
            <a:avLst/>
          </a:prstGeom>
        </p:spPr>
        <p:txBody>
          <a:bodyPr vert="horz" wrap="square" lIns="0" tIns="10373" rIns="0" bIns="0" rtlCol="0">
            <a:spAutoFit/>
          </a:bodyPr>
          <a:lstStyle/>
          <a:p>
            <a:pPr marL="11527" marR="4611">
              <a:lnSpc>
                <a:spcPct val="102099"/>
              </a:lnSpc>
              <a:spcBef>
                <a:spcPts val="82"/>
              </a:spcBef>
            </a:pPr>
            <a:r>
              <a:rPr sz="1089" spc="5" dirty="0">
                <a:latin typeface="Calibri"/>
                <a:cs typeface="Calibri"/>
              </a:rPr>
              <a:t>Delegation</a:t>
            </a:r>
            <a:r>
              <a:rPr sz="1089" spc="32" dirty="0">
                <a:latin typeface="Calibri"/>
                <a:cs typeface="Calibri"/>
              </a:rPr>
              <a:t> </a:t>
            </a:r>
            <a:r>
              <a:rPr sz="1089" spc="5" dirty="0">
                <a:latin typeface="Calibri"/>
                <a:cs typeface="Calibri"/>
              </a:rPr>
              <a:t>von </a:t>
            </a:r>
            <a:r>
              <a:rPr sz="1089" spc="9" dirty="0">
                <a:latin typeface="Calibri"/>
                <a:cs typeface="Calibri"/>
              </a:rPr>
              <a:t> </a:t>
            </a:r>
            <a:r>
              <a:rPr sz="1089" spc="5" dirty="0">
                <a:latin typeface="Calibri"/>
                <a:cs typeface="Calibri"/>
              </a:rPr>
              <a:t>Mitgliedern durch die </a:t>
            </a:r>
            <a:r>
              <a:rPr sz="1089" spc="-236" dirty="0">
                <a:latin typeface="Calibri"/>
                <a:cs typeface="Calibri"/>
              </a:rPr>
              <a:t> </a:t>
            </a:r>
            <a:r>
              <a:rPr sz="1089" dirty="0">
                <a:latin typeface="Calibri"/>
                <a:cs typeface="Calibri"/>
              </a:rPr>
              <a:t>jeweiligen</a:t>
            </a:r>
            <a:r>
              <a:rPr sz="1089" spc="36" dirty="0">
                <a:latin typeface="Calibri"/>
                <a:cs typeface="Calibri"/>
              </a:rPr>
              <a:t> </a:t>
            </a:r>
            <a:r>
              <a:rPr sz="1089" spc="5" dirty="0">
                <a:latin typeface="Calibri"/>
                <a:cs typeface="Calibri"/>
              </a:rPr>
              <a:t>Gremien</a:t>
            </a:r>
            <a:endParaRPr sz="1089" dirty="0">
              <a:latin typeface="Calibri"/>
              <a:cs typeface="Calibri"/>
            </a:endParaRPr>
          </a:p>
        </p:txBody>
      </p:sp>
      <p:pic>
        <p:nvPicPr>
          <p:cNvPr id="10" name="object 10"/>
          <p:cNvPicPr/>
          <p:nvPr/>
        </p:nvPicPr>
        <p:blipFill>
          <a:blip r:embed="rId5" cstate="print"/>
          <a:stretch>
            <a:fillRect/>
          </a:stretch>
        </p:blipFill>
        <p:spPr>
          <a:xfrm>
            <a:off x="4243421" y="1800830"/>
            <a:ext cx="2366529" cy="578146"/>
          </a:xfrm>
          <a:prstGeom prst="rect">
            <a:avLst/>
          </a:prstGeom>
        </p:spPr>
      </p:pic>
      <p:sp>
        <p:nvSpPr>
          <p:cNvPr id="11" name="object 11"/>
          <p:cNvSpPr txBox="1"/>
          <p:nvPr/>
        </p:nvSpPr>
        <p:spPr>
          <a:xfrm>
            <a:off x="4913787" y="1958047"/>
            <a:ext cx="1025242" cy="232246"/>
          </a:xfrm>
          <a:prstGeom prst="rect">
            <a:avLst/>
          </a:prstGeom>
        </p:spPr>
        <p:txBody>
          <a:bodyPr vert="horz" wrap="square" lIns="0" tIns="15560" rIns="0" bIns="0" rtlCol="0">
            <a:spAutoFit/>
          </a:bodyPr>
          <a:lstStyle/>
          <a:p>
            <a:pPr marL="11527">
              <a:spcBef>
                <a:spcPts val="123"/>
              </a:spcBef>
            </a:pPr>
            <a:r>
              <a:rPr sz="1407" spc="9" dirty="0">
                <a:solidFill>
                  <a:srgbClr val="585858"/>
                </a:solidFill>
                <a:latin typeface="Calibri"/>
                <a:cs typeface="Calibri"/>
              </a:rPr>
              <a:t>Leitungsteam</a:t>
            </a:r>
            <a:endParaRPr sz="1407" dirty="0">
              <a:latin typeface="Calibri"/>
              <a:cs typeface="Calibri"/>
            </a:endParaRPr>
          </a:p>
        </p:txBody>
      </p:sp>
      <p:pic>
        <p:nvPicPr>
          <p:cNvPr id="12" name="object 12"/>
          <p:cNvPicPr/>
          <p:nvPr/>
        </p:nvPicPr>
        <p:blipFill>
          <a:blip r:embed="rId6" cstate="print"/>
          <a:stretch>
            <a:fillRect/>
          </a:stretch>
        </p:blipFill>
        <p:spPr>
          <a:xfrm>
            <a:off x="4922537" y="800830"/>
            <a:ext cx="5791149" cy="959889"/>
          </a:xfrm>
          <a:prstGeom prst="rect">
            <a:avLst/>
          </a:prstGeom>
        </p:spPr>
      </p:pic>
      <p:sp>
        <p:nvSpPr>
          <p:cNvPr id="13" name="object 13"/>
          <p:cNvSpPr txBox="1"/>
          <p:nvPr/>
        </p:nvSpPr>
        <p:spPr>
          <a:xfrm>
            <a:off x="4999540" y="833564"/>
            <a:ext cx="1717382" cy="182159"/>
          </a:xfrm>
          <a:prstGeom prst="rect">
            <a:avLst/>
          </a:prstGeom>
        </p:spPr>
        <p:txBody>
          <a:bodyPr vert="horz" wrap="square" lIns="0" tIns="14408" rIns="0" bIns="0" rtlCol="0">
            <a:spAutoFit/>
          </a:bodyPr>
          <a:lstStyle/>
          <a:p>
            <a:pPr marL="11527">
              <a:spcBef>
                <a:spcPts val="113"/>
              </a:spcBef>
            </a:pPr>
            <a:r>
              <a:rPr sz="1089" spc="5" dirty="0">
                <a:latin typeface="Calibri"/>
                <a:cs typeface="Calibri"/>
              </a:rPr>
              <a:t>Mitglieder</a:t>
            </a:r>
            <a:r>
              <a:rPr sz="1089" spc="27" dirty="0">
                <a:latin typeface="Calibri"/>
                <a:cs typeface="Calibri"/>
              </a:rPr>
              <a:t> </a:t>
            </a:r>
            <a:r>
              <a:rPr sz="1089" spc="9" dirty="0">
                <a:latin typeface="Calibri"/>
                <a:cs typeface="Calibri"/>
              </a:rPr>
              <a:t>des</a:t>
            </a:r>
            <a:r>
              <a:rPr sz="1089" spc="-14" dirty="0">
                <a:latin typeface="Calibri"/>
                <a:cs typeface="Calibri"/>
              </a:rPr>
              <a:t> </a:t>
            </a:r>
            <a:r>
              <a:rPr sz="1089" spc="5" dirty="0">
                <a:latin typeface="Calibri"/>
                <a:cs typeface="Calibri"/>
              </a:rPr>
              <a:t>Leitungsteams</a:t>
            </a:r>
            <a:endParaRPr sz="1089" dirty="0">
              <a:latin typeface="Calibri"/>
              <a:cs typeface="Calibri"/>
            </a:endParaRPr>
          </a:p>
        </p:txBody>
      </p:sp>
      <p:sp>
        <p:nvSpPr>
          <p:cNvPr id="14" name="object 14"/>
          <p:cNvSpPr txBox="1"/>
          <p:nvPr/>
        </p:nvSpPr>
        <p:spPr>
          <a:xfrm>
            <a:off x="4999540" y="1002305"/>
            <a:ext cx="4891656" cy="684989"/>
          </a:xfrm>
          <a:prstGeom prst="rect">
            <a:avLst/>
          </a:prstGeom>
        </p:spPr>
        <p:txBody>
          <a:bodyPr vert="horz" wrap="square" lIns="0" tIns="14408" rIns="0" bIns="0" rtlCol="0">
            <a:spAutoFit/>
          </a:bodyPr>
          <a:lstStyle/>
          <a:p>
            <a:pPr marL="238023" indent="-227072">
              <a:spcBef>
                <a:spcPts val="113"/>
              </a:spcBef>
              <a:buFont typeface="Arial"/>
              <a:buChar char="•"/>
              <a:tabLst>
                <a:tab pos="238023" algn="l"/>
                <a:tab pos="238599" algn="l"/>
              </a:tabLst>
            </a:pPr>
            <a:r>
              <a:rPr sz="1089" spc="5" dirty="0">
                <a:latin typeface="Calibri"/>
                <a:cs typeface="Calibri"/>
              </a:rPr>
              <a:t>bis </a:t>
            </a:r>
            <a:r>
              <a:rPr sz="1089" dirty="0">
                <a:latin typeface="Calibri"/>
                <a:cs typeface="Calibri"/>
              </a:rPr>
              <a:t>zu zwei </a:t>
            </a:r>
            <a:r>
              <a:rPr sz="1089" spc="5" dirty="0">
                <a:latin typeface="Calibri"/>
                <a:cs typeface="Calibri"/>
              </a:rPr>
              <a:t>ehrenamtlich</a:t>
            </a:r>
            <a:r>
              <a:rPr sz="1089" spc="23" dirty="0">
                <a:latin typeface="Calibri"/>
                <a:cs typeface="Calibri"/>
              </a:rPr>
              <a:t> </a:t>
            </a:r>
            <a:r>
              <a:rPr sz="1089" spc="5" dirty="0">
                <a:latin typeface="Calibri"/>
                <a:cs typeface="Calibri"/>
              </a:rPr>
              <a:t>Mitglieder</a:t>
            </a:r>
            <a:endParaRPr sz="1089" dirty="0">
              <a:latin typeface="Calibri"/>
              <a:cs typeface="Calibri"/>
            </a:endParaRPr>
          </a:p>
          <a:p>
            <a:pPr marL="238023" indent="-227072">
              <a:spcBef>
                <a:spcPts val="32"/>
              </a:spcBef>
              <a:buFont typeface="Arial"/>
              <a:buChar char="•"/>
              <a:tabLst>
                <a:tab pos="238023" algn="l"/>
                <a:tab pos="238599" algn="l"/>
              </a:tabLst>
            </a:pPr>
            <a:r>
              <a:rPr sz="1089" spc="5" dirty="0">
                <a:latin typeface="Calibri"/>
                <a:cs typeface="Calibri"/>
              </a:rPr>
              <a:t>(in</a:t>
            </a:r>
            <a:r>
              <a:rPr sz="1089" spc="9" dirty="0">
                <a:latin typeface="Calibri"/>
                <a:cs typeface="Calibri"/>
              </a:rPr>
              <a:t> der</a:t>
            </a:r>
            <a:r>
              <a:rPr sz="1089" spc="14" dirty="0">
                <a:latin typeface="Calibri"/>
                <a:cs typeface="Calibri"/>
              </a:rPr>
              <a:t> </a:t>
            </a:r>
            <a:r>
              <a:rPr sz="1089" dirty="0">
                <a:latin typeface="Calibri"/>
                <a:cs typeface="Calibri"/>
              </a:rPr>
              <a:t>Regel)</a:t>
            </a:r>
            <a:r>
              <a:rPr sz="1089" spc="32" dirty="0">
                <a:latin typeface="Calibri"/>
                <a:cs typeface="Calibri"/>
              </a:rPr>
              <a:t> </a:t>
            </a:r>
            <a:r>
              <a:rPr sz="1089" spc="5" dirty="0">
                <a:latin typeface="Calibri"/>
                <a:cs typeface="Calibri"/>
              </a:rPr>
              <a:t>drei</a:t>
            </a:r>
            <a:r>
              <a:rPr sz="1089" dirty="0">
                <a:latin typeface="Calibri"/>
                <a:cs typeface="Calibri"/>
              </a:rPr>
              <a:t> </a:t>
            </a:r>
            <a:r>
              <a:rPr sz="1089" spc="5" dirty="0">
                <a:latin typeface="Calibri"/>
                <a:cs typeface="Calibri"/>
              </a:rPr>
              <a:t>hauptamtliche</a:t>
            </a:r>
            <a:r>
              <a:rPr sz="1089" spc="45" dirty="0">
                <a:latin typeface="Calibri"/>
                <a:cs typeface="Calibri"/>
              </a:rPr>
              <a:t> </a:t>
            </a:r>
            <a:r>
              <a:rPr sz="1089" spc="5" dirty="0">
                <a:latin typeface="Calibri"/>
                <a:cs typeface="Calibri"/>
              </a:rPr>
              <a:t>Mitglieder</a:t>
            </a:r>
            <a:r>
              <a:rPr sz="1089" spc="45" dirty="0">
                <a:latin typeface="Calibri"/>
                <a:cs typeface="Calibri"/>
              </a:rPr>
              <a:t> </a:t>
            </a:r>
            <a:r>
              <a:rPr sz="1089" spc="5" dirty="0">
                <a:latin typeface="Calibri"/>
                <a:cs typeface="Calibri"/>
              </a:rPr>
              <a:t>(Dekan</a:t>
            </a:r>
            <a:r>
              <a:rPr sz="1089" spc="23" dirty="0">
                <a:latin typeface="Calibri"/>
                <a:cs typeface="Calibri"/>
              </a:rPr>
              <a:t> </a:t>
            </a:r>
            <a:r>
              <a:rPr sz="1089" spc="9" dirty="0">
                <a:latin typeface="Calibri"/>
                <a:cs typeface="Calibri"/>
              </a:rPr>
              <a:t>und</a:t>
            </a:r>
            <a:r>
              <a:rPr sz="1089" spc="14" dirty="0">
                <a:latin typeface="Calibri"/>
                <a:cs typeface="Calibri"/>
              </a:rPr>
              <a:t> </a:t>
            </a:r>
            <a:r>
              <a:rPr sz="1089" dirty="0">
                <a:latin typeface="Calibri"/>
                <a:cs typeface="Calibri"/>
              </a:rPr>
              <a:t>zwei</a:t>
            </a:r>
            <a:r>
              <a:rPr sz="1089" spc="9" dirty="0">
                <a:latin typeface="Calibri"/>
                <a:cs typeface="Calibri"/>
              </a:rPr>
              <a:t> </a:t>
            </a:r>
            <a:r>
              <a:rPr sz="1089" dirty="0">
                <a:latin typeface="Calibri"/>
                <a:cs typeface="Calibri"/>
              </a:rPr>
              <a:t>weitere</a:t>
            </a:r>
            <a:r>
              <a:rPr sz="1089" spc="23" dirty="0">
                <a:latin typeface="Calibri"/>
                <a:cs typeface="Calibri"/>
              </a:rPr>
              <a:t> </a:t>
            </a:r>
            <a:r>
              <a:rPr sz="1089" spc="5" dirty="0">
                <a:latin typeface="Calibri"/>
                <a:cs typeface="Calibri"/>
              </a:rPr>
              <a:t>Mitglieder)</a:t>
            </a:r>
            <a:endParaRPr sz="1089" dirty="0">
              <a:latin typeface="Calibri"/>
              <a:cs typeface="Calibri"/>
            </a:endParaRPr>
          </a:p>
          <a:p>
            <a:pPr marL="238023" indent="-227072">
              <a:spcBef>
                <a:spcPts val="32"/>
              </a:spcBef>
              <a:buFont typeface="Arial"/>
              <a:buChar char="•"/>
              <a:tabLst>
                <a:tab pos="238023" algn="l"/>
                <a:tab pos="238599" algn="l"/>
              </a:tabLst>
            </a:pPr>
            <a:r>
              <a:rPr sz="1089" spc="5" dirty="0">
                <a:latin typeface="Calibri"/>
                <a:cs typeface="Calibri"/>
              </a:rPr>
              <a:t>Dekan</a:t>
            </a:r>
            <a:r>
              <a:rPr sz="1089" spc="14" dirty="0">
                <a:latin typeface="Calibri"/>
                <a:cs typeface="Calibri"/>
              </a:rPr>
              <a:t> </a:t>
            </a:r>
            <a:r>
              <a:rPr sz="1089" dirty="0">
                <a:latin typeface="Calibri"/>
                <a:cs typeface="Calibri"/>
              </a:rPr>
              <a:t>ist</a:t>
            </a:r>
            <a:r>
              <a:rPr sz="1089" spc="14" dirty="0">
                <a:latin typeface="Calibri"/>
                <a:cs typeface="Calibri"/>
              </a:rPr>
              <a:t> </a:t>
            </a:r>
            <a:r>
              <a:rPr sz="1089" dirty="0">
                <a:latin typeface="Calibri"/>
                <a:cs typeface="Calibri"/>
              </a:rPr>
              <a:t>Vorsitzender</a:t>
            </a:r>
            <a:r>
              <a:rPr sz="1089" spc="18" dirty="0">
                <a:latin typeface="Calibri"/>
                <a:cs typeface="Calibri"/>
              </a:rPr>
              <a:t> </a:t>
            </a:r>
            <a:r>
              <a:rPr sz="1089" spc="9" dirty="0">
                <a:latin typeface="Calibri"/>
                <a:cs typeface="Calibri"/>
              </a:rPr>
              <a:t>der </a:t>
            </a:r>
            <a:r>
              <a:rPr sz="1089" dirty="0">
                <a:latin typeface="Calibri"/>
                <a:cs typeface="Calibri"/>
              </a:rPr>
              <a:t>Verbandsvertretung</a:t>
            </a:r>
          </a:p>
          <a:p>
            <a:pPr marL="238023" indent="-227072">
              <a:spcBef>
                <a:spcPts val="32"/>
              </a:spcBef>
              <a:buFont typeface="Arial"/>
              <a:buChar char="•"/>
              <a:tabLst>
                <a:tab pos="238023" algn="l"/>
                <a:tab pos="238599" algn="l"/>
              </a:tabLst>
            </a:pPr>
            <a:r>
              <a:rPr sz="1089" spc="5" dirty="0">
                <a:latin typeface="Calibri"/>
                <a:cs typeface="Calibri"/>
              </a:rPr>
              <a:t>ein</a:t>
            </a:r>
            <a:r>
              <a:rPr sz="1089" spc="18" dirty="0">
                <a:latin typeface="Calibri"/>
                <a:cs typeface="Calibri"/>
              </a:rPr>
              <a:t> </a:t>
            </a:r>
            <a:r>
              <a:rPr sz="1089" spc="5" dirty="0">
                <a:latin typeface="Calibri"/>
                <a:cs typeface="Calibri"/>
              </a:rPr>
              <a:t>Mitglied</a:t>
            </a:r>
            <a:r>
              <a:rPr sz="1089" spc="41" dirty="0">
                <a:latin typeface="Calibri"/>
                <a:cs typeface="Calibri"/>
              </a:rPr>
              <a:t> </a:t>
            </a:r>
            <a:r>
              <a:rPr sz="1089" spc="9" dirty="0">
                <a:latin typeface="Calibri"/>
                <a:cs typeface="Calibri"/>
              </a:rPr>
              <a:t>des</a:t>
            </a:r>
            <a:r>
              <a:rPr sz="1089" spc="5" dirty="0">
                <a:latin typeface="Calibri"/>
                <a:cs typeface="Calibri"/>
              </a:rPr>
              <a:t> Leitungsteams</a:t>
            </a:r>
            <a:r>
              <a:rPr sz="1089" spc="54" dirty="0">
                <a:latin typeface="Calibri"/>
                <a:cs typeface="Calibri"/>
              </a:rPr>
              <a:t> </a:t>
            </a:r>
            <a:r>
              <a:rPr sz="1089" dirty="0">
                <a:latin typeface="Calibri"/>
                <a:cs typeface="Calibri"/>
              </a:rPr>
              <a:t>ist</a:t>
            </a:r>
            <a:r>
              <a:rPr sz="1089" spc="14" dirty="0">
                <a:latin typeface="Calibri"/>
                <a:cs typeface="Calibri"/>
              </a:rPr>
              <a:t> </a:t>
            </a:r>
            <a:r>
              <a:rPr sz="1089" dirty="0">
                <a:latin typeface="Calibri"/>
                <a:cs typeface="Calibri"/>
              </a:rPr>
              <a:t>Vorsitzender</a:t>
            </a:r>
            <a:r>
              <a:rPr sz="1089" spc="18" dirty="0">
                <a:latin typeface="Calibri"/>
                <a:cs typeface="Calibri"/>
              </a:rPr>
              <a:t> </a:t>
            </a:r>
            <a:r>
              <a:rPr sz="1089" spc="9" dirty="0">
                <a:latin typeface="Calibri"/>
                <a:cs typeface="Calibri"/>
              </a:rPr>
              <a:t>des </a:t>
            </a:r>
            <a:r>
              <a:rPr sz="1089" spc="5" dirty="0">
                <a:latin typeface="Calibri"/>
                <a:cs typeface="Calibri"/>
              </a:rPr>
              <a:t>Verbandsausschusses</a:t>
            </a:r>
            <a:endParaRPr sz="1089" dirty="0">
              <a:latin typeface="Calibri"/>
              <a:cs typeface="Calibri"/>
            </a:endParaRPr>
          </a:p>
        </p:txBody>
      </p:sp>
      <p:pic>
        <p:nvPicPr>
          <p:cNvPr id="15" name="object 15"/>
          <p:cNvPicPr/>
          <p:nvPr/>
        </p:nvPicPr>
        <p:blipFill>
          <a:blip r:embed="rId7" cstate="print"/>
          <a:stretch>
            <a:fillRect/>
          </a:stretch>
        </p:blipFill>
        <p:spPr>
          <a:xfrm>
            <a:off x="6027655" y="4233749"/>
            <a:ext cx="3004150" cy="272475"/>
          </a:xfrm>
          <a:prstGeom prst="rect">
            <a:avLst/>
          </a:prstGeom>
        </p:spPr>
      </p:pic>
      <p:sp>
        <p:nvSpPr>
          <p:cNvPr id="16" name="object 16"/>
          <p:cNvSpPr txBox="1"/>
          <p:nvPr/>
        </p:nvSpPr>
        <p:spPr>
          <a:xfrm>
            <a:off x="6101894" y="4265102"/>
            <a:ext cx="2821577" cy="349769"/>
          </a:xfrm>
          <a:prstGeom prst="rect">
            <a:avLst/>
          </a:prstGeom>
        </p:spPr>
        <p:txBody>
          <a:bodyPr vert="horz" wrap="square" lIns="0" tIns="14408" rIns="0" bIns="0" rtlCol="0">
            <a:spAutoFit/>
          </a:bodyPr>
          <a:lstStyle/>
          <a:p>
            <a:pPr marL="11527">
              <a:spcBef>
                <a:spcPts val="113"/>
              </a:spcBef>
            </a:pPr>
            <a:r>
              <a:rPr sz="1089" spc="5" dirty="0" err="1">
                <a:latin typeface="Calibri"/>
                <a:cs typeface="Calibri"/>
              </a:rPr>
              <a:t>beratendes</a:t>
            </a:r>
            <a:r>
              <a:rPr sz="1089" spc="9" dirty="0">
                <a:latin typeface="Calibri"/>
                <a:cs typeface="Calibri"/>
              </a:rPr>
              <a:t> </a:t>
            </a:r>
            <a:r>
              <a:rPr sz="1089" spc="5" dirty="0" err="1">
                <a:latin typeface="Calibri"/>
                <a:cs typeface="Calibri"/>
              </a:rPr>
              <a:t>Mitglied</a:t>
            </a:r>
            <a:r>
              <a:rPr lang="de-DE" sz="1089" spc="5" dirty="0">
                <a:latin typeface="Calibri"/>
                <a:cs typeface="Calibri"/>
              </a:rPr>
              <a:t> im und </a:t>
            </a:r>
            <a:r>
              <a:rPr sz="1089" spc="41" dirty="0">
                <a:latin typeface="Calibri"/>
                <a:cs typeface="Calibri"/>
              </a:rPr>
              <a:t> </a:t>
            </a:r>
            <a:r>
              <a:rPr sz="1089" spc="9" dirty="0">
                <a:latin typeface="Calibri"/>
                <a:cs typeface="Calibri"/>
              </a:rPr>
              <a:t>aus</a:t>
            </a:r>
            <a:r>
              <a:rPr sz="1089" spc="14" dirty="0">
                <a:latin typeface="Calibri"/>
                <a:cs typeface="Calibri"/>
              </a:rPr>
              <a:t> </a:t>
            </a:r>
            <a:r>
              <a:rPr sz="1089" spc="9" dirty="0">
                <a:latin typeface="Calibri"/>
                <a:cs typeface="Calibri"/>
              </a:rPr>
              <a:t>der</a:t>
            </a:r>
            <a:r>
              <a:rPr sz="1089" spc="-5" dirty="0">
                <a:latin typeface="Calibri"/>
                <a:cs typeface="Calibri"/>
              </a:rPr>
              <a:t> </a:t>
            </a:r>
            <a:r>
              <a:rPr sz="1089" dirty="0">
                <a:latin typeface="Calibri"/>
                <a:cs typeface="Calibri"/>
              </a:rPr>
              <a:t>Verbandsvertretung</a:t>
            </a:r>
          </a:p>
        </p:txBody>
      </p:sp>
      <p:pic>
        <p:nvPicPr>
          <p:cNvPr id="17" name="object 17"/>
          <p:cNvPicPr/>
          <p:nvPr/>
        </p:nvPicPr>
        <p:blipFill>
          <a:blip r:embed="rId8" cstate="print"/>
          <a:stretch>
            <a:fillRect/>
          </a:stretch>
        </p:blipFill>
        <p:spPr>
          <a:xfrm>
            <a:off x="8004143" y="3298755"/>
            <a:ext cx="2633471" cy="800830"/>
          </a:xfrm>
          <a:prstGeom prst="rect">
            <a:avLst/>
          </a:prstGeom>
        </p:spPr>
      </p:pic>
      <p:sp>
        <p:nvSpPr>
          <p:cNvPr id="18" name="object 18"/>
          <p:cNvSpPr txBox="1"/>
          <p:nvPr/>
        </p:nvSpPr>
        <p:spPr>
          <a:xfrm>
            <a:off x="8570775" y="3565240"/>
            <a:ext cx="1500691" cy="232246"/>
          </a:xfrm>
          <a:prstGeom prst="rect">
            <a:avLst/>
          </a:prstGeom>
        </p:spPr>
        <p:txBody>
          <a:bodyPr vert="horz" wrap="square" lIns="0" tIns="15560" rIns="0" bIns="0" rtlCol="0">
            <a:spAutoFit/>
          </a:bodyPr>
          <a:lstStyle/>
          <a:p>
            <a:pPr marL="11527">
              <a:spcBef>
                <a:spcPts val="123"/>
              </a:spcBef>
            </a:pPr>
            <a:r>
              <a:rPr sz="1407" dirty="0">
                <a:solidFill>
                  <a:srgbClr val="FFFFFF"/>
                </a:solidFill>
                <a:latin typeface="Calibri"/>
                <a:cs typeface="Calibri"/>
              </a:rPr>
              <a:t>Verbandsvertretung</a:t>
            </a:r>
            <a:endParaRPr sz="1407" dirty="0">
              <a:latin typeface="Calibri"/>
              <a:cs typeface="Calibri"/>
            </a:endParaRPr>
          </a:p>
        </p:txBody>
      </p:sp>
      <p:grpSp>
        <p:nvGrpSpPr>
          <p:cNvPr id="19" name="object 19"/>
          <p:cNvGrpSpPr/>
          <p:nvPr/>
        </p:nvGrpSpPr>
        <p:grpSpPr>
          <a:xfrm>
            <a:off x="5071915" y="4442601"/>
            <a:ext cx="366528" cy="952052"/>
            <a:chOff x="4218310" y="4895088"/>
            <a:chExt cx="403860" cy="1049020"/>
          </a:xfrm>
        </p:grpSpPr>
        <p:sp>
          <p:nvSpPr>
            <p:cNvPr id="20" name="object 20"/>
            <p:cNvSpPr/>
            <p:nvPr/>
          </p:nvSpPr>
          <p:spPr>
            <a:xfrm>
              <a:off x="4232026" y="4902707"/>
              <a:ext cx="376555" cy="1035050"/>
            </a:xfrm>
            <a:custGeom>
              <a:avLst/>
              <a:gdLst/>
              <a:ahLst/>
              <a:cxnLst/>
              <a:rect l="l" t="t" r="r" b="b"/>
              <a:pathLst>
                <a:path w="376554" h="1035050">
                  <a:moveTo>
                    <a:pt x="376427" y="188975"/>
                  </a:moveTo>
                  <a:lnTo>
                    <a:pt x="188975" y="0"/>
                  </a:lnTo>
                  <a:lnTo>
                    <a:pt x="0" y="188975"/>
                  </a:lnTo>
                  <a:lnTo>
                    <a:pt x="94487" y="188975"/>
                  </a:lnTo>
                  <a:lnTo>
                    <a:pt x="94487" y="1034795"/>
                  </a:lnTo>
                  <a:lnTo>
                    <a:pt x="283463" y="1034795"/>
                  </a:lnTo>
                  <a:lnTo>
                    <a:pt x="283463" y="188975"/>
                  </a:lnTo>
                  <a:lnTo>
                    <a:pt x="376427" y="188975"/>
                  </a:lnTo>
                  <a:close/>
                </a:path>
              </a:pathLst>
            </a:custGeom>
            <a:solidFill>
              <a:srgbClr val="BE8F00"/>
            </a:solidFill>
          </p:spPr>
          <p:txBody>
            <a:bodyPr wrap="square" lIns="0" tIns="0" rIns="0" bIns="0" rtlCol="0"/>
            <a:lstStyle/>
            <a:p>
              <a:endParaRPr sz="1634" dirty="0"/>
            </a:p>
          </p:txBody>
        </p:sp>
        <p:sp>
          <p:nvSpPr>
            <p:cNvPr id="21" name="object 21"/>
            <p:cNvSpPr/>
            <p:nvPr/>
          </p:nvSpPr>
          <p:spPr>
            <a:xfrm>
              <a:off x="4218310" y="4895088"/>
              <a:ext cx="403860" cy="1049020"/>
            </a:xfrm>
            <a:custGeom>
              <a:avLst/>
              <a:gdLst/>
              <a:ahLst/>
              <a:cxnLst/>
              <a:rect l="l" t="t" r="r" b="b"/>
              <a:pathLst>
                <a:path w="403860" h="1049020">
                  <a:moveTo>
                    <a:pt x="403860" y="202692"/>
                  </a:moveTo>
                  <a:lnTo>
                    <a:pt x="202692" y="0"/>
                  </a:lnTo>
                  <a:lnTo>
                    <a:pt x="0" y="202692"/>
                  </a:lnTo>
                  <a:lnTo>
                    <a:pt x="13716" y="202692"/>
                  </a:lnTo>
                  <a:lnTo>
                    <a:pt x="13716" y="192024"/>
                  </a:lnTo>
                  <a:lnTo>
                    <a:pt x="25908" y="192024"/>
                  </a:lnTo>
                  <a:lnTo>
                    <a:pt x="198120" y="19812"/>
                  </a:lnTo>
                  <a:lnTo>
                    <a:pt x="198120" y="12192"/>
                  </a:lnTo>
                  <a:lnTo>
                    <a:pt x="205740" y="12192"/>
                  </a:lnTo>
                  <a:lnTo>
                    <a:pt x="205740" y="19812"/>
                  </a:lnTo>
                  <a:lnTo>
                    <a:pt x="377952" y="192024"/>
                  </a:lnTo>
                  <a:lnTo>
                    <a:pt x="390144" y="192024"/>
                  </a:lnTo>
                  <a:lnTo>
                    <a:pt x="390144" y="202692"/>
                  </a:lnTo>
                  <a:lnTo>
                    <a:pt x="403860" y="202692"/>
                  </a:lnTo>
                  <a:close/>
                </a:path>
                <a:path w="403860" h="1049020">
                  <a:moveTo>
                    <a:pt x="25908" y="192024"/>
                  </a:moveTo>
                  <a:lnTo>
                    <a:pt x="13716" y="192024"/>
                  </a:lnTo>
                  <a:lnTo>
                    <a:pt x="16764" y="201168"/>
                  </a:lnTo>
                  <a:lnTo>
                    <a:pt x="25908" y="192024"/>
                  </a:lnTo>
                  <a:close/>
                </a:path>
                <a:path w="403860" h="1049020">
                  <a:moveTo>
                    <a:pt x="112776" y="1037844"/>
                  </a:moveTo>
                  <a:lnTo>
                    <a:pt x="112776" y="192024"/>
                  </a:lnTo>
                  <a:lnTo>
                    <a:pt x="25908" y="192024"/>
                  </a:lnTo>
                  <a:lnTo>
                    <a:pt x="16764" y="201168"/>
                  </a:lnTo>
                  <a:lnTo>
                    <a:pt x="13716" y="192024"/>
                  </a:lnTo>
                  <a:lnTo>
                    <a:pt x="13716" y="202692"/>
                  </a:lnTo>
                  <a:lnTo>
                    <a:pt x="102108" y="202692"/>
                  </a:lnTo>
                  <a:lnTo>
                    <a:pt x="102108" y="196596"/>
                  </a:lnTo>
                  <a:lnTo>
                    <a:pt x="108204" y="202692"/>
                  </a:lnTo>
                  <a:lnTo>
                    <a:pt x="108204" y="1037844"/>
                  </a:lnTo>
                  <a:lnTo>
                    <a:pt x="112776" y="1037844"/>
                  </a:lnTo>
                  <a:close/>
                </a:path>
                <a:path w="403860" h="1049020">
                  <a:moveTo>
                    <a:pt x="108204" y="202692"/>
                  </a:moveTo>
                  <a:lnTo>
                    <a:pt x="102108" y="196596"/>
                  </a:lnTo>
                  <a:lnTo>
                    <a:pt x="102108" y="202692"/>
                  </a:lnTo>
                  <a:lnTo>
                    <a:pt x="108204" y="202692"/>
                  </a:lnTo>
                  <a:close/>
                </a:path>
                <a:path w="403860" h="1049020">
                  <a:moveTo>
                    <a:pt x="112776" y="1048512"/>
                  </a:moveTo>
                  <a:lnTo>
                    <a:pt x="112776" y="1042416"/>
                  </a:lnTo>
                  <a:lnTo>
                    <a:pt x="108204" y="1037844"/>
                  </a:lnTo>
                  <a:lnTo>
                    <a:pt x="108204" y="202692"/>
                  </a:lnTo>
                  <a:lnTo>
                    <a:pt x="102108" y="202692"/>
                  </a:lnTo>
                  <a:lnTo>
                    <a:pt x="102108" y="1048512"/>
                  </a:lnTo>
                  <a:lnTo>
                    <a:pt x="112776" y="1048512"/>
                  </a:lnTo>
                  <a:close/>
                </a:path>
                <a:path w="403860" h="1049020">
                  <a:moveTo>
                    <a:pt x="297180" y="1037844"/>
                  </a:moveTo>
                  <a:lnTo>
                    <a:pt x="108204" y="1037844"/>
                  </a:lnTo>
                  <a:lnTo>
                    <a:pt x="112776" y="1042416"/>
                  </a:lnTo>
                  <a:lnTo>
                    <a:pt x="112776" y="1048512"/>
                  </a:lnTo>
                  <a:lnTo>
                    <a:pt x="291084" y="1048512"/>
                  </a:lnTo>
                  <a:lnTo>
                    <a:pt x="291084" y="1042416"/>
                  </a:lnTo>
                  <a:lnTo>
                    <a:pt x="297180" y="1037844"/>
                  </a:lnTo>
                  <a:close/>
                </a:path>
                <a:path w="403860" h="1049020">
                  <a:moveTo>
                    <a:pt x="205740" y="12192"/>
                  </a:moveTo>
                  <a:lnTo>
                    <a:pt x="198120" y="12192"/>
                  </a:lnTo>
                  <a:lnTo>
                    <a:pt x="201930" y="16002"/>
                  </a:lnTo>
                  <a:lnTo>
                    <a:pt x="205740" y="12192"/>
                  </a:lnTo>
                  <a:close/>
                </a:path>
                <a:path w="403860" h="1049020">
                  <a:moveTo>
                    <a:pt x="201930" y="16002"/>
                  </a:moveTo>
                  <a:lnTo>
                    <a:pt x="198120" y="12192"/>
                  </a:lnTo>
                  <a:lnTo>
                    <a:pt x="198120" y="19812"/>
                  </a:lnTo>
                  <a:lnTo>
                    <a:pt x="201930" y="16002"/>
                  </a:lnTo>
                  <a:close/>
                </a:path>
                <a:path w="403860" h="1049020">
                  <a:moveTo>
                    <a:pt x="205740" y="19812"/>
                  </a:moveTo>
                  <a:lnTo>
                    <a:pt x="205740" y="12192"/>
                  </a:lnTo>
                  <a:lnTo>
                    <a:pt x="201930" y="16002"/>
                  </a:lnTo>
                  <a:lnTo>
                    <a:pt x="205740" y="19812"/>
                  </a:lnTo>
                  <a:close/>
                </a:path>
                <a:path w="403860" h="1049020">
                  <a:moveTo>
                    <a:pt x="390144" y="202692"/>
                  </a:moveTo>
                  <a:lnTo>
                    <a:pt x="390144" y="192024"/>
                  </a:lnTo>
                  <a:lnTo>
                    <a:pt x="387096" y="201168"/>
                  </a:lnTo>
                  <a:lnTo>
                    <a:pt x="377952" y="192024"/>
                  </a:lnTo>
                  <a:lnTo>
                    <a:pt x="291084" y="192024"/>
                  </a:lnTo>
                  <a:lnTo>
                    <a:pt x="291084" y="1037844"/>
                  </a:lnTo>
                  <a:lnTo>
                    <a:pt x="297180" y="1037844"/>
                  </a:lnTo>
                  <a:lnTo>
                    <a:pt x="297180" y="202692"/>
                  </a:lnTo>
                  <a:lnTo>
                    <a:pt x="301752" y="196596"/>
                  </a:lnTo>
                  <a:lnTo>
                    <a:pt x="301752" y="202692"/>
                  </a:lnTo>
                  <a:lnTo>
                    <a:pt x="390144" y="202692"/>
                  </a:lnTo>
                  <a:close/>
                </a:path>
                <a:path w="403860" h="1049020">
                  <a:moveTo>
                    <a:pt x="301752" y="1048512"/>
                  </a:moveTo>
                  <a:lnTo>
                    <a:pt x="301752" y="202692"/>
                  </a:lnTo>
                  <a:lnTo>
                    <a:pt x="297180" y="202692"/>
                  </a:lnTo>
                  <a:lnTo>
                    <a:pt x="297180" y="1037844"/>
                  </a:lnTo>
                  <a:lnTo>
                    <a:pt x="291084" y="1042416"/>
                  </a:lnTo>
                  <a:lnTo>
                    <a:pt x="291084" y="1048512"/>
                  </a:lnTo>
                  <a:lnTo>
                    <a:pt x="301752" y="1048512"/>
                  </a:lnTo>
                  <a:close/>
                </a:path>
                <a:path w="403860" h="1049020">
                  <a:moveTo>
                    <a:pt x="301752" y="202692"/>
                  </a:moveTo>
                  <a:lnTo>
                    <a:pt x="301752" y="196596"/>
                  </a:lnTo>
                  <a:lnTo>
                    <a:pt x="297180" y="202692"/>
                  </a:lnTo>
                  <a:lnTo>
                    <a:pt x="301752" y="202692"/>
                  </a:lnTo>
                  <a:close/>
                </a:path>
                <a:path w="403860" h="1049020">
                  <a:moveTo>
                    <a:pt x="390144" y="192024"/>
                  </a:moveTo>
                  <a:lnTo>
                    <a:pt x="377952" y="192024"/>
                  </a:lnTo>
                  <a:lnTo>
                    <a:pt x="387096" y="201168"/>
                  </a:lnTo>
                  <a:lnTo>
                    <a:pt x="390144" y="192024"/>
                  </a:lnTo>
                  <a:close/>
                </a:path>
              </a:pathLst>
            </a:custGeom>
            <a:solidFill>
              <a:srgbClr val="FFBF00"/>
            </a:solidFill>
          </p:spPr>
          <p:txBody>
            <a:bodyPr wrap="square" lIns="0" tIns="0" rIns="0" bIns="0" rtlCol="0"/>
            <a:lstStyle/>
            <a:p>
              <a:endParaRPr sz="1634" dirty="0"/>
            </a:p>
          </p:txBody>
        </p:sp>
      </p:grpSp>
      <p:grpSp>
        <p:nvGrpSpPr>
          <p:cNvPr id="22" name="object 22"/>
          <p:cNvGrpSpPr/>
          <p:nvPr/>
        </p:nvGrpSpPr>
        <p:grpSpPr>
          <a:xfrm>
            <a:off x="1481321" y="2630705"/>
            <a:ext cx="2501153" cy="1796911"/>
            <a:chOff x="262007" y="2898647"/>
            <a:chExt cx="2755900" cy="1979930"/>
          </a:xfrm>
        </p:grpSpPr>
        <p:sp>
          <p:nvSpPr>
            <p:cNvPr id="23" name="object 23"/>
            <p:cNvSpPr/>
            <p:nvPr/>
          </p:nvSpPr>
          <p:spPr>
            <a:xfrm>
              <a:off x="2360557" y="3700271"/>
              <a:ext cx="647700" cy="378460"/>
            </a:xfrm>
            <a:custGeom>
              <a:avLst/>
              <a:gdLst/>
              <a:ahLst/>
              <a:cxnLst/>
              <a:rect l="l" t="t" r="r" b="b"/>
              <a:pathLst>
                <a:path w="647700" h="378460">
                  <a:moveTo>
                    <a:pt x="647699" y="188975"/>
                  </a:moveTo>
                  <a:lnTo>
                    <a:pt x="460247" y="0"/>
                  </a:lnTo>
                  <a:lnTo>
                    <a:pt x="460247" y="94487"/>
                  </a:lnTo>
                  <a:lnTo>
                    <a:pt x="0" y="94487"/>
                  </a:lnTo>
                  <a:lnTo>
                    <a:pt x="0" y="283463"/>
                  </a:lnTo>
                  <a:lnTo>
                    <a:pt x="460247" y="283463"/>
                  </a:lnTo>
                  <a:lnTo>
                    <a:pt x="460247" y="377951"/>
                  </a:lnTo>
                  <a:lnTo>
                    <a:pt x="647699" y="188975"/>
                  </a:lnTo>
                  <a:close/>
                </a:path>
              </a:pathLst>
            </a:custGeom>
            <a:solidFill>
              <a:srgbClr val="4371C4"/>
            </a:solidFill>
          </p:spPr>
          <p:txBody>
            <a:bodyPr wrap="square" lIns="0" tIns="0" rIns="0" bIns="0" rtlCol="0"/>
            <a:lstStyle/>
            <a:p>
              <a:endParaRPr sz="1634" dirty="0"/>
            </a:p>
          </p:txBody>
        </p:sp>
        <p:sp>
          <p:nvSpPr>
            <p:cNvPr id="24" name="object 24"/>
            <p:cNvSpPr/>
            <p:nvPr/>
          </p:nvSpPr>
          <p:spPr>
            <a:xfrm>
              <a:off x="2355985" y="3686556"/>
              <a:ext cx="661670" cy="405765"/>
            </a:xfrm>
            <a:custGeom>
              <a:avLst/>
              <a:gdLst/>
              <a:ahLst/>
              <a:cxnLst/>
              <a:rect l="l" t="t" r="r" b="b"/>
              <a:pathLst>
                <a:path w="661669" h="405764">
                  <a:moveTo>
                    <a:pt x="464820" y="102108"/>
                  </a:moveTo>
                  <a:lnTo>
                    <a:pt x="0" y="102108"/>
                  </a:lnTo>
                  <a:lnTo>
                    <a:pt x="0" y="301752"/>
                  </a:lnTo>
                  <a:lnTo>
                    <a:pt x="4572" y="301752"/>
                  </a:lnTo>
                  <a:lnTo>
                    <a:pt x="4572" y="114300"/>
                  </a:lnTo>
                  <a:lnTo>
                    <a:pt x="10668" y="108204"/>
                  </a:lnTo>
                  <a:lnTo>
                    <a:pt x="10668" y="114300"/>
                  </a:lnTo>
                  <a:lnTo>
                    <a:pt x="458724" y="114300"/>
                  </a:lnTo>
                  <a:lnTo>
                    <a:pt x="458724" y="108204"/>
                  </a:lnTo>
                  <a:lnTo>
                    <a:pt x="464820" y="102108"/>
                  </a:lnTo>
                  <a:close/>
                </a:path>
                <a:path w="661669" h="405764">
                  <a:moveTo>
                    <a:pt x="10668" y="114300"/>
                  </a:moveTo>
                  <a:lnTo>
                    <a:pt x="10668" y="108204"/>
                  </a:lnTo>
                  <a:lnTo>
                    <a:pt x="4572" y="114300"/>
                  </a:lnTo>
                  <a:lnTo>
                    <a:pt x="10668" y="114300"/>
                  </a:lnTo>
                  <a:close/>
                </a:path>
                <a:path w="661669" h="405764">
                  <a:moveTo>
                    <a:pt x="10668" y="291084"/>
                  </a:moveTo>
                  <a:lnTo>
                    <a:pt x="10668" y="114300"/>
                  </a:lnTo>
                  <a:lnTo>
                    <a:pt x="4572" y="114300"/>
                  </a:lnTo>
                  <a:lnTo>
                    <a:pt x="4572" y="291084"/>
                  </a:lnTo>
                  <a:lnTo>
                    <a:pt x="10668" y="291084"/>
                  </a:lnTo>
                  <a:close/>
                </a:path>
                <a:path w="661669" h="405764">
                  <a:moveTo>
                    <a:pt x="469392" y="377952"/>
                  </a:moveTo>
                  <a:lnTo>
                    <a:pt x="469392" y="291084"/>
                  </a:lnTo>
                  <a:lnTo>
                    <a:pt x="4572" y="291084"/>
                  </a:lnTo>
                  <a:lnTo>
                    <a:pt x="10668" y="297180"/>
                  </a:lnTo>
                  <a:lnTo>
                    <a:pt x="10668" y="301752"/>
                  </a:lnTo>
                  <a:lnTo>
                    <a:pt x="458724" y="301752"/>
                  </a:lnTo>
                  <a:lnTo>
                    <a:pt x="458724" y="297180"/>
                  </a:lnTo>
                  <a:lnTo>
                    <a:pt x="464820" y="301752"/>
                  </a:lnTo>
                  <a:lnTo>
                    <a:pt x="464820" y="382524"/>
                  </a:lnTo>
                  <a:lnTo>
                    <a:pt x="469392" y="377952"/>
                  </a:lnTo>
                  <a:close/>
                </a:path>
                <a:path w="661669" h="405764">
                  <a:moveTo>
                    <a:pt x="10668" y="301752"/>
                  </a:moveTo>
                  <a:lnTo>
                    <a:pt x="10668" y="297180"/>
                  </a:lnTo>
                  <a:lnTo>
                    <a:pt x="4572" y="291084"/>
                  </a:lnTo>
                  <a:lnTo>
                    <a:pt x="4572" y="301752"/>
                  </a:lnTo>
                  <a:lnTo>
                    <a:pt x="10668" y="301752"/>
                  </a:lnTo>
                  <a:close/>
                </a:path>
                <a:path w="661669" h="405764">
                  <a:moveTo>
                    <a:pt x="661416" y="202692"/>
                  </a:moveTo>
                  <a:lnTo>
                    <a:pt x="458724" y="0"/>
                  </a:lnTo>
                  <a:lnTo>
                    <a:pt x="458724" y="102108"/>
                  </a:lnTo>
                  <a:lnTo>
                    <a:pt x="460248" y="102108"/>
                  </a:lnTo>
                  <a:lnTo>
                    <a:pt x="460248" y="18288"/>
                  </a:lnTo>
                  <a:lnTo>
                    <a:pt x="469392" y="13716"/>
                  </a:lnTo>
                  <a:lnTo>
                    <a:pt x="469392" y="27358"/>
                  </a:lnTo>
                  <a:lnTo>
                    <a:pt x="645398" y="201945"/>
                  </a:lnTo>
                  <a:lnTo>
                    <a:pt x="649224" y="198120"/>
                  </a:lnTo>
                  <a:lnTo>
                    <a:pt x="649224" y="214884"/>
                  </a:lnTo>
                  <a:lnTo>
                    <a:pt x="661416" y="202692"/>
                  </a:lnTo>
                  <a:close/>
                </a:path>
                <a:path w="661669" h="405764">
                  <a:moveTo>
                    <a:pt x="464820" y="114300"/>
                  </a:moveTo>
                  <a:lnTo>
                    <a:pt x="464820" y="102108"/>
                  </a:lnTo>
                  <a:lnTo>
                    <a:pt x="458724" y="108204"/>
                  </a:lnTo>
                  <a:lnTo>
                    <a:pt x="458724" y="114300"/>
                  </a:lnTo>
                  <a:lnTo>
                    <a:pt x="464820" y="114300"/>
                  </a:lnTo>
                  <a:close/>
                </a:path>
                <a:path w="661669" h="405764">
                  <a:moveTo>
                    <a:pt x="464820" y="301752"/>
                  </a:moveTo>
                  <a:lnTo>
                    <a:pt x="458724" y="297180"/>
                  </a:lnTo>
                  <a:lnTo>
                    <a:pt x="458724" y="301752"/>
                  </a:lnTo>
                  <a:lnTo>
                    <a:pt x="464820" y="301752"/>
                  </a:lnTo>
                  <a:close/>
                </a:path>
                <a:path w="661669" h="405764">
                  <a:moveTo>
                    <a:pt x="464820" y="382524"/>
                  </a:moveTo>
                  <a:lnTo>
                    <a:pt x="464820" y="301752"/>
                  </a:lnTo>
                  <a:lnTo>
                    <a:pt x="458724" y="301752"/>
                  </a:lnTo>
                  <a:lnTo>
                    <a:pt x="458724" y="405384"/>
                  </a:lnTo>
                  <a:lnTo>
                    <a:pt x="460248" y="403860"/>
                  </a:lnTo>
                  <a:lnTo>
                    <a:pt x="460248" y="387096"/>
                  </a:lnTo>
                  <a:lnTo>
                    <a:pt x="464820" y="382524"/>
                  </a:lnTo>
                  <a:close/>
                </a:path>
                <a:path w="661669" h="405764">
                  <a:moveTo>
                    <a:pt x="469392" y="27358"/>
                  </a:moveTo>
                  <a:lnTo>
                    <a:pt x="469392" y="13716"/>
                  </a:lnTo>
                  <a:lnTo>
                    <a:pt x="460248" y="18288"/>
                  </a:lnTo>
                  <a:lnTo>
                    <a:pt x="469392" y="27358"/>
                  </a:lnTo>
                  <a:close/>
                </a:path>
                <a:path w="661669" h="405764">
                  <a:moveTo>
                    <a:pt x="469392" y="114300"/>
                  </a:moveTo>
                  <a:lnTo>
                    <a:pt x="469392" y="27358"/>
                  </a:lnTo>
                  <a:lnTo>
                    <a:pt x="460248" y="18288"/>
                  </a:lnTo>
                  <a:lnTo>
                    <a:pt x="460248" y="102108"/>
                  </a:lnTo>
                  <a:lnTo>
                    <a:pt x="464820" y="102108"/>
                  </a:lnTo>
                  <a:lnTo>
                    <a:pt x="464820" y="114300"/>
                  </a:lnTo>
                  <a:lnTo>
                    <a:pt x="469392" y="114300"/>
                  </a:lnTo>
                  <a:close/>
                </a:path>
                <a:path w="661669" h="405764">
                  <a:moveTo>
                    <a:pt x="649224" y="214884"/>
                  </a:moveTo>
                  <a:lnTo>
                    <a:pt x="649224" y="205740"/>
                  </a:lnTo>
                  <a:lnTo>
                    <a:pt x="645398" y="201945"/>
                  </a:lnTo>
                  <a:lnTo>
                    <a:pt x="460248" y="387096"/>
                  </a:lnTo>
                  <a:lnTo>
                    <a:pt x="469392" y="391668"/>
                  </a:lnTo>
                  <a:lnTo>
                    <a:pt x="469392" y="394716"/>
                  </a:lnTo>
                  <a:lnTo>
                    <a:pt x="649224" y="214884"/>
                  </a:lnTo>
                  <a:close/>
                </a:path>
                <a:path w="661669" h="405764">
                  <a:moveTo>
                    <a:pt x="469392" y="394716"/>
                  </a:moveTo>
                  <a:lnTo>
                    <a:pt x="469392" y="391668"/>
                  </a:lnTo>
                  <a:lnTo>
                    <a:pt x="460248" y="387096"/>
                  </a:lnTo>
                  <a:lnTo>
                    <a:pt x="460248" y="403860"/>
                  </a:lnTo>
                  <a:lnTo>
                    <a:pt x="469392" y="394716"/>
                  </a:lnTo>
                  <a:close/>
                </a:path>
                <a:path w="661669" h="405764">
                  <a:moveTo>
                    <a:pt x="649224" y="205740"/>
                  </a:moveTo>
                  <a:lnTo>
                    <a:pt x="649224" y="198120"/>
                  </a:lnTo>
                  <a:lnTo>
                    <a:pt x="645398" y="201945"/>
                  </a:lnTo>
                  <a:lnTo>
                    <a:pt x="649224" y="205740"/>
                  </a:lnTo>
                  <a:close/>
                </a:path>
              </a:pathLst>
            </a:custGeom>
            <a:solidFill>
              <a:srgbClr val="FFBF00"/>
            </a:solidFill>
          </p:spPr>
          <p:txBody>
            <a:bodyPr wrap="square" lIns="0" tIns="0" rIns="0" bIns="0" rtlCol="0"/>
            <a:lstStyle/>
            <a:p>
              <a:endParaRPr sz="1634" dirty="0"/>
            </a:p>
          </p:txBody>
        </p:sp>
        <p:pic>
          <p:nvPicPr>
            <p:cNvPr id="25" name="object 25"/>
            <p:cNvPicPr/>
            <p:nvPr/>
          </p:nvPicPr>
          <p:blipFill>
            <a:blip r:embed="rId9" cstate="print"/>
            <a:stretch>
              <a:fillRect/>
            </a:stretch>
          </p:blipFill>
          <p:spPr>
            <a:xfrm>
              <a:off x="262007" y="2898647"/>
              <a:ext cx="2058923" cy="1979676"/>
            </a:xfrm>
            <a:prstGeom prst="rect">
              <a:avLst/>
            </a:prstGeom>
          </p:spPr>
        </p:pic>
      </p:grpSp>
      <p:grpSp>
        <p:nvGrpSpPr>
          <p:cNvPr id="26" name="object 26"/>
          <p:cNvGrpSpPr/>
          <p:nvPr/>
        </p:nvGrpSpPr>
        <p:grpSpPr>
          <a:xfrm>
            <a:off x="4038720" y="2410789"/>
            <a:ext cx="3868719" cy="1763486"/>
            <a:chOff x="3079882" y="2656332"/>
            <a:chExt cx="4262755" cy="1943100"/>
          </a:xfrm>
        </p:grpSpPr>
        <p:sp>
          <p:nvSpPr>
            <p:cNvPr id="27" name="object 27"/>
            <p:cNvSpPr/>
            <p:nvPr/>
          </p:nvSpPr>
          <p:spPr>
            <a:xfrm>
              <a:off x="4267078" y="2662427"/>
              <a:ext cx="378460" cy="647700"/>
            </a:xfrm>
            <a:custGeom>
              <a:avLst/>
              <a:gdLst/>
              <a:ahLst/>
              <a:cxnLst/>
              <a:rect l="l" t="t" r="r" b="b"/>
              <a:pathLst>
                <a:path w="378460" h="647700">
                  <a:moveTo>
                    <a:pt x="377951" y="458723"/>
                  </a:moveTo>
                  <a:lnTo>
                    <a:pt x="283463" y="458723"/>
                  </a:lnTo>
                  <a:lnTo>
                    <a:pt x="283463" y="0"/>
                  </a:lnTo>
                  <a:lnTo>
                    <a:pt x="94487" y="0"/>
                  </a:lnTo>
                  <a:lnTo>
                    <a:pt x="94487" y="458723"/>
                  </a:lnTo>
                  <a:lnTo>
                    <a:pt x="0" y="458723"/>
                  </a:lnTo>
                  <a:lnTo>
                    <a:pt x="188975" y="647699"/>
                  </a:lnTo>
                  <a:lnTo>
                    <a:pt x="377951" y="458723"/>
                  </a:lnTo>
                  <a:close/>
                </a:path>
              </a:pathLst>
            </a:custGeom>
            <a:solidFill>
              <a:srgbClr val="FFD965"/>
            </a:solidFill>
          </p:spPr>
          <p:txBody>
            <a:bodyPr wrap="square" lIns="0" tIns="0" rIns="0" bIns="0" rtlCol="0"/>
            <a:lstStyle/>
            <a:p>
              <a:endParaRPr sz="1634" dirty="0"/>
            </a:p>
          </p:txBody>
        </p:sp>
        <p:sp>
          <p:nvSpPr>
            <p:cNvPr id="28" name="object 28"/>
            <p:cNvSpPr/>
            <p:nvPr/>
          </p:nvSpPr>
          <p:spPr>
            <a:xfrm>
              <a:off x="4253362" y="2656332"/>
              <a:ext cx="405765" cy="661670"/>
            </a:xfrm>
            <a:custGeom>
              <a:avLst/>
              <a:gdLst/>
              <a:ahLst/>
              <a:cxnLst/>
              <a:rect l="l" t="t" r="r" b="b"/>
              <a:pathLst>
                <a:path w="405764" h="661670">
                  <a:moveTo>
                    <a:pt x="108204" y="458724"/>
                  </a:moveTo>
                  <a:lnTo>
                    <a:pt x="0" y="458724"/>
                  </a:lnTo>
                  <a:lnTo>
                    <a:pt x="13716" y="472440"/>
                  </a:lnTo>
                  <a:lnTo>
                    <a:pt x="13716" y="470916"/>
                  </a:lnTo>
                  <a:lnTo>
                    <a:pt x="18288" y="461772"/>
                  </a:lnTo>
                  <a:lnTo>
                    <a:pt x="27506" y="470916"/>
                  </a:lnTo>
                  <a:lnTo>
                    <a:pt x="103632" y="470916"/>
                  </a:lnTo>
                  <a:lnTo>
                    <a:pt x="103632" y="464820"/>
                  </a:lnTo>
                  <a:lnTo>
                    <a:pt x="108204" y="458724"/>
                  </a:lnTo>
                  <a:close/>
                </a:path>
                <a:path w="405764" h="661670">
                  <a:moveTo>
                    <a:pt x="27506" y="470916"/>
                  </a:moveTo>
                  <a:lnTo>
                    <a:pt x="18288" y="461772"/>
                  </a:lnTo>
                  <a:lnTo>
                    <a:pt x="13716" y="470916"/>
                  </a:lnTo>
                  <a:lnTo>
                    <a:pt x="27506" y="470916"/>
                  </a:lnTo>
                  <a:close/>
                </a:path>
                <a:path w="405764" h="661670">
                  <a:moveTo>
                    <a:pt x="203438" y="645429"/>
                  </a:moveTo>
                  <a:lnTo>
                    <a:pt x="27506" y="470916"/>
                  </a:lnTo>
                  <a:lnTo>
                    <a:pt x="13716" y="470916"/>
                  </a:lnTo>
                  <a:lnTo>
                    <a:pt x="13716" y="472440"/>
                  </a:lnTo>
                  <a:lnTo>
                    <a:pt x="199644" y="658368"/>
                  </a:lnTo>
                  <a:lnTo>
                    <a:pt x="199644" y="649224"/>
                  </a:lnTo>
                  <a:lnTo>
                    <a:pt x="203438" y="645429"/>
                  </a:lnTo>
                  <a:close/>
                </a:path>
                <a:path w="405764" h="661670">
                  <a:moveTo>
                    <a:pt x="303276" y="458724"/>
                  </a:moveTo>
                  <a:lnTo>
                    <a:pt x="303276" y="0"/>
                  </a:lnTo>
                  <a:lnTo>
                    <a:pt x="103632" y="0"/>
                  </a:lnTo>
                  <a:lnTo>
                    <a:pt x="103632" y="458724"/>
                  </a:lnTo>
                  <a:lnTo>
                    <a:pt x="108204" y="458724"/>
                  </a:lnTo>
                  <a:lnTo>
                    <a:pt x="108204" y="12192"/>
                  </a:lnTo>
                  <a:lnTo>
                    <a:pt x="114300" y="6096"/>
                  </a:lnTo>
                  <a:lnTo>
                    <a:pt x="114300" y="12192"/>
                  </a:lnTo>
                  <a:lnTo>
                    <a:pt x="291084" y="12192"/>
                  </a:lnTo>
                  <a:lnTo>
                    <a:pt x="291084" y="6096"/>
                  </a:lnTo>
                  <a:lnTo>
                    <a:pt x="297180" y="12192"/>
                  </a:lnTo>
                  <a:lnTo>
                    <a:pt x="297180" y="458724"/>
                  </a:lnTo>
                  <a:lnTo>
                    <a:pt x="303276" y="458724"/>
                  </a:lnTo>
                  <a:close/>
                </a:path>
                <a:path w="405764" h="661670">
                  <a:moveTo>
                    <a:pt x="114300" y="470916"/>
                  </a:moveTo>
                  <a:lnTo>
                    <a:pt x="114300" y="12192"/>
                  </a:lnTo>
                  <a:lnTo>
                    <a:pt x="108204" y="12192"/>
                  </a:lnTo>
                  <a:lnTo>
                    <a:pt x="108204" y="458724"/>
                  </a:lnTo>
                  <a:lnTo>
                    <a:pt x="103632" y="464820"/>
                  </a:lnTo>
                  <a:lnTo>
                    <a:pt x="103632" y="470916"/>
                  </a:lnTo>
                  <a:lnTo>
                    <a:pt x="114300" y="470916"/>
                  </a:lnTo>
                  <a:close/>
                </a:path>
                <a:path w="405764" h="661670">
                  <a:moveTo>
                    <a:pt x="114300" y="12192"/>
                  </a:moveTo>
                  <a:lnTo>
                    <a:pt x="114300" y="6096"/>
                  </a:lnTo>
                  <a:lnTo>
                    <a:pt x="108204" y="12192"/>
                  </a:lnTo>
                  <a:lnTo>
                    <a:pt x="114300" y="12192"/>
                  </a:lnTo>
                  <a:close/>
                </a:path>
                <a:path w="405764" h="661670">
                  <a:moveTo>
                    <a:pt x="207264" y="649224"/>
                  </a:moveTo>
                  <a:lnTo>
                    <a:pt x="203438" y="645429"/>
                  </a:lnTo>
                  <a:lnTo>
                    <a:pt x="199644" y="649224"/>
                  </a:lnTo>
                  <a:lnTo>
                    <a:pt x="207264" y="649224"/>
                  </a:lnTo>
                  <a:close/>
                </a:path>
                <a:path w="405764" h="661670">
                  <a:moveTo>
                    <a:pt x="207264" y="656844"/>
                  </a:moveTo>
                  <a:lnTo>
                    <a:pt x="207264" y="649224"/>
                  </a:lnTo>
                  <a:lnTo>
                    <a:pt x="199644" y="649224"/>
                  </a:lnTo>
                  <a:lnTo>
                    <a:pt x="199644" y="658368"/>
                  </a:lnTo>
                  <a:lnTo>
                    <a:pt x="202692" y="661416"/>
                  </a:lnTo>
                  <a:lnTo>
                    <a:pt x="207264" y="656844"/>
                  </a:lnTo>
                  <a:close/>
                </a:path>
                <a:path w="405764" h="661670">
                  <a:moveTo>
                    <a:pt x="391668" y="472440"/>
                  </a:moveTo>
                  <a:lnTo>
                    <a:pt x="391668" y="470916"/>
                  </a:lnTo>
                  <a:lnTo>
                    <a:pt x="377952" y="470916"/>
                  </a:lnTo>
                  <a:lnTo>
                    <a:pt x="203438" y="645429"/>
                  </a:lnTo>
                  <a:lnTo>
                    <a:pt x="207264" y="649224"/>
                  </a:lnTo>
                  <a:lnTo>
                    <a:pt x="207264" y="656844"/>
                  </a:lnTo>
                  <a:lnTo>
                    <a:pt x="391668" y="472440"/>
                  </a:lnTo>
                  <a:close/>
                </a:path>
                <a:path w="405764" h="661670">
                  <a:moveTo>
                    <a:pt x="297180" y="12192"/>
                  </a:moveTo>
                  <a:lnTo>
                    <a:pt x="291084" y="6096"/>
                  </a:lnTo>
                  <a:lnTo>
                    <a:pt x="291084" y="12192"/>
                  </a:lnTo>
                  <a:lnTo>
                    <a:pt x="297180" y="12192"/>
                  </a:lnTo>
                  <a:close/>
                </a:path>
                <a:path w="405764" h="661670">
                  <a:moveTo>
                    <a:pt x="303276" y="470916"/>
                  </a:moveTo>
                  <a:lnTo>
                    <a:pt x="303276" y="464820"/>
                  </a:lnTo>
                  <a:lnTo>
                    <a:pt x="297180" y="458724"/>
                  </a:lnTo>
                  <a:lnTo>
                    <a:pt x="297180" y="12192"/>
                  </a:lnTo>
                  <a:lnTo>
                    <a:pt x="291084" y="12192"/>
                  </a:lnTo>
                  <a:lnTo>
                    <a:pt x="291084" y="470916"/>
                  </a:lnTo>
                  <a:lnTo>
                    <a:pt x="303276" y="470916"/>
                  </a:lnTo>
                  <a:close/>
                </a:path>
                <a:path w="405764" h="661670">
                  <a:moveTo>
                    <a:pt x="405384" y="458724"/>
                  </a:moveTo>
                  <a:lnTo>
                    <a:pt x="297180" y="458724"/>
                  </a:lnTo>
                  <a:lnTo>
                    <a:pt x="303276" y="464820"/>
                  </a:lnTo>
                  <a:lnTo>
                    <a:pt x="303276" y="470916"/>
                  </a:lnTo>
                  <a:lnTo>
                    <a:pt x="377952" y="470916"/>
                  </a:lnTo>
                  <a:lnTo>
                    <a:pt x="387096" y="461772"/>
                  </a:lnTo>
                  <a:lnTo>
                    <a:pt x="391668" y="470916"/>
                  </a:lnTo>
                  <a:lnTo>
                    <a:pt x="391668" y="472440"/>
                  </a:lnTo>
                  <a:lnTo>
                    <a:pt x="405384" y="458724"/>
                  </a:lnTo>
                  <a:close/>
                </a:path>
                <a:path w="405764" h="661670">
                  <a:moveTo>
                    <a:pt x="391668" y="470916"/>
                  </a:moveTo>
                  <a:lnTo>
                    <a:pt x="387096" y="461772"/>
                  </a:lnTo>
                  <a:lnTo>
                    <a:pt x="377952" y="470916"/>
                  </a:lnTo>
                  <a:lnTo>
                    <a:pt x="391668" y="470916"/>
                  </a:lnTo>
                  <a:close/>
                </a:path>
              </a:pathLst>
            </a:custGeom>
            <a:solidFill>
              <a:srgbClr val="FFBF00"/>
            </a:solidFill>
          </p:spPr>
          <p:txBody>
            <a:bodyPr wrap="square" lIns="0" tIns="0" rIns="0" bIns="0" rtlCol="0"/>
            <a:lstStyle/>
            <a:p>
              <a:endParaRPr sz="1634" dirty="0"/>
            </a:p>
          </p:txBody>
        </p:sp>
        <p:pic>
          <p:nvPicPr>
            <p:cNvPr id="29" name="object 29"/>
            <p:cNvPicPr/>
            <p:nvPr/>
          </p:nvPicPr>
          <p:blipFill>
            <a:blip r:embed="rId10" cstate="print"/>
            <a:stretch>
              <a:fillRect/>
            </a:stretch>
          </p:blipFill>
          <p:spPr>
            <a:xfrm>
              <a:off x="3079882" y="3310127"/>
              <a:ext cx="3185160" cy="1289303"/>
            </a:xfrm>
            <a:prstGeom prst="rect">
              <a:avLst/>
            </a:prstGeom>
          </p:spPr>
        </p:pic>
        <p:sp>
          <p:nvSpPr>
            <p:cNvPr id="30" name="object 30"/>
            <p:cNvSpPr/>
            <p:nvPr/>
          </p:nvSpPr>
          <p:spPr>
            <a:xfrm>
              <a:off x="6446397" y="4184903"/>
              <a:ext cx="890269" cy="378460"/>
            </a:xfrm>
            <a:custGeom>
              <a:avLst/>
              <a:gdLst/>
              <a:ahLst/>
              <a:cxnLst/>
              <a:rect l="l" t="t" r="r" b="b"/>
              <a:pathLst>
                <a:path w="890270" h="378460">
                  <a:moveTo>
                    <a:pt x="890015" y="283463"/>
                  </a:moveTo>
                  <a:lnTo>
                    <a:pt x="890015" y="94487"/>
                  </a:lnTo>
                  <a:lnTo>
                    <a:pt x="188975" y="94487"/>
                  </a:lnTo>
                  <a:lnTo>
                    <a:pt x="188975" y="0"/>
                  </a:lnTo>
                  <a:lnTo>
                    <a:pt x="0" y="188975"/>
                  </a:lnTo>
                  <a:lnTo>
                    <a:pt x="188975" y="377951"/>
                  </a:lnTo>
                  <a:lnTo>
                    <a:pt x="188975" y="283463"/>
                  </a:lnTo>
                  <a:lnTo>
                    <a:pt x="890015" y="283463"/>
                  </a:lnTo>
                  <a:close/>
                </a:path>
              </a:pathLst>
            </a:custGeom>
            <a:solidFill>
              <a:srgbClr val="C55910"/>
            </a:solidFill>
          </p:spPr>
          <p:txBody>
            <a:bodyPr wrap="square" lIns="0" tIns="0" rIns="0" bIns="0" rtlCol="0"/>
            <a:lstStyle/>
            <a:p>
              <a:endParaRPr sz="1634" dirty="0"/>
            </a:p>
          </p:txBody>
        </p:sp>
        <p:sp>
          <p:nvSpPr>
            <p:cNvPr id="31" name="object 31"/>
            <p:cNvSpPr/>
            <p:nvPr/>
          </p:nvSpPr>
          <p:spPr>
            <a:xfrm>
              <a:off x="6438778" y="4172712"/>
              <a:ext cx="904240" cy="403860"/>
            </a:xfrm>
            <a:custGeom>
              <a:avLst/>
              <a:gdLst/>
              <a:ahLst/>
              <a:cxnLst/>
              <a:rect l="l" t="t" r="r" b="b"/>
              <a:pathLst>
                <a:path w="904240" h="403860">
                  <a:moveTo>
                    <a:pt x="202692" y="102108"/>
                  </a:moveTo>
                  <a:lnTo>
                    <a:pt x="202692" y="0"/>
                  </a:lnTo>
                  <a:lnTo>
                    <a:pt x="0" y="201168"/>
                  </a:lnTo>
                  <a:lnTo>
                    <a:pt x="12192" y="213360"/>
                  </a:lnTo>
                  <a:lnTo>
                    <a:pt x="12192" y="198120"/>
                  </a:lnTo>
                  <a:lnTo>
                    <a:pt x="16002" y="201930"/>
                  </a:lnTo>
                  <a:lnTo>
                    <a:pt x="192024" y="25908"/>
                  </a:lnTo>
                  <a:lnTo>
                    <a:pt x="192024" y="12192"/>
                  </a:lnTo>
                  <a:lnTo>
                    <a:pt x="201168" y="16764"/>
                  </a:lnTo>
                  <a:lnTo>
                    <a:pt x="201168" y="102108"/>
                  </a:lnTo>
                  <a:lnTo>
                    <a:pt x="202692" y="102108"/>
                  </a:lnTo>
                  <a:close/>
                </a:path>
                <a:path w="904240" h="403860">
                  <a:moveTo>
                    <a:pt x="16002" y="201930"/>
                  </a:moveTo>
                  <a:lnTo>
                    <a:pt x="12192" y="198120"/>
                  </a:lnTo>
                  <a:lnTo>
                    <a:pt x="12192" y="205740"/>
                  </a:lnTo>
                  <a:lnTo>
                    <a:pt x="16002" y="201930"/>
                  </a:lnTo>
                  <a:close/>
                </a:path>
                <a:path w="904240" h="403860">
                  <a:moveTo>
                    <a:pt x="201168" y="387096"/>
                  </a:moveTo>
                  <a:lnTo>
                    <a:pt x="16002" y="201930"/>
                  </a:lnTo>
                  <a:lnTo>
                    <a:pt x="12192" y="205740"/>
                  </a:lnTo>
                  <a:lnTo>
                    <a:pt x="12192" y="213360"/>
                  </a:lnTo>
                  <a:lnTo>
                    <a:pt x="192024" y="393192"/>
                  </a:lnTo>
                  <a:lnTo>
                    <a:pt x="192024" y="390144"/>
                  </a:lnTo>
                  <a:lnTo>
                    <a:pt x="201168" y="387096"/>
                  </a:lnTo>
                  <a:close/>
                </a:path>
                <a:path w="904240" h="403860">
                  <a:moveTo>
                    <a:pt x="201168" y="16764"/>
                  </a:moveTo>
                  <a:lnTo>
                    <a:pt x="192024" y="12192"/>
                  </a:lnTo>
                  <a:lnTo>
                    <a:pt x="192024" y="25908"/>
                  </a:lnTo>
                  <a:lnTo>
                    <a:pt x="201168" y="16764"/>
                  </a:lnTo>
                  <a:close/>
                </a:path>
                <a:path w="904240" h="403860">
                  <a:moveTo>
                    <a:pt x="201168" y="102108"/>
                  </a:moveTo>
                  <a:lnTo>
                    <a:pt x="201168" y="16764"/>
                  </a:lnTo>
                  <a:lnTo>
                    <a:pt x="192024" y="25908"/>
                  </a:lnTo>
                  <a:lnTo>
                    <a:pt x="192024" y="112776"/>
                  </a:lnTo>
                  <a:lnTo>
                    <a:pt x="196596" y="112776"/>
                  </a:lnTo>
                  <a:lnTo>
                    <a:pt x="196596" y="102108"/>
                  </a:lnTo>
                  <a:lnTo>
                    <a:pt x="201168" y="102108"/>
                  </a:lnTo>
                  <a:close/>
                </a:path>
                <a:path w="904240" h="403860">
                  <a:moveTo>
                    <a:pt x="897636" y="291084"/>
                  </a:moveTo>
                  <a:lnTo>
                    <a:pt x="192024" y="291084"/>
                  </a:lnTo>
                  <a:lnTo>
                    <a:pt x="192024" y="377952"/>
                  </a:lnTo>
                  <a:lnTo>
                    <a:pt x="196596" y="382524"/>
                  </a:lnTo>
                  <a:lnTo>
                    <a:pt x="196596" y="301752"/>
                  </a:lnTo>
                  <a:lnTo>
                    <a:pt x="202692" y="295656"/>
                  </a:lnTo>
                  <a:lnTo>
                    <a:pt x="202692" y="301752"/>
                  </a:lnTo>
                  <a:lnTo>
                    <a:pt x="891540" y="301752"/>
                  </a:lnTo>
                  <a:lnTo>
                    <a:pt x="891540" y="295656"/>
                  </a:lnTo>
                  <a:lnTo>
                    <a:pt x="897636" y="291084"/>
                  </a:lnTo>
                  <a:close/>
                </a:path>
                <a:path w="904240" h="403860">
                  <a:moveTo>
                    <a:pt x="201168" y="402336"/>
                  </a:moveTo>
                  <a:lnTo>
                    <a:pt x="201168" y="387096"/>
                  </a:lnTo>
                  <a:lnTo>
                    <a:pt x="192024" y="390144"/>
                  </a:lnTo>
                  <a:lnTo>
                    <a:pt x="192024" y="393192"/>
                  </a:lnTo>
                  <a:lnTo>
                    <a:pt x="201168" y="402336"/>
                  </a:lnTo>
                  <a:close/>
                </a:path>
                <a:path w="904240" h="403860">
                  <a:moveTo>
                    <a:pt x="903732" y="301752"/>
                  </a:moveTo>
                  <a:lnTo>
                    <a:pt x="903732" y="102108"/>
                  </a:lnTo>
                  <a:lnTo>
                    <a:pt x="196596" y="102108"/>
                  </a:lnTo>
                  <a:lnTo>
                    <a:pt x="202692" y="106680"/>
                  </a:lnTo>
                  <a:lnTo>
                    <a:pt x="202692" y="112776"/>
                  </a:lnTo>
                  <a:lnTo>
                    <a:pt x="891540" y="112776"/>
                  </a:lnTo>
                  <a:lnTo>
                    <a:pt x="891540" y="106680"/>
                  </a:lnTo>
                  <a:lnTo>
                    <a:pt x="897636" y="112776"/>
                  </a:lnTo>
                  <a:lnTo>
                    <a:pt x="897636" y="301752"/>
                  </a:lnTo>
                  <a:lnTo>
                    <a:pt x="903732" y="301752"/>
                  </a:lnTo>
                  <a:close/>
                </a:path>
                <a:path w="904240" h="403860">
                  <a:moveTo>
                    <a:pt x="202692" y="112776"/>
                  </a:moveTo>
                  <a:lnTo>
                    <a:pt x="202692" y="106680"/>
                  </a:lnTo>
                  <a:lnTo>
                    <a:pt x="196596" y="102108"/>
                  </a:lnTo>
                  <a:lnTo>
                    <a:pt x="196596" y="112776"/>
                  </a:lnTo>
                  <a:lnTo>
                    <a:pt x="202692" y="112776"/>
                  </a:lnTo>
                  <a:close/>
                </a:path>
                <a:path w="904240" h="403860">
                  <a:moveTo>
                    <a:pt x="202692" y="301752"/>
                  </a:moveTo>
                  <a:lnTo>
                    <a:pt x="202692" y="295656"/>
                  </a:lnTo>
                  <a:lnTo>
                    <a:pt x="196596" y="301752"/>
                  </a:lnTo>
                  <a:lnTo>
                    <a:pt x="202692" y="301752"/>
                  </a:lnTo>
                  <a:close/>
                </a:path>
                <a:path w="904240" h="403860">
                  <a:moveTo>
                    <a:pt x="202692" y="403860"/>
                  </a:moveTo>
                  <a:lnTo>
                    <a:pt x="202692" y="301752"/>
                  </a:lnTo>
                  <a:lnTo>
                    <a:pt x="196596" y="301752"/>
                  </a:lnTo>
                  <a:lnTo>
                    <a:pt x="196596" y="382524"/>
                  </a:lnTo>
                  <a:lnTo>
                    <a:pt x="201168" y="387096"/>
                  </a:lnTo>
                  <a:lnTo>
                    <a:pt x="201168" y="402336"/>
                  </a:lnTo>
                  <a:lnTo>
                    <a:pt x="202692" y="403860"/>
                  </a:lnTo>
                  <a:close/>
                </a:path>
                <a:path w="904240" h="403860">
                  <a:moveTo>
                    <a:pt x="897636" y="112776"/>
                  </a:moveTo>
                  <a:lnTo>
                    <a:pt x="891540" y="106680"/>
                  </a:lnTo>
                  <a:lnTo>
                    <a:pt x="891540" y="112776"/>
                  </a:lnTo>
                  <a:lnTo>
                    <a:pt x="897636" y="112776"/>
                  </a:lnTo>
                  <a:close/>
                </a:path>
                <a:path w="904240" h="403860">
                  <a:moveTo>
                    <a:pt x="897636" y="291084"/>
                  </a:moveTo>
                  <a:lnTo>
                    <a:pt x="897636" y="112776"/>
                  </a:lnTo>
                  <a:lnTo>
                    <a:pt x="891540" y="112776"/>
                  </a:lnTo>
                  <a:lnTo>
                    <a:pt x="891540" y="291084"/>
                  </a:lnTo>
                  <a:lnTo>
                    <a:pt x="897636" y="291084"/>
                  </a:lnTo>
                  <a:close/>
                </a:path>
                <a:path w="904240" h="403860">
                  <a:moveTo>
                    <a:pt x="897636" y="301752"/>
                  </a:moveTo>
                  <a:lnTo>
                    <a:pt x="897636" y="291084"/>
                  </a:lnTo>
                  <a:lnTo>
                    <a:pt x="891540" y="295656"/>
                  </a:lnTo>
                  <a:lnTo>
                    <a:pt x="891540" y="301752"/>
                  </a:lnTo>
                  <a:lnTo>
                    <a:pt x="897636" y="301752"/>
                  </a:lnTo>
                  <a:close/>
                </a:path>
              </a:pathLst>
            </a:custGeom>
            <a:solidFill>
              <a:srgbClr val="FFBF00"/>
            </a:solidFill>
          </p:spPr>
          <p:txBody>
            <a:bodyPr wrap="square" lIns="0" tIns="0" rIns="0" bIns="0" rtlCol="0"/>
            <a:lstStyle/>
            <a:p>
              <a:endParaRPr sz="1634" dirty="0"/>
            </a:p>
          </p:txBody>
        </p:sp>
      </p:grpSp>
      <p:sp>
        <p:nvSpPr>
          <p:cNvPr id="32" name="object 32"/>
          <p:cNvSpPr txBox="1"/>
          <p:nvPr/>
        </p:nvSpPr>
        <p:spPr>
          <a:xfrm>
            <a:off x="1905481" y="3287231"/>
            <a:ext cx="1024666" cy="445278"/>
          </a:xfrm>
          <a:prstGeom prst="rect">
            <a:avLst/>
          </a:prstGeom>
        </p:spPr>
        <p:txBody>
          <a:bodyPr vert="horz" wrap="square" lIns="0" tIns="10950" rIns="0" bIns="0" rtlCol="0">
            <a:spAutoFit/>
          </a:bodyPr>
          <a:lstStyle/>
          <a:p>
            <a:pPr marL="11527" marR="4611" indent="182119">
              <a:lnSpc>
                <a:spcPct val="101899"/>
              </a:lnSpc>
              <a:spcBef>
                <a:spcPts val="86"/>
              </a:spcBef>
            </a:pPr>
            <a:r>
              <a:rPr sz="1407" spc="5" dirty="0">
                <a:solidFill>
                  <a:srgbClr val="FFFFFF"/>
                </a:solidFill>
                <a:latin typeface="Calibri"/>
                <a:cs typeface="Calibri"/>
              </a:rPr>
              <a:t>Synodal- </a:t>
            </a:r>
            <a:r>
              <a:rPr sz="1407" spc="9" dirty="0">
                <a:solidFill>
                  <a:srgbClr val="FFFFFF"/>
                </a:solidFill>
                <a:latin typeface="Calibri"/>
                <a:cs typeface="Calibri"/>
              </a:rPr>
              <a:t> </a:t>
            </a:r>
            <a:r>
              <a:rPr sz="1407" spc="5" dirty="0">
                <a:solidFill>
                  <a:srgbClr val="FFFFFF"/>
                </a:solidFill>
                <a:latin typeface="Calibri"/>
                <a:cs typeface="Calibri"/>
              </a:rPr>
              <a:t>v</a:t>
            </a:r>
            <a:r>
              <a:rPr sz="1407" spc="14" dirty="0">
                <a:solidFill>
                  <a:srgbClr val="FFFFFF"/>
                </a:solidFill>
                <a:latin typeface="Calibri"/>
                <a:cs typeface="Calibri"/>
              </a:rPr>
              <a:t>e</a:t>
            </a:r>
            <a:r>
              <a:rPr sz="1407" spc="-14" dirty="0">
                <a:solidFill>
                  <a:srgbClr val="FFFFFF"/>
                </a:solidFill>
                <a:latin typeface="Calibri"/>
                <a:cs typeface="Calibri"/>
              </a:rPr>
              <a:t>r</a:t>
            </a:r>
            <a:r>
              <a:rPr sz="1407" spc="9" dirty="0">
                <a:solidFill>
                  <a:srgbClr val="FFFFFF"/>
                </a:solidFill>
                <a:latin typeface="Calibri"/>
                <a:cs typeface="Calibri"/>
              </a:rPr>
              <a:t>sa</a:t>
            </a:r>
            <a:r>
              <a:rPr sz="1407" spc="14" dirty="0">
                <a:solidFill>
                  <a:srgbClr val="FFFFFF"/>
                </a:solidFill>
                <a:latin typeface="Calibri"/>
                <a:cs typeface="Calibri"/>
              </a:rPr>
              <a:t>mm</a:t>
            </a:r>
            <a:r>
              <a:rPr sz="1407" spc="5" dirty="0">
                <a:solidFill>
                  <a:srgbClr val="FFFFFF"/>
                </a:solidFill>
                <a:latin typeface="Calibri"/>
                <a:cs typeface="Calibri"/>
              </a:rPr>
              <a:t>lun</a:t>
            </a:r>
            <a:r>
              <a:rPr sz="1407" spc="14" dirty="0">
                <a:solidFill>
                  <a:srgbClr val="FFFFFF"/>
                </a:solidFill>
                <a:latin typeface="Calibri"/>
                <a:cs typeface="Calibri"/>
              </a:rPr>
              <a:t>g</a:t>
            </a:r>
            <a:endParaRPr sz="1407" dirty="0">
              <a:latin typeface="Calibri"/>
              <a:cs typeface="Calibri"/>
            </a:endParaRPr>
          </a:p>
        </p:txBody>
      </p:sp>
      <p:sp>
        <p:nvSpPr>
          <p:cNvPr id="33" name="object 33"/>
          <p:cNvSpPr txBox="1"/>
          <p:nvPr/>
        </p:nvSpPr>
        <p:spPr>
          <a:xfrm>
            <a:off x="4522362" y="3458739"/>
            <a:ext cx="1924850" cy="232246"/>
          </a:xfrm>
          <a:prstGeom prst="rect">
            <a:avLst/>
          </a:prstGeom>
        </p:spPr>
        <p:txBody>
          <a:bodyPr vert="horz" wrap="square" lIns="0" tIns="15560" rIns="0" bIns="0" rtlCol="0">
            <a:spAutoFit/>
          </a:bodyPr>
          <a:lstStyle/>
          <a:p>
            <a:pPr marL="11527">
              <a:spcBef>
                <a:spcPts val="123"/>
              </a:spcBef>
            </a:pPr>
            <a:r>
              <a:rPr sz="1407" spc="9" dirty="0">
                <a:solidFill>
                  <a:srgbClr val="FFFFFF"/>
                </a:solidFill>
                <a:latin typeface="Calibri"/>
                <a:cs typeface="Calibri"/>
              </a:rPr>
              <a:t>Rat</a:t>
            </a:r>
            <a:r>
              <a:rPr sz="1407" spc="-18" dirty="0">
                <a:solidFill>
                  <a:srgbClr val="FFFFFF"/>
                </a:solidFill>
                <a:latin typeface="Calibri"/>
                <a:cs typeface="Calibri"/>
              </a:rPr>
              <a:t> </a:t>
            </a:r>
            <a:r>
              <a:rPr sz="1407" spc="9" dirty="0">
                <a:solidFill>
                  <a:srgbClr val="FFFFFF"/>
                </a:solidFill>
                <a:latin typeface="Calibri"/>
                <a:cs typeface="Calibri"/>
              </a:rPr>
              <a:t>des</a:t>
            </a:r>
            <a:r>
              <a:rPr sz="1407" spc="-9" dirty="0">
                <a:solidFill>
                  <a:srgbClr val="FFFFFF"/>
                </a:solidFill>
                <a:latin typeface="Calibri"/>
                <a:cs typeface="Calibri"/>
              </a:rPr>
              <a:t> </a:t>
            </a:r>
            <a:r>
              <a:rPr sz="1407" dirty="0">
                <a:solidFill>
                  <a:srgbClr val="FFFFFF"/>
                </a:solidFill>
                <a:latin typeface="Calibri"/>
                <a:cs typeface="Calibri"/>
              </a:rPr>
              <a:t>Pastoralen</a:t>
            </a:r>
            <a:r>
              <a:rPr sz="1407" spc="-27" dirty="0">
                <a:solidFill>
                  <a:srgbClr val="FFFFFF"/>
                </a:solidFill>
                <a:latin typeface="Calibri"/>
                <a:cs typeface="Calibri"/>
              </a:rPr>
              <a:t> </a:t>
            </a:r>
            <a:r>
              <a:rPr sz="1407" spc="9" dirty="0">
                <a:solidFill>
                  <a:srgbClr val="FFFFFF"/>
                </a:solidFill>
                <a:latin typeface="Calibri"/>
                <a:cs typeface="Calibri"/>
              </a:rPr>
              <a:t>Raums</a:t>
            </a:r>
            <a:endParaRPr sz="1407" dirty="0">
              <a:latin typeface="Calibri"/>
              <a:cs typeface="Calibri"/>
            </a:endParaRPr>
          </a:p>
        </p:txBody>
      </p:sp>
      <p:pic>
        <p:nvPicPr>
          <p:cNvPr id="34" name="object 34"/>
          <p:cNvPicPr/>
          <p:nvPr/>
        </p:nvPicPr>
        <p:blipFill>
          <a:blip r:embed="rId11" cstate="print"/>
          <a:stretch>
            <a:fillRect/>
          </a:stretch>
        </p:blipFill>
        <p:spPr>
          <a:xfrm>
            <a:off x="8008291" y="5456431"/>
            <a:ext cx="2354081" cy="567082"/>
          </a:xfrm>
          <a:prstGeom prst="rect">
            <a:avLst/>
          </a:prstGeom>
        </p:spPr>
      </p:pic>
      <p:sp>
        <p:nvSpPr>
          <p:cNvPr id="35" name="object 35"/>
          <p:cNvSpPr txBox="1"/>
          <p:nvPr/>
        </p:nvSpPr>
        <p:spPr>
          <a:xfrm>
            <a:off x="8637166" y="5608120"/>
            <a:ext cx="1100162" cy="232246"/>
          </a:xfrm>
          <a:prstGeom prst="rect">
            <a:avLst/>
          </a:prstGeom>
        </p:spPr>
        <p:txBody>
          <a:bodyPr vert="horz" wrap="square" lIns="0" tIns="15560" rIns="0" bIns="0" rtlCol="0">
            <a:spAutoFit/>
          </a:bodyPr>
          <a:lstStyle/>
          <a:p>
            <a:pPr marL="11527">
              <a:spcBef>
                <a:spcPts val="123"/>
              </a:spcBef>
            </a:pPr>
            <a:r>
              <a:rPr sz="1407" spc="14" dirty="0">
                <a:solidFill>
                  <a:srgbClr val="FFFFFF"/>
                </a:solidFill>
                <a:latin typeface="Calibri"/>
                <a:cs typeface="Calibri"/>
              </a:rPr>
              <a:t>VWR</a:t>
            </a:r>
            <a:r>
              <a:rPr sz="1407" spc="-27" dirty="0">
                <a:solidFill>
                  <a:srgbClr val="FFFFFF"/>
                </a:solidFill>
                <a:latin typeface="Calibri"/>
                <a:cs typeface="Calibri"/>
              </a:rPr>
              <a:t> </a:t>
            </a:r>
            <a:r>
              <a:rPr sz="1407" spc="-23" dirty="0">
                <a:solidFill>
                  <a:srgbClr val="FFFFFF"/>
                </a:solidFill>
                <a:latin typeface="Calibri"/>
                <a:cs typeface="Calibri"/>
              </a:rPr>
              <a:t>bzw. </a:t>
            </a:r>
            <a:r>
              <a:rPr sz="1407" spc="-5" dirty="0">
                <a:solidFill>
                  <a:srgbClr val="FFFFFF"/>
                </a:solidFill>
                <a:latin typeface="Calibri"/>
                <a:cs typeface="Calibri"/>
              </a:rPr>
              <a:t>KGR</a:t>
            </a:r>
            <a:endParaRPr sz="1407" dirty="0">
              <a:latin typeface="Calibri"/>
              <a:cs typeface="Calibri"/>
            </a:endParaRPr>
          </a:p>
        </p:txBody>
      </p:sp>
      <p:sp>
        <p:nvSpPr>
          <p:cNvPr id="36" name="object 36"/>
          <p:cNvSpPr/>
          <p:nvPr/>
        </p:nvSpPr>
        <p:spPr>
          <a:xfrm>
            <a:off x="9071915" y="4402490"/>
            <a:ext cx="343476" cy="964154"/>
          </a:xfrm>
          <a:custGeom>
            <a:avLst/>
            <a:gdLst/>
            <a:ahLst/>
            <a:cxnLst/>
            <a:rect l="l" t="t" r="r" b="b"/>
            <a:pathLst>
              <a:path w="378459" h="1062354">
                <a:moveTo>
                  <a:pt x="377951" y="187451"/>
                </a:moveTo>
                <a:lnTo>
                  <a:pt x="188975" y="0"/>
                </a:lnTo>
                <a:lnTo>
                  <a:pt x="0" y="187451"/>
                </a:lnTo>
                <a:lnTo>
                  <a:pt x="94487" y="187451"/>
                </a:lnTo>
                <a:lnTo>
                  <a:pt x="94487" y="1062227"/>
                </a:lnTo>
                <a:lnTo>
                  <a:pt x="283463" y="1062227"/>
                </a:lnTo>
                <a:lnTo>
                  <a:pt x="283463" y="187451"/>
                </a:lnTo>
                <a:lnTo>
                  <a:pt x="377951" y="187451"/>
                </a:lnTo>
                <a:close/>
              </a:path>
            </a:pathLst>
          </a:custGeom>
          <a:solidFill>
            <a:srgbClr val="BE8F00"/>
          </a:solidFill>
        </p:spPr>
        <p:txBody>
          <a:bodyPr wrap="square" lIns="0" tIns="0" rIns="0" bIns="0" rtlCol="0"/>
          <a:lstStyle/>
          <a:p>
            <a:endParaRPr sz="1634" dirty="0"/>
          </a:p>
        </p:txBody>
      </p:sp>
      <p:pic>
        <p:nvPicPr>
          <p:cNvPr id="37" name="object 37"/>
          <p:cNvPicPr/>
          <p:nvPr/>
        </p:nvPicPr>
        <p:blipFill>
          <a:blip r:embed="rId12" cstate="print"/>
          <a:stretch>
            <a:fillRect/>
          </a:stretch>
        </p:blipFill>
        <p:spPr>
          <a:xfrm>
            <a:off x="7984779" y="1966804"/>
            <a:ext cx="2626556" cy="567082"/>
          </a:xfrm>
          <a:prstGeom prst="rect">
            <a:avLst/>
          </a:prstGeom>
        </p:spPr>
      </p:pic>
      <p:sp>
        <p:nvSpPr>
          <p:cNvPr id="38" name="object 38"/>
          <p:cNvSpPr txBox="1"/>
          <p:nvPr/>
        </p:nvSpPr>
        <p:spPr>
          <a:xfrm>
            <a:off x="8569392" y="2119873"/>
            <a:ext cx="1455740" cy="232246"/>
          </a:xfrm>
          <a:prstGeom prst="rect">
            <a:avLst/>
          </a:prstGeom>
        </p:spPr>
        <p:txBody>
          <a:bodyPr vert="horz" wrap="square" lIns="0" tIns="15560" rIns="0" bIns="0" rtlCol="0">
            <a:spAutoFit/>
          </a:bodyPr>
          <a:lstStyle/>
          <a:p>
            <a:pPr marL="11527">
              <a:spcBef>
                <a:spcPts val="123"/>
              </a:spcBef>
            </a:pPr>
            <a:r>
              <a:rPr sz="1407" spc="5" dirty="0">
                <a:solidFill>
                  <a:srgbClr val="7E7E7E"/>
                </a:solidFill>
                <a:latin typeface="Calibri"/>
                <a:cs typeface="Calibri"/>
              </a:rPr>
              <a:t>Verbandsausschuss</a:t>
            </a:r>
            <a:endParaRPr sz="1407" dirty="0">
              <a:latin typeface="Calibri"/>
              <a:cs typeface="Calibri"/>
            </a:endParaRPr>
          </a:p>
        </p:txBody>
      </p:sp>
      <p:pic>
        <p:nvPicPr>
          <p:cNvPr id="39" name="object 39"/>
          <p:cNvPicPr/>
          <p:nvPr/>
        </p:nvPicPr>
        <p:blipFill>
          <a:blip r:embed="rId13" cstate="print"/>
          <a:stretch>
            <a:fillRect/>
          </a:stretch>
        </p:blipFill>
        <p:spPr>
          <a:xfrm>
            <a:off x="9456425" y="4591978"/>
            <a:ext cx="1491120" cy="785615"/>
          </a:xfrm>
          <a:prstGeom prst="rect">
            <a:avLst/>
          </a:prstGeom>
        </p:spPr>
      </p:pic>
      <p:sp>
        <p:nvSpPr>
          <p:cNvPr id="40" name="object 40"/>
          <p:cNvSpPr txBox="1"/>
          <p:nvPr/>
        </p:nvSpPr>
        <p:spPr>
          <a:xfrm>
            <a:off x="9530667" y="4624716"/>
            <a:ext cx="1319156" cy="688417"/>
          </a:xfrm>
          <a:prstGeom prst="rect">
            <a:avLst/>
          </a:prstGeom>
        </p:spPr>
        <p:txBody>
          <a:bodyPr vert="horz" wrap="square" lIns="0" tIns="10373" rIns="0" bIns="0" rtlCol="0">
            <a:spAutoFit/>
          </a:bodyPr>
          <a:lstStyle/>
          <a:p>
            <a:pPr marL="11527" marR="4611">
              <a:lnSpc>
                <a:spcPct val="102200"/>
              </a:lnSpc>
              <a:spcBef>
                <a:spcPts val="82"/>
              </a:spcBef>
            </a:pPr>
            <a:r>
              <a:rPr sz="1089" spc="5" dirty="0">
                <a:latin typeface="Calibri"/>
                <a:cs typeface="Calibri"/>
              </a:rPr>
              <a:t>Entsendet Mitglied(er) </a:t>
            </a:r>
            <a:r>
              <a:rPr sz="1089" spc="-236" dirty="0">
                <a:latin typeface="Calibri"/>
                <a:cs typeface="Calibri"/>
              </a:rPr>
              <a:t> </a:t>
            </a:r>
            <a:r>
              <a:rPr sz="1089" spc="9" dirty="0">
                <a:latin typeface="Calibri"/>
                <a:cs typeface="Calibri"/>
              </a:rPr>
              <a:t>der </a:t>
            </a:r>
            <a:r>
              <a:rPr sz="1089" spc="5" dirty="0">
                <a:latin typeface="Calibri"/>
                <a:cs typeface="Calibri"/>
              </a:rPr>
              <a:t>Kirchengemeinde </a:t>
            </a:r>
            <a:r>
              <a:rPr sz="1089" spc="9" dirty="0">
                <a:latin typeface="Calibri"/>
                <a:cs typeface="Calibri"/>
              </a:rPr>
              <a:t> </a:t>
            </a:r>
            <a:r>
              <a:rPr sz="1089" spc="5" dirty="0">
                <a:latin typeface="Calibri"/>
                <a:cs typeface="Calibri"/>
              </a:rPr>
              <a:t>in die </a:t>
            </a:r>
            <a:r>
              <a:rPr sz="1089" spc="9" dirty="0">
                <a:latin typeface="Calibri"/>
                <a:cs typeface="Calibri"/>
              </a:rPr>
              <a:t> </a:t>
            </a:r>
            <a:r>
              <a:rPr sz="1089" dirty="0">
                <a:latin typeface="Calibri"/>
                <a:cs typeface="Calibri"/>
              </a:rPr>
              <a:t>Verbandsvertretung</a:t>
            </a:r>
          </a:p>
        </p:txBody>
      </p:sp>
      <p:grpSp>
        <p:nvGrpSpPr>
          <p:cNvPr id="41" name="object 41"/>
          <p:cNvGrpSpPr/>
          <p:nvPr/>
        </p:nvGrpSpPr>
        <p:grpSpPr>
          <a:xfrm>
            <a:off x="6651445" y="1892117"/>
            <a:ext cx="4213348" cy="1336446"/>
            <a:chOff x="5958718" y="2084832"/>
            <a:chExt cx="4642485" cy="1472565"/>
          </a:xfrm>
        </p:grpSpPr>
        <p:sp>
          <p:nvSpPr>
            <p:cNvPr id="42" name="object 42"/>
            <p:cNvSpPr/>
            <p:nvPr/>
          </p:nvSpPr>
          <p:spPr>
            <a:xfrm>
              <a:off x="5964814" y="2090927"/>
              <a:ext cx="1359535" cy="300355"/>
            </a:xfrm>
            <a:custGeom>
              <a:avLst/>
              <a:gdLst/>
              <a:ahLst/>
              <a:cxnLst/>
              <a:rect l="l" t="t" r="r" b="b"/>
              <a:pathLst>
                <a:path w="1359534" h="300355">
                  <a:moveTo>
                    <a:pt x="1359407" y="230123"/>
                  </a:moveTo>
                  <a:lnTo>
                    <a:pt x="1289303" y="135635"/>
                  </a:lnTo>
                  <a:lnTo>
                    <a:pt x="1283207" y="176783"/>
                  </a:lnTo>
                  <a:lnTo>
                    <a:pt x="12191" y="0"/>
                  </a:lnTo>
                  <a:lnTo>
                    <a:pt x="0" y="82295"/>
                  </a:lnTo>
                  <a:lnTo>
                    <a:pt x="1272539" y="259079"/>
                  </a:lnTo>
                  <a:lnTo>
                    <a:pt x="1266443" y="300227"/>
                  </a:lnTo>
                  <a:lnTo>
                    <a:pt x="1359407" y="230123"/>
                  </a:lnTo>
                  <a:close/>
                </a:path>
              </a:pathLst>
            </a:custGeom>
            <a:solidFill>
              <a:srgbClr val="FFE698"/>
            </a:solidFill>
          </p:spPr>
          <p:txBody>
            <a:bodyPr wrap="square" lIns="0" tIns="0" rIns="0" bIns="0" rtlCol="0"/>
            <a:lstStyle/>
            <a:p>
              <a:endParaRPr sz="1634" dirty="0"/>
            </a:p>
          </p:txBody>
        </p:sp>
        <p:sp>
          <p:nvSpPr>
            <p:cNvPr id="43" name="object 43"/>
            <p:cNvSpPr/>
            <p:nvPr/>
          </p:nvSpPr>
          <p:spPr>
            <a:xfrm>
              <a:off x="5958718" y="2084832"/>
              <a:ext cx="1374775" cy="318770"/>
            </a:xfrm>
            <a:custGeom>
              <a:avLst/>
              <a:gdLst/>
              <a:ahLst/>
              <a:cxnLst/>
              <a:rect l="l" t="t" r="r" b="b"/>
              <a:pathLst>
                <a:path w="1374775" h="318769">
                  <a:moveTo>
                    <a:pt x="1299575" y="157657"/>
                  </a:moveTo>
                  <a:lnTo>
                    <a:pt x="1290828" y="146304"/>
                  </a:lnTo>
                  <a:lnTo>
                    <a:pt x="1290828" y="178308"/>
                  </a:lnTo>
                  <a:lnTo>
                    <a:pt x="1284732" y="182880"/>
                  </a:lnTo>
                  <a:lnTo>
                    <a:pt x="1284732" y="177456"/>
                  </a:lnTo>
                  <a:lnTo>
                    <a:pt x="13716" y="0"/>
                  </a:lnTo>
                  <a:lnTo>
                    <a:pt x="0" y="92964"/>
                  </a:lnTo>
                  <a:lnTo>
                    <a:pt x="7620" y="94027"/>
                  </a:lnTo>
                  <a:lnTo>
                    <a:pt x="7620" y="83820"/>
                  </a:lnTo>
                  <a:lnTo>
                    <a:pt x="12887" y="84549"/>
                  </a:lnTo>
                  <a:lnTo>
                    <a:pt x="16764" y="54646"/>
                  </a:lnTo>
                  <a:lnTo>
                    <a:pt x="16764" y="12192"/>
                  </a:lnTo>
                  <a:lnTo>
                    <a:pt x="22860" y="7620"/>
                  </a:lnTo>
                  <a:lnTo>
                    <a:pt x="22860" y="13034"/>
                  </a:lnTo>
                  <a:lnTo>
                    <a:pt x="1284732" y="187501"/>
                  </a:lnTo>
                  <a:lnTo>
                    <a:pt x="1284732" y="182880"/>
                  </a:lnTo>
                  <a:lnTo>
                    <a:pt x="1285470" y="177560"/>
                  </a:lnTo>
                  <a:lnTo>
                    <a:pt x="1285470" y="187603"/>
                  </a:lnTo>
                  <a:lnTo>
                    <a:pt x="1295400" y="188976"/>
                  </a:lnTo>
                  <a:lnTo>
                    <a:pt x="1299575" y="157657"/>
                  </a:lnTo>
                  <a:close/>
                </a:path>
                <a:path w="1374775" h="318769">
                  <a:moveTo>
                    <a:pt x="12887" y="84549"/>
                  </a:moveTo>
                  <a:lnTo>
                    <a:pt x="7620" y="83820"/>
                  </a:lnTo>
                  <a:lnTo>
                    <a:pt x="12192" y="89916"/>
                  </a:lnTo>
                  <a:lnTo>
                    <a:pt x="12887" y="84549"/>
                  </a:lnTo>
                  <a:close/>
                </a:path>
                <a:path w="1374775" h="318769">
                  <a:moveTo>
                    <a:pt x="1284732" y="260604"/>
                  </a:moveTo>
                  <a:lnTo>
                    <a:pt x="12887" y="84549"/>
                  </a:lnTo>
                  <a:lnTo>
                    <a:pt x="12192" y="89916"/>
                  </a:lnTo>
                  <a:lnTo>
                    <a:pt x="7620" y="83820"/>
                  </a:lnTo>
                  <a:lnTo>
                    <a:pt x="7620" y="94027"/>
                  </a:lnTo>
                  <a:lnTo>
                    <a:pt x="1271775" y="270526"/>
                  </a:lnTo>
                  <a:lnTo>
                    <a:pt x="1272540" y="265176"/>
                  </a:lnTo>
                  <a:lnTo>
                    <a:pt x="1277112" y="271272"/>
                  </a:lnTo>
                  <a:lnTo>
                    <a:pt x="1277112" y="296005"/>
                  </a:lnTo>
                  <a:lnTo>
                    <a:pt x="1280335" y="293574"/>
                  </a:lnTo>
                  <a:lnTo>
                    <a:pt x="1284732" y="260604"/>
                  </a:lnTo>
                  <a:close/>
                </a:path>
                <a:path w="1374775" h="318769">
                  <a:moveTo>
                    <a:pt x="22860" y="7620"/>
                  </a:moveTo>
                  <a:lnTo>
                    <a:pt x="16764" y="12192"/>
                  </a:lnTo>
                  <a:lnTo>
                    <a:pt x="22170" y="12939"/>
                  </a:lnTo>
                  <a:lnTo>
                    <a:pt x="22860" y="7620"/>
                  </a:lnTo>
                  <a:close/>
                </a:path>
                <a:path w="1374775" h="318769">
                  <a:moveTo>
                    <a:pt x="22170" y="12939"/>
                  </a:moveTo>
                  <a:lnTo>
                    <a:pt x="16764" y="12192"/>
                  </a:lnTo>
                  <a:lnTo>
                    <a:pt x="16764" y="54646"/>
                  </a:lnTo>
                  <a:lnTo>
                    <a:pt x="22170" y="12939"/>
                  </a:lnTo>
                  <a:close/>
                </a:path>
                <a:path w="1374775" h="318769">
                  <a:moveTo>
                    <a:pt x="22860" y="13034"/>
                  </a:moveTo>
                  <a:lnTo>
                    <a:pt x="22860" y="7620"/>
                  </a:lnTo>
                  <a:lnTo>
                    <a:pt x="22170" y="12939"/>
                  </a:lnTo>
                  <a:lnTo>
                    <a:pt x="22860" y="13034"/>
                  </a:lnTo>
                  <a:close/>
                </a:path>
                <a:path w="1374775" h="318769">
                  <a:moveTo>
                    <a:pt x="1277112" y="296005"/>
                  </a:moveTo>
                  <a:lnTo>
                    <a:pt x="1277112" y="271272"/>
                  </a:lnTo>
                  <a:lnTo>
                    <a:pt x="1271775" y="270526"/>
                  </a:lnTo>
                  <a:lnTo>
                    <a:pt x="1264920" y="318516"/>
                  </a:lnTo>
                  <a:lnTo>
                    <a:pt x="1269492" y="315087"/>
                  </a:lnTo>
                  <a:lnTo>
                    <a:pt x="1269492" y="301752"/>
                  </a:lnTo>
                  <a:lnTo>
                    <a:pt x="1277112" y="296005"/>
                  </a:lnTo>
                  <a:close/>
                </a:path>
                <a:path w="1374775" h="318769">
                  <a:moveTo>
                    <a:pt x="1280335" y="293574"/>
                  </a:moveTo>
                  <a:lnTo>
                    <a:pt x="1269492" y="301752"/>
                  </a:lnTo>
                  <a:lnTo>
                    <a:pt x="1278636" y="306324"/>
                  </a:lnTo>
                  <a:lnTo>
                    <a:pt x="1280335" y="293574"/>
                  </a:lnTo>
                  <a:close/>
                </a:path>
                <a:path w="1374775" h="318769">
                  <a:moveTo>
                    <a:pt x="1362456" y="245364"/>
                  </a:moveTo>
                  <a:lnTo>
                    <a:pt x="1362456" y="239268"/>
                  </a:lnTo>
                  <a:lnTo>
                    <a:pt x="1358742" y="234448"/>
                  </a:lnTo>
                  <a:lnTo>
                    <a:pt x="1280335" y="293574"/>
                  </a:lnTo>
                  <a:lnTo>
                    <a:pt x="1278636" y="306324"/>
                  </a:lnTo>
                  <a:lnTo>
                    <a:pt x="1269492" y="301752"/>
                  </a:lnTo>
                  <a:lnTo>
                    <a:pt x="1269492" y="315087"/>
                  </a:lnTo>
                  <a:lnTo>
                    <a:pt x="1362456" y="245364"/>
                  </a:lnTo>
                  <a:close/>
                </a:path>
                <a:path w="1374775" h="318769">
                  <a:moveTo>
                    <a:pt x="1277112" y="271272"/>
                  </a:moveTo>
                  <a:lnTo>
                    <a:pt x="1272540" y="265176"/>
                  </a:lnTo>
                  <a:lnTo>
                    <a:pt x="1271775" y="270526"/>
                  </a:lnTo>
                  <a:lnTo>
                    <a:pt x="1277112" y="271272"/>
                  </a:lnTo>
                  <a:close/>
                </a:path>
                <a:path w="1374775" h="318769">
                  <a:moveTo>
                    <a:pt x="1290828" y="178308"/>
                  </a:moveTo>
                  <a:lnTo>
                    <a:pt x="1285470" y="177560"/>
                  </a:lnTo>
                  <a:lnTo>
                    <a:pt x="1284732" y="182880"/>
                  </a:lnTo>
                  <a:lnTo>
                    <a:pt x="1290828" y="178308"/>
                  </a:lnTo>
                  <a:close/>
                </a:path>
                <a:path w="1374775" h="318769">
                  <a:moveTo>
                    <a:pt x="1374648" y="236220"/>
                  </a:moveTo>
                  <a:lnTo>
                    <a:pt x="1292352" y="128016"/>
                  </a:lnTo>
                  <a:lnTo>
                    <a:pt x="1285470" y="177560"/>
                  </a:lnTo>
                  <a:lnTo>
                    <a:pt x="1290828" y="178308"/>
                  </a:lnTo>
                  <a:lnTo>
                    <a:pt x="1290828" y="146304"/>
                  </a:lnTo>
                  <a:lnTo>
                    <a:pt x="1301496" y="143256"/>
                  </a:lnTo>
                  <a:lnTo>
                    <a:pt x="1301496" y="160149"/>
                  </a:lnTo>
                  <a:lnTo>
                    <a:pt x="1358742" y="234448"/>
                  </a:lnTo>
                  <a:lnTo>
                    <a:pt x="1362456" y="231648"/>
                  </a:lnTo>
                  <a:lnTo>
                    <a:pt x="1362456" y="245364"/>
                  </a:lnTo>
                  <a:lnTo>
                    <a:pt x="1374648" y="236220"/>
                  </a:lnTo>
                  <a:close/>
                </a:path>
                <a:path w="1374775" h="318769">
                  <a:moveTo>
                    <a:pt x="1301496" y="143256"/>
                  </a:moveTo>
                  <a:lnTo>
                    <a:pt x="1290828" y="146304"/>
                  </a:lnTo>
                  <a:lnTo>
                    <a:pt x="1299575" y="157657"/>
                  </a:lnTo>
                  <a:lnTo>
                    <a:pt x="1301496" y="143256"/>
                  </a:lnTo>
                  <a:close/>
                </a:path>
                <a:path w="1374775" h="318769">
                  <a:moveTo>
                    <a:pt x="1301496" y="160149"/>
                  </a:moveTo>
                  <a:lnTo>
                    <a:pt x="1301496" y="143256"/>
                  </a:lnTo>
                  <a:lnTo>
                    <a:pt x="1299575" y="157657"/>
                  </a:lnTo>
                  <a:lnTo>
                    <a:pt x="1301496" y="160149"/>
                  </a:lnTo>
                  <a:close/>
                </a:path>
                <a:path w="1374775" h="318769">
                  <a:moveTo>
                    <a:pt x="1362456" y="239268"/>
                  </a:moveTo>
                  <a:lnTo>
                    <a:pt x="1362456" y="231648"/>
                  </a:lnTo>
                  <a:lnTo>
                    <a:pt x="1358742" y="234448"/>
                  </a:lnTo>
                  <a:lnTo>
                    <a:pt x="1362456" y="239268"/>
                  </a:lnTo>
                  <a:close/>
                </a:path>
              </a:pathLst>
            </a:custGeom>
            <a:solidFill>
              <a:srgbClr val="7F7F7F"/>
            </a:solidFill>
          </p:spPr>
          <p:txBody>
            <a:bodyPr wrap="square" lIns="0" tIns="0" rIns="0" bIns="0" rtlCol="0"/>
            <a:lstStyle/>
            <a:p>
              <a:endParaRPr sz="1634" dirty="0"/>
            </a:p>
          </p:txBody>
        </p:sp>
        <p:sp>
          <p:nvSpPr>
            <p:cNvPr id="44" name="object 44"/>
            <p:cNvSpPr/>
            <p:nvPr/>
          </p:nvSpPr>
          <p:spPr>
            <a:xfrm>
              <a:off x="8616574" y="2912363"/>
              <a:ext cx="378460" cy="638810"/>
            </a:xfrm>
            <a:custGeom>
              <a:avLst/>
              <a:gdLst/>
              <a:ahLst/>
              <a:cxnLst/>
              <a:rect l="l" t="t" r="r" b="b"/>
              <a:pathLst>
                <a:path w="378459" h="638810">
                  <a:moveTo>
                    <a:pt x="377951" y="188975"/>
                  </a:moveTo>
                  <a:lnTo>
                    <a:pt x="188975" y="0"/>
                  </a:lnTo>
                  <a:lnTo>
                    <a:pt x="0" y="188975"/>
                  </a:lnTo>
                  <a:lnTo>
                    <a:pt x="94487" y="188975"/>
                  </a:lnTo>
                  <a:lnTo>
                    <a:pt x="94487" y="638555"/>
                  </a:lnTo>
                  <a:lnTo>
                    <a:pt x="283463" y="638555"/>
                  </a:lnTo>
                  <a:lnTo>
                    <a:pt x="283463" y="188975"/>
                  </a:lnTo>
                  <a:lnTo>
                    <a:pt x="377951" y="188975"/>
                  </a:lnTo>
                  <a:close/>
                </a:path>
              </a:pathLst>
            </a:custGeom>
            <a:solidFill>
              <a:srgbClr val="C55910"/>
            </a:solidFill>
          </p:spPr>
          <p:txBody>
            <a:bodyPr wrap="square" lIns="0" tIns="0" rIns="0" bIns="0" rtlCol="0"/>
            <a:lstStyle/>
            <a:p>
              <a:endParaRPr sz="1634" dirty="0"/>
            </a:p>
          </p:txBody>
        </p:sp>
        <p:sp>
          <p:nvSpPr>
            <p:cNvPr id="45" name="object 45"/>
            <p:cNvSpPr/>
            <p:nvPr/>
          </p:nvSpPr>
          <p:spPr>
            <a:xfrm>
              <a:off x="8602858" y="2904744"/>
              <a:ext cx="403860" cy="652780"/>
            </a:xfrm>
            <a:custGeom>
              <a:avLst/>
              <a:gdLst/>
              <a:ahLst/>
              <a:cxnLst/>
              <a:rect l="l" t="t" r="r" b="b"/>
              <a:pathLst>
                <a:path w="403859" h="652779">
                  <a:moveTo>
                    <a:pt x="403860" y="202692"/>
                  </a:moveTo>
                  <a:lnTo>
                    <a:pt x="202692" y="0"/>
                  </a:lnTo>
                  <a:lnTo>
                    <a:pt x="0" y="202692"/>
                  </a:lnTo>
                  <a:lnTo>
                    <a:pt x="13716" y="202692"/>
                  </a:lnTo>
                  <a:lnTo>
                    <a:pt x="13716" y="190500"/>
                  </a:lnTo>
                  <a:lnTo>
                    <a:pt x="27432" y="190500"/>
                  </a:lnTo>
                  <a:lnTo>
                    <a:pt x="198120" y="19812"/>
                  </a:lnTo>
                  <a:lnTo>
                    <a:pt x="198120" y="12192"/>
                  </a:lnTo>
                  <a:lnTo>
                    <a:pt x="205740" y="12192"/>
                  </a:lnTo>
                  <a:lnTo>
                    <a:pt x="205740" y="19812"/>
                  </a:lnTo>
                  <a:lnTo>
                    <a:pt x="376428" y="190500"/>
                  </a:lnTo>
                  <a:lnTo>
                    <a:pt x="391668" y="190500"/>
                  </a:lnTo>
                  <a:lnTo>
                    <a:pt x="391668" y="202692"/>
                  </a:lnTo>
                  <a:lnTo>
                    <a:pt x="403860" y="202692"/>
                  </a:lnTo>
                  <a:close/>
                </a:path>
                <a:path w="403859" h="652779">
                  <a:moveTo>
                    <a:pt x="27432" y="190500"/>
                  </a:moveTo>
                  <a:lnTo>
                    <a:pt x="13716" y="190500"/>
                  </a:lnTo>
                  <a:lnTo>
                    <a:pt x="16764" y="201168"/>
                  </a:lnTo>
                  <a:lnTo>
                    <a:pt x="27432" y="190500"/>
                  </a:lnTo>
                  <a:close/>
                </a:path>
                <a:path w="403859" h="652779">
                  <a:moveTo>
                    <a:pt x="112776" y="641604"/>
                  </a:moveTo>
                  <a:lnTo>
                    <a:pt x="112776" y="190500"/>
                  </a:lnTo>
                  <a:lnTo>
                    <a:pt x="27432" y="190500"/>
                  </a:lnTo>
                  <a:lnTo>
                    <a:pt x="16764" y="201168"/>
                  </a:lnTo>
                  <a:lnTo>
                    <a:pt x="13716" y="190500"/>
                  </a:lnTo>
                  <a:lnTo>
                    <a:pt x="13716" y="202692"/>
                  </a:lnTo>
                  <a:lnTo>
                    <a:pt x="102108" y="202692"/>
                  </a:lnTo>
                  <a:lnTo>
                    <a:pt x="102108" y="196596"/>
                  </a:lnTo>
                  <a:lnTo>
                    <a:pt x="108204" y="202692"/>
                  </a:lnTo>
                  <a:lnTo>
                    <a:pt x="108204" y="641604"/>
                  </a:lnTo>
                  <a:lnTo>
                    <a:pt x="112776" y="641604"/>
                  </a:lnTo>
                  <a:close/>
                </a:path>
                <a:path w="403859" h="652779">
                  <a:moveTo>
                    <a:pt x="108204" y="202692"/>
                  </a:moveTo>
                  <a:lnTo>
                    <a:pt x="102108" y="196596"/>
                  </a:lnTo>
                  <a:lnTo>
                    <a:pt x="102108" y="202692"/>
                  </a:lnTo>
                  <a:lnTo>
                    <a:pt x="108204" y="202692"/>
                  </a:lnTo>
                  <a:close/>
                </a:path>
                <a:path w="403859" h="652779">
                  <a:moveTo>
                    <a:pt x="112776" y="652272"/>
                  </a:moveTo>
                  <a:lnTo>
                    <a:pt x="112776" y="646176"/>
                  </a:lnTo>
                  <a:lnTo>
                    <a:pt x="108204" y="641604"/>
                  </a:lnTo>
                  <a:lnTo>
                    <a:pt x="108204" y="202692"/>
                  </a:lnTo>
                  <a:lnTo>
                    <a:pt x="102108" y="202692"/>
                  </a:lnTo>
                  <a:lnTo>
                    <a:pt x="102108" y="652272"/>
                  </a:lnTo>
                  <a:lnTo>
                    <a:pt x="112776" y="652272"/>
                  </a:lnTo>
                  <a:close/>
                </a:path>
                <a:path w="403859" h="652779">
                  <a:moveTo>
                    <a:pt x="297180" y="641604"/>
                  </a:moveTo>
                  <a:lnTo>
                    <a:pt x="108204" y="641604"/>
                  </a:lnTo>
                  <a:lnTo>
                    <a:pt x="112776" y="646176"/>
                  </a:lnTo>
                  <a:lnTo>
                    <a:pt x="112776" y="652272"/>
                  </a:lnTo>
                  <a:lnTo>
                    <a:pt x="291084" y="652272"/>
                  </a:lnTo>
                  <a:lnTo>
                    <a:pt x="291084" y="646176"/>
                  </a:lnTo>
                  <a:lnTo>
                    <a:pt x="297180" y="641604"/>
                  </a:lnTo>
                  <a:close/>
                </a:path>
                <a:path w="403859" h="652779">
                  <a:moveTo>
                    <a:pt x="205740" y="12192"/>
                  </a:moveTo>
                  <a:lnTo>
                    <a:pt x="198120" y="12192"/>
                  </a:lnTo>
                  <a:lnTo>
                    <a:pt x="201930" y="16002"/>
                  </a:lnTo>
                  <a:lnTo>
                    <a:pt x="205740" y="12192"/>
                  </a:lnTo>
                  <a:close/>
                </a:path>
                <a:path w="403859" h="652779">
                  <a:moveTo>
                    <a:pt x="201930" y="16002"/>
                  </a:moveTo>
                  <a:lnTo>
                    <a:pt x="198120" y="12192"/>
                  </a:lnTo>
                  <a:lnTo>
                    <a:pt x="198120" y="19812"/>
                  </a:lnTo>
                  <a:lnTo>
                    <a:pt x="201930" y="16002"/>
                  </a:lnTo>
                  <a:close/>
                </a:path>
                <a:path w="403859" h="652779">
                  <a:moveTo>
                    <a:pt x="205740" y="19812"/>
                  </a:moveTo>
                  <a:lnTo>
                    <a:pt x="205740" y="12192"/>
                  </a:lnTo>
                  <a:lnTo>
                    <a:pt x="201930" y="16002"/>
                  </a:lnTo>
                  <a:lnTo>
                    <a:pt x="205740" y="19812"/>
                  </a:lnTo>
                  <a:close/>
                </a:path>
                <a:path w="403859" h="652779">
                  <a:moveTo>
                    <a:pt x="391668" y="202692"/>
                  </a:moveTo>
                  <a:lnTo>
                    <a:pt x="391668" y="190500"/>
                  </a:lnTo>
                  <a:lnTo>
                    <a:pt x="387096" y="201168"/>
                  </a:lnTo>
                  <a:lnTo>
                    <a:pt x="376428" y="190500"/>
                  </a:lnTo>
                  <a:lnTo>
                    <a:pt x="291084" y="190500"/>
                  </a:lnTo>
                  <a:lnTo>
                    <a:pt x="291084" y="641604"/>
                  </a:lnTo>
                  <a:lnTo>
                    <a:pt x="297180" y="641604"/>
                  </a:lnTo>
                  <a:lnTo>
                    <a:pt x="297180" y="202692"/>
                  </a:lnTo>
                  <a:lnTo>
                    <a:pt x="301752" y="196596"/>
                  </a:lnTo>
                  <a:lnTo>
                    <a:pt x="301752" y="202692"/>
                  </a:lnTo>
                  <a:lnTo>
                    <a:pt x="391668" y="202692"/>
                  </a:lnTo>
                  <a:close/>
                </a:path>
                <a:path w="403859" h="652779">
                  <a:moveTo>
                    <a:pt x="301752" y="652272"/>
                  </a:moveTo>
                  <a:lnTo>
                    <a:pt x="301752" y="202692"/>
                  </a:lnTo>
                  <a:lnTo>
                    <a:pt x="297180" y="202692"/>
                  </a:lnTo>
                  <a:lnTo>
                    <a:pt x="297180" y="641604"/>
                  </a:lnTo>
                  <a:lnTo>
                    <a:pt x="291084" y="646176"/>
                  </a:lnTo>
                  <a:lnTo>
                    <a:pt x="291084" y="652272"/>
                  </a:lnTo>
                  <a:lnTo>
                    <a:pt x="301752" y="652272"/>
                  </a:lnTo>
                  <a:close/>
                </a:path>
                <a:path w="403859" h="652779">
                  <a:moveTo>
                    <a:pt x="301752" y="202692"/>
                  </a:moveTo>
                  <a:lnTo>
                    <a:pt x="301752" y="196596"/>
                  </a:lnTo>
                  <a:lnTo>
                    <a:pt x="297180" y="202692"/>
                  </a:lnTo>
                  <a:lnTo>
                    <a:pt x="301752" y="202692"/>
                  </a:lnTo>
                  <a:close/>
                </a:path>
                <a:path w="403859" h="652779">
                  <a:moveTo>
                    <a:pt x="391668" y="190500"/>
                  </a:moveTo>
                  <a:lnTo>
                    <a:pt x="376428" y="190500"/>
                  </a:lnTo>
                  <a:lnTo>
                    <a:pt x="387096" y="201168"/>
                  </a:lnTo>
                  <a:lnTo>
                    <a:pt x="391668" y="190500"/>
                  </a:lnTo>
                  <a:close/>
                </a:path>
              </a:pathLst>
            </a:custGeom>
            <a:solidFill>
              <a:srgbClr val="FFBF00"/>
            </a:solidFill>
          </p:spPr>
          <p:txBody>
            <a:bodyPr wrap="square" lIns="0" tIns="0" rIns="0" bIns="0" rtlCol="0"/>
            <a:lstStyle/>
            <a:p>
              <a:endParaRPr sz="1634" dirty="0"/>
            </a:p>
          </p:txBody>
        </p:sp>
        <p:pic>
          <p:nvPicPr>
            <p:cNvPr id="46" name="object 46"/>
            <p:cNvPicPr/>
            <p:nvPr/>
          </p:nvPicPr>
          <p:blipFill>
            <a:blip r:embed="rId14" cstate="print"/>
            <a:stretch>
              <a:fillRect/>
            </a:stretch>
          </p:blipFill>
          <p:spPr>
            <a:xfrm>
              <a:off x="9049390" y="3206495"/>
              <a:ext cx="1551432" cy="300227"/>
            </a:xfrm>
            <a:prstGeom prst="rect">
              <a:avLst/>
            </a:prstGeom>
          </p:spPr>
        </p:pic>
      </p:grpSp>
      <p:sp>
        <p:nvSpPr>
          <p:cNvPr id="47" name="object 47"/>
          <p:cNvSpPr txBox="1"/>
          <p:nvPr/>
        </p:nvSpPr>
        <p:spPr>
          <a:xfrm>
            <a:off x="9530666" y="2941450"/>
            <a:ext cx="1251153" cy="182159"/>
          </a:xfrm>
          <a:prstGeom prst="rect">
            <a:avLst/>
          </a:prstGeom>
        </p:spPr>
        <p:txBody>
          <a:bodyPr vert="horz" wrap="square" lIns="0" tIns="14408" rIns="0" bIns="0" rtlCol="0">
            <a:spAutoFit/>
          </a:bodyPr>
          <a:lstStyle/>
          <a:p>
            <a:pPr marL="11527">
              <a:spcBef>
                <a:spcPts val="113"/>
              </a:spcBef>
            </a:pPr>
            <a:r>
              <a:rPr sz="1089" dirty="0">
                <a:latin typeface="Calibri"/>
                <a:cs typeface="Calibri"/>
              </a:rPr>
              <a:t>Wählt</a:t>
            </a:r>
            <a:r>
              <a:rPr sz="1089" spc="-5" dirty="0">
                <a:latin typeface="Calibri"/>
                <a:cs typeface="Calibri"/>
              </a:rPr>
              <a:t> </a:t>
            </a:r>
            <a:r>
              <a:rPr sz="1089" spc="5" dirty="0">
                <a:latin typeface="Calibri"/>
                <a:cs typeface="Calibri"/>
              </a:rPr>
              <a:t>drei</a:t>
            </a:r>
            <a:r>
              <a:rPr sz="1089" spc="-23" dirty="0">
                <a:latin typeface="Calibri"/>
                <a:cs typeface="Calibri"/>
              </a:rPr>
              <a:t> </a:t>
            </a:r>
            <a:r>
              <a:rPr sz="1089" spc="5" dirty="0">
                <a:latin typeface="Calibri"/>
                <a:cs typeface="Calibri"/>
              </a:rPr>
              <a:t>Mitglieder</a:t>
            </a:r>
            <a:endParaRPr sz="1089" dirty="0">
              <a:latin typeface="Calibri"/>
              <a:cs typeface="Calibri"/>
            </a:endParaRPr>
          </a:p>
        </p:txBody>
      </p:sp>
      <p:grpSp>
        <p:nvGrpSpPr>
          <p:cNvPr id="48" name="object 48"/>
          <p:cNvGrpSpPr/>
          <p:nvPr/>
        </p:nvGrpSpPr>
        <p:grpSpPr>
          <a:xfrm>
            <a:off x="6943285" y="2634856"/>
            <a:ext cx="1134163" cy="1156639"/>
            <a:chOff x="6280282" y="2903220"/>
            <a:chExt cx="1249680" cy="1274445"/>
          </a:xfrm>
        </p:grpSpPr>
        <p:sp>
          <p:nvSpPr>
            <p:cNvPr id="49" name="object 49"/>
            <p:cNvSpPr/>
            <p:nvPr/>
          </p:nvSpPr>
          <p:spPr>
            <a:xfrm>
              <a:off x="6455542" y="3787139"/>
              <a:ext cx="881380" cy="376555"/>
            </a:xfrm>
            <a:custGeom>
              <a:avLst/>
              <a:gdLst/>
              <a:ahLst/>
              <a:cxnLst/>
              <a:rect l="l" t="t" r="r" b="b"/>
              <a:pathLst>
                <a:path w="881379" h="376554">
                  <a:moveTo>
                    <a:pt x="880871" y="188975"/>
                  </a:moveTo>
                  <a:lnTo>
                    <a:pt x="691895" y="0"/>
                  </a:lnTo>
                  <a:lnTo>
                    <a:pt x="691895" y="94487"/>
                  </a:lnTo>
                  <a:lnTo>
                    <a:pt x="0" y="94487"/>
                  </a:lnTo>
                  <a:lnTo>
                    <a:pt x="0" y="283463"/>
                  </a:lnTo>
                  <a:lnTo>
                    <a:pt x="691895" y="283463"/>
                  </a:lnTo>
                  <a:lnTo>
                    <a:pt x="691895" y="376427"/>
                  </a:lnTo>
                  <a:lnTo>
                    <a:pt x="880871" y="188975"/>
                  </a:lnTo>
                  <a:close/>
                </a:path>
              </a:pathLst>
            </a:custGeom>
            <a:solidFill>
              <a:srgbClr val="6FAC46"/>
            </a:solidFill>
          </p:spPr>
          <p:txBody>
            <a:bodyPr wrap="square" lIns="0" tIns="0" rIns="0" bIns="0" rtlCol="0"/>
            <a:lstStyle/>
            <a:p>
              <a:endParaRPr sz="1634" dirty="0"/>
            </a:p>
          </p:txBody>
        </p:sp>
        <p:sp>
          <p:nvSpPr>
            <p:cNvPr id="50" name="object 50"/>
            <p:cNvSpPr/>
            <p:nvPr/>
          </p:nvSpPr>
          <p:spPr>
            <a:xfrm>
              <a:off x="6450970" y="3773424"/>
              <a:ext cx="893444" cy="403860"/>
            </a:xfrm>
            <a:custGeom>
              <a:avLst/>
              <a:gdLst/>
              <a:ahLst/>
              <a:cxnLst/>
              <a:rect l="l" t="t" r="r" b="b"/>
              <a:pathLst>
                <a:path w="893445" h="403860">
                  <a:moveTo>
                    <a:pt x="696468" y="102108"/>
                  </a:moveTo>
                  <a:lnTo>
                    <a:pt x="0" y="102108"/>
                  </a:lnTo>
                  <a:lnTo>
                    <a:pt x="0" y="301752"/>
                  </a:lnTo>
                  <a:lnTo>
                    <a:pt x="4572" y="301752"/>
                  </a:lnTo>
                  <a:lnTo>
                    <a:pt x="4572" y="112776"/>
                  </a:lnTo>
                  <a:lnTo>
                    <a:pt x="10668" y="108204"/>
                  </a:lnTo>
                  <a:lnTo>
                    <a:pt x="10668" y="112776"/>
                  </a:lnTo>
                  <a:lnTo>
                    <a:pt x="690372" y="112776"/>
                  </a:lnTo>
                  <a:lnTo>
                    <a:pt x="690372" y="108204"/>
                  </a:lnTo>
                  <a:lnTo>
                    <a:pt x="696468" y="102108"/>
                  </a:lnTo>
                  <a:close/>
                </a:path>
                <a:path w="893445" h="403860">
                  <a:moveTo>
                    <a:pt x="10668" y="112776"/>
                  </a:moveTo>
                  <a:lnTo>
                    <a:pt x="10668" y="108204"/>
                  </a:lnTo>
                  <a:lnTo>
                    <a:pt x="4572" y="112776"/>
                  </a:lnTo>
                  <a:lnTo>
                    <a:pt x="10668" y="112776"/>
                  </a:lnTo>
                  <a:close/>
                </a:path>
                <a:path w="893445" h="403860">
                  <a:moveTo>
                    <a:pt x="10668" y="291084"/>
                  </a:moveTo>
                  <a:lnTo>
                    <a:pt x="10668" y="112776"/>
                  </a:lnTo>
                  <a:lnTo>
                    <a:pt x="4572" y="112776"/>
                  </a:lnTo>
                  <a:lnTo>
                    <a:pt x="4572" y="291084"/>
                  </a:lnTo>
                  <a:lnTo>
                    <a:pt x="10668" y="291084"/>
                  </a:lnTo>
                  <a:close/>
                </a:path>
                <a:path w="893445" h="403860">
                  <a:moveTo>
                    <a:pt x="702564" y="377877"/>
                  </a:moveTo>
                  <a:lnTo>
                    <a:pt x="702564" y="291084"/>
                  </a:lnTo>
                  <a:lnTo>
                    <a:pt x="4572" y="291084"/>
                  </a:lnTo>
                  <a:lnTo>
                    <a:pt x="10668" y="297180"/>
                  </a:lnTo>
                  <a:lnTo>
                    <a:pt x="10668" y="301752"/>
                  </a:lnTo>
                  <a:lnTo>
                    <a:pt x="690372" y="301752"/>
                  </a:lnTo>
                  <a:lnTo>
                    <a:pt x="690372" y="297180"/>
                  </a:lnTo>
                  <a:lnTo>
                    <a:pt x="696468" y="301752"/>
                  </a:lnTo>
                  <a:lnTo>
                    <a:pt x="696468" y="384023"/>
                  </a:lnTo>
                  <a:lnTo>
                    <a:pt x="702564" y="377877"/>
                  </a:lnTo>
                  <a:close/>
                </a:path>
                <a:path w="893445" h="403860">
                  <a:moveTo>
                    <a:pt x="10668" y="301752"/>
                  </a:moveTo>
                  <a:lnTo>
                    <a:pt x="10668" y="297180"/>
                  </a:lnTo>
                  <a:lnTo>
                    <a:pt x="4572" y="291084"/>
                  </a:lnTo>
                  <a:lnTo>
                    <a:pt x="4572" y="301752"/>
                  </a:lnTo>
                  <a:lnTo>
                    <a:pt x="10668" y="301752"/>
                  </a:lnTo>
                  <a:close/>
                </a:path>
                <a:path w="893445" h="403860">
                  <a:moveTo>
                    <a:pt x="893064" y="202692"/>
                  </a:moveTo>
                  <a:lnTo>
                    <a:pt x="690372" y="0"/>
                  </a:lnTo>
                  <a:lnTo>
                    <a:pt x="690372" y="102108"/>
                  </a:lnTo>
                  <a:lnTo>
                    <a:pt x="693420" y="102108"/>
                  </a:lnTo>
                  <a:lnTo>
                    <a:pt x="693420" y="16764"/>
                  </a:lnTo>
                  <a:lnTo>
                    <a:pt x="702564" y="13716"/>
                  </a:lnTo>
                  <a:lnTo>
                    <a:pt x="702564" y="25982"/>
                  </a:lnTo>
                  <a:lnTo>
                    <a:pt x="877092" y="201930"/>
                  </a:lnTo>
                  <a:lnTo>
                    <a:pt x="880872" y="198120"/>
                  </a:lnTo>
                  <a:lnTo>
                    <a:pt x="880872" y="214792"/>
                  </a:lnTo>
                  <a:lnTo>
                    <a:pt x="893064" y="202692"/>
                  </a:lnTo>
                  <a:close/>
                </a:path>
                <a:path w="893445" h="403860">
                  <a:moveTo>
                    <a:pt x="696468" y="112776"/>
                  </a:moveTo>
                  <a:lnTo>
                    <a:pt x="696468" y="102108"/>
                  </a:lnTo>
                  <a:lnTo>
                    <a:pt x="690372" y="108204"/>
                  </a:lnTo>
                  <a:lnTo>
                    <a:pt x="690372" y="112776"/>
                  </a:lnTo>
                  <a:lnTo>
                    <a:pt x="696468" y="112776"/>
                  </a:lnTo>
                  <a:close/>
                </a:path>
                <a:path w="893445" h="403860">
                  <a:moveTo>
                    <a:pt x="696468" y="301752"/>
                  </a:moveTo>
                  <a:lnTo>
                    <a:pt x="690372" y="297180"/>
                  </a:lnTo>
                  <a:lnTo>
                    <a:pt x="690372" y="301752"/>
                  </a:lnTo>
                  <a:lnTo>
                    <a:pt x="696468" y="301752"/>
                  </a:lnTo>
                  <a:close/>
                </a:path>
                <a:path w="893445" h="403860">
                  <a:moveTo>
                    <a:pt x="696468" y="384023"/>
                  </a:moveTo>
                  <a:lnTo>
                    <a:pt x="696468" y="301752"/>
                  </a:lnTo>
                  <a:lnTo>
                    <a:pt x="690372" y="301752"/>
                  </a:lnTo>
                  <a:lnTo>
                    <a:pt x="690372" y="403860"/>
                  </a:lnTo>
                  <a:lnTo>
                    <a:pt x="693420" y="400834"/>
                  </a:lnTo>
                  <a:lnTo>
                    <a:pt x="693420" y="387096"/>
                  </a:lnTo>
                  <a:lnTo>
                    <a:pt x="696468" y="384023"/>
                  </a:lnTo>
                  <a:close/>
                </a:path>
                <a:path w="893445" h="403860">
                  <a:moveTo>
                    <a:pt x="702564" y="25982"/>
                  </a:moveTo>
                  <a:lnTo>
                    <a:pt x="702564" y="13716"/>
                  </a:lnTo>
                  <a:lnTo>
                    <a:pt x="693420" y="16764"/>
                  </a:lnTo>
                  <a:lnTo>
                    <a:pt x="702564" y="25982"/>
                  </a:lnTo>
                  <a:close/>
                </a:path>
                <a:path w="893445" h="403860">
                  <a:moveTo>
                    <a:pt x="702564" y="112776"/>
                  </a:moveTo>
                  <a:lnTo>
                    <a:pt x="702564" y="25982"/>
                  </a:lnTo>
                  <a:lnTo>
                    <a:pt x="693420" y="16764"/>
                  </a:lnTo>
                  <a:lnTo>
                    <a:pt x="693420" y="102108"/>
                  </a:lnTo>
                  <a:lnTo>
                    <a:pt x="696468" y="102108"/>
                  </a:lnTo>
                  <a:lnTo>
                    <a:pt x="696468" y="112776"/>
                  </a:lnTo>
                  <a:lnTo>
                    <a:pt x="702564" y="112776"/>
                  </a:lnTo>
                  <a:close/>
                </a:path>
                <a:path w="893445" h="403860">
                  <a:moveTo>
                    <a:pt x="880872" y="214792"/>
                  </a:moveTo>
                  <a:lnTo>
                    <a:pt x="880872" y="205740"/>
                  </a:lnTo>
                  <a:lnTo>
                    <a:pt x="877092" y="201930"/>
                  </a:lnTo>
                  <a:lnTo>
                    <a:pt x="693420" y="387096"/>
                  </a:lnTo>
                  <a:lnTo>
                    <a:pt x="702564" y="390144"/>
                  </a:lnTo>
                  <a:lnTo>
                    <a:pt x="702564" y="391759"/>
                  </a:lnTo>
                  <a:lnTo>
                    <a:pt x="880872" y="214792"/>
                  </a:lnTo>
                  <a:close/>
                </a:path>
                <a:path w="893445" h="403860">
                  <a:moveTo>
                    <a:pt x="702564" y="391759"/>
                  </a:moveTo>
                  <a:lnTo>
                    <a:pt x="702564" y="390144"/>
                  </a:lnTo>
                  <a:lnTo>
                    <a:pt x="693420" y="387096"/>
                  </a:lnTo>
                  <a:lnTo>
                    <a:pt x="693420" y="400834"/>
                  </a:lnTo>
                  <a:lnTo>
                    <a:pt x="702564" y="391759"/>
                  </a:lnTo>
                  <a:close/>
                </a:path>
                <a:path w="893445" h="403860">
                  <a:moveTo>
                    <a:pt x="880872" y="205740"/>
                  </a:moveTo>
                  <a:lnTo>
                    <a:pt x="880872" y="198120"/>
                  </a:lnTo>
                  <a:lnTo>
                    <a:pt x="877092" y="201930"/>
                  </a:lnTo>
                  <a:lnTo>
                    <a:pt x="880872" y="205740"/>
                  </a:lnTo>
                  <a:close/>
                </a:path>
              </a:pathLst>
            </a:custGeom>
            <a:solidFill>
              <a:srgbClr val="FFBF00"/>
            </a:solidFill>
          </p:spPr>
          <p:txBody>
            <a:bodyPr wrap="square" lIns="0" tIns="0" rIns="0" bIns="0" rtlCol="0"/>
            <a:lstStyle/>
            <a:p>
              <a:endParaRPr sz="1634" dirty="0"/>
            </a:p>
          </p:txBody>
        </p:sp>
        <p:pic>
          <p:nvPicPr>
            <p:cNvPr id="51" name="object 51"/>
            <p:cNvPicPr/>
            <p:nvPr/>
          </p:nvPicPr>
          <p:blipFill>
            <a:blip r:embed="rId15" cstate="print"/>
            <a:stretch>
              <a:fillRect/>
            </a:stretch>
          </p:blipFill>
          <p:spPr>
            <a:xfrm>
              <a:off x="6280282" y="2903220"/>
              <a:ext cx="1249680" cy="870203"/>
            </a:xfrm>
            <a:prstGeom prst="rect">
              <a:avLst/>
            </a:prstGeom>
          </p:spPr>
        </p:pic>
      </p:grpSp>
      <p:sp>
        <p:nvSpPr>
          <p:cNvPr id="52" name="object 52"/>
          <p:cNvSpPr txBox="1"/>
          <p:nvPr/>
        </p:nvSpPr>
        <p:spPr>
          <a:xfrm>
            <a:off x="7020290" y="2667591"/>
            <a:ext cx="890387" cy="688417"/>
          </a:xfrm>
          <a:prstGeom prst="rect">
            <a:avLst/>
          </a:prstGeom>
        </p:spPr>
        <p:txBody>
          <a:bodyPr vert="horz" wrap="square" lIns="0" tIns="10373" rIns="0" bIns="0" rtlCol="0">
            <a:spAutoFit/>
          </a:bodyPr>
          <a:lstStyle/>
          <a:p>
            <a:pPr marL="11527" marR="4611">
              <a:lnSpc>
                <a:spcPct val="102200"/>
              </a:lnSpc>
              <a:spcBef>
                <a:spcPts val="82"/>
              </a:spcBef>
            </a:pPr>
            <a:r>
              <a:rPr sz="1089" spc="5" dirty="0">
                <a:latin typeface="Calibri"/>
                <a:cs typeface="Calibri"/>
              </a:rPr>
              <a:t>Gem. Sitzung </a:t>
            </a:r>
            <a:r>
              <a:rPr sz="1089" spc="9" dirty="0">
                <a:latin typeface="Calibri"/>
                <a:cs typeface="Calibri"/>
              </a:rPr>
              <a:t> </a:t>
            </a:r>
            <a:r>
              <a:rPr sz="1089" dirty="0">
                <a:latin typeface="Calibri"/>
                <a:cs typeface="Calibri"/>
              </a:rPr>
              <a:t>zur Erstellung </a:t>
            </a:r>
            <a:r>
              <a:rPr sz="1089" spc="5" dirty="0">
                <a:latin typeface="Calibri"/>
                <a:cs typeface="Calibri"/>
              </a:rPr>
              <a:t> </a:t>
            </a:r>
            <a:r>
              <a:rPr sz="1089" spc="9" dirty="0">
                <a:latin typeface="Calibri"/>
                <a:cs typeface="Calibri"/>
              </a:rPr>
              <a:t>des </a:t>
            </a:r>
            <a:r>
              <a:rPr sz="1089" spc="14" dirty="0">
                <a:latin typeface="Calibri"/>
                <a:cs typeface="Calibri"/>
              </a:rPr>
              <a:t> </a:t>
            </a:r>
            <a:r>
              <a:rPr sz="1089" spc="18" dirty="0">
                <a:latin typeface="Calibri"/>
                <a:cs typeface="Calibri"/>
              </a:rPr>
              <a:t>H</a:t>
            </a:r>
            <a:r>
              <a:rPr sz="1089" spc="9" dirty="0">
                <a:latin typeface="Calibri"/>
                <a:cs typeface="Calibri"/>
              </a:rPr>
              <a:t>ausha</a:t>
            </a:r>
            <a:r>
              <a:rPr sz="1089" dirty="0">
                <a:latin typeface="Calibri"/>
                <a:cs typeface="Calibri"/>
              </a:rPr>
              <a:t>lt</a:t>
            </a:r>
            <a:r>
              <a:rPr sz="1089" spc="9" dirty="0">
                <a:latin typeface="Calibri"/>
                <a:cs typeface="Calibri"/>
              </a:rPr>
              <a:t>sp</a:t>
            </a:r>
            <a:r>
              <a:rPr sz="1089" dirty="0">
                <a:latin typeface="Calibri"/>
                <a:cs typeface="Calibri"/>
              </a:rPr>
              <a:t>l</a:t>
            </a:r>
            <a:r>
              <a:rPr sz="1089" spc="9" dirty="0">
                <a:latin typeface="Calibri"/>
                <a:cs typeface="Calibri"/>
              </a:rPr>
              <a:t>ans</a:t>
            </a:r>
            <a:endParaRPr sz="1089" dirty="0">
              <a:latin typeface="Calibri"/>
              <a:cs typeface="Calibri"/>
            </a:endParaRPr>
          </a:p>
        </p:txBody>
      </p:sp>
      <p:grpSp>
        <p:nvGrpSpPr>
          <p:cNvPr id="53" name="object 53"/>
          <p:cNvGrpSpPr/>
          <p:nvPr/>
        </p:nvGrpSpPr>
        <p:grpSpPr>
          <a:xfrm>
            <a:off x="6659744" y="2027663"/>
            <a:ext cx="1961734" cy="1088635"/>
            <a:chOff x="5967862" y="2234183"/>
            <a:chExt cx="2161540" cy="1199515"/>
          </a:xfrm>
        </p:grpSpPr>
        <p:sp>
          <p:nvSpPr>
            <p:cNvPr id="54" name="object 54"/>
            <p:cNvSpPr/>
            <p:nvPr/>
          </p:nvSpPr>
          <p:spPr>
            <a:xfrm>
              <a:off x="5975481" y="2241803"/>
              <a:ext cx="2147570" cy="1183005"/>
            </a:xfrm>
            <a:custGeom>
              <a:avLst/>
              <a:gdLst/>
              <a:ahLst/>
              <a:cxnLst/>
              <a:rect l="l" t="t" r="r" b="b"/>
              <a:pathLst>
                <a:path w="2147570" h="1183004">
                  <a:moveTo>
                    <a:pt x="2147315" y="1146047"/>
                  </a:moveTo>
                  <a:lnTo>
                    <a:pt x="2110739" y="1030223"/>
                  </a:lnTo>
                  <a:lnTo>
                    <a:pt x="2090927" y="1068323"/>
                  </a:lnTo>
                  <a:lnTo>
                    <a:pt x="39623" y="0"/>
                  </a:lnTo>
                  <a:lnTo>
                    <a:pt x="0" y="76199"/>
                  </a:lnTo>
                  <a:lnTo>
                    <a:pt x="2051303" y="1144523"/>
                  </a:lnTo>
                  <a:lnTo>
                    <a:pt x="2031491" y="1182623"/>
                  </a:lnTo>
                  <a:lnTo>
                    <a:pt x="2147315" y="1146047"/>
                  </a:lnTo>
                  <a:close/>
                </a:path>
              </a:pathLst>
            </a:custGeom>
            <a:solidFill>
              <a:srgbClr val="FFE698"/>
            </a:solidFill>
          </p:spPr>
          <p:txBody>
            <a:bodyPr wrap="square" lIns="0" tIns="0" rIns="0" bIns="0" rtlCol="0"/>
            <a:lstStyle/>
            <a:p>
              <a:endParaRPr sz="1634" dirty="0"/>
            </a:p>
          </p:txBody>
        </p:sp>
        <p:sp>
          <p:nvSpPr>
            <p:cNvPr id="55" name="object 55"/>
            <p:cNvSpPr/>
            <p:nvPr/>
          </p:nvSpPr>
          <p:spPr>
            <a:xfrm>
              <a:off x="5967862" y="2234183"/>
              <a:ext cx="2161540" cy="1199515"/>
            </a:xfrm>
            <a:custGeom>
              <a:avLst/>
              <a:gdLst/>
              <a:ahLst/>
              <a:cxnLst/>
              <a:rect l="l" t="t" r="r" b="b"/>
              <a:pathLst>
                <a:path w="2161540" h="1199514">
                  <a:moveTo>
                    <a:pt x="2094785" y="1068617"/>
                  </a:moveTo>
                  <a:lnTo>
                    <a:pt x="44196" y="0"/>
                  </a:lnTo>
                  <a:lnTo>
                    <a:pt x="0" y="85344"/>
                  </a:lnTo>
                  <a:lnTo>
                    <a:pt x="9144" y="90109"/>
                  </a:lnTo>
                  <a:lnTo>
                    <a:pt x="9144" y="79248"/>
                  </a:lnTo>
                  <a:lnTo>
                    <a:pt x="14662" y="82117"/>
                  </a:lnTo>
                  <a:lnTo>
                    <a:pt x="44196" y="25321"/>
                  </a:lnTo>
                  <a:lnTo>
                    <a:pt x="44196" y="12192"/>
                  </a:lnTo>
                  <a:lnTo>
                    <a:pt x="51816" y="10668"/>
                  </a:lnTo>
                  <a:lnTo>
                    <a:pt x="51816" y="16162"/>
                  </a:lnTo>
                  <a:lnTo>
                    <a:pt x="2092452" y="1079593"/>
                  </a:lnTo>
                  <a:lnTo>
                    <a:pt x="2092452" y="1072896"/>
                  </a:lnTo>
                  <a:lnTo>
                    <a:pt x="2094785" y="1068617"/>
                  </a:lnTo>
                  <a:close/>
                </a:path>
                <a:path w="2161540" h="1199514">
                  <a:moveTo>
                    <a:pt x="14662" y="82117"/>
                  </a:moveTo>
                  <a:lnTo>
                    <a:pt x="9144" y="79248"/>
                  </a:lnTo>
                  <a:lnTo>
                    <a:pt x="12192" y="86868"/>
                  </a:lnTo>
                  <a:lnTo>
                    <a:pt x="14662" y="82117"/>
                  </a:lnTo>
                  <a:close/>
                </a:path>
                <a:path w="2161540" h="1199514">
                  <a:moveTo>
                    <a:pt x="2066544" y="1149096"/>
                  </a:moveTo>
                  <a:lnTo>
                    <a:pt x="14662" y="82117"/>
                  </a:lnTo>
                  <a:lnTo>
                    <a:pt x="12192" y="86868"/>
                  </a:lnTo>
                  <a:lnTo>
                    <a:pt x="9144" y="79248"/>
                  </a:lnTo>
                  <a:lnTo>
                    <a:pt x="9144" y="90109"/>
                  </a:lnTo>
                  <a:lnTo>
                    <a:pt x="2050378" y="1153851"/>
                  </a:lnTo>
                  <a:lnTo>
                    <a:pt x="2052828" y="1149096"/>
                  </a:lnTo>
                  <a:lnTo>
                    <a:pt x="2055876" y="1156716"/>
                  </a:lnTo>
                  <a:lnTo>
                    <a:pt x="2055876" y="1169720"/>
                  </a:lnTo>
                  <a:lnTo>
                    <a:pt x="2066544" y="1149096"/>
                  </a:lnTo>
                  <a:close/>
                </a:path>
                <a:path w="2161540" h="1199514">
                  <a:moveTo>
                    <a:pt x="51816" y="10668"/>
                  </a:moveTo>
                  <a:lnTo>
                    <a:pt x="44196" y="12192"/>
                  </a:lnTo>
                  <a:lnTo>
                    <a:pt x="49567" y="14991"/>
                  </a:lnTo>
                  <a:lnTo>
                    <a:pt x="51816" y="10668"/>
                  </a:lnTo>
                  <a:close/>
                </a:path>
                <a:path w="2161540" h="1199514">
                  <a:moveTo>
                    <a:pt x="49567" y="14991"/>
                  </a:moveTo>
                  <a:lnTo>
                    <a:pt x="44196" y="12192"/>
                  </a:lnTo>
                  <a:lnTo>
                    <a:pt x="44196" y="25321"/>
                  </a:lnTo>
                  <a:lnTo>
                    <a:pt x="49567" y="14991"/>
                  </a:lnTo>
                  <a:close/>
                </a:path>
                <a:path w="2161540" h="1199514">
                  <a:moveTo>
                    <a:pt x="51816" y="16162"/>
                  </a:moveTo>
                  <a:lnTo>
                    <a:pt x="51816" y="10668"/>
                  </a:lnTo>
                  <a:lnTo>
                    <a:pt x="49567" y="14991"/>
                  </a:lnTo>
                  <a:lnTo>
                    <a:pt x="51816" y="16162"/>
                  </a:lnTo>
                  <a:close/>
                </a:path>
                <a:path w="2161540" h="1199514">
                  <a:moveTo>
                    <a:pt x="2055876" y="1169720"/>
                  </a:moveTo>
                  <a:lnTo>
                    <a:pt x="2055876" y="1156716"/>
                  </a:lnTo>
                  <a:lnTo>
                    <a:pt x="2050378" y="1153851"/>
                  </a:lnTo>
                  <a:lnTo>
                    <a:pt x="2026920" y="1199388"/>
                  </a:lnTo>
                  <a:lnTo>
                    <a:pt x="2037588" y="1195993"/>
                  </a:lnTo>
                  <a:lnTo>
                    <a:pt x="2037588" y="1184148"/>
                  </a:lnTo>
                  <a:lnTo>
                    <a:pt x="2050527" y="1180061"/>
                  </a:lnTo>
                  <a:lnTo>
                    <a:pt x="2055876" y="1169720"/>
                  </a:lnTo>
                  <a:close/>
                </a:path>
                <a:path w="2161540" h="1199514">
                  <a:moveTo>
                    <a:pt x="2050527" y="1180061"/>
                  </a:moveTo>
                  <a:lnTo>
                    <a:pt x="2037588" y="1184148"/>
                  </a:lnTo>
                  <a:lnTo>
                    <a:pt x="2043684" y="1193292"/>
                  </a:lnTo>
                  <a:lnTo>
                    <a:pt x="2050527" y="1180061"/>
                  </a:lnTo>
                  <a:close/>
                </a:path>
                <a:path w="2161540" h="1199514">
                  <a:moveTo>
                    <a:pt x="2153412" y="1159140"/>
                  </a:moveTo>
                  <a:lnTo>
                    <a:pt x="2153412" y="1147572"/>
                  </a:lnTo>
                  <a:lnTo>
                    <a:pt x="2148840" y="1155192"/>
                  </a:lnTo>
                  <a:lnTo>
                    <a:pt x="2147066" y="1149575"/>
                  </a:lnTo>
                  <a:lnTo>
                    <a:pt x="2050527" y="1180061"/>
                  </a:lnTo>
                  <a:lnTo>
                    <a:pt x="2043684" y="1193292"/>
                  </a:lnTo>
                  <a:lnTo>
                    <a:pt x="2037588" y="1184148"/>
                  </a:lnTo>
                  <a:lnTo>
                    <a:pt x="2037588" y="1195993"/>
                  </a:lnTo>
                  <a:lnTo>
                    <a:pt x="2153412" y="1159140"/>
                  </a:lnTo>
                  <a:close/>
                </a:path>
                <a:path w="2161540" h="1199514">
                  <a:moveTo>
                    <a:pt x="2055876" y="1156716"/>
                  </a:moveTo>
                  <a:lnTo>
                    <a:pt x="2052828" y="1149096"/>
                  </a:lnTo>
                  <a:lnTo>
                    <a:pt x="2050378" y="1153851"/>
                  </a:lnTo>
                  <a:lnTo>
                    <a:pt x="2055876" y="1156716"/>
                  </a:lnTo>
                  <a:close/>
                </a:path>
                <a:path w="2161540" h="1199514">
                  <a:moveTo>
                    <a:pt x="2100072" y="1071372"/>
                  </a:moveTo>
                  <a:lnTo>
                    <a:pt x="2094785" y="1068617"/>
                  </a:lnTo>
                  <a:lnTo>
                    <a:pt x="2092452" y="1072896"/>
                  </a:lnTo>
                  <a:lnTo>
                    <a:pt x="2100072" y="1071372"/>
                  </a:lnTo>
                  <a:close/>
                </a:path>
                <a:path w="2161540" h="1199514">
                  <a:moveTo>
                    <a:pt x="2100072" y="1083564"/>
                  </a:moveTo>
                  <a:lnTo>
                    <a:pt x="2100072" y="1071372"/>
                  </a:lnTo>
                  <a:lnTo>
                    <a:pt x="2092452" y="1072896"/>
                  </a:lnTo>
                  <a:lnTo>
                    <a:pt x="2092452" y="1079593"/>
                  </a:lnTo>
                  <a:lnTo>
                    <a:pt x="2100072" y="1083564"/>
                  </a:lnTo>
                  <a:close/>
                </a:path>
                <a:path w="2161540" h="1199514">
                  <a:moveTo>
                    <a:pt x="2161032" y="1156716"/>
                  </a:moveTo>
                  <a:lnTo>
                    <a:pt x="2119884" y="1022604"/>
                  </a:lnTo>
                  <a:lnTo>
                    <a:pt x="2094785" y="1068617"/>
                  </a:lnTo>
                  <a:lnTo>
                    <a:pt x="2100072" y="1071372"/>
                  </a:lnTo>
                  <a:lnTo>
                    <a:pt x="2100072" y="1083564"/>
                  </a:lnTo>
                  <a:lnTo>
                    <a:pt x="2112264" y="1060805"/>
                  </a:lnTo>
                  <a:lnTo>
                    <a:pt x="2112264" y="1039368"/>
                  </a:lnTo>
                  <a:lnTo>
                    <a:pt x="2122932" y="1040892"/>
                  </a:lnTo>
                  <a:lnTo>
                    <a:pt x="2122932" y="1073150"/>
                  </a:lnTo>
                  <a:lnTo>
                    <a:pt x="2147066" y="1149575"/>
                  </a:lnTo>
                  <a:lnTo>
                    <a:pt x="2153412" y="1147572"/>
                  </a:lnTo>
                  <a:lnTo>
                    <a:pt x="2153412" y="1159140"/>
                  </a:lnTo>
                  <a:lnTo>
                    <a:pt x="2161032" y="1156716"/>
                  </a:lnTo>
                  <a:close/>
                </a:path>
                <a:path w="2161540" h="1199514">
                  <a:moveTo>
                    <a:pt x="2122932" y="1040892"/>
                  </a:moveTo>
                  <a:lnTo>
                    <a:pt x="2112264" y="1039368"/>
                  </a:lnTo>
                  <a:lnTo>
                    <a:pt x="2116523" y="1052855"/>
                  </a:lnTo>
                  <a:lnTo>
                    <a:pt x="2122932" y="1040892"/>
                  </a:lnTo>
                  <a:close/>
                </a:path>
                <a:path w="2161540" h="1199514">
                  <a:moveTo>
                    <a:pt x="2116523" y="1052855"/>
                  </a:moveTo>
                  <a:lnTo>
                    <a:pt x="2112264" y="1039368"/>
                  </a:lnTo>
                  <a:lnTo>
                    <a:pt x="2112264" y="1060805"/>
                  </a:lnTo>
                  <a:lnTo>
                    <a:pt x="2116523" y="1052855"/>
                  </a:lnTo>
                  <a:close/>
                </a:path>
                <a:path w="2161540" h="1199514">
                  <a:moveTo>
                    <a:pt x="2122932" y="1073150"/>
                  </a:moveTo>
                  <a:lnTo>
                    <a:pt x="2122932" y="1040892"/>
                  </a:lnTo>
                  <a:lnTo>
                    <a:pt x="2116523" y="1052855"/>
                  </a:lnTo>
                  <a:lnTo>
                    <a:pt x="2122932" y="1073150"/>
                  </a:lnTo>
                  <a:close/>
                </a:path>
                <a:path w="2161540" h="1199514">
                  <a:moveTo>
                    <a:pt x="2153412" y="1147572"/>
                  </a:moveTo>
                  <a:lnTo>
                    <a:pt x="2147066" y="1149575"/>
                  </a:lnTo>
                  <a:lnTo>
                    <a:pt x="2148840" y="1155192"/>
                  </a:lnTo>
                  <a:lnTo>
                    <a:pt x="2153412" y="1147572"/>
                  </a:lnTo>
                  <a:close/>
                </a:path>
              </a:pathLst>
            </a:custGeom>
            <a:solidFill>
              <a:srgbClr val="7F7F7F"/>
            </a:solidFill>
          </p:spPr>
          <p:txBody>
            <a:bodyPr wrap="square" lIns="0" tIns="0" rIns="0" bIns="0" rtlCol="0"/>
            <a:lstStyle/>
            <a:p>
              <a:endParaRPr sz="1634" dirty="0"/>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01240" y="521716"/>
            <a:ext cx="3760950" cy="750302"/>
          </a:xfrm>
          <a:prstGeom prst="rect">
            <a:avLst/>
          </a:prstGeom>
        </p:spPr>
        <p:txBody>
          <a:bodyPr vert="horz" wrap="square" lIns="0" tIns="11526" rIns="0" bIns="0" rtlCol="0" anchor="ctr">
            <a:spAutoFit/>
          </a:bodyPr>
          <a:lstStyle/>
          <a:p>
            <a:pPr marL="11527">
              <a:lnSpc>
                <a:spcPct val="100000"/>
              </a:lnSpc>
              <a:spcBef>
                <a:spcPts val="91"/>
              </a:spcBef>
            </a:pPr>
            <a:r>
              <a:rPr spc="-5" dirty="0"/>
              <a:t>Gremien</a:t>
            </a:r>
            <a:r>
              <a:rPr spc="-9" dirty="0"/>
              <a:t> </a:t>
            </a:r>
            <a:r>
              <a:rPr spc="-5" dirty="0"/>
              <a:t>im</a:t>
            </a:r>
            <a:r>
              <a:rPr dirty="0"/>
              <a:t> </a:t>
            </a:r>
            <a:r>
              <a:rPr spc="-9" dirty="0"/>
              <a:t>pastoralen</a:t>
            </a:r>
            <a:r>
              <a:rPr spc="23" dirty="0"/>
              <a:t> </a:t>
            </a:r>
            <a:r>
              <a:rPr dirty="0"/>
              <a:t>Raum:</a:t>
            </a:r>
            <a:r>
              <a:rPr spc="5" dirty="0"/>
              <a:t> </a:t>
            </a:r>
            <a:r>
              <a:rPr spc="-5" dirty="0"/>
              <a:t>Mitgliedschaft</a:t>
            </a:r>
          </a:p>
        </p:txBody>
      </p:sp>
      <p:pic>
        <p:nvPicPr>
          <p:cNvPr id="3" name="object 3"/>
          <p:cNvPicPr/>
          <p:nvPr/>
        </p:nvPicPr>
        <p:blipFill>
          <a:blip r:embed="rId2" cstate="print"/>
          <a:stretch>
            <a:fillRect/>
          </a:stretch>
        </p:blipFill>
        <p:spPr>
          <a:xfrm>
            <a:off x="1701240" y="1506224"/>
            <a:ext cx="2633471" cy="578146"/>
          </a:xfrm>
          <a:prstGeom prst="rect">
            <a:avLst/>
          </a:prstGeom>
        </p:spPr>
      </p:pic>
      <p:sp>
        <p:nvSpPr>
          <p:cNvPr id="4" name="object 4"/>
          <p:cNvSpPr txBox="1"/>
          <p:nvPr/>
        </p:nvSpPr>
        <p:spPr>
          <a:xfrm>
            <a:off x="2305205" y="1677272"/>
            <a:ext cx="1425772" cy="207787"/>
          </a:xfrm>
          <a:prstGeom prst="rect">
            <a:avLst/>
          </a:prstGeom>
        </p:spPr>
        <p:txBody>
          <a:bodyPr vert="horz" wrap="square" lIns="0" tIns="12102" rIns="0" bIns="0" rtlCol="0">
            <a:spAutoFit/>
          </a:bodyPr>
          <a:lstStyle/>
          <a:p>
            <a:pPr marL="11527">
              <a:spcBef>
                <a:spcPts val="95"/>
              </a:spcBef>
            </a:pPr>
            <a:r>
              <a:rPr sz="1271" spc="-5" dirty="0">
                <a:latin typeface="Calibri"/>
                <a:cs typeface="Calibri"/>
              </a:rPr>
              <a:t>Synodalversammlung</a:t>
            </a:r>
            <a:endParaRPr sz="1271" dirty="0">
              <a:latin typeface="Calibri"/>
              <a:cs typeface="Calibri"/>
            </a:endParaRPr>
          </a:p>
        </p:txBody>
      </p:sp>
      <p:pic>
        <p:nvPicPr>
          <p:cNvPr id="5" name="object 5"/>
          <p:cNvPicPr/>
          <p:nvPr/>
        </p:nvPicPr>
        <p:blipFill>
          <a:blip r:embed="rId3" cstate="print"/>
          <a:stretch>
            <a:fillRect/>
          </a:stretch>
        </p:blipFill>
        <p:spPr>
          <a:xfrm>
            <a:off x="4778691" y="1499309"/>
            <a:ext cx="2634855" cy="578146"/>
          </a:xfrm>
          <a:prstGeom prst="rect">
            <a:avLst/>
          </a:prstGeom>
        </p:spPr>
      </p:pic>
      <p:sp>
        <p:nvSpPr>
          <p:cNvPr id="6" name="object 6"/>
          <p:cNvSpPr txBox="1"/>
          <p:nvPr/>
        </p:nvSpPr>
        <p:spPr>
          <a:xfrm>
            <a:off x="5241589" y="1668973"/>
            <a:ext cx="1711618" cy="207787"/>
          </a:xfrm>
          <a:prstGeom prst="rect">
            <a:avLst/>
          </a:prstGeom>
        </p:spPr>
        <p:txBody>
          <a:bodyPr vert="horz" wrap="square" lIns="0" tIns="12102" rIns="0" bIns="0" rtlCol="0">
            <a:spAutoFit/>
          </a:bodyPr>
          <a:lstStyle/>
          <a:p>
            <a:pPr marL="11527">
              <a:spcBef>
                <a:spcPts val="95"/>
              </a:spcBef>
            </a:pPr>
            <a:r>
              <a:rPr sz="1271" spc="-5" dirty="0">
                <a:latin typeface="Calibri"/>
                <a:cs typeface="Calibri"/>
              </a:rPr>
              <a:t>Rat</a:t>
            </a:r>
            <a:r>
              <a:rPr sz="1271" spc="-27" dirty="0">
                <a:latin typeface="Calibri"/>
                <a:cs typeface="Calibri"/>
              </a:rPr>
              <a:t> </a:t>
            </a:r>
            <a:r>
              <a:rPr sz="1271" spc="-5" dirty="0">
                <a:latin typeface="Calibri"/>
                <a:cs typeface="Calibri"/>
              </a:rPr>
              <a:t>des</a:t>
            </a:r>
            <a:r>
              <a:rPr sz="1271" spc="-9" dirty="0">
                <a:latin typeface="Calibri"/>
                <a:cs typeface="Calibri"/>
              </a:rPr>
              <a:t> Pastoralen</a:t>
            </a:r>
            <a:r>
              <a:rPr sz="1271" spc="-27" dirty="0">
                <a:latin typeface="Calibri"/>
                <a:cs typeface="Calibri"/>
              </a:rPr>
              <a:t> </a:t>
            </a:r>
            <a:r>
              <a:rPr sz="1271" spc="-5" dirty="0">
                <a:latin typeface="Calibri"/>
                <a:cs typeface="Calibri"/>
              </a:rPr>
              <a:t>Raums</a:t>
            </a:r>
            <a:endParaRPr sz="1271" dirty="0">
              <a:latin typeface="Calibri"/>
              <a:cs typeface="Calibri"/>
            </a:endParaRPr>
          </a:p>
        </p:txBody>
      </p:sp>
      <p:pic>
        <p:nvPicPr>
          <p:cNvPr id="7" name="object 7"/>
          <p:cNvPicPr/>
          <p:nvPr/>
        </p:nvPicPr>
        <p:blipFill>
          <a:blip r:embed="rId4" cstate="print"/>
          <a:stretch>
            <a:fillRect/>
          </a:stretch>
        </p:blipFill>
        <p:spPr>
          <a:xfrm>
            <a:off x="7856147" y="1499309"/>
            <a:ext cx="2634855" cy="578146"/>
          </a:xfrm>
          <a:prstGeom prst="rect">
            <a:avLst/>
          </a:prstGeom>
        </p:spPr>
      </p:pic>
      <p:sp>
        <p:nvSpPr>
          <p:cNvPr id="8" name="object 8"/>
          <p:cNvSpPr txBox="1"/>
          <p:nvPr/>
        </p:nvSpPr>
        <p:spPr>
          <a:xfrm>
            <a:off x="8562477" y="1668973"/>
            <a:ext cx="1226372" cy="207787"/>
          </a:xfrm>
          <a:prstGeom prst="rect">
            <a:avLst/>
          </a:prstGeom>
        </p:spPr>
        <p:txBody>
          <a:bodyPr vert="horz" wrap="square" lIns="0" tIns="12102" rIns="0" bIns="0" rtlCol="0">
            <a:spAutoFit/>
          </a:bodyPr>
          <a:lstStyle/>
          <a:p>
            <a:pPr marL="11527">
              <a:spcBef>
                <a:spcPts val="95"/>
              </a:spcBef>
            </a:pPr>
            <a:r>
              <a:rPr sz="1271" spc="-9" dirty="0">
                <a:latin typeface="Calibri"/>
                <a:cs typeface="Calibri"/>
              </a:rPr>
              <a:t>Verbandsauschuss</a:t>
            </a:r>
            <a:endParaRPr sz="1271" dirty="0">
              <a:latin typeface="Calibri"/>
              <a:cs typeface="Calibri"/>
            </a:endParaRPr>
          </a:p>
        </p:txBody>
      </p:sp>
      <p:pic>
        <p:nvPicPr>
          <p:cNvPr id="9" name="object 9"/>
          <p:cNvPicPr/>
          <p:nvPr/>
        </p:nvPicPr>
        <p:blipFill>
          <a:blip r:embed="rId5" cstate="print"/>
          <a:stretch>
            <a:fillRect/>
          </a:stretch>
        </p:blipFill>
        <p:spPr>
          <a:xfrm>
            <a:off x="1701240" y="2117566"/>
            <a:ext cx="2633471" cy="2497926"/>
          </a:xfrm>
          <a:prstGeom prst="rect">
            <a:avLst/>
          </a:prstGeom>
        </p:spPr>
      </p:pic>
      <p:sp>
        <p:nvSpPr>
          <p:cNvPr id="10" name="object 10"/>
          <p:cNvSpPr txBox="1"/>
          <p:nvPr/>
        </p:nvSpPr>
        <p:spPr>
          <a:xfrm>
            <a:off x="1775468" y="2144769"/>
            <a:ext cx="2372637" cy="1897223"/>
          </a:xfrm>
          <a:prstGeom prst="rect">
            <a:avLst/>
          </a:prstGeom>
        </p:spPr>
        <p:txBody>
          <a:bodyPr vert="horz" wrap="square" lIns="0" tIns="12102" rIns="0" bIns="0" rtlCol="0">
            <a:spAutoFit/>
          </a:bodyPr>
          <a:lstStyle/>
          <a:p>
            <a:pPr marL="901950">
              <a:spcBef>
                <a:spcPts val="95"/>
              </a:spcBef>
            </a:pPr>
            <a:r>
              <a:rPr sz="1271" spc="-5" dirty="0">
                <a:latin typeface="Calibri"/>
                <a:cs typeface="Calibri"/>
              </a:rPr>
              <a:t>Mitglieder</a:t>
            </a:r>
            <a:endParaRPr sz="1271" dirty="0">
              <a:latin typeface="Calibri"/>
              <a:cs typeface="Calibri"/>
            </a:endParaRPr>
          </a:p>
          <a:p>
            <a:pPr marL="238023" indent="-227072">
              <a:spcBef>
                <a:spcPts val="36"/>
              </a:spcBef>
              <a:buFont typeface="Arial"/>
              <a:buChar char="•"/>
              <a:tabLst>
                <a:tab pos="238023" algn="l"/>
                <a:tab pos="238599" algn="l"/>
              </a:tabLst>
            </a:pPr>
            <a:r>
              <a:rPr sz="1089" dirty="0">
                <a:latin typeface="Calibri"/>
                <a:cs typeface="Calibri"/>
              </a:rPr>
              <a:t>Rat</a:t>
            </a:r>
            <a:r>
              <a:rPr sz="1089" spc="5" dirty="0">
                <a:latin typeface="Calibri"/>
                <a:cs typeface="Calibri"/>
              </a:rPr>
              <a:t> </a:t>
            </a:r>
            <a:r>
              <a:rPr sz="1089" spc="9" dirty="0">
                <a:latin typeface="Calibri"/>
                <a:cs typeface="Calibri"/>
              </a:rPr>
              <a:t>des</a:t>
            </a:r>
            <a:r>
              <a:rPr sz="1089" spc="-5" dirty="0">
                <a:latin typeface="Calibri"/>
                <a:cs typeface="Calibri"/>
              </a:rPr>
              <a:t> </a:t>
            </a:r>
            <a:r>
              <a:rPr sz="1089" dirty="0">
                <a:latin typeface="Calibri"/>
                <a:cs typeface="Calibri"/>
              </a:rPr>
              <a:t>Pastoralen</a:t>
            </a:r>
            <a:r>
              <a:rPr sz="1089" spc="5" dirty="0">
                <a:latin typeface="Calibri"/>
                <a:cs typeface="Calibri"/>
              </a:rPr>
              <a:t> </a:t>
            </a:r>
            <a:r>
              <a:rPr sz="1089" spc="9" dirty="0">
                <a:latin typeface="Calibri"/>
                <a:cs typeface="Calibri"/>
              </a:rPr>
              <a:t>Raums</a:t>
            </a:r>
            <a:endParaRPr sz="1089" dirty="0">
              <a:latin typeface="Calibri"/>
              <a:cs typeface="Calibri"/>
            </a:endParaRPr>
          </a:p>
          <a:p>
            <a:pPr marL="238023" indent="-227072">
              <a:spcBef>
                <a:spcPts val="36"/>
              </a:spcBef>
              <a:buFont typeface="Arial"/>
              <a:buChar char="•"/>
              <a:tabLst>
                <a:tab pos="238023" algn="l"/>
                <a:tab pos="238599" algn="l"/>
              </a:tabLst>
            </a:pPr>
            <a:r>
              <a:rPr sz="1089" spc="5" dirty="0">
                <a:latin typeface="Calibri"/>
                <a:cs typeface="Calibri"/>
              </a:rPr>
              <a:t>Delegierte</a:t>
            </a:r>
            <a:r>
              <a:rPr sz="1089" spc="14" dirty="0">
                <a:latin typeface="Calibri"/>
                <a:cs typeface="Calibri"/>
              </a:rPr>
              <a:t> </a:t>
            </a:r>
            <a:r>
              <a:rPr sz="1089" spc="5" dirty="0">
                <a:latin typeface="Calibri"/>
                <a:cs typeface="Calibri"/>
              </a:rPr>
              <a:t>von</a:t>
            </a:r>
            <a:r>
              <a:rPr sz="1089" spc="9" dirty="0">
                <a:latin typeface="Calibri"/>
                <a:cs typeface="Calibri"/>
              </a:rPr>
              <a:t> </a:t>
            </a:r>
            <a:r>
              <a:rPr sz="1089" i="1" spc="5" dirty="0">
                <a:latin typeface="Calibri"/>
                <a:cs typeface="Calibri"/>
              </a:rPr>
              <a:t>Orte</a:t>
            </a:r>
            <a:r>
              <a:rPr sz="1089" i="1" spc="-14" dirty="0">
                <a:latin typeface="Calibri"/>
                <a:cs typeface="Calibri"/>
              </a:rPr>
              <a:t> </a:t>
            </a:r>
            <a:r>
              <a:rPr sz="1089" i="1" spc="5" dirty="0">
                <a:latin typeface="Calibri"/>
                <a:cs typeface="Calibri"/>
              </a:rPr>
              <a:t>von</a:t>
            </a:r>
            <a:r>
              <a:rPr sz="1089" i="1" dirty="0">
                <a:latin typeface="Calibri"/>
                <a:cs typeface="Calibri"/>
              </a:rPr>
              <a:t> </a:t>
            </a:r>
            <a:r>
              <a:rPr sz="1089" i="1" spc="5" dirty="0">
                <a:latin typeface="Calibri"/>
                <a:cs typeface="Calibri"/>
              </a:rPr>
              <a:t>Kirche</a:t>
            </a:r>
            <a:endParaRPr sz="1089" dirty="0">
              <a:latin typeface="Calibri"/>
              <a:cs typeface="Calibri"/>
            </a:endParaRPr>
          </a:p>
          <a:p>
            <a:pPr marL="238023" indent="-227072">
              <a:spcBef>
                <a:spcPts val="18"/>
              </a:spcBef>
              <a:buFont typeface="Arial"/>
              <a:buChar char="•"/>
              <a:tabLst>
                <a:tab pos="238023" algn="l"/>
                <a:tab pos="238599" algn="l"/>
              </a:tabLst>
            </a:pPr>
            <a:r>
              <a:rPr sz="1089" spc="5" dirty="0">
                <a:latin typeface="Calibri"/>
                <a:cs typeface="Calibri"/>
              </a:rPr>
              <a:t>Leitungsteam</a:t>
            </a:r>
            <a:endParaRPr sz="1089" dirty="0">
              <a:latin typeface="Calibri"/>
              <a:cs typeface="Calibri"/>
            </a:endParaRPr>
          </a:p>
          <a:p>
            <a:pPr marL="238023" marR="4611" indent="-227072">
              <a:lnSpc>
                <a:spcPct val="102499"/>
              </a:lnSpc>
              <a:buFont typeface="Arial"/>
              <a:buChar char="•"/>
              <a:tabLst>
                <a:tab pos="238023" algn="l"/>
                <a:tab pos="238599" algn="l"/>
              </a:tabLst>
            </a:pPr>
            <a:r>
              <a:rPr sz="1089" spc="5" dirty="0">
                <a:latin typeface="Calibri"/>
                <a:cs typeface="Calibri"/>
              </a:rPr>
              <a:t>alle</a:t>
            </a:r>
            <a:r>
              <a:rPr sz="1089" spc="27" dirty="0">
                <a:latin typeface="Calibri"/>
                <a:cs typeface="Calibri"/>
              </a:rPr>
              <a:t> </a:t>
            </a:r>
            <a:r>
              <a:rPr sz="1089" dirty="0">
                <a:latin typeface="Calibri"/>
                <a:cs typeface="Calibri"/>
              </a:rPr>
              <a:t>pastoralen</a:t>
            </a:r>
            <a:r>
              <a:rPr sz="1089" spc="18" dirty="0">
                <a:latin typeface="Calibri"/>
                <a:cs typeface="Calibri"/>
              </a:rPr>
              <a:t> </a:t>
            </a:r>
            <a:r>
              <a:rPr sz="1089" spc="5" dirty="0">
                <a:latin typeface="Calibri"/>
                <a:cs typeface="Calibri"/>
              </a:rPr>
              <a:t>Mitarbeiterinnen</a:t>
            </a:r>
            <a:r>
              <a:rPr sz="1089" spc="41" dirty="0">
                <a:latin typeface="Calibri"/>
                <a:cs typeface="Calibri"/>
              </a:rPr>
              <a:t> </a:t>
            </a:r>
            <a:r>
              <a:rPr sz="1089" spc="9" dirty="0">
                <a:latin typeface="Calibri"/>
                <a:cs typeface="Calibri"/>
              </a:rPr>
              <a:t>und </a:t>
            </a:r>
            <a:r>
              <a:rPr sz="1089" spc="-231" dirty="0">
                <a:latin typeface="Calibri"/>
                <a:cs typeface="Calibri"/>
              </a:rPr>
              <a:t> </a:t>
            </a:r>
            <a:r>
              <a:rPr sz="1089" spc="5" dirty="0">
                <a:latin typeface="Calibri"/>
                <a:cs typeface="Calibri"/>
              </a:rPr>
              <a:t>Mitarbeiter</a:t>
            </a:r>
            <a:endParaRPr sz="1089" dirty="0">
              <a:latin typeface="Calibri"/>
              <a:cs typeface="Calibri"/>
            </a:endParaRPr>
          </a:p>
          <a:p>
            <a:pPr marL="238023" indent="-227072">
              <a:spcBef>
                <a:spcPts val="36"/>
              </a:spcBef>
              <a:buFont typeface="Arial"/>
              <a:buChar char="•"/>
              <a:tabLst>
                <a:tab pos="238023" algn="l"/>
                <a:tab pos="238599" algn="l"/>
              </a:tabLst>
            </a:pPr>
            <a:r>
              <a:rPr sz="1089" spc="5" dirty="0">
                <a:latin typeface="Calibri"/>
                <a:cs typeface="Calibri"/>
              </a:rPr>
              <a:t>Delegierte </a:t>
            </a:r>
            <a:r>
              <a:rPr sz="1089" spc="9" dirty="0">
                <a:latin typeface="Calibri"/>
                <a:cs typeface="Calibri"/>
              </a:rPr>
              <a:t>der</a:t>
            </a:r>
            <a:r>
              <a:rPr sz="1089" spc="-5" dirty="0">
                <a:latin typeface="Calibri"/>
                <a:cs typeface="Calibri"/>
              </a:rPr>
              <a:t> </a:t>
            </a:r>
            <a:r>
              <a:rPr sz="1089" spc="5" dirty="0">
                <a:latin typeface="Calibri"/>
                <a:cs typeface="Calibri"/>
              </a:rPr>
              <a:t>Verwaltungsgremien</a:t>
            </a:r>
            <a:endParaRPr sz="1089" dirty="0">
              <a:latin typeface="Calibri"/>
              <a:cs typeface="Calibri"/>
            </a:endParaRPr>
          </a:p>
          <a:p>
            <a:pPr marL="238023" indent="-227072">
              <a:spcBef>
                <a:spcPts val="18"/>
              </a:spcBef>
              <a:buFont typeface="Arial"/>
              <a:buChar char="•"/>
              <a:tabLst>
                <a:tab pos="238023" algn="l"/>
                <a:tab pos="238599" algn="l"/>
              </a:tabLst>
            </a:pPr>
            <a:r>
              <a:rPr sz="1089" spc="5" dirty="0">
                <a:latin typeface="Calibri"/>
                <a:cs typeface="Calibri"/>
              </a:rPr>
              <a:t>Delegierte </a:t>
            </a:r>
            <a:r>
              <a:rPr sz="1089" spc="9" dirty="0">
                <a:latin typeface="Calibri"/>
                <a:cs typeface="Calibri"/>
              </a:rPr>
              <a:t>der</a:t>
            </a:r>
            <a:r>
              <a:rPr sz="1089" spc="-5" dirty="0">
                <a:latin typeface="Calibri"/>
                <a:cs typeface="Calibri"/>
              </a:rPr>
              <a:t> MAV</a:t>
            </a:r>
            <a:endParaRPr sz="1089" dirty="0">
              <a:latin typeface="Calibri"/>
              <a:cs typeface="Calibri"/>
            </a:endParaRPr>
          </a:p>
          <a:p>
            <a:pPr marL="238023" marR="26510" indent="-227072">
              <a:lnSpc>
                <a:spcPct val="102499"/>
              </a:lnSpc>
              <a:buFont typeface="Arial"/>
              <a:buChar char="•"/>
              <a:tabLst>
                <a:tab pos="238023" algn="l"/>
                <a:tab pos="238599" algn="l"/>
              </a:tabLst>
            </a:pPr>
            <a:r>
              <a:rPr sz="1089" spc="5" dirty="0">
                <a:latin typeface="Calibri"/>
                <a:cs typeface="Calibri"/>
              </a:rPr>
              <a:t>Delegierte</a:t>
            </a:r>
            <a:r>
              <a:rPr sz="1089" spc="9" dirty="0">
                <a:latin typeface="Calibri"/>
                <a:cs typeface="Calibri"/>
              </a:rPr>
              <a:t> </a:t>
            </a:r>
            <a:r>
              <a:rPr sz="1089" spc="5" dirty="0">
                <a:latin typeface="Calibri"/>
                <a:cs typeface="Calibri"/>
              </a:rPr>
              <a:t>Kirchenmusikerinnen</a:t>
            </a:r>
            <a:r>
              <a:rPr sz="1089" spc="14" dirty="0">
                <a:latin typeface="Calibri"/>
                <a:cs typeface="Calibri"/>
              </a:rPr>
              <a:t> </a:t>
            </a:r>
            <a:r>
              <a:rPr sz="1089" spc="9" dirty="0">
                <a:latin typeface="Calibri"/>
                <a:cs typeface="Calibri"/>
              </a:rPr>
              <a:t>und </a:t>
            </a:r>
            <a:r>
              <a:rPr sz="1089" spc="-231" dirty="0">
                <a:latin typeface="Calibri"/>
                <a:cs typeface="Calibri"/>
              </a:rPr>
              <a:t> </a:t>
            </a:r>
            <a:r>
              <a:rPr sz="1089" spc="5" dirty="0">
                <a:latin typeface="Calibri"/>
                <a:cs typeface="Calibri"/>
              </a:rPr>
              <a:t>Kirchenmusiker</a:t>
            </a:r>
            <a:endParaRPr sz="1089" dirty="0">
              <a:latin typeface="Calibri"/>
              <a:cs typeface="Calibri"/>
            </a:endParaRPr>
          </a:p>
          <a:p>
            <a:pPr marL="238023" indent="-227072">
              <a:spcBef>
                <a:spcPts val="36"/>
              </a:spcBef>
              <a:buFont typeface="Arial"/>
              <a:buChar char="•"/>
              <a:tabLst>
                <a:tab pos="238023" algn="l"/>
                <a:tab pos="238599" algn="l"/>
              </a:tabLst>
            </a:pPr>
            <a:r>
              <a:rPr sz="1089" spc="5" dirty="0">
                <a:latin typeface="Calibri"/>
                <a:cs typeface="Calibri"/>
              </a:rPr>
              <a:t>berufene</a:t>
            </a:r>
            <a:r>
              <a:rPr sz="1089" spc="-23" dirty="0">
                <a:latin typeface="Calibri"/>
                <a:cs typeface="Calibri"/>
              </a:rPr>
              <a:t> </a:t>
            </a:r>
            <a:r>
              <a:rPr sz="1089" spc="5" dirty="0">
                <a:latin typeface="Calibri"/>
                <a:cs typeface="Calibri"/>
              </a:rPr>
              <a:t>Mitglieder</a:t>
            </a:r>
            <a:endParaRPr sz="1089" dirty="0">
              <a:latin typeface="Calibri"/>
              <a:cs typeface="Calibri"/>
            </a:endParaRPr>
          </a:p>
        </p:txBody>
      </p:sp>
      <p:pic>
        <p:nvPicPr>
          <p:cNvPr id="11" name="object 11"/>
          <p:cNvPicPr/>
          <p:nvPr/>
        </p:nvPicPr>
        <p:blipFill>
          <a:blip r:embed="rId6" cstate="print"/>
          <a:stretch>
            <a:fillRect/>
          </a:stretch>
        </p:blipFill>
        <p:spPr>
          <a:xfrm>
            <a:off x="7856147" y="2117566"/>
            <a:ext cx="2634855" cy="1619641"/>
          </a:xfrm>
          <a:prstGeom prst="rect">
            <a:avLst/>
          </a:prstGeom>
        </p:spPr>
      </p:pic>
      <p:sp>
        <p:nvSpPr>
          <p:cNvPr id="12" name="object 12"/>
          <p:cNvSpPr txBox="1"/>
          <p:nvPr/>
        </p:nvSpPr>
        <p:spPr>
          <a:xfrm>
            <a:off x="7933154" y="2144769"/>
            <a:ext cx="2456201" cy="1550847"/>
          </a:xfrm>
          <a:prstGeom prst="rect">
            <a:avLst/>
          </a:prstGeom>
        </p:spPr>
        <p:txBody>
          <a:bodyPr vert="horz" wrap="square" lIns="0" tIns="12102" rIns="0" bIns="0" rtlCol="0">
            <a:spAutoFit/>
          </a:bodyPr>
          <a:lstStyle/>
          <a:p>
            <a:pPr marL="901950">
              <a:spcBef>
                <a:spcPts val="95"/>
              </a:spcBef>
            </a:pPr>
            <a:r>
              <a:rPr sz="1271" spc="-5" dirty="0">
                <a:latin typeface="Calibri"/>
                <a:cs typeface="Calibri"/>
              </a:rPr>
              <a:t>Mitglieder</a:t>
            </a:r>
            <a:endParaRPr sz="1271" dirty="0">
              <a:latin typeface="Calibri"/>
              <a:cs typeface="Calibri"/>
            </a:endParaRPr>
          </a:p>
          <a:p>
            <a:pPr marL="238023" marR="4611" indent="-227072">
              <a:lnSpc>
                <a:spcPct val="102499"/>
              </a:lnSpc>
              <a:spcBef>
                <a:spcPts val="5"/>
              </a:spcBef>
              <a:buFont typeface="Arial"/>
              <a:buChar char="•"/>
              <a:tabLst>
                <a:tab pos="238023" algn="l"/>
                <a:tab pos="238599" algn="l"/>
              </a:tabLst>
            </a:pPr>
            <a:r>
              <a:rPr sz="1089" spc="5" dirty="0">
                <a:latin typeface="Calibri"/>
                <a:cs typeface="Calibri"/>
              </a:rPr>
              <a:t>ein</a:t>
            </a:r>
            <a:r>
              <a:rPr sz="1089" spc="9" dirty="0">
                <a:latin typeface="Calibri"/>
                <a:cs typeface="Calibri"/>
              </a:rPr>
              <a:t> </a:t>
            </a:r>
            <a:r>
              <a:rPr sz="1089" spc="5" dirty="0">
                <a:latin typeface="Calibri"/>
                <a:cs typeface="Calibri"/>
              </a:rPr>
              <a:t>Mitglied</a:t>
            </a:r>
            <a:r>
              <a:rPr sz="1089" spc="36" dirty="0">
                <a:latin typeface="Calibri"/>
                <a:cs typeface="Calibri"/>
              </a:rPr>
              <a:t> </a:t>
            </a:r>
            <a:r>
              <a:rPr sz="1089" spc="9" dirty="0">
                <a:latin typeface="Calibri"/>
                <a:cs typeface="Calibri"/>
              </a:rPr>
              <a:t>aus dem</a:t>
            </a:r>
            <a:r>
              <a:rPr sz="1089" spc="-9" dirty="0">
                <a:latin typeface="Calibri"/>
                <a:cs typeface="Calibri"/>
              </a:rPr>
              <a:t> </a:t>
            </a:r>
            <a:r>
              <a:rPr sz="1089" spc="5" dirty="0">
                <a:latin typeface="Calibri"/>
                <a:cs typeface="Calibri"/>
              </a:rPr>
              <a:t>Leitungsteam</a:t>
            </a:r>
            <a:r>
              <a:rPr sz="1089" spc="27" dirty="0">
                <a:latin typeface="Calibri"/>
                <a:cs typeface="Calibri"/>
              </a:rPr>
              <a:t> </a:t>
            </a:r>
            <a:r>
              <a:rPr sz="1089" spc="5" dirty="0">
                <a:latin typeface="Calibri"/>
                <a:cs typeface="Calibri"/>
              </a:rPr>
              <a:t>als </a:t>
            </a:r>
            <a:r>
              <a:rPr sz="1089" spc="-231" dirty="0">
                <a:latin typeface="Calibri"/>
                <a:cs typeface="Calibri"/>
              </a:rPr>
              <a:t> </a:t>
            </a:r>
            <a:r>
              <a:rPr sz="1089" dirty="0">
                <a:latin typeface="Calibri"/>
                <a:cs typeface="Calibri"/>
              </a:rPr>
              <a:t>Vorsitzende/r</a:t>
            </a:r>
          </a:p>
          <a:p>
            <a:pPr marL="238023" marR="483538" indent="-227072">
              <a:lnSpc>
                <a:spcPts val="1343"/>
              </a:lnSpc>
              <a:spcBef>
                <a:spcPts val="36"/>
              </a:spcBef>
              <a:buFont typeface="Arial"/>
              <a:buChar char="•"/>
              <a:tabLst>
                <a:tab pos="238023" algn="l"/>
                <a:tab pos="238599" algn="l"/>
              </a:tabLst>
            </a:pPr>
            <a:r>
              <a:rPr sz="1089" spc="5" dirty="0">
                <a:latin typeface="Calibri"/>
                <a:cs typeface="Calibri"/>
              </a:rPr>
              <a:t>die/der</a:t>
            </a:r>
            <a:r>
              <a:rPr sz="1089" spc="-9" dirty="0">
                <a:latin typeface="Calibri"/>
                <a:cs typeface="Calibri"/>
              </a:rPr>
              <a:t> Stellv.</a:t>
            </a:r>
            <a:r>
              <a:rPr sz="1089" spc="9" dirty="0">
                <a:latin typeface="Calibri"/>
                <a:cs typeface="Calibri"/>
              </a:rPr>
              <a:t> </a:t>
            </a:r>
            <a:r>
              <a:rPr sz="1089" dirty="0">
                <a:latin typeface="Calibri"/>
                <a:cs typeface="Calibri"/>
              </a:rPr>
              <a:t>Vorsitzende </a:t>
            </a:r>
            <a:r>
              <a:rPr sz="1089" spc="9" dirty="0">
                <a:latin typeface="Calibri"/>
                <a:cs typeface="Calibri"/>
              </a:rPr>
              <a:t>der </a:t>
            </a:r>
            <a:r>
              <a:rPr sz="1089" spc="-231" dirty="0">
                <a:latin typeface="Calibri"/>
                <a:cs typeface="Calibri"/>
              </a:rPr>
              <a:t> </a:t>
            </a:r>
            <a:r>
              <a:rPr sz="1089" dirty="0">
                <a:latin typeface="Calibri"/>
                <a:cs typeface="Calibri"/>
              </a:rPr>
              <a:t>Verbandsvertretung</a:t>
            </a:r>
            <a:r>
              <a:rPr sz="1089" spc="14" dirty="0">
                <a:latin typeface="Calibri"/>
                <a:cs typeface="Calibri"/>
              </a:rPr>
              <a:t> </a:t>
            </a:r>
            <a:r>
              <a:rPr sz="1089" spc="5" dirty="0">
                <a:latin typeface="Calibri"/>
                <a:cs typeface="Calibri"/>
              </a:rPr>
              <a:t>als</a:t>
            </a:r>
            <a:r>
              <a:rPr sz="1089" spc="9" dirty="0">
                <a:latin typeface="Calibri"/>
                <a:cs typeface="Calibri"/>
              </a:rPr>
              <a:t> </a:t>
            </a:r>
            <a:r>
              <a:rPr sz="1089" spc="-9" dirty="0">
                <a:latin typeface="Calibri"/>
                <a:cs typeface="Calibri"/>
              </a:rPr>
              <a:t>Stellv. </a:t>
            </a:r>
            <a:r>
              <a:rPr sz="1089" spc="-5" dirty="0">
                <a:latin typeface="Calibri"/>
                <a:cs typeface="Calibri"/>
              </a:rPr>
              <a:t> </a:t>
            </a:r>
            <a:r>
              <a:rPr sz="1089" dirty="0">
                <a:latin typeface="Calibri"/>
                <a:cs typeface="Calibri"/>
              </a:rPr>
              <a:t>Vorsitzende/r</a:t>
            </a:r>
            <a:r>
              <a:rPr sz="1089" spc="14" dirty="0">
                <a:latin typeface="Calibri"/>
                <a:cs typeface="Calibri"/>
              </a:rPr>
              <a:t> </a:t>
            </a:r>
            <a:r>
              <a:rPr sz="1089" spc="9" dirty="0">
                <a:latin typeface="Calibri"/>
                <a:cs typeface="Calibri"/>
              </a:rPr>
              <a:t>des </a:t>
            </a:r>
            <a:r>
              <a:rPr sz="1089" spc="14" dirty="0">
                <a:latin typeface="Calibri"/>
                <a:cs typeface="Calibri"/>
              </a:rPr>
              <a:t> </a:t>
            </a:r>
            <a:r>
              <a:rPr sz="1089" spc="5" dirty="0">
                <a:latin typeface="Calibri"/>
                <a:cs typeface="Calibri"/>
              </a:rPr>
              <a:t>Verbandsausschusses</a:t>
            </a:r>
            <a:endParaRPr sz="1089" dirty="0">
              <a:latin typeface="Calibri"/>
              <a:cs typeface="Calibri"/>
            </a:endParaRPr>
          </a:p>
          <a:p>
            <a:pPr marL="238023" indent="-227072">
              <a:lnSpc>
                <a:spcPts val="1266"/>
              </a:lnSpc>
              <a:buFont typeface="Arial"/>
              <a:buChar char="•"/>
              <a:tabLst>
                <a:tab pos="238023" algn="l"/>
                <a:tab pos="238599" algn="l"/>
              </a:tabLst>
            </a:pPr>
            <a:r>
              <a:rPr sz="1089" spc="5" dirty="0">
                <a:latin typeface="Calibri"/>
                <a:cs typeface="Calibri"/>
              </a:rPr>
              <a:t>drei</a:t>
            </a:r>
            <a:r>
              <a:rPr sz="1089" spc="-5" dirty="0">
                <a:latin typeface="Calibri"/>
                <a:cs typeface="Calibri"/>
              </a:rPr>
              <a:t> </a:t>
            </a:r>
            <a:r>
              <a:rPr sz="1089" spc="5" dirty="0">
                <a:latin typeface="Calibri"/>
                <a:cs typeface="Calibri"/>
              </a:rPr>
              <a:t>von </a:t>
            </a:r>
            <a:r>
              <a:rPr sz="1089" spc="9" dirty="0">
                <a:latin typeface="Calibri"/>
                <a:cs typeface="Calibri"/>
              </a:rPr>
              <a:t>der </a:t>
            </a:r>
            <a:r>
              <a:rPr sz="1089" dirty="0">
                <a:latin typeface="Calibri"/>
                <a:cs typeface="Calibri"/>
              </a:rPr>
              <a:t>Verbandsvertretung</a:t>
            </a:r>
          </a:p>
          <a:p>
            <a:pPr marL="238023">
              <a:spcBef>
                <a:spcPts val="32"/>
              </a:spcBef>
            </a:pPr>
            <a:r>
              <a:rPr sz="1089" dirty="0">
                <a:latin typeface="Calibri"/>
                <a:cs typeface="Calibri"/>
              </a:rPr>
              <a:t>gewählte</a:t>
            </a:r>
            <a:r>
              <a:rPr sz="1089" spc="18" dirty="0">
                <a:latin typeface="Calibri"/>
                <a:cs typeface="Calibri"/>
              </a:rPr>
              <a:t> </a:t>
            </a:r>
            <a:r>
              <a:rPr sz="1089" spc="5" dirty="0">
                <a:latin typeface="Calibri"/>
                <a:cs typeface="Calibri"/>
              </a:rPr>
              <a:t>Mitglieder</a:t>
            </a:r>
            <a:endParaRPr sz="1089" dirty="0">
              <a:latin typeface="Calibri"/>
              <a:cs typeface="Calibri"/>
            </a:endParaRPr>
          </a:p>
        </p:txBody>
      </p:sp>
      <p:pic>
        <p:nvPicPr>
          <p:cNvPr id="13" name="object 13"/>
          <p:cNvPicPr/>
          <p:nvPr/>
        </p:nvPicPr>
        <p:blipFill>
          <a:blip r:embed="rId7" cstate="print"/>
          <a:stretch>
            <a:fillRect/>
          </a:stretch>
        </p:blipFill>
        <p:spPr>
          <a:xfrm>
            <a:off x="4778691" y="2117566"/>
            <a:ext cx="2634855" cy="2497926"/>
          </a:xfrm>
          <a:prstGeom prst="rect">
            <a:avLst/>
          </a:prstGeom>
        </p:spPr>
      </p:pic>
      <p:sp>
        <p:nvSpPr>
          <p:cNvPr id="14" name="object 14"/>
          <p:cNvSpPr txBox="1"/>
          <p:nvPr/>
        </p:nvSpPr>
        <p:spPr>
          <a:xfrm>
            <a:off x="4854312" y="2072423"/>
            <a:ext cx="2153066" cy="1867116"/>
          </a:xfrm>
          <a:prstGeom prst="rect">
            <a:avLst/>
          </a:prstGeom>
        </p:spPr>
        <p:txBody>
          <a:bodyPr vert="horz" wrap="square" lIns="0" tIns="84140" rIns="0" bIns="0" rtlCol="0">
            <a:spAutoFit/>
          </a:bodyPr>
          <a:lstStyle/>
          <a:p>
            <a:pPr marL="901950">
              <a:spcBef>
                <a:spcPts val="663"/>
              </a:spcBef>
            </a:pPr>
            <a:r>
              <a:rPr sz="1271" spc="-5" dirty="0">
                <a:latin typeface="Calibri"/>
                <a:cs typeface="Calibri"/>
              </a:rPr>
              <a:t>Mitglieder</a:t>
            </a:r>
            <a:endParaRPr sz="1271" dirty="0">
              <a:latin typeface="Calibri"/>
              <a:cs typeface="Calibri"/>
            </a:endParaRPr>
          </a:p>
          <a:p>
            <a:pPr marL="238023" marR="4611" indent="-227072">
              <a:lnSpc>
                <a:spcPct val="102099"/>
              </a:lnSpc>
              <a:spcBef>
                <a:spcPts val="490"/>
              </a:spcBef>
              <a:buFont typeface="Arial"/>
              <a:buChar char="•"/>
              <a:tabLst>
                <a:tab pos="238023" algn="l"/>
                <a:tab pos="238599" algn="l"/>
              </a:tabLst>
            </a:pPr>
            <a:r>
              <a:rPr sz="1089" spc="5" dirty="0">
                <a:latin typeface="Calibri"/>
                <a:cs typeface="Calibri"/>
              </a:rPr>
              <a:t>Delegierte</a:t>
            </a:r>
            <a:r>
              <a:rPr sz="1089" spc="23" dirty="0">
                <a:latin typeface="Calibri"/>
                <a:cs typeface="Calibri"/>
              </a:rPr>
              <a:t> </a:t>
            </a:r>
            <a:r>
              <a:rPr sz="1089" spc="9" dirty="0">
                <a:latin typeface="Calibri"/>
                <a:cs typeface="Calibri"/>
              </a:rPr>
              <a:t>der</a:t>
            </a:r>
            <a:r>
              <a:rPr sz="1089" spc="5" dirty="0">
                <a:latin typeface="Calibri"/>
                <a:cs typeface="Calibri"/>
              </a:rPr>
              <a:t> </a:t>
            </a:r>
            <a:r>
              <a:rPr sz="1089" dirty="0">
                <a:latin typeface="Calibri"/>
                <a:cs typeface="Calibri"/>
              </a:rPr>
              <a:t>pastoralen</a:t>
            </a:r>
            <a:r>
              <a:rPr sz="1089" spc="18" dirty="0">
                <a:latin typeface="Calibri"/>
                <a:cs typeface="Calibri"/>
              </a:rPr>
              <a:t> </a:t>
            </a:r>
            <a:r>
              <a:rPr sz="1089" dirty="0">
                <a:latin typeface="Calibri"/>
                <a:cs typeface="Calibri"/>
              </a:rPr>
              <a:t>Räte </a:t>
            </a:r>
            <a:r>
              <a:rPr sz="1089" spc="5" dirty="0">
                <a:latin typeface="Calibri"/>
                <a:cs typeface="Calibri"/>
              </a:rPr>
              <a:t> (zusammengelegte Pfarreien </a:t>
            </a:r>
            <a:r>
              <a:rPr sz="1089" spc="9" dirty="0">
                <a:latin typeface="Calibri"/>
                <a:cs typeface="Calibri"/>
              </a:rPr>
              <a:t>und </a:t>
            </a:r>
            <a:r>
              <a:rPr sz="1089" spc="-236" dirty="0">
                <a:latin typeface="Calibri"/>
                <a:cs typeface="Calibri"/>
              </a:rPr>
              <a:t> </a:t>
            </a:r>
            <a:r>
              <a:rPr sz="1089" dirty="0">
                <a:latin typeface="Calibri"/>
                <a:cs typeface="Calibri"/>
              </a:rPr>
              <a:t>Pfarreienrat)</a:t>
            </a:r>
          </a:p>
          <a:p>
            <a:pPr marL="238023" marR="210935" indent="-227072">
              <a:lnSpc>
                <a:spcPct val="102499"/>
              </a:lnSpc>
              <a:buFont typeface="Arial"/>
              <a:buChar char="•"/>
              <a:tabLst>
                <a:tab pos="238023" algn="l"/>
                <a:tab pos="238599" algn="l"/>
              </a:tabLst>
            </a:pPr>
            <a:r>
              <a:rPr sz="1089" spc="5" dirty="0">
                <a:latin typeface="Calibri"/>
                <a:cs typeface="Calibri"/>
              </a:rPr>
              <a:t>von </a:t>
            </a:r>
            <a:r>
              <a:rPr sz="1089" spc="9" dirty="0">
                <a:latin typeface="Calibri"/>
                <a:cs typeface="Calibri"/>
              </a:rPr>
              <a:t>der </a:t>
            </a:r>
            <a:r>
              <a:rPr sz="1089" spc="5" dirty="0">
                <a:latin typeface="Calibri"/>
                <a:cs typeface="Calibri"/>
              </a:rPr>
              <a:t>Synodalversammlung </a:t>
            </a:r>
            <a:r>
              <a:rPr sz="1089" spc="-236" dirty="0">
                <a:latin typeface="Calibri"/>
                <a:cs typeface="Calibri"/>
              </a:rPr>
              <a:t> </a:t>
            </a:r>
            <a:r>
              <a:rPr sz="1089" spc="5" dirty="0">
                <a:latin typeface="Calibri"/>
                <a:cs typeface="Calibri"/>
              </a:rPr>
              <a:t>Gewählte</a:t>
            </a:r>
            <a:endParaRPr sz="1089" dirty="0">
              <a:latin typeface="Calibri"/>
              <a:cs typeface="Calibri"/>
            </a:endParaRPr>
          </a:p>
          <a:p>
            <a:pPr marL="238023" indent="-227072">
              <a:spcBef>
                <a:spcPts val="36"/>
              </a:spcBef>
              <a:buFont typeface="Arial"/>
              <a:buChar char="•"/>
              <a:tabLst>
                <a:tab pos="238023" algn="l"/>
                <a:tab pos="238599" algn="l"/>
              </a:tabLst>
            </a:pPr>
            <a:r>
              <a:rPr sz="1089" spc="5" dirty="0">
                <a:latin typeface="Calibri"/>
                <a:cs typeface="Calibri"/>
              </a:rPr>
              <a:t>Leitungsteam</a:t>
            </a:r>
            <a:endParaRPr sz="1089" dirty="0">
              <a:latin typeface="Calibri"/>
              <a:cs typeface="Calibri"/>
            </a:endParaRPr>
          </a:p>
          <a:p>
            <a:pPr marL="238023" marR="183848" indent="-227072">
              <a:lnSpc>
                <a:spcPts val="1343"/>
              </a:lnSpc>
              <a:spcBef>
                <a:spcPts val="36"/>
              </a:spcBef>
              <a:buFont typeface="Arial"/>
              <a:buChar char="•"/>
              <a:tabLst>
                <a:tab pos="238023" algn="l"/>
                <a:tab pos="238599" algn="l"/>
              </a:tabLst>
            </a:pPr>
            <a:r>
              <a:rPr sz="1089" dirty="0">
                <a:latin typeface="Calibri"/>
                <a:cs typeface="Calibri"/>
              </a:rPr>
              <a:t>Vertreterin</a:t>
            </a:r>
            <a:r>
              <a:rPr sz="1089" spc="5" dirty="0">
                <a:latin typeface="Calibri"/>
                <a:cs typeface="Calibri"/>
              </a:rPr>
              <a:t> </a:t>
            </a:r>
            <a:r>
              <a:rPr sz="1089" spc="9" dirty="0">
                <a:latin typeface="Calibri"/>
                <a:cs typeface="Calibri"/>
              </a:rPr>
              <a:t>oder</a:t>
            </a:r>
            <a:r>
              <a:rPr sz="1089" dirty="0">
                <a:latin typeface="Calibri"/>
                <a:cs typeface="Calibri"/>
              </a:rPr>
              <a:t> </a:t>
            </a:r>
            <a:r>
              <a:rPr sz="1089" spc="-5" dirty="0">
                <a:latin typeface="Calibri"/>
                <a:cs typeface="Calibri"/>
              </a:rPr>
              <a:t>Vertreter</a:t>
            </a:r>
            <a:r>
              <a:rPr sz="1089" spc="5" dirty="0">
                <a:latin typeface="Calibri"/>
                <a:cs typeface="Calibri"/>
              </a:rPr>
              <a:t> </a:t>
            </a:r>
            <a:r>
              <a:rPr sz="1089" spc="9" dirty="0">
                <a:latin typeface="Calibri"/>
                <a:cs typeface="Calibri"/>
              </a:rPr>
              <a:t>des </a:t>
            </a:r>
            <a:r>
              <a:rPr sz="1089" spc="-231" dirty="0">
                <a:latin typeface="Calibri"/>
                <a:cs typeface="Calibri"/>
              </a:rPr>
              <a:t> </a:t>
            </a:r>
            <a:r>
              <a:rPr sz="1089" spc="5" dirty="0">
                <a:latin typeface="Calibri"/>
                <a:cs typeface="Calibri"/>
              </a:rPr>
              <a:t>Caritasverbands</a:t>
            </a:r>
            <a:endParaRPr sz="1089" dirty="0">
              <a:latin typeface="Calibri"/>
              <a:cs typeface="Calibri"/>
            </a:endParaRPr>
          </a:p>
          <a:p>
            <a:pPr marL="238023" indent="-227072">
              <a:lnSpc>
                <a:spcPts val="1284"/>
              </a:lnSpc>
              <a:buFont typeface="Arial"/>
              <a:buChar char="•"/>
              <a:tabLst>
                <a:tab pos="238023" algn="l"/>
                <a:tab pos="238599" algn="l"/>
              </a:tabLst>
            </a:pPr>
            <a:r>
              <a:rPr sz="1089" spc="5" dirty="0">
                <a:latin typeface="Calibri"/>
                <a:cs typeface="Calibri"/>
              </a:rPr>
              <a:t>berufene</a:t>
            </a:r>
            <a:r>
              <a:rPr sz="1089" spc="-23" dirty="0">
                <a:latin typeface="Calibri"/>
                <a:cs typeface="Calibri"/>
              </a:rPr>
              <a:t> </a:t>
            </a:r>
            <a:r>
              <a:rPr sz="1089" spc="5" dirty="0">
                <a:latin typeface="Calibri"/>
                <a:cs typeface="Calibri"/>
              </a:rPr>
              <a:t>Mitglieder</a:t>
            </a:r>
            <a:endParaRPr sz="1089" dirty="0">
              <a:latin typeface="Calibri"/>
              <a:cs typeface="Calibri"/>
            </a:endParaRPr>
          </a:p>
        </p:txBody>
      </p:sp>
      <p:pic>
        <p:nvPicPr>
          <p:cNvPr id="15" name="object 15"/>
          <p:cNvPicPr/>
          <p:nvPr/>
        </p:nvPicPr>
        <p:blipFill>
          <a:blip r:embed="rId8" cstate="print"/>
          <a:stretch>
            <a:fillRect/>
          </a:stretch>
        </p:blipFill>
        <p:spPr>
          <a:xfrm>
            <a:off x="1701240" y="4587829"/>
            <a:ext cx="2633471" cy="1420470"/>
          </a:xfrm>
          <a:prstGeom prst="rect">
            <a:avLst/>
          </a:prstGeom>
        </p:spPr>
      </p:pic>
      <p:sp>
        <p:nvSpPr>
          <p:cNvPr id="16" name="object 16"/>
          <p:cNvSpPr txBox="1"/>
          <p:nvPr/>
        </p:nvSpPr>
        <p:spPr>
          <a:xfrm>
            <a:off x="1775472" y="4619183"/>
            <a:ext cx="1881628" cy="682296"/>
          </a:xfrm>
          <a:prstGeom prst="rect">
            <a:avLst/>
          </a:prstGeom>
        </p:spPr>
        <p:txBody>
          <a:bodyPr vert="horz" wrap="square" lIns="0" tIns="14408" rIns="0" bIns="0" rtlCol="0">
            <a:spAutoFit/>
          </a:bodyPr>
          <a:lstStyle/>
          <a:p>
            <a:pPr marL="980907">
              <a:spcBef>
                <a:spcPts val="113"/>
              </a:spcBef>
            </a:pPr>
            <a:r>
              <a:rPr sz="1089" spc="5" dirty="0">
                <a:latin typeface="Calibri"/>
                <a:cs typeface="Calibri"/>
              </a:rPr>
              <a:t>beratend</a:t>
            </a:r>
            <a:endParaRPr sz="1089" dirty="0">
              <a:latin typeface="Calibri"/>
              <a:cs typeface="Calibri"/>
            </a:endParaRPr>
          </a:p>
          <a:p>
            <a:pPr marL="238023" marR="4611" indent="-227072">
              <a:lnSpc>
                <a:spcPts val="1343"/>
              </a:lnSpc>
              <a:spcBef>
                <a:spcPts val="36"/>
              </a:spcBef>
              <a:buFont typeface="Arial"/>
              <a:buChar char="•"/>
              <a:tabLst>
                <a:tab pos="238023" algn="l"/>
                <a:tab pos="238599" algn="l"/>
              </a:tabLst>
            </a:pPr>
            <a:r>
              <a:rPr sz="1089" spc="5" dirty="0">
                <a:latin typeface="Calibri"/>
                <a:cs typeface="Calibri"/>
              </a:rPr>
              <a:t>Gäste/ alle Interessierte </a:t>
            </a:r>
            <a:r>
              <a:rPr sz="1089" spc="9" dirty="0">
                <a:latin typeface="Calibri"/>
                <a:cs typeface="Calibri"/>
              </a:rPr>
              <a:t>und </a:t>
            </a:r>
            <a:r>
              <a:rPr sz="1089" spc="-236" dirty="0">
                <a:latin typeface="Calibri"/>
                <a:cs typeface="Calibri"/>
              </a:rPr>
              <a:t> </a:t>
            </a:r>
            <a:r>
              <a:rPr sz="1089" spc="5" dirty="0">
                <a:latin typeface="Calibri"/>
                <a:cs typeface="Calibri"/>
              </a:rPr>
              <a:t>Engagierte</a:t>
            </a:r>
            <a:endParaRPr sz="1089" dirty="0">
              <a:latin typeface="Calibri"/>
              <a:cs typeface="Calibri"/>
            </a:endParaRPr>
          </a:p>
          <a:p>
            <a:pPr marL="238023" indent="-227072">
              <a:lnSpc>
                <a:spcPts val="1284"/>
              </a:lnSpc>
              <a:buFont typeface="Arial"/>
              <a:buChar char="•"/>
              <a:tabLst>
                <a:tab pos="238023" algn="l"/>
                <a:tab pos="238599" algn="l"/>
              </a:tabLst>
            </a:pPr>
            <a:r>
              <a:rPr sz="1089" spc="5" dirty="0">
                <a:latin typeface="Calibri"/>
                <a:cs typeface="Calibri"/>
              </a:rPr>
              <a:t>Expertinnen</a:t>
            </a:r>
            <a:r>
              <a:rPr sz="1089" spc="23" dirty="0">
                <a:latin typeface="Calibri"/>
                <a:cs typeface="Calibri"/>
              </a:rPr>
              <a:t> </a:t>
            </a:r>
            <a:r>
              <a:rPr sz="1089" spc="9" dirty="0">
                <a:latin typeface="Calibri"/>
                <a:cs typeface="Calibri"/>
              </a:rPr>
              <a:t>und</a:t>
            </a:r>
            <a:r>
              <a:rPr sz="1089" spc="-9" dirty="0">
                <a:latin typeface="Calibri"/>
                <a:cs typeface="Calibri"/>
              </a:rPr>
              <a:t> </a:t>
            </a:r>
            <a:r>
              <a:rPr sz="1089" spc="5" dirty="0">
                <a:latin typeface="Calibri"/>
                <a:cs typeface="Calibri"/>
              </a:rPr>
              <a:t>Experten</a:t>
            </a:r>
            <a:endParaRPr sz="1089" dirty="0">
              <a:latin typeface="Calibri"/>
              <a:cs typeface="Calibri"/>
            </a:endParaRPr>
          </a:p>
        </p:txBody>
      </p:sp>
      <p:pic>
        <p:nvPicPr>
          <p:cNvPr id="17" name="object 17"/>
          <p:cNvPicPr/>
          <p:nvPr/>
        </p:nvPicPr>
        <p:blipFill>
          <a:blip r:embed="rId9" cstate="print"/>
          <a:stretch>
            <a:fillRect/>
          </a:stretch>
        </p:blipFill>
        <p:spPr>
          <a:xfrm>
            <a:off x="4778691" y="4587829"/>
            <a:ext cx="2634855" cy="1420470"/>
          </a:xfrm>
          <a:prstGeom prst="rect">
            <a:avLst/>
          </a:prstGeom>
        </p:spPr>
      </p:pic>
      <p:sp>
        <p:nvSpPr>
          <p:cNvPr id="18" name="object 18"/>
          <p:cNvSpPr txBox="1"/>
          <p:nvPr/>
        </p:nvSpPr>
        <p:spPr>
          <a:xfrm>
            <a:off x="4854312" y="4769944"/>
            <a:ext cx="2283311" cy="1024377"/>
          </a:xfrm>
          <a:prstGeom prst="rect">
            <a:avLst/>
          </a:prstGeom>
        </p:spPr>
        <p:txBody>
          <a:bodyPr vert="horz" wrap="square" lIns="0" tIns="14408" rIns="0" bIns="0" rtlCol="0">
            <a:spAutoFit/>
          </a:bodyPr>
          <a:lstStyle/>
          <a:p>
            <a:pPr marL="980907">
              <a:spcBef>
                <a:spcPts val="113"/>
              </a:spcBef>
            </a:pPr>
            <a:r>
              <a:rPr sz="1089" spc="5" dirty="0">
                <a:latin typeface="Calibri"/>
                <a:cs typeface="Calibri"/>
              </a:rPr>
              <a:t>beratend</a:t>
            </a:r>
            <a:endParaRPr sz="1089" dirty="0">
              <a:latin typeface="Calibri"/>
              <a:cs typeface="Calibri"/>
            </a:endParaRPr>
          </a:p>
          <a:p>
            <a:pPr marL="238023" indent="-227072">
              <a:spcBef>
                <a:spcPts val="32"/>
              </a:spcBef>
              <a:buFont typeface="Arial"/>
              <a:buChar char="•"/>
              <a:tabLst>
                <a:tab pos="238023" algn="l"/>
                <a:tab pos="238599" algn="l"/>
              </a:tabLst>
            </a:pPr>
            <a:r>
              <a:rPr sz="1089" dirty="0">
                <a:latin typeface="Calibri"/>
                <a:cs typeface="Calibri"/>
              </a:rPr>
              <a:t>Vertretung</a:t>
            </a:r>
            <a:r>
              <a:rPr sz="1089" spc="9" dirty="0">
                <a:latin typeface="Calibri"/>
                <a:cs typeface="Calibri"/>
              </a:rPr>
              <a:t> aus</a:t>
            </a:r>
            <a:r>
              <a:rPr sz="1089" spc="14" dirty="0">
                <a:latin typeface="Calibri"/>
                <a:cs typeface="Calibri"/>
              </a:rPr>
              <a:t> </a:t>
            </a:r>
            <a:r>
              <a:rPr sz="1089" dirty="0">
                <a:latin typeface="Calibri"/>
                <a:cs typeface="Calibri"/>
              </a:rPr>
              <a:t>Verbandsvertretung</a:t>
            </a:r>
          </a:p>
          <a:p>
            <a:pPr marL="238023" indent="-227072">
              <a:spcBef>
                <a:spcPts val="32"/>
              </a:spcBef>
              <a:buFont typeface="Arial"/>
              <a:buChar char="•"/>
              <a:tabLst>
                <a:tab pos="238023" algn="l"/>
                <a:tab pos="238599" algn="l"/>
              </a:tabLst>
            </a:pPr>
            <a:r>
              <a:rPr sz="1089" spc="5" dirty="0">
                <a:latin typeface="Calibri"/>
                <a:cs typeface="Calibri"/>
              </a:rPr>
              <a:t>Expertinnen</a:t>
            </a:r>
            <a:r>
              <a:rPr sz="1089" spc="23" dirty="0">
                <a:latin typeface="Calibri"/>
                <a:cs typeface="Calibri"/>
              </a:rPr>
              <a:t> </a:t>
            </a:r>
            <a:r>
              <a:rPr sz="1089" spc="9" dirty="0">
                <a:latin typeface="Calibri"/>
                <a:cs typeface="Calibri"/>
              </a:rPr>
              <a:t>und</a:t>
            </a:r>
            <a:r>
              <a:rPr sz="1089" spc="-9" dirty="0">
                <a:latin typeface="Calibri"/>
                <a:cs typeface="Calibri"/>
              </a:rPr>
              <a:t> </a:t>
            </a:r>
            <a:r>
              <a:rPr sz="1089" spc="5" dirty="0">
                <a:latin typeface="Calibri"/>
                <a:cs typeface="Calibri"/>
              </a:rPr>
              <a:t>Experten</a:t>
            </a:r>
            <a:endParaRPr sz="1089" dirty="0">
              <a:latin typeface="Calibri"/>
              <a:cs typeface="Calibri"/>
            </a:endParaRPr>
          </a:p>
          <a:p>
            <a:pPr marL="238023" marR="86449" indent="-227072" algn="just">
              <a:lnSpc>
                <a:spcPct val="102099"/>
              </a:lnSpc>
              <a:spcBef>
                <a:spcPts val="5"/>
              </a:spcBef>
              <a:buFont typeface="Arial"/>
              <a:buChar char="•"/>
              <a:tabLst>
                <a:tab pos="238599" algn="l"/>
              </a:tabLst>
            </a:pPr>
            <a:r>
              <a:rPr sz="1089" spc="5" dirty="0">
                <a:latin typeface="Calibri"/>
                <a:cs typeface="Calibri"/>
              </a:rPr>
              <a:t>Ehrenamtliche </a:t>
            </a:r>
            <a:r>
              <a:rPr sz="1089" spc="9" dirty="0">
                <a:latin typeface="Calibri"/>
                <a:cs typeface="Calibri"/>
              </a:rPr>
              <a:t>und </a:t>
            </a:r>
            <a:r>
              <a:rPr sz="1089" spc="5" dirty="0">
                <a:latin typeface="Calibri"/>
                <a:cs typeface="Calibri"/>
              </a:rPr>
              <a:t>hauptamtliche </a:t>
            </a:r>
            <a:r>
              <a:rPr sz="1089" spc="-236" dirty="0">
                <a:latin typeface="Calibri"/>
                <a:cs typeface="Calibri"/>
              </a:rPr>
              <a:t> </a:t>
            </a:r>
            <a:r>
              <a:rPr sz="1089" spc="5" dirty="0">
                <a:latin typeface="Calibri"/>
                <a:cs typeface="Calibri"/>
              </a:rPr>
              <a:t>Mitarbeiterinnen </a:t>
            </a:r>
            <a:r>
              <a:rPr sz="1089" spc="9" dirty="0">
                <a:latin typeface="Calibri"/>
                <a:cs typeface="Calibri"/>
              </a:rPr>
              <a:t>und </a:t>
            </a:r>
            <a:r>
              <a:rPr sz="1089" spc="5" dirty="0">
                <a:latin typeface="Calibri"/>
                <a:cs typeface="Calibri"/>
              </a:rPr>
              <a:t>Mitarbeiter </a:t>
            </a:r>
            <a:r>
              <a:rPr sz="1089" spc="-236" dirty="0">
                <a:latin typeface="Calibri"/>
                <a:cs typeface="Calibri"/>
              </a:rPr>
              <a:t> </a:t>
            </a:r>
            <a:r>
              <a:rPr sz="1089" spc="5" dirty="0">
                <a:latin typeface="Calibri"/>
                <a:cs typeface="Calibri"/>
              </a:rPr>
              <a:t>(themenbezogen)</a:t>
            </a:r>
            <a:endParaRPr sz="1089" dirty="0">
              <a:latin typeface="Calibri"/>
              <a:cs typeface="Calibri"/>
            </a:endParaRPr>
          </a:p>
        </p:txBody>
      </p:sp>
      <p:pic>
        <p:nvPicPr>
          <p:cNvPr id="19" name="object 19"/>
          <p:cNvPicPr/>
          <p:nvPr/>
        </p:nvPicPr>
        <p:blipFill>
          <a:blip r:embed="rId10" cstate="print"/>
          <a:stretch>
            <a:fillRect/>
          </a:stretch>
        </p:blipFill>
        <p:spPr>
          <a:xfrm>
            <a:off x="7856147" y="4399724"/>
            <a:ext cx="2634855" cy="1608575"/>
          </a:xfrm>
          <a:prstGeom prst="rect">
            <a:avLst/>
          </a:prstGeom>
        </p:spPr>
      </p:pic>
      <p:sp>
        <p:nvSpPr>
          <p:cNvPr id="20" name="object 20"/>
          <p:cNvSpPr txBox="1"/>
          <p:nvPr/>
        </p:nvSpPr>
        <p:spPr>
          <a:xfrm>
            <a:off x="7933154" y="4425545"/>
            <a:ext cx="2479253" cy="1563542"/>
          </a:xfrm>
          <a:prstGeom prst="rect">
            <a:avLst/>
          </a:prstGeom>
        </p:spPr>
        <p:txBody>
          <a:bodyPr vert="horz" wrap="square" lIns="0" tIns="12102" rIns="0" bIns="0" rtlCol="0">
            <a:spAutoFit/>
          </a:bodyPr>
          <a:lstStyle/>
          <a:p>
            <a:pPr marL="901950">
              <a:spcBef>
                <a:spcPts val="95"/>
              </a:spcBef>
            </a:pPr>
            <a:r>
              <a:rPr sz="1271" spc="-5" dirty="0">
                <a:latin typeface="Calibri"/>
                <a:cs typeface="Calibri"/>
              </a:rPr>
              <a:t>Mitglieder</a:t>
            </a:r>
            <a:endParaRPr sz="1271" dirty="0">
              <a:latin typeface="Calibri"/>
              <a:cs typeface="Calibri"/>
            </a:endParaRPr>
          </a:p>
          <a:p>
            <a:pPr marL="238023" indent="-227072">
              <a:spcBef>
                <a:spcPts val="36"/>
              </a:spcBef>
              <a:buFont typeface="Arial"/>
              <a:buChar char="•"/>
              <a:tabLst>
                <a:tab pos="238023" algn="l"/>
                <a:tab pos="238599" algn="l"/>
              </a:tabLst>
            </a:pPr>
            <a:r>
              <a:rPr sz="1089" spc="5" dirty="0">
                <a:latin typeface="Calibri"/>
                <a:cs typeface="Calibri"/>
              </a:rPr>
              <a:t>Dekan</a:t>
            </a:r>
            <a:r>
              <a:rPr sz="1089" spc="-5" dirty="0">
                <a:latin typeface="Calibri"/>
                <a:cs typeface="Calibri"/>
              </a:rPr>
              <a:t> </a:t>
            </a:r>
            <a:r>
              <a:rPr sz="1089" spc="5" dirty="0">
                <a:latin typeface="Calibri"/>
                <a:cs typeface="Calibri"/>
              </a:rPr>
              <a:t>als</a:t>
            </a:r>
            <a:r>
              <a:rPr sz="1089" spc="-9" dirty="0">
                <a:latin typeface="Calibri"/>
                <a:cs typeface="Calibri"/>
              </a:rPr>
              <a:t> </a:t>
            </a:r>
            <a:r>
              <a:rPr sz="1089" dirty="0">
                <a:latin typeface="Calibri"/>
                <a:cs typeface="Calibri"/>
              </a:rPr>
              <a:t>Vorsitzender</a:t>
            </a:r>
          </a:p>
          <a:p>
            <a:pPr marL="238023" marR="4611" indent="-227072">
              <a:lnSpc>
                <a:spcPct val="102299"/>
              </a:lnSpc>
              <a:spcBef>
                <a:spcPts val="5"/>
              </a:spcBef>
              <a:buFont typeface="Arial"/>
              <a:buChar char="•"/>
              <a:tabLst>
                <a:tab pos="238023" algn="l"/>
                <a:tab pos="238599" algn="l"/>
              </a:tabLst>
            </a:pPr>
            <a:r>
              <a:rPr sz="1089" spc="5" dirty="0">
                <a:latin typeface="Calibri"/>
                <a:cs typeface="Calibri"/>
              </a:rPr>
              <a:t>eine</a:t>
            </a:r>
            <a:r>
              <a:rPr sz="1089" spc="14" dirty="0">
                <a:latin typeface="Calibri"/>
                <a:cs typeface="Calibri"/>
              </a:rPr>
              <a:t> </a:t>
            </a:r>
            <a:r>
              <a:rPr sz="1089" dirty="0">
                <a:latin typeface="Calibri"/>
                <a:cs typeface="Calibri"/>
              </a:rPr>
              <a:t>Vertretung</a:t>
            </a:r>
            <a:r>
              <a:rPr sz="1089" spc="14" dirty="0">
                <a:latin typeface="Calibri"/>
                <a:cs typeface="Calibri"/>
              </a:rPr>
              <a:t> </a:t>
            </a:r>
            <a:r>
              <a:rPr sz="1089" dirty="0">
                <a:latin typeface="Calibri"/>
                <a:cs typeface="Calibri"/>
              </a:rPr>
              <a:t>pro</a:t>
            </a:r>
            <a:r>
              <a:rPr sz="1089" spc="5" dirty="0">
                <a:latin typeface="Calibri"/>
                <a:cs typeface="Calibri"/>
              </a:rPr>
              <a:t> Kirchengemeinde, </a:t>
            </a:r>
            <a:r>
              <a:rPr sz="1089" spc="9" dirty="0">
                <a:latin typeface="Calibri"/>
                <a:cs typeface="Calibri"/>
              </a:rPr>
              <a:t> </a:t>
            </a:r>
            <a:r>
              <a:rPr sz="1089" spc="5" dirty="0">
                <a:latin typeface="Calibri"/>
                <a:cs typeface="Calibri"/>
              </a:rPr>
              <a:t>im </a:t>
            </a:r>
            <a:r>
              <a:rPr sz="1089" dirty="0">
                <a:latin typeface="Calibri"/>
                <a:cs typeface="Calibri"/>
              </a:rPr>
              <a:t>Falle </a:t>
            </a:r>
            <a:r>
              <a:rPr sz="1089" spc="5" dirty="0">
                <a:latin typeface="Calibri"/>
                <a:cs typeface="Calibri"/>
              </a:rPr>
              <a:t>von </a:t>
            </a:r>
            <a:r>
              <a:rPr sz="1089" spc="9" dirty="0">
                <a:latin typeface="Calibri"/>
                <a:cs typeface="Calibri"/>
              </a:rPr>
              <a:t>Fusionen erhöht </a:t>
            </a:r>
            <a:r>
              <a:rPr sz="1089" spc="5" dirty="0">
                <a:latin typeface="Calibri"/>
                <a:cs typeface="Calibri"/>
              </a:rPr>
              <a:t>sich die </a:t>
            </a:r>
            <a:r>
              <a:rPr sz="1089" spc="9" dirty="0">
                <a:latin typeface="Calibri"/>
                <a:cs typeface="Calibri"/>
              </a:rPr>
              <a:t> </a:t>
            </a:r>
            <a:r>
              <a:rPr sz="1089" spc="5" dirty="0">
                <a:latin typeface="Calibri"/>
                <a:cs typeface="Calibri"/>
              </a:rPr>
              <a:t>Anzahl </a:t>
            </a:r>
            <a:r>
              <a:rPr sz="1089" spc="9" dirty="0">
                <a:latin typeface="Calibri"/>
                <a:cs typeface="Calibri"/>
              </a:rPr>
              <a:t>der </a:t>
            </a:r>
            <a:r>
              <a:rPr sz="1089" spc="5" dirty="0">
                <a:latin typeface="Calibri"/>
                <a:cs typeface="Calibri"/>
              </a:rPr>
              <a:t>Stimmen </a:t>
            </a:r>
            <a:r>
              <a:rPr sz="1089" spc="9" dirty="0">
                <a:latin typeface="Calibri"/>
                <a:cs typeface="Calibri"/>
              </a:rPr>
              <a:t>auf </a:t>
            </a:r>
            <a:r>
              <a:rPr sz="1089" spc="5" dirty="0">
                <a:latin typeface="Calibri"/>
                <a:cs typeface="Calibri"/>
              </a:rPr>
              <a:t>die Anzahl </a:t>
            </a:r>
            <a:r>
              <a:rPr sz="1089" spc="9" dirty="0">
                <a:latin typeface="Calibri"/>
                <a:cs typeface="Calibri"/>
              </a:rPr>
              <a:t>der </a:t>
            </a:r>
            <a:r>
              <a:rPr sz="1089" spc="-236" dirty="0">
                <a:latin typeface="Calibri"/>
                <a:cs typeface="Calibri"/>
              </a:rPr>
              <a:t> </a:t>
            </a:r>
            <a:r>
              <a:rPr sz="1089" spc="5" dirty="0">
                <a:latin typeface="Calibri"/>
                <a:cs typeface="Calibri"/>
              </a:rPr>
              <a:t>zusammengeschlossenen </a:t>
            </a:r>
            <a:r>
              <a:rPr sz="1089" spc="9" dirty="0">
                <a:latin typeface="Calibri"/>
                <a:cs typeface="Calibri"/>
              </a:rPr>
              <a:t> </a:t>
            </a:r>
            <a:r>
              <a:rPr sz="1089" spc="5" dirty="0">
                <a:latin typeface="Calibri"/>
                <a:cs typeface="Calibri"/>
              </a:rPr>
              <a:t>Kirchengemeinden</a:t>
            </a:r>
            <a:r>
              <a:rPr sz="1089" spc="14" dirty="0">
                <a:latin typeface="Calibri"/>
                <a:cs typeface="Calibri"/>
              </a:rPr>
              <a:t> </a:t>
            </a:r>
            <a:r>
              <a:rPr sz="1089" spc="5" dirty="0">
                <a:latin typeface="Calibri"/>
                <a:cs typeface="Calibri"/>
              </a:rPr>
              <a:t>(bis</a:t>
            </a:r>
            <a:r>
              <a:rPr sz="1089" spc="9" dirty="0">
                <a:latin typeface="Calibri"/>
                <a:cs typeface="Calibri"/>
              </a:rPr>
              <a:t> Ende</a:t>
            </a:r>
            <a:r>
              <a:rPr sz="1089" dirty="0">
                <a:latin typeface="Calibri"/>
                <a:cs typeface="Calibri"/>
              </a:rPr>
              <a:t> </a:t>
            </a:r>
            <a:r>
              <a:rPr sz="1089" spc="9" dirty="0">
                <a:latin typeface="Calibri"/>
                <a:cs typeface="Calibri"/>
              </a:rPr>
              <a:t>2025)</a:t>
            </a:r>
            <a:endParaRPr sz="1089" dirty="0">
              <a:latin typeface="Calibri"/>
              <a:cs typeface="Calibri"/>
            </a:endParaRPr>
          </a:p>
          <a:p>
            <a:pPr marL="238023" marR="26510" indent="-227072">
              <a:lnSpc>
                <a:spcPts val="1343"/>
              </a:lnSpc>
              <a:spcBef>
                <a:spcPts val="36"/>
              </a:spcBef>
              <a:buFont typeface="Arial"/>
              <a:buChar char="•"/>
              <a:tabLst>
                <a:tab pos="238023" algn="l"/>
                <a:tab pos="238599" algn="l"/>
              </a:tabLst>
            </a:pPr>
            <a:r>
              <a:rPr sz="1089" spc="5" dirty="0">
                <a:latin typeface="Calibri"/>
                <a:cs typeface="Calibri"/>
              </a:rPr>
              <a:t>Stimmrechte</a:t>
            </a:r>
            <a:r>
              <a:rPr sz="1089" spc="9" dirty="0">
                <a:latin typeface="Calibri"/>
                <a:cs typeface="Calibri"/>
              </a:rPr>
              <a:t> </a:t>
            </a:r>
            <a:r>
              <a:rPr sz="1089" dirty="0">
                <a:latin typeface="Calibri"/>
                <a:cs typeface="Calibri"/>
              </a:rPr>
              <a:t>können</a:t>
            </a:r>
            <a:r>
              <a:rPr sz="1089" spc="5" dirty="0">
                <a:latin typeface="Calibri"/>
                <a:cs typeface="Calibri"/>
              </a:rPr>
              <a:t> </a:t>
            </a:r>
            <a:r>
              <a:rPr sz="1089" spc="9" dirty="0">
                <a:latin typeface="Calibri"/>
                <a:cs typeface="Calibri"/>
              </a:rPr>
              <a:t>auf</a:t>
            </a:r>
            <a:r>
              <a:rPr sz="1089" spc="-5" dirty="0">
                <a:latin typeface="Calibri"/>
                <a:cs typeface="Calibri"/>
              </a:rPr>
              <a:t> </a:t>
            </a:r>
            <a:r>
              <a:rPr sz="1089" spc="5" dirty="0">
                <a:latin typeface="Calibri"/>
                <a:cs typeface="Calibri"/>
              </a:rPr>
              <a:t>eine</a:t>
            </a:r>
            <a:r>
              <a:rPr sz="1089" spc="14" dirty="0">
                <a:latin typeface="Calibri"/>
                <a:cs typeface="Calibri"/>
              </a:rPr>
              <a:t> </a:t>
            </a:r>
            <a:r>
              <a:rPr sz="1089" spc="9" dirty="0">
                <a:latin typeface="Calibri"/>
                <a:cs typeface="Calibri"/>
              </a:rPr>
              <a:t>oder </a:t>
            </a:r>
            <a:r>
              <a:rPr sz="1089" spc="14" dirty="0">
                <a:latin typeface="Calibri"/>
                <a:cs typeface="Calibri"/>
              </a:rPr>
              <a:t> </a:t>
            </a:r>
            <a:r>
              <a:rPr sz="1089" spc="5" dirty="0">
                <a:latin typeface="Calibri"/>
                <a:cs typeface="Calibri"/>
              </a:rPr>
              <a:t>mehrere</a:t>
            </a:r>
            <a:r>
              <a:rPr sz="1089" spc="-14" dirty="0">
                <a:latin typeface="Calibri"/>
                <a:cs typeface="Calibri"/>
              </a:rPr>
              <a:t> </a:t>
            </a:r>
            <a:r>
              <a:rPr sz="1089" spc="5" dirty="0">
                <a:latin typeface="Calibri"/>
                <a:cs typeface="Calibri"/>
              </a:rPr>
              <a:t>Personen</a:t>
            </a:r>
            <a:r>
              <a:rPr sz="1089" dirty="0">
                <a:latin typeface="Calibri"/>
                <a:cs typeface="Calibri"/>
              </a:rPr>
              <a:t> </a:t>
            </a:r>
            <a:r>
              <a:rPr sz="1089" spc="5" dirty="0">
                <a:latin typeface="Calibri"/>
                <a:cs typeface="Calibri"/>
              </a:rPr>
              <a:t>übertragen</a:t>
            </a:r>
            <a:r>
              <a:rPr sz="1089" spc="-5" dirty="0">
                <a:latin typeface="Calibri"/>
                <a:cs typeface="Calibri"/>
              </a:rPr>
              <a:t> </a:t>
            </a:r>
            <a:r>
              <a:rPr sz="1089" spc="5" dirty="0">
                <a:latin typeface="Calibri"/>
                <a:cs typeface="Calibri"/>
              </a:rPr>
              <a:t>werden</a:t>
            </a:r>
            <a:endParaRPr sz="1089" dirty="0">
              <a:latin typeface="Calibri"/>
              <a:cs typeface="Calibri"/>
            </a:endParaRPr>
          </a:p>
        </p:txBody>
      </p:sp>
      <p:pic>
        <p:nvPicPr>
          <p:cNvPr id="21" name="object 21"/>
          <p:cNvPicPr/>
          <p:nvPr/>
        </p:nvPicPr>
        <p:blipFill>
          <a:blip r:embed="rId11" cstate="print"/>
          <a:stretch>
            <a:fillRect/>
          </a:stretch>
        </p:blipFill>
        <p:spPr>
          <a:xfrm>
            <a:off x="7856147" y="3781466"/>
            <a:ext cx="2634855" cy="573996"/>
          </a:xfrm>
          <a:prstGeom prst="rect">
            <a:avLst/>
          </a:prstGeom>
        </p:spPr>
      </p:pic>
      <p:sp>
        <p:nvSpPr>
          <p:cNvPr id="22" name="object 22"/>
          <p:cNvSpPr txBox="1"/>
          <p:nvPr/>
        </p:nvSpPr>
        <p:spPr>
          <a:xfrm>
            <a:off x="8511301" y="3949750"/>
            <a:ext cx="1328954" cy="207787"/>
          </a:xfrm>
          <a:prstGeom prst="rect">
            <a:avLst/>
          </a:prstGeom>
        </p:spPr>
        <p:txBody>
          <a:bodyPr vert="horz" wrap="square" lIns="0" tIns="12102" rIns="0" bIns="0" rtlCol="0">
            <a:spAutoFit/>
          </a:bodyPr>
          <a:lstStyle/>
          <a:p>
            <a:pPr marL="11527">
              <a:spcBef>
                <a:spcPts val="95"/>
              </a:spcBef>
            </a:pPr>
            <a:r>
              <a:rPr sz="1271" spc="-14" dirty="0">
                <a:latin typeface="Calibri"/>
                <a:cs typeface="Calibri"/>
              </a:rPr>
              <a:t>Verbandsvertretung</a:t>
            </a:r>
            <a:endParaRPr sz="1271" dirty="0">
              <a:latin typeface="Calibri"/>
              <a:cs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15070" y="663292"/>
            <a:ext cx="4219737" cy="750302"/>
          </a:xfrm>
          <a:prstGeom prst="rect">
            <a:avLst/>
          </a:prstGeom>
        </p:spPr>
        <p:txBody>
          <a:bodyPr vert="horz" wrap="square" lIns="0" tIns="11526" rIns="0" bIns="0" rtlCol="0" anchor="ctr">
            <a:spAutoFit/>
          </a:bodyPr>
          <a:lstStyle/>
          <a:p>
            <a:pPr marL="11527">
              <a:lnSpc>
                <a:spcPct val="100000"/>
              </a:lnSpc>
              <a:spcBef>
                <a:spcPts val="91"/>
              </a:spcBef>
            </a:pPr>
            <a:r>
              <a:rPr spc="-5" dirty="0"/>
              <a:t>Gremien</a:t>
            </a:r>
            <a:r>
              <a:rPr spc="-18" dirty="0"/>
              <a:t> </a:t>
            </a:r>
            <a:r>
              <a:rPr spc="-5" dirty="0"/>
              <a:t>im</a:t>
            </a:r>
            <a:r>
              <a:rPr spc="-9" dirty="0"/>
              <a:t> pastoralen</a:t>
            </a:r>
            <a:r>
              <a:rPr spc="14" dirty="0"/>
              <a:t> </a:t>
            </a:r>
            <a:r>
              <a:rPr dirty="0"/>
              <a:t>Raum:</a:t>
            </a:r>
            <a:r>
              <a:rPr spc="-5" dirty="0"/>
              <a:t> </a:t>
            </a:r>
            <a:r>
              <a:rPr spc="-9" dirty="0"/>
              <a:t>Aufgaben</a:t>
            </a:r>
          </a:p>
        </p:txBody>
      </p:sp>
      <p:pic>
        <p:nvPicPr>
          <p:cNvPr id="3" name="object 3"/>
          <p:cNvPicPr/>
          <p:nvPr/>
        </p:nvPicPr>
        <p:blipFill>
          <a:blip r:embed="rId2" cstate="print"/>
          <a:stretch>
            <a:fillRect/>
          </a:stretch>
        </p:blipFill>
        <p:spPr>
          <a:xfrm>
            <a:off x="1715071" y="1488243"/>
            <a:ext cx="2763485" cy="573996"/>
          </a:xfrm>
          <a:prstGeom prst="rect">
            <a:avLst/>
          </a:prstGeom>
        </p:spPr>
      </p:pic>
      <p:sp>
        <p:nvSpPr>
          <p:cNvPr id="4" name="object 4"/>
          <p:cNvSpPr txBox="1"/>
          <p:nvPr/>
        </p:nvSpPr>
        <p:spPr>
          <a:xfrm>
            <a:off x="2384043" y="1656525"/>
            <a:ext cx="1425772" cy="207787"/>
          </a:xfrm>
          <a:prstGeom prst="rect">
            <a:avLst/>
          </a:prstGeom>
        </p:spPr>
        <p:txBody>
          <a:bodyPr vert="horz" wrap="square" lIns="0" tIns="12102" rIns="0" bIns="0" rtlCol="0">
            <a:spAutoFit/>
          </a:bodyPr>
          <a:lstStyle/>
          <a:p>
            <a:pPr marL="11527">
              <a:spcBef>
                <a:spcPts val="95"/>
              </a:spcBef>
            </a:pPr>
            <a:r>
              <a:rPr sz="1271" spc="-5" dirty="0">
                <a:latin typeface="Calibri"/>
                <a:cs typeface="Calibri"/>
              </a:rPr>
              <a:t>Synodalversammlung</a:t>
            </a:r>
            <a:endParaRPr sz="1271" dirty="0">
              <a:latin typeface="Calibri"/>
              <a:cs typeface="Calibri"/>
            </a:endParaRPr>
          </a:p>
        </p:txBody>
      </p:sp>
      <p:pic>
        <p:nvPicPr>
          <p:cNvPr id="5" name="object 5"/>
          <p:cNvPicPr/>
          <p:nvPr/>
        </p:nvPicPr>
        <p:blipFill>
          <a:blip r:embed="rId3" cstate="print"/>
          <a:stretch>
            <a:fillRect/>
          </a:stretch>
        </p:blipFill>
        <p:spPr>
          <a:xfrm>
            <a:off x="4586438" y="1488243"/>
            <a:ext cx="3011065" cy="573996"/>
          </a:xfrm>
          <a:prstGeom prst="rect">
            <a:avLst/>
          </a:prstGeom>
        </p:spPr>
      </p:pic>
      <p:sp>
        <p:nvSpPr>
          <p:cNvPr id="6" name="object 6"/>
          <p:cNvSpPr txBox="1"/>
          <p:nvPr/>
        </p:nvSpPr>
        <p:spPr>
          <a:xfrm>
            <a:off x="5237439" y="1656525"/>
            <a:ext cx="1711618" cy="207787"/>
          </a:xfrm>
          <a:prstGeom prst="rect">
            <a:avLst/>
          </a:prstGeom>
        </p:spPr>
        <p:txBody>
          <a:bodyPr vert="horz" wrap="square" lIns="0" tIns="12102" rIns="0" bIns="0" rtlCol="0">
            <a:spAutoFit/>
          </a:bodyPr>
          <a:lstStyle/>
          <a:p>
            <a:pPr marL="11527">
              <a:spcBef>
                <a:spcPts val="95"/>
              </a:spcBef>
            </a:pPr>
            <a:r>
              <a:rPr sz="1271" spc="-5" dirty="0">
                <a:latin typeface="Calibri"/>
                <a:cs typeface="Calibri"/>
              </a:rPr>
              <a:t>Rat</a:t>
            </a:r>
            <a:r>
              <a:rPr sz="1271" spc="-27" dirty="0">
                <a:latin typeface="Calibri"/>
                <a:cs typeface="Calibri"/>
              </a:rPr>
              <a:t> </a:t>
            </a:r>
            <a:r>
              <a:rPr sz="1271" spc="-5" dirty="0">
                <a:latin typeface="Calibri"/>
                <a:cs typeface="Calibri"/>
              </a:rPr>
              <a:t>des</a:t>
            </a:r>
            <a:r>
              <a:rPr sz="1271" spc="-9" dirty="0">
                <a:latin typeface="Calibri"/>
                <a:cs typeface="Calibri"/>
              </a:rPr>
              <a:t> Pastoralen</a:t>
            </a:r>
            <a:r>
              <a:rPr sz="1271" spc="-27" dirty="0">
                <a:latin typeface="Calibri"/>
                <a:cs typeface="Calibri"/>
              </a:rPr>
              <a:t> </a:t>
            </a:r>
            <a:r>
              <a:rPr sz="1271" spc="-5" dirty="0">
                <a:latin typeface="Calibri"/>
                <a:cs typeface="Calibri"/>
              </a:rPr>
              <a:t>Raums</a:t>
            </a:r>
            <a:endParaRPr sz="1271" dirty="0">
              <a:latin typeface="Calibri"/>
              <a:cs typeface="Calibri"/>
            </a:endParaRPr>
          </a:p>
        </p:txBody>
      </p:sp>
      <p:pic>
        <p:nvPicPr>
          <p:cNvPr id="7" name="object 7"/>
          <p:cNvPicPr/>
          <p:nvPr/>
        </p:nvPicPr>
        <p:blipFill>
          <a:blip r:embed="rId4" cstate="print"/>
          <a:stretch>
            <a:fillRect/>
          </a:stretch>
        </p:blipFill>
        <p:spPr>
          <a:xfrm>
            <a:off x="7709537" y="3573997"/>
            <a:ext cx="2781466" cy="578146"/>
          </a:xfrm>
          <a:prstGeom prst="rect">
            <a:avLst/>
          </a:prstGeom>
        </p:spPr>
      </p:pic>
      <p:sp>
        <p:nvSpPr>
          <p:cNvPr id="8" name="object 8"/>
          <p:cNvSpPr txBox="1"/>
          <p:nvPr/>
        </p:nvSpPr>
        <p:spPr>
          <a:xfrm>
            <a:off x="8436611" y="3743664"/>
            <a:ext cx="1328954" cy="207787"/>
          </a:xfrm>
          <a:prstGeom prst="rect">
            <a:avLst/>
          </a:prstGeom>
        </p:spPr>
        <p:txBody>
          <a:bodyPr vert="horz" wrap="square" lIns="0" tIns="12102" rIns="0" bIns="0" rtlCol="0">
            <a:spAutoFit/>
          </a:bodyPr>
          <a:lstStyle/>
          <a:p>
            <a:pPr marL="11527">
              <a:spcBef>
                <a:spcPts val="95"/>
              </a:spcBef>
            </a:pPr>
            <a:r>
              <a:rPr sz="1271" spc="-14" dirty="0">
                <a:latin typeface="Calibri"/>
                <a:cs typeface="Calibri"/>
              </a:rPr>
              <a:t>Verbandsvertretung</a:t>
            </a:r>
            <a:endParaRPr sz="1271" dirty="0">
              <a:latin typeface="Calibri"/>
              <a:cs typeface="Calibri"/>
            </a:endParaRPr>
          </a:p>
        </p:txBody>
      </p:sp>
      <p:pic>
        <p:nvPicPr>
          <p:cNvPr id="9" name="object 9"/>
          <p:cNvPicPr/>
          <p:nvPr/>
        </p:nvPicPr>
        <p:blipFill>
          <a:blip r:embed="rId5" cstate="print"/>
          <a:stretch>
            <a:fillRect/>
          </a:stretch>
        </p:blipFill>
        <p:spPr>
          <a:xfrm>
            <a:off x="1715071" y="2113416"/>
            <a:ext cx="2763485" cy="3766252"/>
          </a:xfrm>
          <a:prstGeom prst="rect">
            <a:avLst/>
          </a:prstGeom>
        </p:spPr>
      </p:pic>
      <p:sp>
        <p:nvSpPr>
          <p:cNvPr id="10" name="object 10"/>
          <p:cNvSpPr txBox="1"/>
          <p:nvPr/>
        </p:nvSpPr>
        <p:spPr>
          <a:xfrm>
            <a:off x="1792065" y="2144768"/>
            <a:ext cx="2543799" cy="2226915"/>
          </a:xfrm>
          <a:prstGeom prst="rect">
            <a:avLst/>
          </a:prstGeom>
        </p:spPr>
        <p:txBody>
          <a:bodyPr vert="horz" wrap="square" lIns="0" tIns="10373" rIns="0" bIns="0" rtlCol="0">
            <a:spAutoFit/>
          </a:bodyPr>
          <a:lstStyle/>
          <a:p>
            <a:pPr marL="238023" marR="4611" indent="-227072">
              <a:lnSpc>
                <a:spcPct val="102200"/>
              </a:lnSpc>
              <a:spcBef>
                <a:spcPts val="82"/>
              </a:spcBef>
              <a:buFont typeface="Arial"/>
              <a:buChar char="•"/>
              <a:tabLst>
                <a:tab pos="238023" algn="l"/>
                <a:tab pos="238599" algn="l"/>
              </a:tabLst>
            </a:pPr>
            <a:r>
              <a:rPr sz="1089" spc="5" dirty="0">
                <a:latin typeface="Calibri"/>
                <a:cs typeface="Calibri"/>
              </a:rPr>
              <a:t>Die</a:t>
            </a:r>
            <a:r>
              <a:rPr sz="1089" spc="14" dirty="0">
                <a:latin typeface="Calibri"/>
                <a:cs typeface="Calibri"/>
              </a:rPr>
              <a:t> </a:t>
            </a:r>
            <a:r>
              <a:rPr sz="1089" spc="5" dirty="0">
                <a:latin typeface="Calibri"/>
                <a:cs typeface="Calibri"/>
              </a:rPr>
              <a:t>Synodalversammlung</a:t>
            </a:r>
            <a:r>
              <a:rPr sz="1089" spc="32" dirty="0">
                <a:latin typeface="Calibri"/>
                <a:cs typeface="Calibri"/>
              </a:rPr>
              <a:t> </a:t>
            </a:r>
            <a:r>
              <a:rPr sz="1089" spc="5" dirty="0">
                <a:latin typeface="Calibri"/>
                <a:cs typeface="Calibri"/>
              </a:rPr>
              <a:t>hört,</a:t>
            </a:r>
            <a:r>
              <a:rPr sz="1089" dirty="0">
                <a:latin typeface="Calibri"/>
                <a:cs typeface="Calibri"/>
              </a:rPr>
              <a:t> </a:t>
            </a:r>
            <a:r>
              <a:rPr sz="1089" spc="5" dirty="0">
                <a:latin typeface="Calibri"/>
                <a:cs typeface="Calibri"/>
              </a:rPr>
              <a:t>sammelt </a:t>
            </a:r>
            <a:r>
              <a:rPr sz="1089" spc="-236" dirty="0">
                <a:latin typeface="Calibri"/>
                <a:cs typeface="Calibri"/>
              </a:rPr>
              <a:t> </a:t>
            </a:r>
            <a:r>
              <a:rPr sz="1089" spc="9" dirty="0">
                <a:latin typeface="Calibri"/>
                <a:cs typeface="Calibri"/>
              </a:rPr>
              <a:t>und bündelt </a:t>
            </a:r>
            <a:r>
              <a:rPr sz="1089" spc="5" dirty="0">
                <a:latin typeface="Calibri"/>
                <a:cs typeface="Calibri"/>
              </a:rPr>
              <a:t>die Erfahrungen </a:t>
            </a:r>
            <a:r>
              <a:rPr sz="1089" spc="9" dirty="0">
                <a:latin typeface="Calibri"/>
                <a:cs typeface="Calibri"/>
              </a:rPr>
              <a:t>und </a:t>
            </a:r>
            <a:r>
              <a:rPr sz="1089" spc="14" dirty="0">
                <a:latin typeface="Calibri"/>
                <a:cs typeface="Calibri"/>
              </a:rPr>
              <a:t> </a:t>
            </a:r>
            <a:r>
              <a:rPr sz="1089" spc="5" dirty="0">
                <a:latin typeface="Calibri"/>
                <a:cs typeface="Calibri"/>
              </a:rPr>
              <a:t>Anliegen </a:t>
            </a:r>
            <a:r>
              <a:rPr sz="1089" spc="9" dirty="0">
                <a:latin typeface="Calibri"/>
                <a:cs typeface="Calibri"/>
              </a:rPr>
              <a:t>der </a:t>
            </a:r>
            <a:r>
              <a:rPr sz="1089" spc="5" dirty="0">
                <a:latin typeface="Calibri"/>
                <a:cs typeface="Calibri"/>
              </a:rPr>
              <a:t>Pfarreien </a:t>
            </a:r>
            <a:r>
              <a:rPr sz="1089" spc="9" dirty="0">
                <a:latin typeface="Calibri"/>
                <a:cs typeface="Calibri"/>
              </a:rPr>
              <a:t>und </a:t>
            </a:r>
            <a:r>
              <a:rPr sz="1089" i="1" spc="5" dirty="0">
                <a:latin typeface="Calibri"/>
                <a:cs typeface="Calibri"/>
              </a:rPr>
              <a:t>Orte von </a:t>
            </a:r>
            <a:r>
              <a:rPr sz="1089" i="1" spc="9" dirty="0">
                <a:latin typeface="Calibri"/>
                <a:cs typeface="Calibri"/>
              </a:rPr>
              <a:t> </a:t>
            </a:r>
            <a:r>
              <a:rPr sz="1089" i="1" spc="5" dirty="0">
                <a:latin typeface="Calibri"/>
                <a:cs typeface="Calibri"/>
              </a:rPr>
              <a:t>Kirche.</a:t>
            </a:r>
            <a:endParaRPr sz="1089" dirty="0">
              <a:latin typeface="Calibri"/>
              <a:cs typeface="Calibri"/>
            </a:endParaRPr>
          </a:p>
          <a:p>
            <a:pPr marL="238023" marR="130250" indent="-227072">
              <a:lnSpc>
                <a:spcPct val="102200"/>
              </a:lnSpc>
              <a:spcBef>
                <a:spcPts val="5"/>
              </a:spcBef>
              <a:buFont typeface="Arial"/>
              <a:buChar char="•"/>
              <a:tabLst>
                <a:tab pos="238023" algn="l"/>
                <a:tab pos="238599" algn="l"/>
              </a:tabLst>
            </a:pPr>
            <a:r>
              <a:rPr sz="1089" spc="5" dirty="0">
                <a:latin typeface="Calibri"/>
                <a:cs typeface="Calibri"/>
              </a:rPr>
              <a:t>Sie nimmt Berichte entgegen </a:t>
            </a:r>
            <a:r>
              <a:rPr sz="1089" spc="9" dirty="0">
                <a:latin typeface="Calibri"/>
                <a:cs typeface="Calibri"/>
              </a:rPr>
              <a:t>und </a:t>
            </a:r>
            <a:r>
              <a:rPr sz="1089" spc="5" dirty="0">
                <a:latin typeface="Calibri"/>
                <a:cs typeface="Calibri"/>
              </a:rPr>
              <a:t>gibt </a:t>
            </a:r>
            <a:r>
              <a:rPr sz="1089" spc="-236" dirty="0">
                <a:latin typeface="Calibri"/>
                <a:cs typeface="Calibri"/>
              </a:rPr>
              <a:t> </a:t>
            </a:r>
            <a:r>
              <a:rPr sz="1089" spc="5" dirty="0">
                <a:latin typeface="Calibri"/>
                <a:cs typeface="Calibri"/>
              </a:rPr>
              <a:t>Resonanz</a:t>
            </a:r>
            <a:r>
              <a:rPr sz="1089" spc="9" dirty="0">
                <a:latin typeface="Calibri"/>
                <a:cs typeface="Calibri"/>
              </a:rPr>
              <a:t> </a:t>
            </a:r>
            <a:r>
              <a:rPr sz="1089" dirty="0">
                <a:latin typeface="Calibri"/>
                <a:cs typeface="Calibri"/>
              </a:rPr>
              <a:t>zu</a:t>
            </a:r>
            <a:r>
              <a:rPr sz="1089" spc="18" dirty="0">
                <a:latin typeface="Calibri"/>
                <a:cs typeface="Calibri"/>
              </a:rPr>
              <a:t> </a:t>
            </a:r>
            <a:r>
              <a:rPr sz="1089" dirty="0">
                <a:latin typeface="Calibri"/>
                <a:cs typeface="Calibri"/>
              </a:rPr>
              <a:t>pastoralen</a:t>
            </a:r>
            <a:r>
              <a:rPr sz="1089" spc="18" dirty="0">
                <a:latin typeface="Calibri"/>
                <a:cs typeface="Calibri"/>
              </a:rPr>
              <a:t> </a:t>
            </a:r>
            <a:r>
              <a:rPr sz="1089" spc="5" dirty="0">
                <a:latin typeface="Calibri"/>
                <a:cs typeface="Calibri"/>
              </a:rPr>
              <a:t>Planungen, </a:t>
            </a:r>
            <a:r>
              <a:rPr sz="1089" spc="9" dirty="0">
                <a:latin typeface="Calibri"/>
                <a:cs typeface="Calibri"/>
              </a:rPr>
              <a:t> </a:t>
            </a:r>
            <a:r>
              <a:rPr sz="1089" spc="5" dirty="0">
                <a:latin typeface="Calibri"/>
                <a:cs typeface="Calibri"/>
              </a:rPr>
              <a:t>Entwicklungen</a:t>
            </a:r>
            <a:r>
              <a:rPr sz="1089" spc="36" dirty="0">
                <a:latin typeface="Calibri"/>
                <a:cs typeface="Calibri"/>
              </a:rPr>
              <a:t> </a:t>
            </a:r>
            <a:r>
              <a:rPr sz="1089" spc="9" dirty="0">
                <a:latin typeface="Calibri"/>
                <a:cs typeface="Calibri"/>
              </a:rPr>
              <a:t>und </a:t>
            </a:r>
            <a:r>
              <a:rPr sz="1089" spc="14" dirty="0">
                <a:latin typeface="Calibri"/>
                <a:cs typeface="Calibri"/>
              </a:rPr>
              <a:t> </a:t>
            </a:r>
            <a:r>
              <a:rPr sz="1089" spc="5" dirty="0">
                <a:latin typeface="Calibri"/>
                <a:cs typeface="Calibri"/>
              </a:rPr>
              <a:t>Schwerpunktsetzungen.</a:t>
            </a:r>
            <a:endParaRPr sz="1089" dirty="0">
              <a:latin typeface="Calibri"/>
              <a:cs typeface="Calibri"/>
            </a:endParaRPr>
          </a:p>
          <a:p>
            <a:pPr marL="238023" marR="130826" indent="-227072">
              <a:lnSpc>
                <a:spcPct val="102099"/>
              </a:lnSpc>
              <a:spcBef>
                <a:spcPts val="5"/>
              </a:spcBef>
              <a:buFont typeface="Arial"/>
              <a:buChar char="•"/>
              <a:tabLst>
                <a:tab pos="238023" algn="l"/>
                <a:tab pos="238599" algn="l"/>
              </a:tabLst>
            </a:pPr>
            <a:r>
              <a:rPr sz="1089" spc="5" dirty="0">
                <a:latin typeface="Calibri"/>
                <a:cs typeface="Calibri"/>
              </a:rPr>
              <a:t>Sie</a:t>
            </a:r>
            <a:r>
              <a:rPr sz="1089" spc="-5" dirty="0">
                <a:latin typeface="Calibri"/>
                <a:cs typeface="Calibri"/>
              </a:rPr>
              <a:t> </a:t>
            </a:r>
            <a:r>
              <a:rPr sz="1089" spc="5" dirty="0">
                <a:latin typeface="Calibri"/>
                <a:cs typeface="Calibri"/>
              </a:rPr>
              <a:t>gibt Empfehlungen</a:t>
            </a:r>
            <a:r>
              <a:rPr sz="1089" spc="18" dirty="0">
                <a:latin typeface="Calibri"/>
                <a:cs typeface="Calibri"/>
              </a:rPr>
              <a:t> </a:t>
            </a:r>
            <a:r>
              <a:rPr sz="1089" spc="9" dirty="0">
                <a:latin typeface="Calibri"/>
                <a:cs typeface="Calibri"/>
              </a:rPr>
              <a:t>an</a:t>
            </a:r>
            <a:r>
              <a:rPr sz="1089" dirty="0">
                <a:latin typeface="Calibri"/>
                <a:cs typeface="Calibri"/>
              </a:rPr>
              <a:t> </a:t>
            </a:r>
            <a:r>
              <a:rPr sz="1089" spc="9" dirty="0">
                <a:latin typeface="Calibri"/>
                <a:cs typeface="Calibri"/>
              </a:rPr>
              <a:t>den</a:t>
            </a:r>
            <a:r>
              <a:rPr sz="1089" dirty="0">
                <a:latin typeface="Calibri"/>
                <a:cs typeface="Calibri"/>
              </a:rPr>
              <a:t> Rat</a:t>
            </a:r>
            <a:r>
              <a:rPr sz="1089" spc="14" dirty="0">
                <a:latin typeface="Calibri"/>
                <a:cs typeface="Calibri"/>
              </a:rPr>
              <a:t> </a:t>
            </a:r>
            <a:r>
              <a:rPr sz="1089" spc="9" dirty="0">
                <a:latin typeface="Calibri"/>
                <a:cs typeface="Calibri"/>
              </a:rPr>
              <a:t>des </a:t>
            </a:r>
            <a:r>
              <a:rPr sz="1089" spc="-236" dirty="0">
                <a:latin typeface="Calibri"/>
                <a:cs typeface="Calibri"/>
              </a:rPr>
              <a:t> </a:t>
            </a:r>
            <a:r>
              <a:rPr sz="1089" dirty="0">
                <a:latin typeface="Calibri"/>
                <a:cs typeface="Calibri"/>
              </a:rPr>
              <a:t>Pastoralen</a:t>
            </a:r>
            <a:r>
              <a:rPr sz="1089" spc="9" dirty="0">
                <a:latin typeface="Calibri"/>
                <a:cs typeface="Calibri"/>
              </a:rPr>
              <a:t> Raums </a:t>
            </a:r>
            <a:r>
              <a:rPr sz="1089" dirty="0">
                <a:latin typeface="Calibri"/>
                <a:cs typeface="Calibri"/>
              </a:rPr>
              <a:t>zur</a:t>
            </a:r>
            <a:r>
              <a:rPr sz="1089" spc="5" dirty="0">
                <a:latin typeface="Calibri"/>
                <a:cs typeface="Calibri"/>
              </a:rPr>
              <a:t> weiteren </a:t>
            </a:r>
            <a:r>
              <a:rPr sz="1089" spc="9" dirty="0">
                <a:latin typeface="Calibri"/>
                <a:cs typeface="Calibri"/>
              </a:rPr>
              <a:t> </a:t>
            </a:r>
            <a:r>
              <a:rPr sz="1089" dirty="0">
                <a:latin typeface="Calibri"/>
                <a:cs typeface="Calibri"/>
              </a:rPr>
              <a:t>Beratung.</a:t>
            </a:r>
          </a:p>
          <a:p>
            <a:pPr marL="238023" marR="297961" indent="-227072">
              <a:lnSpc>
                <a:spcPct val="102499"/>
              </a:lnSpc>
              <a:buFont typeface="Arial"/>
              <a:buChar char="•"/>
              <a:tabLst>
                <a:tab pos="238023" algn="l"/>
                <a:tab pos="238599" algn="l"/>
              </a:tabLst>
            </a:pPr>
            <a:r>
              <a:rPr sz="1089" spc="5" dirty="0">
                <a:latin typeface="Calibri"/>
                <a:cs typeface="Calibri"/>
              </a:rPr>
              <a:t>Sie</a:t>
            </a:r>
            <a:r>
              <a:rPr sz="1089" spc="-5" dirty="0">
                <a:latin typeface="Calibri"/>
                <a:cs typeface="Calibri"/>
              </a:rPr>
              <a:t> </a:t>
            </a:r>
            <a:r>
              <a:rPr sz="1089" spc="5" dirty="0">
                <a:latin typeface="Calibri"/>
                <a:cs typeface="Calibri"/>
              </a:rPr>
              <a:t>wählt</a:t>
            </a:r>
            <a:r>
              <a:rPr sz="1089" spc="18" dirty="0">
                <a:latin typeface="Calibri"/>
                <a:cs typeface="Calibri"/>
              </a:rPr>
              <a:t> </a:t>
            </a:r>
            <a:r>
              <a:rPr sz="1089" spc="5" dirty="0">
                <a:latin typeface="Calibri"/>
                <a:cs typeface="Calibri"/>
              </a:rPr>
              <a:t>Mitglieder</a:t>
            </a:r>
            <a:r>
              <a:rPr sz="1089" spc="32" dirty="0">
                <a:latin typeface="Calibri"/>
                <a:cs typeface="Calibri"/>
              </a:rPr>
              <a:t> </a:t>
            </a:r>
            <a:r>
              <a:rPr sz="1089" spc="5" dirty="0">
                <a:latin typeface="Calibri"/>
                <a:cs typeface="Calibri"/>
              </a:rPr>
              <a:t>in</a:t>
            </a:r>
            <a:r>
              <a:rPr sz="1089" spc="14" dirty="0">
                <a:latin typeface="Calibri"/>
                <a:cs typeface="Calibri"/>
              </a:rPr>
              <a:t> </a:t>
            </a:r>
            <a:r>
              <a:rPr sz="1089" spc="9" dirty="0">
                <a:latin typeface="Calibri"/>
                <a:cs typeface="Calibri"/>
              </a:rPr>
              <a:t>den</a:t>
            </a:r>
            <a:r>
              <a:rPr sz="1089" spc="-9" dirty="0">
                <a:latin typeface="Calibri"/>
                <a:cs typeface="Calibri"/>
              </a:rPr>
              <a:t> </a:t>
            </a:r>
            <a:r>
              <a:rPr sz="1089" dirty="0">
                <a:latin typeface="Calibri"/>
                <a:cs typeface="Calibri"/>
              </a:rPr>
              <a:t>Rat</a:t>
            </a:r>
            <a:r>
              <a:rPr sz="1089" spc="18" dirty="0">
                <a:latin typeface="Calibri"/>
                <a:cs typeface="Calibri"/>
              </a:rPr>
              <a:t> </a:t>
            </a:r>
            <a:r>
              <a:rPr sz="1089" spc="9" dirty="0">
                <a:latin typeface="Calibri"/>
                <a:cs typeface="Calibri"/>
              </a:rPr>
              <a:t>des </a:t>
            </a:r>
            <a:r>
              <a:rPr sz="1089" spc="-236" dirty="0">
                <a:latin typeface="Calibri"/>
                <a:cs typeface="Calibri"/>
              </a:rPr>
              <a:t> </a:t>
            </a:r>
            <a:r>
              <a:rPr sz="1089" dirty="0">
                <a:latin typeface="Calibri"/>
                <a:cs typeface="Calibri"/>
              </a:rPr>
              <a:t>Pastoralen</a:t>
            </a:r>
            <a:r>
              <a:rPr sz="1089" spc="14" dirty="0">
                <a:latin typeface="Calibri"/>
                <a:cs typeface="Calibri"/>
              </a:rPr>
              <a:t> </a:t>
            </a:r>
            <a:r>
              <a:rPr sz="1089" spc="5" dirty="0">
                <a:latin typeface="Calibri"/>
                <a:cs typeface="Calibri"/>
              </a:rPr>
              <a:t>Raums.</a:t>
            </a:r>
            <a:endParaRPr sz="1089" dirty="0">
              <a:latin typeface="Calibri"/>
              <a:cs typeface="Calibri"/>
            </a:endParaRPr>
          </a:p>
        </p:txBody>
      </p:sp>
      <p:sp>
        <p:nvSpPr>
          <p:cNvPr id="11" name="object 11"/>
          <p:cNvSpPr txBox="1"/>
          <p:nvPr/>
        </p:nvSpPr>
        <p:spPr>
          <a:xfrm>
            <a:off x="1792065" y="4520982"/>
            <a:ext cx="848316" cy="182159"/>
          </a:xfrm>
          <a:prstGeom prst="rect">
            <a:avLst/>
          </a:prstGeom>
        </p:spPr>
        <p:txBody>
          <a:bodyPr vert="horz" wrap="square" lIns="0" tIns="14408" rIns="0" bIns="0" rtlCol="0">
            <a:spAutoFit/>
          </a:bodyPr>
          <a:lstStyle/>
          <a:p>
            <a:pPr marL="238023" indent="-227072">
              <a:spcBef>
                <a:spcPts val="113"/>
              </a:spcBef>
              <a:buFont typeface="Arial"/>
              <a:buChar char="•"/>
              <a:tabLst>
                <a:tab pos="238023" algn="l"/>
                <a:tab pos="238599" algn="l"/>
              </a:tabLst>
            </a:pPr>
            <a:r>
              <a:rPr sz="1089" dirty="0">
                <a:latin typeface="Calibri"/>
                <a:cs typeface="Calibri"/>
              </a:rPr>
              <a:t>Charakter:</a:t>
            </a:r>
          </a:p>
        </p:txBody>
      </p:sp>
      <p:sp>
        <p:nvSpPr>
          <p:cNvPr id="12" name="object 12"/>
          <p:cNvSpPr txBox="1"/>
          <p:nvPr/>
        </p:nvSpPr>
        <p:spPr>
          <a:xfrm>
            <a:off x="2007832" y="4691106"/>
            <a:ext cx="2305210" cy="940206"/>
          </a:xfrm>
          <a:prstGeom prst="rect">
            <a:avLst/>
          </a:prstGeom>
        </p:spPr>
        <p:txBody>
          <a:bodyPr vert="horz" wrap="square" lIns="0" tIns="16713" rIns="0" bIns="0" rtlCol="0">
            <a:spAutoFit/>
          </a:bodyPr>
          <a:lstStyle/>
          <a:p>
            <a:pPr marL="227072" marR="4611" indent="-216122">
              <a:lnSpc>
                <a:spcPts val="1243"/>
              </a:lnSpc>
              <a:spcBef>
                <a:spcPts val="132"/>
              </a:spcBef>
              <a:buFont typeface="Wingdings"/>
              <a:buChar char=""/>
              <a:tabLst>
                <a:tab pos="227072" algn="l"/>
                <a:tab pos="227649" algn="l"/>
              </a:tabLst>
            </a:pPr>
            <a:r>
              <a:rPr sz="1044" spc="-14" dirty="0">
                <a:latin typeface="Calibri"/>
                <a:cs typeface="Calibri"/>
              </a:rPr>
              <a:t>Vernetzung</a:t>
            </a:r>
            <a:r>
              <a:rPr sz="1044" spc="9" dirty="0">
                <a:latin typeface="Calibri"/>
                <a:cs typeface="Calibri"/>
              </a:rPr>
              <a:t> </a:t>
            </a:r>
            <a:r>
              <a:rPr sz="1044" spc="-9" dirty="0">
                <a:latin typeface="Calibri"/>
                <a:cs typeface="Calibri"/>
              </a:rPr>
              <a:t>und</a:t>
            </a:r>
            <a:r>
              <a:rPr sz="1044" spc="-5" dirty="0">
                <a:latin typeface="Calibri"/>
                <a:cs typeface="Calibri"/>
              </a:rPr>
              <a:t> </a:t>
            </a:r>
            <a:r>
              <a:rPr sz="1044" spc="-14" dirty="0">
                <a:latin typeface="Calibri"/>
                <a:cs typeface="Calibri"/>
              </a:rPr>
              <a:t>Kommunikation</a:t>
            </a:r>
            <a:r>
              <a:rPr sz="1044" spc="9" dirty="0">
                <a:latin typeface="Calibri"/>
                <a:cs typeface="Calibri"/>
              </a:rPr>
              <a:t> </a:t>
            </a:r>
            <a:r>
              <a:rPr sz="1044" spc="-23" dirty="0">
                <a:latin typeface="Calibri"/>
                <a:cs typeface="Calibri"/>
              </a:rPr>
              <a:t>derer, </a:t>
            </a:r>
            <a:r>
              <a:rPr sz="1044" spc="-222" dirty="0">
                <a:latin typeface="Calibri"/>
                <a:cs typeface="Calibri"/>
              </a:rPr>
              <a:t> </a:t>
            </a:r>
            <a:r>
              <a:rPr sz="1044" spc="-5" dirty="0">
                <a:latin typeface="Calibri"/>
                <a:cs typeface="Calibri"/>
              </a:rPr>
              <a:t>die</a:t>
            </a:r>
            <a:r>
              <a:rPr sz="1044" spc="9" dirty="0">
                <a:latin typeface="Calibri"/>
                <a:cs typeface="Calibri"/>
              </a:rPr>
              <a:t> </a:t>
            </a:r>
            <a:r>
              <a:rPr sz="1044" spc="-9" dirty="0">
                <a:latin typeface="Calibri"/>
                <a:cs typeface="Calibri"/>
              </a:rPr>
              <a:t>kirchliches</a:t>
            </a:r>
            <a:r>
              <a:rPr sz="1044" spc="-5" dirty="0">
                <a:latin typeface="Calibri"/>
                <a:cs typeface="Calibri"/>
              </a:rPr>
              <a:t> </a:t>
            </a:r>
            <a:r>
              <a:rPr sz="1044" spc="-9" dirty="0">
                <a:latin typeface="Calibri"/>
                <a:cs typeface="Calibri"/>
              </a:rPr>
              <a:t>Leben</a:t>
            </a:r>
            <a:r>
              <a:rPr sz="1044" spc="23" dirty="0">
                <a:latin typeface="Calibri"/>
                <a:cs typeface="Calibri"/>
              </a:rPr>
              <a:t> </a:t>
            </a:r>
            <a:r>
              <a:rPr sz="1044" spc="-9" dirty="0">
                <a:latin typeface="Calibri"/>
                <a:cs typeface="Calibri"/>
              </a:rPr>
              <a:t>im</a:t>
            </a:r>
            <a:r>
              <a:rPr sz="1044" spc="5" dirty="0">
                <a:latin typeface="Calibri"/>
                <a:cs typeface="Calibri"/>
              </a:rPr>
              <a:t> </a:t>
            </a:r>
            <a:r>
              <a:rPr sz="1044" spc="-14" dirty="0">
                <a:latin typeface="Calibri"/>
                <a:cs typeface="Calibri"/>
              </a:rPr>
              <a:t>Pastoralen </a:t>
            </a:r>
            <a:r>
              <a:rPr sz="1044" spc="-9" dirty="0">
                <a:latin typeface="Calibri"/>
                <a:cs typeface="Calibri"/>
              </a:rPr>
              <a:t> </a:t>
            </a:r>
            <a:r>
              <a:rPr sz="1044" spc="-5" dirty="0">
                <a:latin typeface="Calibri"/>
                <a:cs typeface="Calibri"/>
              </a:rPr>
              <a:t>Raum</a:t>
            </a:r>
            <a:r>
              <a:rPr sz="1044" spc="-14" dirty="0">
                <a:latin typeface="Calibri"/>
                <a:cs typeface="Calibri"/>
              </a:rPr>
              <a:t> befördern</a:t>
            </a:r>
            <a:r>
              <a:rPr sz="1044" spc="9" dirty="0">
                <a:latin typeface="Calibri"/>
                <a:cs typeface="Calibri"/>
              </a:rPr>
              <a:t> </a:t>
            </a:r>
            <a:r>
              <a:rPr sz="1044" spc="-9" dirty="0">
                <a:latin typeface="Calibri"/>
                <a:cs typeface="Calibri"/>
              </a:rPr>
              <a:t>und</a:t>
            </a:r>
            <a:r>
              <a:rPr sz="1044" spc="9" dirty="0">
                <a:latin typeface="Calibri"/>
                <a:cs typeface="Calibri"/>
              </a:rPr>
              <a:t> </a:t>
            </a:r>
            <a:r>
              <a:rPr sz="1044" spc="-9" dirty="0">
                <a:latin typeface="Calibri"/>
                <a:cs typeface="Calibri"/>
              </a:rPr>
              <a:t>gestalten </a:t>
            </a:r>
            <a:r>
              <a:rPr sz="1044" spc="-5" dirty="0">
                <a:latin typeface="Calibri"/>
                <a:cs typeface="Calibri"/>
              </a:rPr>
              <a:t> </a:t>
            </a:r>
            <a:r>
              <a:rPr sz="1044" spc="-9" dirty="0">
                <a:latin typeface="Calibri"/>
                <a:cs typeface="Calibri"/>
              </a:rPr>
              <a:t>(insbesondere</a:t>
            </a:r>
            <a:r>
              <a:rPr sz="1044" spc="27" dirty="0">
                <a:latin typeface="Calibri"/>
                <a:cs typeface="Calibri"/>
              </a:rPr>
              <a:t> </a:t>
            </a:r>
            <a:r>
              <a:rPr sz="1044" i="1" spc="-9" dirty="0">
                <a:latin typeface="Calibri"/>
                <a:cs typeface="Calibri"/>
              </a:rPr>
              <a:t>Orte</a:t>
            </a:r>
            <a:r>
              <a:rPr sz="1044" i="1" spc="5" dirty="0">
                <a:latin typeface="Calibri"/>
                <a:cs typeface="Calibri"/>
              </a:rPr>
              <a:t> </a:t>
            </a:r>
            <a:r>
              <a:rPr sz="1044" i="1" spc="-9" dirty="0">
                <a:latin typeface="Calibri"/>
                <a:cs typeface="Calibri"/>
              </a:rPr>
              <a:t>von</a:t>
            </a:r>
            <a:r>
              <a:rPr sz="1044" i="1" spc="-23" dirty="0">
                <a:latin typeface="Calibri"/>
                <a:cs typeface="Calibri"/>
              </a:rPr>
              <a:t> </a:t>
            </a:r>
            <a:r>
              <a:rPr sz="1044" i="1" spc="-5" dirty="0">
                <a:latin typeface="Calibri"/>
                <a:cs typeface="Calibri"/>
              </a:rPr>
              <a:t>Kirche</a:t>
            </a:r>
            <a:r>
              <a:rPr sz="1044" spc="-5" dirty="0">
                <a:latin typeface="Calibri"/>
                <a:cs typeface="Calibri"/>
              </a:rPr>
              <a:t>)</a:t>
            </a:r>
            <a:endParaRPr sz="1044" dirty="0">
              <a:latin typeface="Calibri"/>
              <a:cs typeface="Calibri"/>
            </a:endParaRPr>
          </a:p>
          <a:p>
            <a:pPr marL="227072" indent="-216122">
              <a:lnSpc>
                <a:spcPts val="1189"/>
              </a:lnSpc>
              <a:buFont typeface="Wingdings"/>
              <a:buChar char=""/>
              <a:tabLst>
                <a:tab pos="227072" algn="l"/>
                <a:tab pos="227649" algn="l"/>
              </a:tabLst>
            </a:pPr>
            <a:r>
              <a:rPr sz="1044" spc="-9" dirty="0">
                <a:latin typeface="Calibri"/>
                <a:cs typeface="Calibri"/>
              </a:rPr>
              <a:t>eistliche</a:t>
            </a:r>
            <a:r>
              <a:rPr sz="1044" dirty="0">
                <a:latin typeface="Calibri"/>
                <a:cs typeface="Calibri"/>
              </a:rPr>
              <a:t> </a:t>
            </a:r>
            <a:r>
              <a:rPr sz="1044" spc="-9" dirty="0">
                <a:latin typeface="Calibri"/>
                <a:cs typeface="Calibri"/>
              </a:rPr>
              <a:t>Versammlung/</a:t>
            </a:r>
            <a:r>
              <a:rPr sz="1044" spc="5" dirty="0">
                <a:latin typeface="Calibri"/>
                <a:cs typeface="Calibri"/>
              </a:rPr>
              <a:t> </a:t>
            </a:r>
            <a:r>
              <a:rPr sz="1044" spc="-9" dirty="0">
                <a:latin typeface="Calibri"/>
                <a:cs typeface="Calibri"/>
              </a:rPr>
              <a:t>Impulsgeber</a:t>
            </a:r>
            <a:endParaRPr sz="1044" dirty="0">
              <a:latin typeface="Calibri"/>
              <a:cs typeface="Calibri"/>
            </a:endParaRPr>
          </a:p>
          <a:p>
            <a:pPr marL="227072" indent="-216122">
              <a:lnSpc>
                <a:spcPts val="1248"/>
              </a:lnSpc>
              <a:buFont typeface="Wingdings"/>
              <a:buChar char=""/>
              <a:tabLst>
                <a:tab pos="227072" algn="l"/>
                <a:tab pos="227649" algn="l"/>
              </a:tabLst>
            </a:pPr>
            <a:r>
              <a:rPr sz="1044" spc="-9" dirty="0">
                <a:latin typeface="Calibri"/>
                <a:cs typeface="Calibri"/>
              </a:rPr>
              <a:t>dynamisch</a:t>
            </a:r>
            <a:r>
              <a:rPr sz="1044" dirty="0">
                <a:latin typeface="Calibri"/>
                <a:cs typeface="Calibri"/>
              </a:rPr>
              <a:t> </a:t>
            </a:r>
            <a:r>
              <a:rPr sz="1044" spc="-9" dirty="0">
                <a:latin typeface="Calibri"/>
                <a:cs typeface="Calibri"/>
              </a:rPr>
              <a:t>und </a:t>
            </a:r>
            <a:r>
              <a:rPr sz="1044" spc="-14" dirty="0">
                <a:latin typeface="Calibri"/>
                <a:cs typeface="Calibri"/>
              </a:rPr>
              <a:t>offen</a:t>
            </a:r>
            <a:endParaRPr sz="1044" dirty="0">
              <a:latin typeface="Calibri"/>
              <a:cs typeface="Calibri"/>
            </a:endParaRPr>
          </a:p>
        </p:txBody>
      </p:sp>
      <p:pic>
        <p:nvPicPr>
          <p:cNvPr id="13" name="object 13"/>
          <p:cNvPicPr/>
          <p:nvPr/>
        </p:nvPicPr>
        <p:blipFill>
          <a:blip r:embed="rId6" cstate="print"/>
          <a:stretch>
            <a:fillRect/>
          </a:stretch>
        </p:blipFill>
        <p:spPr>
          <a:xfrm>
            <a:off x="7709537" y="4207469"/>
            <a:ext cx="2781466" cy="1623790"/>
          </a:xfrm>
          <a:prstGeom prst="rect">
            <a:avLst/>
          </a:prstGeom>
        </p:spPr>
      </p:pic>
      <p:sp>
        <p:nvSpPr>
          <p:cNvPr id="14" name="object 14"/>
          <p:cNvSpPr txBox="1"/>
          <p:nvPr/>
        </p:nvSpPr>
        <p:spPr>
          <a:xfrm>
            <a:off x="7783776" y="4238823"/>
            <a:ext cx="2601430" cy="1532942"/>
          </a:xfrm>
          <a:prstGeom prst="rect">
            <a:avLst/>
          </a:prstGeom>
        </p:spPr>
        <p:txBody>
          <a:bodyPr vert="horz" wrap="square" lIns="0" tIns="10373" rIns="0" bIns="0" rtlCol="0">
            <a:spAutoFit/>
          </a:bodyPr>
          <a:lstStyle/>
          <a:p>
            <a:pPr marL="238023" marR="140624" indent="-227072">
              <a:lnSpc>
                <a:spcPct val="102299"/>
              </a:lnSpc>
              <a:spcBef>
                <a:spcPts val="82"/>
              </a:spcBef>
              <a:buFont typeface="Arial"/>
              <a:buChar char="•"/>
              <a:tabLst>
                <a:tab pos="238023" algn="l"/>
                <a:tab pos="238599" algn="l"/>
              </a:tabLst>
            </a:pPr>
            <a:r>
              <a:rPr sz="1089" spc="9" dirty="0">
                <a:latin typeface="Calibri"/>
                <a:cs typeface="Calibri"/>
              </a:rPr>
              <a:t>Der </a:t>
            </a:r>
            <a:r>
              <a:rPr sz="1089" dirty="0">
                <a:latin typeface="Calibri"/>
                <a:cs typeface="Calibri"/>
              </a:rPr>
              <a:t>Verbandsvertretung</a:t>
            </a:r>
            <a:r>
              <a:rPr sz="1089" spc="23" dirty="0">
                <a:latin typeface="Calibri"/>
                <a:cs typeface="Calibri"/>
              </a:rPr>
              <a:t> </a:t>
            </a:r>
            <a:r>
              <a:rPr sz="1089" dirty="0">
                <a:latin typeface="Calibri"/>
                <a:cs typeface="Calibri"/>
              </a:rPr>
              <a:t>obliegt</a:t>
            </a:r>
            <a:r>
              <a:rPr sz="1089" spc="36" dirty="0">
                <a:latin typeface="Calibri"/>
                <a:cs typeface="Calibri"/>
              </a:rPr>
              <a:t> </a:t>
            </a:r>
            <a:r>
              <a:rPr sz="1089" spc="5" dirty="0">
                <a:latin typeface="Calibri"/>
                <a:cs typeface="Calibri"/>
              </a:rPr>
              <a:t>die </a:t>
            </a:r>
            <a:r>
              <a:rPr sz="1089" spc="9" dirty="0">
                <a:latin typeface="Calibri"/>
                <a:cs typeface="Calibri"/>
              </a:rPr>
              <a:t> </a:t>
            </a:r>
            <a:r>
              <a:rPr sz="1089" spc="5" dirty="0">
                <a:latin typeface="Calibri"/>
                <a:cs typeface="Calibri"/>
              </a:rPr>
              <a:t>Beschlussfassung</a:t>
            </a:r>
            <a:r>
              <a:rPr sz="1089" spc="32" dirty="0">
                <a:latin typeface="Calibri"/>
                <a:cs typeface="Calibri"/>
              </a:rPr>
              <a:t> </a:t>
            </a:r>
            <a:r>
              <a:rPr sz="1089" spc="9" dirty="0">
                <a:latin typeface="Calibri"/>
                <a:cs typeface="Calibri"/>
              </a:rPr>
              <a:t>über</a:t>
            </a:r>
            <a:r>
              <a:rPr sz="1089" spc="-9" dirty="0">
                <a:latin typeface="Calibri"/>
                <a:cs typeface="Calibri"/>
              </a:rPr>
              <a:t> </a:t>
            </a:r>
            <a:r>
              <a:rPr sz="1089" spc="9" dirty="0">
                <a:latin typeface="Calibri"/>
                <a:cs typeface="Calibri"/>
              </a:rPr>
              <a:t>den </a:t>
            </a:r>
            <a:r>
              <a:rPr sz="1089" spc="14" dirty="0">
                <a:latin typeface="Calibri"/>
                <a:cs typeface="Calibri"/>
              </a:rPr>
              <a:t> </a:t>
            </a:r>
            <a:r>
              <a:rPr sz="1089" spc="5" dirty="0">
                <a:latin typeface="Calibri"/>
                <a:cs typeface="Calibri"/>
              </a:rPr>
              <a:t>Haushaltsplan</a:t>
            </a:r>
            <a:r>
              <a:rPr sz="1089" spc="36" dirty="0">
                <a:latin typeface="Calibri"/>
                <a:cs typeface="Calibri"/>
              </a:rPr>
              <a:t> </a:t>
            </a:r>
            <a:r>
              <a:rPr sz="1089" spc="9" dirty="0">
                <a:latin typeface="Calibri"/>
                <a:cs typeface="Calibri"/>
              </a:rPr>
              <a:t>und</a:t>
            </a:r>
            <a:r>
              <a:rPr sz="1089" spc="-5" dirty="0">
                <a:latin typeface="Calibri"/>
                <a:cs typeface="Calibri"/>
              </a:rPr>
              <a:t> </a:t>
            </a:r>
            <a:r>
              <a:rPr sz="1089" spc="9" dirty="0">
                <a:latin typeface="Calibri"/>
                <a:cs typeface="Calibri"/>
              </a:rPr>
              <a:t>über</a:t>
            </a:r>
            <a:r>
              <a:rPr sz="1089" spc="5" dirty="0">
                <a:latin typeface="Calibri"/>
                <a:cs typeface="Calibri"/>
              </a:rPr>
              <a:t> die </a:t>
            </a:r>
            <a:r>
              <a:rPr sz="1089" spc="9" dirty="0">
                <a:latin typeface="Calibri"/>
                <a:cs typeface="Calibri"/>
              </a:rPr>
              <a:t> </a:t>
            </a:r>
            <a:r>
              <a:rPr sz="1089" spc="5" dirty="0">
                <a:latin typeface="Calibri"/>
                <a:cs typeface="Calibri"/>
              </a:rPr>
              <a:t>Jahresrechnung </a:t>
            </a:r>
            <a:r>
              <a:rPr sz="1089" spc="9" dirty="0">
                <a:latin typeface="Calibri"/>
                <a:cs typeface="Calibri"/>
              </a:rPr>
              <a:t>des </a:t>
            </a:r>
            <a:r>
              <a:rPr sz="1089" spc="5" dirty="0">
                <a:latin typeface="Calibri"/>
                <a:cs typeface="Calibri"/>
              </a:rPr>
              <a:t>Kirchengemeinde- </a:t>
            </a:r>
            <a:r>
              <a:rPr sz="1089" spc="-236" dirty="0">
                <a:latin typeface="Calibri"/>
                <a:cs typeface="Calibri"/>
              </a:rPr>
              <a:t> </a:t>
            </a:r>
            <a:r>
              <a:rPr sz="1089" spc="9" dirty="0">
                <a:latin typeface="Calibri"/>
                <a:cs typeface="Calibri"/>
              </a:rPr>
              <a:t>verbandes</a:t>
            </a:r>
            <a:r>
              <a:rPr sz="1089" dirty="0">
                <a:latin typeface="Calibri"/>
                <a:cs typeface="Calibri"/>
              </a:rPr>
              <a:t> Pastoraler</a:t>
            </a:r>
            <a:r>
              <a:rPr sz="1089" spc="14" dirty="0">
                <a:latin typeface="Calibri"/>
                <a:cs typeface="Calibri"/>
              </a:rPr>
              <a:t> </a:t>
            </a:r>
            <a:r>
              <a:rPr sz="1089" spc="5" dirty="0">
                <a:latin typeface="Calibri"/>
                <a:cs typeface="Calibri"/>
              </a:rPr>
              <a:t>Raum.</a:t>
            </a:r>
            <a:endParaRPr sz="1089" dirty="0">
              <a:latin typeface="Calibri"/>
              <a:cs typeface="Calibri"/>
            </a:endParaRPr>
          </a:p>
          <a:p>
            <a:pPr marL="238023" marR="553849" indent="-227072">
              <a:lnSpc>
                <a:spcPts val="1343"/>
              </a:lnSpc>
              <a:spcBef>
                <a:spcPts val="36"/>
              </a:spcBef>
              <a:buFont typeface="Arial"/>
              <a:buChar char="•"/>
              <a:tabLst>
                <a:tab pos="238023" algn="l"/>
                <a:tab pos="238599" algn="l"/>
              </a:tabLst>
            </a:pPr>
            <a:r>
              <a:rPr sz="1089" spc="5" dirty="0">
                <a:latin typeface="Calibri"/>
                <a:cs typeface="Calibri"/>
              </a:rPr>
              <a:t>Sie</a:t>
            </a:r>
            <a:r>
              <a:rPr sz="1089" spc="-5" dirty="0">
                <a:latin typeface="Calibri"/>
                <a:cs typeface="Calibri"/>
              </a:rPr>
              <a:t> </a:t>
            </a:r>
            <a:r>
              <a:rPr sz="1089" spc="5" dirty="0">
                <a:latin typeface="Calibri"/>
                <a:cs typeface="Calibri"/>
              </a:rPr>
              <a:t>wählt</a:t>
            </a:r>
            <a:r>
              <a:rPr sz="1089" spc="14" dirty="0">
                <a:latin typeface="Calibri"/>
                <a:cs typeface="Calibri"/>
              </a:rPr>
              <a:t> </a:t>
            </a:r>
            <a:r>
              <a:rPr sz="1089" spc="5" dirty="0">
                <a:latin typeface="Calibri"/>
                <a:cs typeface="Calibri"/>
              </a:rPr>
              <a:t>drei</a:t>
            </a:r>
            <a:r>
              <a:rPr sz="1089" spc="-9" dirty="0">
                <a:latin typeface="Calibri"/>
                <a:cs typeface="Calibri"/>
              </a:rPr>
              <a:t> </a:t>
            </a:r>
            <a:r>
              <a:rPr sz="1089" spc="5" dirty="0">
                <a:latin typeface="Calibri"/>
                <a:cs typeface="Calibri"/>
              </a:rPr>
              <a:t>Mitglieder</a:t>
            </a:r>
            <a:r>
              <a:rPr sz="1089" spc="32" dirty="0">
                <a:latin typeface="Calibri"/>
                <a:cs typeface="Calibri"/>
              </a:rPr>
              <a:t> </a:t>
            </a:r>
            <a:r>
              <a:rPr sz="1089" spc="5" dirty="0">
                <a:latin typeface="Calibri"/>
                <a:cs typeface="Calibri"/>
              </a:rPr>
              <a:t>in</a:t>
            </a:r>
            <a:r>
              <a:rPr sz="1089" spc="9" dirty="0">
                <a:latin typeface="Calibri"/>
                <a:cs typeface="Calibri"/>
              </a:rPr>
              <a:t> den </a:t>
            </a:r>
            <a:r>
              <a:rPr sz="1089" spc="-231" dirty="0">
                <a:latin typeface="Calibri"/>
                <a:cs typeface="Calibri"/>
              </a:rPr>
              <a:t> </a:t>
            </a:r>
            <a:r>
              <a:rPr sz="1089" spc="5" dirty="0">
                <a:latin typeface="Calibri"/>
                <a:cs typeface="Calibri"/>
              </a:rPr>
              <a:t>Verbandsausschuss.</a:t>
            </a:r>
            <a:endParaRPr sz="1089" dirty="0">
              <a:latin typeface="Calibri"/>
              <a:cs typeface="Calibri"/>
            </a:endParaRPr>
          </a:p>
          <a:p>
            <a:pPr marL="238023" indent="-227072">
              <a:lnSpc>
                <a:spcPts val="1284"/>
              </a:lnSpc>
              <a:buFont typeface="Arial"/>
              <a:buChar char="•"/>
              <a:tabLst>
                <a:tab pos="238023" algn="l"/>
                <a:tab pos="238599" algn="l"/>
              </a:tabLst>
            </a:pPr>
            <a:r>
              <a:rPr sz="1089" spc="5" dirty="0">
                <a:latin typeface="Calibri"/>
                <a:cs typeface="Calibri"/>
              </a:rPr>
              <a:t>Sie</a:t>
            </a:r>
            <a:r>
              <a:rPr sz="1089" dirty="0">
                <a:latin typeface="Calibri"/>
                <a:cs typeface="Calibri"/>
              </a:rPr>
              <a:t> </a:t>
            </a:r>
            <a:r>
              <a:rPr sz="1089" spc="5" dirty="0">
                <a:latin typeface="Calibri"/>
                <a:cs typeface="Calibri"/>
              </a:rPr>
              <a:t>entsendet</a:t>
            </a:r>
            <a:r>
              <a:rPr sz="1089" spc="18" dirty="0">
                <a:latin typeface="Calibri"/>
                <a:cs typeface="Calibri"/>
              </a:rPr>
              <a:t> </a:t>
            </a:r>
            <a:r>
              <a:rPr sz="1089" spc="5" dirty="0">
                <a:latin typeface="Calibri"/>
                <a:cs typeface="Calibri"/>
              </a:rPr>
              <a:t>ein</a:t>
            </a:r>
            <a:r>
              <a:rPr sz="1089" spc="18" dirty="0">
                <a:latin typeface="Calibri"/>
                <a:cs typeface="Calibri"/>
              </a:rPr>
              <a:t> </a:t>
            </a:r>
            <a:r>
              <a:rPr sz="1089" spc="5" dirty="0">
                <a:latin typeface="Calibri"/>
                <a:cs typeface="Calibri"/>
              </a:rPr>
              <a:t>Mitglied</a:t>
            </a:r>
            <a:r>
              <a:rPr sz="1089" spc="45" dirty="0">
                <a:latin typeface="Calibri"/>
                <a:cs typeface="Calibri"/>
              </a:rPr>
              <a:t> </a:t>
            </a:r>
            <a:r>
              <a:rPr sz="1089" spc="5" dirty="0">
                <a:latin typeface="Calibri"/>
                <a:cs typeface="Calibri"/>
              </a:rPr>
              <a:t>in </a:t>
            </a:r>
            <a:r>
              <a:rPr sz="1089" spc="9" dirty="0">
                <a:latin typeface="Calibri"/>
                <a:cs typeface="Calibri"/>
              </a:rPr>
              <a:t>den </a:t>
            </a:r>
            <a:r>
              <a:rPr sz="1089" dirty="0">
                <a:latin typeface="Calibri"/>
                <a:cs typeface="Calibri"/>
              </a:rPr>
              <a:t>Rat</a:t>
            </a:r>
            <a:r>
              <a:rPr sz="1089" spc="9" dirty="0">
                <a:latin typeface="Calibri"/>
                <a:cs typeface="Calibri"/>
              </a:rPr>
              <a:t> des</a:t>
            </a:r>
            <a:endParaRPr sz="1089" dirty="0">
              <a:latin typeface="Calibri"/>
              <a:cs typeface="Calibri"/>
            </a:endParaRPr>
          </a:p>
          <a:p>
            <a:pPr marL="238023">
              <a:spcBef>
                <a:spcPts val="32"/>
              </a:spcBef>
            </a:pPr>
            <a:r>
              <a:rPr sz="1089" dirty="0">
                <a:latin typeface="Calibri"/>
                <a:cs typeface="Calibri"/>
              </a:rPr>
              <a:t>Pastoralen</a:t>
            </a:r>
            <a:r>
              <a:rPr sz="1089" spc="-5" dirty="0">
                <a:latin typeface="Calibri"/>
                <a:cs typeface="Calibri"/>
              </a:rPr>
              <a:t> </a:t>
            </a:r>
            <a:r>
              <a:rPr sz="1089" spc="5" dirty="0">
                <a:latin typeface="Calibri"/>
                <a:cs typeface="Calibri"/>
              </a:rPr>
              <a:t>Raums.</a:t>
            </a:r>
            <a:endParaRPr sz="1089" dirty="0">
              <a:latin typeface="Calibri"/>
              <a:cs typeface="Calibri"/>
            </a:endParaRPr>
          </a:p>
        </p:txBody>
      </p:sp>
      <p:pic>
        <p:nvPicPr>
          <p:cNvPr id="15" name="object 15"/>
          <p:cNvPicPr/>
          <p:nvPr/>
        </p:nvPicPr>
        <p:blipFill>
          <a:blip r:embed="rId7" cstate="print"/>
          <a:stretch>
            <a:fillRect/>
          </a:stretch>
        </p:blipFill>
        <p:spPr>
          <a:xfrm>
            <a:off x="4586438" y="2113416"/>
            <a:ext cx="3011065" cy="3766252"/>
          </a:xfrm>
          <a:prstGeom prst="rect">
            <a:avLst/>
          </a:prstGeom>
        </p:spPr>
      </p:pic>
      <p:sp>
        <p:nvSpPr>
          <p:cNvPr id="16" name="object 16"/>
          <p:cNvSpPr txBox="1"/>
          <p:nvPr/>
        </p:nvSpPr>
        <p:spPr>
          <a:xfrm>
            <a:off x="4663441" y="2298296"/>
            <a:ext cx="2730521" cy="347693"/>
          </a:xfrm>
          <a:prstGeom prst="rect">
            <a:avLst/>
          </a:prstGeom>
        </p:spPr>
        <p:txBody>
          <a:bodyPr vert="horz" wrap="square" lIns="0" tIns="11526" rIns="0" bIns="0" rtlCol="0">
            <a:spAutoFit/>
          </a:bodyPr>
          <a:lstStyle/>
          <a:p>
            <a:pPr marL="238023" marR="4611" indent="-227072">
              <a:lnSpc>
                <a:spcPct val="101699"/>
              </a:lnSpc>
              <a:spcBef>
                <a:spcPts val="91"/>
              </a:spcBef>
              <a:buFont typeface="Arial"/>
              <a:buChar char="•"/>
              <a:tabLst>
                <a:tab pos="238023" algn="l"/>
                <a:tab pos="238599" algn="l"/>
              </a:tabLst>
            </a:pPr>
            <a:r>
              <a:rPr sz="1089" spc="9" dirty="0">
                <a:latin typeface="Calibri"/>
                <a:cs typeface="Calibri"/>
              </a:rPr>
              <a:t>Der</a:t>
            </a:r>
            <a:r>
              <a:rPr sz="1089" dirty="0">
                <a:latin typeface="Calibri"/>
                <a:cs typeface="Calibri"/>
              </a:rPr>
              <a:t> Rat</a:t>
            </a:r>
            <a:r>
              <a:rPr sz="1089" spc="9" dirty="0">
                <a:latin typeface="Calibri"/>
                <a:cs typeface="Calibri"/>
              </a:rPr>
              <a:t> des</a:t>
            </a:r>
            <a:r>
              <a:rPr sz="1089" spc="-5" dirty="0">
                <a:latin typeface="Calibri"/>
                <a:cs typeface="Calibri"/>
              </a:rPr>
              <a:t> </a:t>
            </a:r>
            <a:r>
              <a:rPr sz="1089" dirty="0">
                <a:latin typeface="Calibri"/>
                <a:cs typeface="Calibri"/>
              </a:rPr>
              <a:t>Pastoralen</a:t>
            </a:r>
            <a:r>
              <a:rPr sz="1089" spc="14" dirty="0">
                <a:latin typeface="Calibri"/>
                <a:cs typeface="Calibri"/>
              </a:rPr>
              <a:t> </a:t>
            </a:r>
            <a:r>
              <a:rPr sz="1089" spc="9" dirty="0">
                <a:latin typeface="Calibri"/>
                <a:cs typeface="Calibri"/>
              </a:rPr>
              <a:t>Raums</a:t>
            </a:r>
            <a:r>
              <a:rPr sz="1089" spc="18" dirty="0">
                <a:latin typeface="Calibri"/>
                <a:cs typeface="Calibri"/>
              </a:rPr>
              <a:t> </a:t>
            </a:r>
            <a:r>
              <a:rPr sz="1089" spc="5" dirty="0">
                <a:latin typeface="Calibri"/>
                <a:cs typeface="Calibri"/>
              </a:rPr>
              <a:t>wirkt</a:t>
            </a:r>
            <a:r>
              <a:rPr sz="1089" spc="14" dirty="0">
                <a:latin typeface="Calibri"/>
                <a:cs typeface="Calibri"/>
              </a:rPr>
              <a:t> </a:t>
            </a:r>
            <a:r>
              <a:rPr sz="1089" spc="5" dirty="0">
                <a:latin typeface="Calibri"/>
                <a:cs typeface="Calibri"/>
              </a:rPr>
              <a:t>mit</a:t>
            </a:r>
            <a:r>
              <a:rPr sz="1089" spc="9" dirty="0">
                <a:latin typeface="Calibri"/>
                <a:cs typeface="Calibri"/>
              </a:rPr>
              <a:t> bei </a:t>
            </a:r>
            <a:r>
              <a:rPr sz="1089" spc="-231" dirty="0">
                <a:latin typeface="Calibri"/>
                <a:cs typeface="Calibri"/>
              </a:rPr>
              <a:t> </a:t>
            </a:r>
            <a:r>
              <a:rPr sz="1089" spc="9" dirty="0">
                <a:latin typeface="Calibri"/>
                <a:cs typeface="Calibri"/>
              </a:rPr>
              <a:t>der</a:t>
            </a:r>
            <a:r>
              <a:rPr sz="1089" spc="-9" dirty="0">
                <a:latin typeface="Calibri"/>
                <a:cs typeface="Calibri"/>
              </a:rPr>
              <a:t> </a:t>
            </a:r>
            <a:r>
              <a:rPr sz="1089" spc="5" dirty="0">
                <a:latin typeface="Calibri"/>
                <a:cs typeface="Calibri"/>
              </a:rPr>
              <a:t>Umsetzung</a:t>
            </a:r>
            <a:r>
              <a:rPr sz="1089" spc="41" dirty="0">
                <a:latin typeface="Calibri"/>
                <a:cs typeface="Calibri"/>
              </a:rPr>
              <a:t> </a:t>
            </a:r>
            <a:r>
              <a:rPr sz="1089" spc="9" dirty="0">
                <a:latin typeface="Calibri"/>
                <a:cs typeface="Calibri"/>
              </a:rPr>
              <a:t>des</a:t>
            </a:r>
            <a:r>
              <a:rPr sz="1089" dirty="0">
                <a:latin typeface="Calibri"/>
                <a:cs typeface="Calibri"/>
              </a:rPr>
              <a:t> </a:t>
            </a:r>
            <a:r>
              <a:rPr sz="1089" spc="5" dirty="0">
                <a:latin typeface="Calibri"/>
                <a:cs typeface="Calibri"/>
              </a:rPr>
              <a:t>Rahmenleitbildes.</a:t>
            </a:r>
            <a:endParaRPr sz="1089" dirty="0">
              <a:latin typeface="Calibri"/>
              <a:cs typeface="Calibri"/>
            </a:endParaRPr>
          </a:p>
        </p:txBody>
      </p:sp>
      <p:sp>
        <p:nvSpPr>
          <p:cNvPr id="17" name="object 17"/>
          <p:cNvSpPr txBox="1"/>
          <p:nvPr/>
        </p:nvSpPr>
        <p:spPr>
          <a:xfrm>
            <a:off x="4879209" y="2637162"/>
            <a:ext cx="2439489" cy="786318"/>
          </a:xfrm>
          <a:prstGeom prst="rect">
            <a:avLst/>
          </a:prstGeom>
        </p:spPr>
        <p:txBody>
          <a:bodyPr vert="horz" wrap="square" lIns="0" tIns="16713" rIns="0" bIns="0" rtlCol="0">
            <a:spAutoFit/>
          </a:bodyPr>
          <a:lstStyle/>
          <a:p>
            <a:pPr marL="227072" marR="278365" indent="-216122">
              <a:lnSpc>
                <a:spcPts val="1243"/>
              </a:lnSpc>
              <a:spcBef>
                <a:spcPts val="132"/>
              </a:spcBef>
              <a:buFont typeface="Wingdings"/>
              <a:buChar char=""/>
              <a:tabLst>
                <a:tab pos="227072" algn="l"/>
                <a:tab pos="227649" algn="l"/>
              </a:tabLst>
            </a:pPr>
            <a:r>
              <a:rPr sz="1044" spc="-9" dirty="0">
                <a:latin typeface="Calibri"/>
                <a:cs typeface="Calibri"/>
              </a:rPr>
              <a:t>Er</a:t>
            </a:r>
            <a:r>
              <a:rPr sz="1044" spc="-14" dirty="0">
                <a:latin typeface="Calibri"/>
                <a:cs typeface="Calibri"/>
              </a:rPr>
              <a:t> </a:t>
            </a:r>
            <a:r>
              <a:rPr sz="1044" spc="-9" dirty="0">
                <a:latin typeface="Calibri"/>
                <a:cs typeface="Calibri"/>
              </a:rPr>
              <a:t>muss</a:t>
            </a:r>
            <a:r>
              <a:rPr sz="1044" spc="-5" dirty="0">
                <a:latin typeface="Calibri"/>
                <a:cs typeface="Calibri"/>
              </a:rPr>
              <a:t> </a:t>
            </a:r>
            <a:r>
              <a:rPr sz="1044" spc="-9" dirty="0">
                <a:latin typeface="Calibri"/>
                <a:cs typeface="Calibri"/>
              </a:rPr>
              <a:t>den</a:t>
            </a:r>
            <a:r>
              <a:rPr sz="1044" dirty="0">
                <a:latin typeface="Calibri"/>
                <a:cs typeface="Calibri"/>
              </a:rPr>
              <a:t> </a:t>
            </a:r>
            <a:r>
              <a:rPr sz="1044" spc="-9" dirty="0">
                <a:latin typeface="Calibri"/>
                <a:cs typeface="Calibri"/>
              </a:rPr>
              <a:t>Schwerpunktsetzungen </a:t>
            </a:r>
            <a:r>
              <a:rPr sz="1044" spc="-222" dirty="0">
                <a:latin typeface="Calibri"/>
                <a:cs typeface="Calibri"/>
              </a:rPr>
              <a:t> </a:t>
            </a:r>
            <a:r>
              <a:rPr sz="1044" spc="-9" dirty="0">
                <a:latin typeface="Calibri"/>
                <a:cs typeface="Calibri"/>
              </a:rPr>
              <a:t>zustimmen.</a:t>
            </a:r>
            <a:endParaRPr sz="1044" dirty="0">
              <a:latin typeface="Calibri"/>
              <a:cs typeface="Calibri"/>
            </a:endParaRPr>
          </a:p>
          <a:p>
            <a:pPr marL="227072" indent="-216122">
              <a:lnSpc>
                <a:spcPts val="1193"/>
              </a:lnSpc>
              <a:buFont typeface="Wingdings"/>
              <a:buChar char=""/>
              <a:tabLst>
                <a:tab pos="227072" algn="l"/>
                <a:tab pos="227649" algn="l"/>
              </a:tabLst>
            </a:pPr>
            <a:r>
              <a:rPr sz="1044" spc="-9" dirty="0">
                <a:latin typeface="Calibri"/>
                <a:cs typeface="Calibri"/>
              </a:rPr>
              <a:t>Er</a:t>
            </a:r>
            <a:r>
              <a:rPr sz="1044" dirty="0">
                <a:latin typeface="Calibri"/>
                <a:cs typeface="Calibri"/>
              </a:rPr>
              <a:t> </a:t>
            </a:r>
            <a:r>
              <a:rPr sz="1044" spc="-14" dirty="0">
                <a:latin typeface="Calibri"/>
                <a:cs typeface="Calibri"/>
              </a:rPr>
              <a:t>fördert</a:t>
            </a:r>
            <a:r>
              <a:rPr sz="1044" spc="14" dirty="0">
                <a:latin typeface="Calibri"/>
                <a:cs typeface="Calibri"/>
              </a:rPr>
              <a:t> </a:t>
            </a:r>
            <a:r>
              <a:rPr sz="1044" spc="-5" dirty="0">
                <a:latin typeface="Calibri"/>
                <a:cs typeface="Calibri"/>
              </a:rPr>
              <a:t>die </a:t>
            </a:r>
            <a:r>
              <a:rPr sz="1044" spc="-9" dirty="0">
                <a:latin typeface="Calibri"/>
                <a:cs typeface="Calibri"/>
              </a:rPr>
              <a:t>diakonisch-missionarischen</a:t>
            </a:r>
            <a:endParaRPr sz="1044" dirty="0">
              <a:latin typeface="Calibri"/>
              <a:cs typeface="Calibri"/>
            </a:endParaRPr>
          </a:p>
          <a:p>
            <a:pPr marL="227072">
              <a:lnSpc>
                <a:spcPts val="1243"/>
              </a:lnSpc>
            </a:pPr>
            <a:r>
              <a:rPr sz="1044" spc="-9" dirty="0">
                <a:latin typeface="Calibri"/>
                <a:cs typeface="Calibri"/>
              </a:rPr>
              <a:t>Kirchenentwicklung</a:t>
            </a:r>
            <a:endParaRPr sz="1044" dirty="0">
              <a:latin typeface="Calibri"/>
              <a:cs typeface="Calibri"/>
            </a:endParaRPr>
          </a:p>
          <a:p>
            <a:pPr marL="227072" indent="-216122">
              <a:lnSpc>
                <a:spcPts val="1248"/>
              </a:lnSpc>
              <a:buFont typeface="Wingdings"/>
              <a:buChar char=""/>
              <a:tabLst>
                <a:tab pos="227072" algn="l"/>
                <a:tab pos="227649" algn="l"/>
              </a:tabLst>
            </a:pPr>
            <a:r>
              <a:rPr sz="1044" spc="-9" dirty="0">
                <a:latin typeface="Calibri"/>
                <a:cs typeface="Calibri"/>
              </a:rPr>
              <a:t>Er</a:t>
            </a:r>
            <a:r>
              <a:rPr sz="1044" spc="-5" dirty="0">
                <a:latin typeface="Calibri"/>
                <a:cs typeface="Calibri"/>
              </a:rPr>
              <a:t> </a:t>
            </a:r>
            <a:r>
              <a:rPr sz="1044" spc="-9" dirty="0">
                <a:latin typeface="Calibri"/>
                <a:cs typeface="Calibri"/>
              </a:rPr>
              <a:t>evaluiert</a:t>
            </a:r>
            <a:r>
              <a:rPr sz="1044" dirty="0">
                <a:latin typeface="Calibri"/>
                <a:cs typeface="Calibri"/>
              </a:rPr>
              <a:t> </a:t>
            </a:r>
            <a:r>
              <a:rPr sz="1044" spc="-5" dirty="0">
                <a:latin typeface="Calibri"/>
                <a:cs typeface="Calibri"/>
              </a:rPr>
              <a:t>die </a:t>
            </a:r>
            <a:r>
              <a:rPr sz="1044" spc="-9" dirty="0">
                <a:latin typeface="Calibri"/>
                <a:cs typeface="Calibri"/>
              </a:rPr>
              <a:t>pastorale</a:t>
            </a:r>
            <a:r>
              <a:rPr sz="1044" spc="5" dirty="0">
                <a:latin typeface="Calibri"/>
                <a:cs typeface="Calibri"/>
              </a:rPr>
              <a:t> </a:t>
            </a:r>
            <a:r>
              <a:rPr sz="1044" spc="-9" dirty="0">
                <a:latin typeface="Calibri"/>
                <a:cs typeface="Calibri"/>
              </a:rPr>
              <a:t>Entwicklung.</a:t>
            </a:r>
            <a:endParaRPr sz="1044" dirty="0">
              <a:latin typeface="Calibri"/>
              <a:cs typeface="Calibri"/>
            </a:endParaRPr>
          </a:p>
        </p:txBody>
      </p:sp>
      <p:sp>
        <p:nvSpPr>
          <p:cNvPr id="18" name="object 18"/>
          <p:cNvSpPr txBox="1"/>
          <p:nvPr/>
        </p:nvSpPr>
        <p:spPr>
          <a:xfrm>
            <a:off x="4663441" y="3425544"/>
            <a:ext cx="2787575" cy="2031600"/>
          </a:xfrm>
          <a:prstGeom prst="rect">
            <a:avLst/>
          </a:prstGeom>
        </p:spPr>
        <p:txBody>
          <a:bodyPr vert="horz" wrap="square" lIns="0" tIns="9797" rIns="0" bIns="0" rtlCol="0">
            <a:spAutoFit/>
          </a:bodyPr>
          <a:lstStyle/>
          <a:p>
            <a:pPr marL="238023" marR="248973" indent="-227072">
              <a:lnSpc>
                <a:spcPct val="102499"/>
              </a:lnSpc>
              <a:spcBef>
                <a:spcPts val="77"/>
              </a:spcBef>
              <a:buFont typeface="Arial"/>
              <a:buChar char="•"/>
              <a:tabLst>
                <a:tab pos="238023" algn="l"/>
                <a:tab pos="238599" algn="l"/>
              </a:tabLst>
            </a:pPr>
            <a:r>
              <a:rPr sz="1089" spc="9" dirty="0">
                <a:latin typeface="Calibri"/>
                <a:cs typeface="Calibri"/>
              </a:rPr>
              <a:t>Er </a:t>
            </a:r>
            <a:r>
              <a:rPr sz="1089" dirty="0">
                <a:latin typeface="Calibri"/>
                <a:cs typeface="Calibri"/>
              </a:rPr>
              <a:t>fördert </a:t>
            </a:r>
            <a:r>
              <a:rPr sz="1089" spc="5" dirty="0">
                <a:latin typeface="Calibri"/>
                <a:cs typeface="Calibri"/>
              </a:rPr>
              <a:t>die </a:t>
            </a:r>
            <a:r>
              <a:rPr sz="1089" spc="9" dirty="0">
                <a:latin typeface="Calibri"/>
                <a:cs typeface="Calibri"/>
              </a:rPr>
              <a:t>Zusammenarbeit und </a:t>
            </a:r>
            <a:r>
              <a:rPr sz="1089" spc="14" dirty="0">
                <a:latin typeface="Calibri"/>
                <a:cs typeface="Calibri"/>
              </a:rPr>
              <a:t> </a:t>
            </a:r>
            <a:r>
              <a:rPr sz="1089" dirty="0">
                <a:latin typeface="Calibri"/>
                <a:cs typeface="Calibri"/>
              </a:rPr>
              <a:t>Vernetzung </a:t>
            </a:r>
            <a:r>
              <a:rPr sz="1089" spc="9" dirty="0">
                <a:latin typeface="Calibri"/>
                <a:cs typeface="Calibri"/>
              </a:rPr>
              <a:t>der </a:t>
            </a:r>
            <a:r>
              <a:rPr sz="1089" spc="5" dirty="0">
                <a:latin typeface="Calibri"/>
                <a:cs typeface="Calibri"/>
              </a:rPr>
              <a:t>Orte von Kirche, </a:t>
            </a:r>
            <a:r>
              <a:rPr sz="1089" spc="9" dirty="0">
                <a:latin typeface="Calibri"/>
                <a:cs typeface="Calibri"/>
              </a:rPr>
              <a:t>der </a:t>
            </a:r>
            <a:r>
              <a:rPr sz="1089" spc="14" dirty="0">
                <a:latin typeface="Calibri"/>
                <a:cs typeface="Calibri"/>
              </a:rPr>
              <a:t> </a:t>
            </a:r>
            <a:r>
              <a:rPr sz="1089" spc="5" dirty="0">
                <a:latin typeface="Calibri"/>
                <a:cs typeface="Calibri"/>
              </a:rPr>
              <a:t>Pfarreien</a:t>
            </a:r>
            <a:r>
              <a:rPr sz="1089" spc="-9" dirty="0">
                <a:latin typeface="Calibri"/>
                <a:cs typeface="Calibri"/>
              </a:rPr>
              <a:t> </a:t>
            </a:r>
            <a:r>
              <a:rPr sz="1089" spc="9" dirty="0">
                <a:latin typeface="Calibri"/>
                <a:cs typeface="Calibri"/>
              </a:rPr>
              <a:t>und</a:t>
            </a:r>
            <a:r>
              <a:rPr sz="1089" spc="-18" dirty="0">
                <a:latin typeface="Calibri"/>
                <a:cs typeface="Calibri"/>
              </a:rPr>
              <a:t> </a:t>
            </a:r>
            <a:r>
              <a:rPr sz="1089" spc="5" dirty="0">
                <a:latin typeface="Calibri"/>
                <a:cs typeface="Calibri"/>
              </a:rPr>
              <a:t>Pfarreiengemeinschaften.</a:t>
            </a:r>
            <a:endParaRPr sz="1089" dirty="0">
              <a:latin typeface="Calibri"/>
              <a:cs typeface="Calibri"/>
            </a:endParaRPr>
          </a:p>
          <a:p>
            <a:pPr marL="238023" marR="213241" indent="-227072">
              <a:lnSpc>
                <a:spcPts val="1343"/>
              </a:lnSpc>
              <a:spcBef>
                <a:spcPts val="36"/>
              </a:spcBef>
              <a:buFont typeface="Arial"/>
              <a:buChar char="•"/>
              <a:tabLst>
                <a:tab pos="238023" algn="l"/>
                <a:tab pos="238599" algn="l"/>
              </a:tabLst>
            </a:pPr>
            <a:r>
              <a:rPr sz="1089" spc="9" dirty="0">
                <a:latin typeface="Calibri"/>
                <a:cs typeface="Calibri"/>
              </a:rPr>
              <a:t>Er </a:t>
            </a:r>
            <a:r>
              <a:rPr sz="1089" spc="5" dirty="0">
                <a:latin typeface="Calibri"/>
                <a:cs typeface="Calibri"/>
              </a:rPr>
              <a:t>sorg mit </a:t>
            </a:r>
            <a:r>
              <a:rPr sz="1089" spc="9" dirty="0">
                <a:latin typeface="Calibri"/>
                <a:cs typeface="Calibri"/>
              </a:rPr>
              <a:t>dem </a:t>
            </a:r>
            <a:r>
              <a:rPr sz="1089" spc="5" dirty="0">
                <a:latin typeface="Calibri"/>
                <a:cs typeface="Calibri"/>
              </a:rPr>
              <a:t>Leitungsteam für gute </a:t>
            </a:r>
            <a:r>
              <a:rPr sz="1089" spc="9" dirty="0">
                <a:latin typeface="Calibri"/>
                <a:cs typeface="Calibri"/>
              </a:rPr>
              <a:t> </a:t>
            </a:r>
            <a:r>
              <a:rPr sz="1089" spc="5" dirty="0">
                <a:latin typeface="Calibri"/>
                <a:cs typeface="Calibri"/>
              </a:rPr>
              <a:t>Rahmenbedingungen</a:t>
            </a:r>
            <a:r>
              <a:rPr sz="1089" spc="32" dirty="0">
                <a:latin typeface="Calibri"/>
                <a:cs typeface="Calibri"/>
              </a:rPr>
              <a:t> </a:t>
            </a:r>
            <a:r>
              <a:rPr sz="1089" spc="5" dirty="0">
                <a:latin typeface="Calibri"/>
                <a:cs typeface="Calibri"/>
              </a:rPr>
              <a:t>für</a:t>
            </a:r>
            <a:r>
              <a:rPr sz="1089" spc="14" dirty="0">
                <a:latin typeface="Calibri"/>
                <a:cs typeface="Calibri"/>
              </a:rPr>
              <a:t> </a:t>
            </a:r>
            <a:r>
              <a:rPr sz="1089" spc="5" dirty="0">
                <a:latin typeface="Calibri"/>
                <a:cs typeface="Calibri"/>
              </a:rPr>
              <a:t>Ehrenamtliche.</a:t>
            </a:r>
            <a:endParaRPr sz="1089" dirty="0">
              <a:latin typeface="Calibri"/>
              <a:cs typeface="Calibri"/>
            </a:endParaRPr>
          </a:p>
          <a:p>
            <a:pPr marL="238023" marR="70888" indent="-227072">
              <a:lnSpc>
                <a:spcPts val="1325"/>
              </a:lnSpc>
              <a:spcBef>
                <a:spcPts val="9"/>
              </a:spcBef>
              <a:buFont typeface="Arial"/>
              <a:buChar char="•"/>
              <a:tabLst>
                <a:tab pos="238023" algn="l"/>
                <a:tab pos="238599" algn="l"/>
              </a:tabLst>
            </a:pPr>
            <a:r>
              <a:rPr sz="1089" spc="5" dirty="0">
                <a:latin typeface="Calibri"/>
                <a:cs typeface="Calibri"/>
              </a:rPr>
              <a:t>Beim</a:t>
            </a:r>
            <a:r>
              <a:rPr sz="1089" spc="14" dirty="0">
                <a:latin typeface="Calibri"/>
                <a:cs typeface="Calibri"/>
              </a:rPr>
              <a:t> </a:t>
            </a:r>
            <a:r>
              <a:rPr sz="1089" spc="5" dirty="0">
                <a:latin typeface="Calibri"/>
                <a:cs typeface="Calibri"/>
              </a:rPr>
              <a:t>Haushaltsplan</a:t>
            </a:r>
            <a:r>
              <a:rPr sz="1089" spc="27" dirty="0">
                <a:latin typeface="Calibri"/>
                <a:cs typeface="Calibri"/>
              </a:rPr>
              <a:t> </a:t>
            </a:r>
            <a:r>
              <a:rPr sz="1089" spc="5" dirty="0">
                <a:latin typeface="Calibri"/>
                <a:cs typeface="Calibri"/>
              </a:rPr>
              <a:t>für</a:t>
            </a:r>
            <a:r>
              <a:rPr sz="1089" spc="9" dirty="0">
                <a:latin typeface="Calibri"/>
                <a:cs typeface="Calibri"/>
              </a:rPr>
              <a:t> den </a:t>
            </a:r>
            <a:r>
              <a:rPr sz="1089" spc="14" dirty="0">
                <a:latin typeface="Calibri"/>
                <a:cs typeface="Calibri"/>
              </a:rPr>
              <a:t> </a:t>
            </a:r>
            <a:r>
              <a:rPr sz="1089" spc="5" dirty="0">
                <a:latin typeface="Calibri"/>
                <a:cs typeface="Calibri"/>
              </a:rPr>
              <a:t>Kirchengemeindeverband</a:t>
            </a:r>
            <a:r>
              <a:rPr sz="1089" spc="23" dirty="0">
                <a:latin typeface="Calibri"/>
                <a:cs typeface="Calibri"/>
              </a:rPr>
              <a:t> </a:t>
            </a:r>
            <a:r>
              <a:rPr sz="1089" dirty="0">
                <a:latin typeface="Calibri"/>
                <a:cs typeface="Calibri"/>
              </a:rPr>
              <a:t>PastR</a:t>
            </a:r>
            <a:r>
              <a:rPr sz="1089" spc="5" dirty="0">
                <a:latin typeface="Calibri"/>
                <a:cs typeface="Calibri"/>
              </a:rPr>
              <a:t> arbeitet</a:t>
            </a:r>
            <a:r>
              <a:rPr sz="1089" spc="36" dirty="0">
                <a:latin typeface="Calibri"/>
                <a:cs typeface="Calibri"/>
              </a:rPr>
              <a:t> </a:t>
            </a:r>
            <a:r>
              <a:rPr sz="1089" spc="9" dirty="0">
                <a:latin typeface="Calibri"/>
                <a:cs typeface="Calibri"/>
              </a:rPr>
              <a:t>er</a:t>
            </a:r>
            <a:endParaRPr sz="1089" dirty="0">
              <a:latin typeface="Calibri"/>
              <a:cs typeface="Calibri"/>
            </a:endParaRPr>
          </a:p>
          <a:p>
            <a:pPr marL="238023">
              <a:lnSpc>
                <a:spcPts val="1298"/>
              </a:lnSpc>
            </a:pPr>
            <a:r>
              <a:rPr sz="1089" spc="9" dirty="0">
                <a:latin typeface="Calibri"/>
                <a:cs typeface="Calibri"/>
              </a:rPr>
              <a:t>eng</a:t>
            </a:r>
            <a:r>
              <a:rPr sz="1089" spc="-14" dirty="0">
                <a:latin typeface="Calibri"/>
                <a:cs typeface="Calibri"/>
              </a:rPr>
              <a:t> </a:t>
            </a:r>
            <a:r>
              <a:rPr sz="1089" spc="5" dirty="0">
                <a:latin typeface="Calibri"/>
                <a:cs typeface="Calibri"/>
              </a:rPr>
              <a:t>mit </a:t>
            </a:r>
            <a:r>
              <a:rPr sz="1089" spc="9" dirty="0">
                <a:latin typeface="Calibri"/>
                <a:cs typeface="Calibri"/>
              </a:rPr>
              <a:t>der</a:t>
            </a:r>
            <a:r>
              <a:rPr sz="1089" spc="-23" dirty="0">
                <a:latin typeface="Calibri"/>
                <a:cs typeface="Calibri"/>
              </a:rPr>
              <a:t> </a:t>
            </a:r>
            <a:r>
              <a:rPr sz="1089" spc="5" dirty="0">
                <a:latin typeface="Calibri"/>
                <a:cs typeface="Calibri"/>
              </a:rPr>
              <a:t>Verbandsvertretungzusammen.</a:t>
            </a:r>
            <a:endParaRPr sz="1089" dirty="0">
              <a:latin typeface="Calibri"/>
              <a:cs typeface="Calibri"/>
            </a:endParaRPr>
          </a:p>
          <a:p>
            <a:pPr marL="238023" marR="36885" indent="-227072">
              <a:lnSpc>
                <a:spcPct val="102499"/>
              </a:lnSpc>
              <a:buFont typeface="Arial"/>
              <a:buChar char="•"/>
              <a:tabLst>
                <a:tab pos="238023" algn="l"/>
                <a:tab pos="238599" algn="l"/>
              </a:tabLst>
            </a:pPr>
            <a:r>
              <a:rPr sz="1089" spc="9" dirty="0">
                <a:latin typeface="Calibri"/>
                <a:cs typeface="Calibri"/>
              </a:rPr>
              <a:t>Er</a:t>
            </a:r>
            <a:r>
              <a:rPr sz="1089" dirty="0">
                <a:latin typeface="Calibri"/>
                <a:cs typeface="Calibri"/>
              </a:rPr>
              <a:t> </a:t>
            </a:r>
            <a:r>
              <a:rPr sz="1089" spc="5" dirty="0">
                <a:latin typeface="Calibri"/>
                <a:cs typeface="Calibri"/>
              </a:rPr>
              <a:t>wählt</a:t>
            </a:r>
            <a:r>
              <a:rPr sz="1089" spc="9" dirty="0">
                <a:latin typeface="Calibri"/>
                <a:cs typeface="Calibri"/>
              </a:rPr>
              <a:t> der</a:t>
            </a:r>
            <a:r>
              <a:rPr sz="1089" spc="5" dirty="0">
                <a:latin typeface="Calibri"/>
                <a:cs typeface="Calibri"/>
              </a:rPr>
              <a:t> ehrenamtlichen</a:t>
            </a:r>
            <a:r>
              <a:rPr sz="1089" spc="14" dirty="0">
                <a:latin typeface="Calibri"/>
                <a:cs typeface="Calibri"/>
              </a:rPr>
              <a:t> </a:t>
            </a:r>
            <a:r>
              <a:rPr sz="1089" spc="5" dirty="0">
                <a:latin typeface="Calibri"/>
                <a:cs typeface="Calibri"/>
              </a:rPr>
              <a:t>Mitglieder</a:t>
            </a:r>
            <a:r>
              <a:rPr sz="1089" spc="41" dirty="0">
                <a:latin typeface="Calibri"/>
                <a:cs typeface="Calibri"/>
              </a:rPr>
              <a:t> </a:t>
            </a:r>
            <a:r>
              <a:rPr sz="1089" spc="9" dirty="0">
                <a:latin typeface="Calibri"/>
                <a:cs typeface="Calibri"/>
              </a:rPr>
              <a:t>des </a:t>
            </a:r>
            <a:r>
              <a:rPr sz="1089" spc="-231" dirty="0">
                <a:latin typeface="Calibri"/>
                <a:cs typeface="Calibri"/>
              </a:rPr>
              <a:t> </a:t>
            </a:r>
            <a:r>
              <a:rPr sz="1089" spc="5" dirty="0">
                <a:latin typeface="Calibri"/>
                <a:cs typeface="Calibri"/>
              </a:rPr>
              <a:t>Leitungsteams.</a:t>
            </a:r>
            <a:endParaRPr sz="1089" dirty="0">
              <a:latin typeface="Calibri"/>
              <a:cs typeface="Calibri"/>
            </a:endParaRPr>
          </a:p>
          <a:p>
            <a:pPr marL="238023" marR="4611" indent="-227072">
              <a:lnSpc>
                <a:spcPts val="1343"/>
              </a:lnSpc>
              <a:spcBef>
                <a:spcPts val="36"/>
              </a:spcBef>
              <a:buFont typeface="Arial"/>
              <a:buChar char="•"/>
              <a:tabLst>
                <a:tab pos="238023" algn="l"/>
                <a:tab pos="238599" algn="l"/>
              </a:tabLst>
            </a:pPr>
            <a:r>
              <a:rPr sz="1089" spc="9" dirty="0">
                <a:latin typeface="Calibri"/>
                <a:cs typeface="Calibri"/>
              </a:rPr>
              <a:t>Er</a:t>
            </a:r>
            <a:r>
              <a:rPr sz="1089" dirty="0">
                <a:latin typeface="Calibri"/>
                <a:cs typeface="Calibri"/>
              </a:rPr>
              <a:t> </a:t>
            </a:r>
            <a:r>
              <a:rPr sz="1089" spc="5" dirty="0">
                <a:latin typeface="Calibri"/>
                <a:cs typeface="Calibri"/>
              </a:rPr>
              <a:t>wählt</a:t>
            </a:r>
            <a:r>
              <a:rPr sz="1089" spc="9" dirty="0">
                <a:latin typeface="Calibri"/>
                <a:cs typeface="Calibri"/>
              </a:rPr>
              <a:t> </a:t>
            </a:r>
            <a:r>
              <a:rPr sz="1089" spc="5" dirty="0">
                <a:latin typeface="Calibri"/>
                <a:cs typeface="Calibri"/>
              </a:rPr>
              <a:t>Mitglieder</a:t>
            </a:r>
            <a:r>
              <a:rPr sz="1089" spc="41" dirty="0">
                <a:latin typeface="Calibri"/>
                <a:cs typeface="Calibri"/>
              </a:rPr>
              <a:t> </a:t>
            </a:r>
            <a:r>
              <a:rPr sz="1089" spc="9" dirty="0">
                <a:latin typeface="Calibri"/>
                <a:cs typeface="Calibri"/>
              </a:rPr>
              <a:t>der</a:t>
            </a:r>
            <a:r>
              <a:rPr sz="1089" spc="-9" dirty="0">
                <a:latin typeface="Calibri"/>
                <a:cs typeface="Calibri"/>
              </a:rPr>
              <a:t> </a:t>
            </a:r>
            <a:r>
              <a:rPr sz="1089" spc="5" dirty="0">
                <a:latin typeface="Calibri"/>
                <a:cs typeface="Calibri"/>
              </a:rPr>
              <a:t>diözesanen</a:t>
            </a:r>
            <a:r>
              <a:rPr sz="1089" spc="9" dirty="0">
                <a:latin typeface="Calibri"/>
                <a:cs typeface="Calibri"/>
              </a:rPr>
              <a:t> </a:t>
            </a:r>
            <a:r>
              <a:rPr sz="1089" spc="5" dirty="0">
                <a:latin typeface="Calibri"/>
                <a:cs typeface="Calibri"/>
              </a:rPr>
              <a:t>Gremien </a:t>
            </a:r>
            <a:r>
              <a:rPr sz="1089" spc="-231" dirty="0">
                <a:latin typeface="Calibri"/>
                <a:cs typeface="Calibri"/>
              </a:rPr>
              <a:t> </a:t>
            </a:r>
            <a:r>
              <a:rPr sz="1089" spc="9" dirty="0">
                <a:latin typeface="Calibri"/>
                <a:cs typeface="Calibri"/>
              </a:rPr>
              <a:t>(oder</a:t>
            </a:r>
            <a:r>
              <a:rPr sz="1089" spc="-9" dirty="0">
                <a:latin typeface="Calibri"/>
                <a:cs typeface="Calibri"/>
              </a:rPr>
              <a:t> </a:t>
            </a:r>
            <a:r>
              <a:rPr sz="1089" spc="9" dirty="0">
                <a:latin typeface="Calibri"/>
                <a:cs typeface="Calibri"/>
              </a:rPr>
              <a:t>der</a:t>
            </a:r>
            <a:r>
              <a:rPr sz="1089" spc="5" dirty="0">
                <a:latin typeface="Calibri"/>
                <a:cs typeface="Calibri"/>
              </a:rPr>
              <a:t> Delegierten</a:t>
            </a:r>
            <a:r>
              <a:rPr sz="1089" spc="27" dirty="0">
                <a:latin typeface="Calibri"/>
                <a:cs typeface="Calibri"/>
              </a:rPr>
              <a:t> </a:t>
            </a:r>
            <a:r>
              <a:rPr sz="1089" spc="5" dirty="0">
                <a:latin typeface="Calibri"/>
                <a:cs typeface="Calibri"/>
              </a:rPr>
              <a:t>für diese</a:t>
            </a:r>
            <a:r>
              <a:rPr sz="1089" spc="18" dirty="0">
                <a:latin typeface="Calibri"/>
                <a:cs typeface="Calibri"/>
              </a:rPr>
              <a:t> </a:t>
            </a:r>
            <a:r>
              <a:rPr sz="1089" dirty="0">
                <a:latin typeface="Calibri"/>
                <a:cs typeface="Calibri"/>
              </a:rPr>
              <a:t>Wahl)</a:t>
            </a:r>
          </a:p>
        </p:txBody>
      </p:sp>
      <p:pic>
        <p:nvPicPr>
          <p:cNvPr id="19" name="object 19"/>
          <p:cNvPicPr/>
          <p:nvPr/>
        </p:nvPicPr>
        <p:blipFill>
          <a:blip r:embed="rId8" cstate="print"/>
          <a:stretch>
            <a:fillRect/>
          </a:stretch>
        </p:blipFill>
        <p:spPr>
          <a:xfrm>
            <a:off x="7709537" y="1491010"/>
            <a:ext cx="2781466" cy="578146"/>
          </a:xfrm>
          <a:prstGeom prst="rect">
            <a:avLst/>
          </a:prstGeom>
        </p:spPr>
      </p:pic>
      <p:sp>
        <p:nvSpPr>
          <p:cNvPr id="20" name="object 20"/>
          <p:cNvSpPr txBox="1"/>
          <p:nvPr/>
        </p:nvSpPr>
        <p:spPr>
          <a:xfrm>
            <a:off x="8455976" y="1662057"/>
            <a:ext cx="1289765" cy="207787"/>
          </a:xfrm>
          <a:prstGeom prst="rect">
            <a:avLst/>
          </a:prstGeom>
        </p:spPr>
        <p:txBody>
          <a:bodyPr vert="horz" wrap="square" lIns="0" tIns="12102" rIns="0" bIns="0" rtlCol="0">
            <a:spAutoFit/>
          </a:bodyPr>
          <a:lstStyle/>
          <a:p>
            <a:pPr marL="11527">
              <a:spcBef>
                <a:spcPts val="95"/>
              </a:spcBef>
            </a:pPr>
            <a:r>
              <a:rPr sz="1271" spc="-9" dirty="0">
                <a:latin typeface="Calibri"/>
                <a:cs typeface="Calibri"/>
              </a:rPr>
              <a:t>Verbandsausschuss</a:t>
            </a:r>
            <a:endParaRPr sz="1271" dirty="0">
              <a:latin typeface="Calibri"/>
              <a:cs typeface="Calibri"/>
            </a:endParaRPr>
          </a:p>
        </p:txBody>
      </p:sp>
      <p:pic>
        <p:nvPicPr>
          <p:cNvPr id="21" name="object 21"/>
          <p:cNvPicPr/>
          <p:nvPr/>
        </p:nvPicPr>
        <p:blipFill>
          <a:blip r:embed="rId9" cstate="print"/>
          <a:stretch>
            <a:fillRect/>
          </a:stretch>
        </p:blipFill>
        <p:spPr>
          <a:xfrm>
            <a:off x="7709537" y="2113417"/>
            <a:ext cx="2781466" cy="1390041"/>
          </a:xfrm>
          <a:prstGeom prst="rect">
            <a:avLst/>
          </a:prstGeom>
        </p:spPr>
      </p:pic>
      <p:sp>
        <p:nvSpPr>
          <p:cNvPr id="22" name="object 22"/>
          <p:cNvSpPr txBox="1"/>
          <p:nvPr/>
        </p:nvSpPr>
        <p:spPr>
          <a:xfrm>
            <a:off x="7783776" y="2144768"/>
            <a:ext cx="2566275" cy="859361"/>
          </a:xfrm>
          <a:prstGeom prst="rect">
            <a:avLst/>
          </a:prstGeom>
        </p:spPr>
        <p:txBody>
          <a:bodyPr vert="horz" wrap="square" lIns="0" tIns="10373" rIns="0" bIns="0" rtlCol="0">
            <a:spAutoFit/>
          </a:bodyPr>
          <a:lstStyle/>
          <a:p>
            <a:pPr marL="238023" marR="92788" indent="-227072">
              <a:lnSpc>
                <a:spcPct val="102099"/>
              </a:lnSpc>
              <a:spcBef>
                <a:spcPts val="82"/>
              </a:spcBef>
              <a:buFont typeface="Arial"/>
              <a:buChar char="•"/>
              <a:tabLst>
                <a:tab pos="238023" algn="l"/>
                <a:tab pos="238599" algn="l"/>
              </a:tabLst>
            </a:pPr>
            <a:r>
              <a:rPr sz="1089" spc="9" dirty="0">
                <a:latin typeface="Calibri"/>
                <a:cs typeface="Calibri"/>
              </a:rPr>
              <a:t>Der</a:t>
            </a:r>
            <a:r>
              <a:rPr sz="1089" spc="5" dirty="0">
                <a:latin typeface="Calibri"/>
                <a:cs typeface="Calibri"/>
              </a:rPr>
              <a:t> Verbandsausschuss</a:t>
            </a:r>
            <a:r>
              <a:rPr sz="1089" dirty="0">
                <a:latin typeface="Calibri"/>
                <a:cs typeface="Calibri"/>
              </a:rPr>
              <a:t> </a:t>
            </a:r>
            <a:r>
              <a:rPr sz="1089" spc="5" dirty="0">
                <a:latin typeface="Calibri"/>
                <a:cs typeface="Calibri"/>
              </a:rPr>
              <a:t>nimmt</a:t>
            </a:r>
            <a:r>
              <a:rPr sz="1089" spc="18" dirty="0">
                <a:latin typeface="Calibri"/>
                <a:cs typeface="Calibri"/>
              </a:rPr>
              <a:t> </a:t>
            </a:r>
            <a:r>
              <a:rPr sz="1089" spc="5" dirty="0">
                <a:latin typeface="Calibri"/>
                <a:cs typeface="Calibri"/>
              </a:rPr>
              <a:t>die </a:t>
            </a:r>
            <a:r>
              <a:rPr sz="1089" spc="9" dirty="0">
                <a:latin typeface="Calibri"/>
                <a:cs typeface="Calibri"/>
              </a:rPr>
              <a:t> </a:t>
            </a:r>
            <a:r>
              <a:rPr sz="1089" dirty="0">
                <a:latin typeface="Calibri"/>
                <a:cs typeface="Calibri"/>
              </a:rPr>
              <a:t>Aufgaben </a:t>
            </a:r>
            <a:r>
              <a:rPr sz="1089" spc="9" dirty="0">
                <a:latin typeface="Calibri"/>
                <a:cs typeface="Calibri"/>
              </a:rPr>
              <a:t>des </a:t>
            </a:r>
            <a:r>
              <a:rPr sz="1089" spc="5" dirty="0">
                <a:latin typeface="Calibri"/>
                <a:cs typeface="Calibri"/>
              </a:rPr>
              <a:t>Verbandes einschließlich </a:t>
            </a:r>
            <a:r>
              <a:rPr sz="1089" spc="-236" dirty="0">
                <a:latin typeface="Calibri"/>
                <a:cs typeface="Calibri"/>
              </a:rPr>
              <a:t> </a:t>
            </a:r>
            <a:r>
              <a:rPr sz="1089" spc="9" dirty="0">
                <a:latin typeface="Calibri"/>
                <a:cs typeface="Calibri"/>
              </a:rPr>
              <a:t>der</a:t>
            </a:r>
            <a:r>
              <a:rPr sz="1089" spc="-9" dirty="0">
                <a:latin typeface="Calibri"/>
                <a:cs typeface="Calibri"/>
              </a:rPr>
              <a:t> </a:t>
            </a:r>
            <a:r>
              <a:rPr sz="1089" dirty="0">
                <a:latin typeface="Calibri"/>
                <a:cs typeface="Calibri"/>
              </a:rPr>
              <a:t>Vermögensverwaltung</a:t>
            </a:r>
            <a:r>
              <a:rPr sz="1089" spc="45" dirty="0">
                <a:latin typeface="Calibri"/>
                <a:cs typeface="Calibri"/>
              </a:rPr>
              <a:t> </a:t>
            </a:r>
            <a:r>
              <a:rPr sz="1089" spc="-14" dirty="0">
                <a:latin typeface="Calibri"/>
                <a:cs typeface="Calibri"/>
              </a:rPr>
              <a:t>wahr.</a:t>
            </a:r>
            <a:endParaRPr sz="1089" dirty="0">
              <a:latin typeface="Calibri"/>
              <a:cs typeface="Calibri"/>
            </a:endParaRPr>
          </a:p>
          <a:p>
            <a:pPr marL="238023" marR="4611" indent="-227072">
              <a:lnSpc>
                <a:spcPct val="102499"/>
              </a:lnSpc>
              <a:buFont typeface="Arial"/>
              <a:buChar char="•"/>
              <a:tabLst>
                <a:tab pos="238023" algn="l"/>
                <a:tab pos="238599" algn="l"/>
              </a:tabLst>
            </a:pPr>
            <a:r>
              <a:rPr sz="1089" spc="9" dirty="0">
                <a:latin typeface="Calibri"/>
                <a:cs typeface="Calibri"/>
              </a:rPr>
              <a:t>Er </a:t>
            </a:r>
            <a:r>
              <a:rPr sz="1089" dirty="0">
                <a:latin typeface="Calibri"/>
                <a:cs typeface="Calibri"/>
              </a:rPr>
              <a:t>vertritt</a:t>
            </a:r>
            <a:r>
              <a:rPr sz="1089" spc="27" dirty="0">
                <a:latin typeface="Calibri"/>
                <a:cs typeface="Calibri"/>
              </a:rPr>
              <a:t> </a:t>
            </a:r>
            <a:r>
              <a:rPr sz="1089" spc="9" dirty="0">
                <a:latin typeface="Calibri"/>
                <a:cs typeface="Calibri"/>
              </a:rPr>
              <a:t>den</a:t>
            </a:r>
            <a:r>
              <a:rPr sz="1089" spc="14" dirty="0">
                <a:latin typeface="Calibri"/>
                <a:cs typeface="Calibri"/>
              </a:rPr>
              <a:t> </a:t>
            </a:r>
            <a:r>
              <a:rPr sz="1089" spc="5" dirty="0">
                <a:latin typeface="Calibri"/>
                <a:cs typeface="Calibri"/>
              </a:rPr>
              <a:t>Kirchengemeindeverband </a:t>
            </a:r>
            <a:r>
              <a:rPr sz="1089" spc="-231" dirty="0">
                <a:latin typeface="Calibri"/>
                <a:cs typeface="Calibri"/>
              </a:rPr>
              <a:t> </a:t>
            </a:r>
            <a:r>
              <a:rPr sz="1089" spc="5" dirty="0">
                <a:latin typeface="Calibri"/>
                <a:cs typeface="Calibri"/>
              </a:rPr>
              <a:t>im </a:t>
            </a:r>
            <a:r>
              <a:rPr sz="1089" spc="-9" dirty="0">
                <a:latin typeface="Calibri"/>
                <a:cs typeface="Calibri"/>
              </a:rPr>
              <a:t>Rechtsverkehr.</a:t>
            </a:r>
            <a:endParaRPr sz="1089" dirty="0">
              <a:latin typeface="Calibri"/>
              <a:cs typeface="Calibri"/>
            </a:endParaRPr>
          </a:p>
        </p:txBody>
      </p:sp>
    </p:spTree>
    <p:extLst>
      <p:ext uri="{BB962C8B-B14F-4D97-AF65-F5344CB8AC3E}">
        <p14:creationId xmlns:p14="http://schemas.microsoft.com/office/powerpoint/2010/main" val="2628224816"/>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enutzerdefiniert 1">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5265</Words>
  <Application>Microsoft Office PowerPoint</Application>
  <PresentationFormat>Breitbild</PresentationFormat>
  <Paragraphs>1015</Paragraphs>
  <Slides>71</Slides>
  <Notes>8</Notes>
  <HiddenSlides>0</HiddenSlides>
  <MMClips>0</MMClips>
  <ScaleCrop>false</ScaleCrop>
  <HeadingPairs>
    <vt:vector size="6" baseType="variant">
      <vt:variant>
        <vt:lpstr>Verwendete Schriftarten</vt:lpstr>
      </vt:variant>
      <vt:variant>
        <vt:i4>9</vt:i4>
      </vt:variant>
      <vt:variant>
        <vt:lpstr>Design</vt:lpstr>
      </vt:variant>
      <vt:variant>
        <vt:i4>2</vt:i4>
      </vt:variant>
      <vt:variant>
        <vt:lpstr>Folientitel</vt:lpstr>
      </vt:variant>
      <vt:variant>
        <vt:i4>71</vt:i4>
      </vt:variant>
    </vt:vector>
  </HeadingPairs>
  <TitlesOfParts>
    <vt:vector size="82" baseType="lpstr">
      <vt:lpstr>Arial</vt:lpstr>
      <vt:lpstr>Calibri</vt:lpstr>
      <vt:lpstr>Franklin Gothic Medium Cond</vt:lpstr>
      <vt:lpstr>Gill Sans MT</vt:lpstr>
      <vt:lpstr>Myriad Pro</vt:lpstr>
      <vt:lpstr>Nunito</vt:lpstr>
      <vt:lpstr>Symbol</vt:lpstr>
      <vt:lpstr>Times New Roman</vt:lpstr>
      <vt:lpstr>Wingdings</vt:lpstr>
      <vt:lpstr>Office</vt:lpstr>
      <vt:lpstr>Shift</vt:lpstr>
      <vt:lpstr>PowerPoint-Präsentation</vt:lpstr>
      <vt:lpstr>PowerPoint-Präsentation</vt:lpstr>
      <vt:lpstr>Die jungen Menschen und die Kirche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Gremien im pastoralen Raum</vt:lpstr>
      <vt:lpstr>PowerPoint-Präsentation</vt:lpstr>
      <vt:lpstr>PowerPoint-Präsentation</vt:lpstr>
      <vt:lpstr>Gremien im pastoralen  Raum: Zugang zum „Rat  des Pastoralen Raums“</vt:lpstr>
      <vt:lpstr>Gremien im pastoralen Raum: Mitgliedschaft</vt:lpstr>
      <vt:lpstr>Gremien im pastoralen Raum: Aufgaben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Thomas Fößel</dc:creator>
  <cp:lastModifiedBy>Thomas Fößel</cp:lastModifiedBy>
  <cp:revision>59</cp:revision>
  <cp:lastPrinted>2021-03-12T14:28:49Z</cp:lastPrinted>
  <dcterms:created xsi:type="dcterms:W3CDTF">2021-02-04T06:58:34Z</dcterms:created>
  <dcterms:modified xsi:type="dcterms:W3CDTF">2023-09-07T15:55:24Z</dcterms:modified>
</cp:coreProperties>
</file>