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446" r:id="rId2"/>
    <p:sldId id="445" r:id="rId3"/>
    <p:sldId id="455" r:id="rId4"/>
    <p:sldId id="399" r:id="rId5"/>
    <p:sldId id="403" r:id="rId6"/>
    <p:sldId id="451" r:id="rId7"/>
    <p:sldId id="452" r:id="rId8"/>
    <p:sldId id="583" r:id="rId9"/>
    <p:sldId id="581" r:id="rId10"/>
    <p:sldId id="582" r:id="rId11"/>
    <p:sldId id="594" r:id="rId12"/>
    <p:sldId id="584" r:id="rId13"/>
    <p:sldId id="585" r:id="rId14"/>
    <p:sldId id="593" r:id="rId15"/>
    <p:sldId id="586" r:id="rId16"/>
    <p:sldId id="595" r:id="rId17"/>
    <p:sldId id="588" r:id="rId18"/>
    <p:sldId id="589" r:id="rId19"/>
    <p:sldId id="590" r:id="rId20"/>
    <p:sldId id="591" r:id="rId21"/>
    <p:sldId id="592" r:id="rId22"/>
    <p:sldId id="471" r:id="rId23"/>
    <p:sldId id="474" r:id="rId24"/>
    <p:sldId id="473" r:id="rId25"/>
    <p:sldId id="472" r:id="rId26"/>
    <p:sldId id="580" r:id="rId27"/>
    <p:sldId id="448" r:id="rId28"/>
    <p:sldId id="393" r:id="rId29"/>
    <p:sldId id="429" r:id="rId30"/>
    <p:sldId id="392" r:id="rId31"/>
    <p:sldId id="449" r:id="rId3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E8139F-1BA4-410B-B5A6-7A8A2C089A10}" v="30" dt="2024-02-06T14:16:22.29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92" autoAdjust="0"/>
  </p:normalViewPr>
  <p:slideViewPr>
    <p:cSldViewPr snapToGrid="0" showGuides="1">
      <p:cViewPr varScale="1">
        <p:scale>
          <a:sx n="81" d="100"/>
          <a:sy n="81" d="100"/>
        </p:scale>
        <p:origin x="1017" y="39"/>
      </p:cViewPr>
      <p:guideLst>
        <p:guide orient="horz" pos="1026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Fößel" userId="a0af8eb58100e859" providerId="LiveId" clId="{95E8139F-1BA4-410B-B5A6-7A8A2C089A10}"/>
    <pc:docChg chg="undo custSel addSld delSld modSld sldOrd">
      <pc:chgData name="Thomas Fößel" userId="a0af8eb58100e859" providerId="LiveId" clId="{95E8139F-1BA4-410B-B5A6-7A8A2C089A10}" dt="2024-02-06T17:33:36.950" v="6340" actId="20577"/>
      <pc:docMkLst>
        <pc:docMk/>
      </pc:docMkLst>
      <pc:sldChg chg="addSp modSp add del ord">
        <pc:chgData name="Thomas Fößel" userId="a0af8eb58100e859" providerId="LiveId" clId="{95E8139F-1BA4-410B-B5A6-7A8A2C089A10}" dt="2024-02-06T13:35:18.492" v="2391" actId="47"/>
        <pc:sldMkLst>
          <pc:docMk/>
          <pc:sldMk cId="4188741749" sldId="304"/>
        </pc:sldMkLst>
        <pc:spChg chg="mod">
          <ac:chgData name="Thomas Fößel" userId="a0af8eb58100e859" providerId="LiveId" clId="{95E8139F-1BA4-410B-B5A6-7A8A2C089A10}" dt="2024-02-06T13:23:33.984" v="1501" actId="164"/>
          <ac:spMkLst>
            <pc:docMk/>
            <pc:sldMk cId="4188741749" sldId="304"/>
            <ac:spMk id="4" creationId="{00000000-0000-0000-0000-000000000000}"/>
          </ac:spMkLst>
        </pc:spChg>
        <pc:spChg chg="mod">
          <ac:chgData name="Thomas Fößel" userId="a0af8eb58100e859" providerId="LiveId" clId="{95E8139F-1BA4-410B-B5A6-7A8A2C089A10}" dt="2024-02-06T13:23:33.984" v="1501" actId="164"/>
          <ac:spMkLst>
            <pc:docMk/>
            <pc:sldMk cId="4188741749" sldId="304"/>
            <ac:spMk id="18" creationId="{00000000-0000-0000-0000-000000000000}"/>
          </ac:spMkLst>
        </pc:spChg>
        <pc:spChg chg="mod">
          <ac:chgData name="Thomas Fößel" userId="a0af8eb58100e859" providerId="LiveId" clId="{95E8139F-1BA4-410B-B5A6-7A8A2C089A10}" dt="2024-02-06T13:23:33.984" v="1501" actId="164"/>
          <ac:spMkLst>
            <pc:docMk/>
            <pc:sldMk cId="4188741749" sldId="304"/>
            <ac:spMk id="20" creationId="{00000000-0000-0000-0000-000000000000}"/>
          </ac:spMkLst>
        </pc:spChg>
        <pc:spChg chg="mod">
          <ac:chgData name="Thomas Fößel" userId="a0af8eb58100e859" providerId="LiveId" clId="{95E8139F-1BA4-410B-B5A6-7A8A2C089A10}" dt="2024-02-06T13:23:33.984" v="1501" actId="164"/>
          <ac:spMkLst>
            <pc:docMk/>
            <pc:sldMk cId="4188741749" sldId="304"/>
            <ac:spMk id="22" creationId="{00000000-0000-0000-0000-000000000000}"/>
          </ac:spMkLst>
        </pc:spChg>
        <pc:spChg chg="mod">
          <ac:chgData name="Thomas Fößel" userId="a0af8eb58100e859" providerId="LiveId" clId="{95E8139F-1BA4-410B-B5A6-7A8A2C089A10}" dt="2024-02-06T13:23:33.984" v="1501" actId="164"/>
          <ac:spMkLst>
            <pc:docMk/>
            <pc:sldMk cId="4188741749" sldId="304"/>
            <ac:spMk id="25" creationId="{00000000-0000-0000-0000-000000000000}"/>
          </ac:spMkLst>
        </pc:spChg>
        <pc:spChg chg="mod">
          <ac:chgData name="Thomas Fößel" userId="a0af8eb58100e859" providerId="LiveId" clId="{95E8139F-1BA4-410B-B5A6-7A8A2C089A10}" dt="2024-02-06T13:23:33.984" v="1501" actId="164"/>
          <ac:spMkLst>
            <pc:docMk/>
            <pc:sldMk cId="4188741749" sldId="304"/>
            <ac:spMk id="26626" creationId="{00000000-0000-0000-0000-000000000000}"/>
          </ac:spMkLst>
        </pc:spChg>
        <pc:grpChg chg="add mod">
          <ac:chgData name="Thomas Fößel" userId="a0af8eb58100e859" providerId="LiveId" clId="{95E8139F-1BA4-410B-B5A6-7A8A2C089A10}" dt="2024-02-06T13:23:33.984" v="1501" actId="164"/>
          <ac:grpSpMkLst>
            <pc:docMk/>
            <pc:sldMk cId="4188741749" sldId="304"/>
            <ac:grpSpMk id="2" creationId="{D1DC00FA-5E36-8F1D-039B-ABD140818203}"/>
          </ac:grpSpMkLst>
        </pc:grpChg>
        <pc:grpChg chg="mod">
          <ac:chgData name="Thomas Fößel" userId="a0af8eb58100e859" providerId="LiveId" clId="{95E8139F-1BA4-410B-B5A6-7A8A2C089A10}" dt="2024-02-06T13:23:33.984" v="1501" actId="164"/>
          <ac:grpSpMkLst>
            <pc:docMk/>
            <pc:sldMk cId="4188741749" sldId="304"/>
            <ac:grpSpMk id="6" creationId="{00000000-0000-0000-0000-000000000000}"/>
          </ac:grpSpMkLst>
        </pc:grpChg>
      </pc:sldChg>
      <pc:sldChg chg="add">
        <pc:chgData name="Thomas Fößel" userId="a0af8eb58100e859" providerId="LiveId" clId="{95E8139F-1BA4-410B-B5A6-7A8A2C089A10}" dt="2024-02-06T12:59:36.475" v="1217"/>
        <pc:sldMkLst>
          <pc:docMk/>
          <pc:sldMk cId="2559125149" sldId="392"/>
        </pc:sldMkLst>
      </pc:sldChg>
      <pc:sldChg chg="add">
        <pc:chgData name="Thomas Fößel" userId="a0af8eb58100e859" providerId="LiveId" clId="{95E8139F-1BA4-410B-B5A6-7A8A2C089A10}" dt="2024-02-06T12:59:36.475" v="1217"/>
        <pc:sldMkLst>
          <pc:docMk/>
          <pc:sldMk cId="2361479695" sldId="393"/>
        </pc:sldMkLst>
      </pc:sldChg>
      <pc:sldChg chg="modSp add mod ord">
        <pc:chgData name="Thomas Fößel" userId="a0af8eb58100e859" providerId="LiveId" clId="{95E8139F-1BA4-410B-B5A6-7A8A2C089A10}" dt="2024-02-06T12:57:06.085" v="1188"/>
        <pc:sldMkLst>
          <pc:docMk/>
          <pc:sldMk cId="425037166" sldId="399"/>
        </pc:sldMkLst>
        <pc:spChg chg="mod">
          <ac:chgData name="Thomas Fößel" userId="a0af8eb58100e859" providerId="LiveId" clId="{95E8139F-1BA4-410B-B5A6-7A8A2C089A10}" dt="2024-02-06T07:41:05.054" v="450" actId="1076"/>
          <ac:spMkLst>
            <pc:docMk/>
            <pc:sldMk cId="425037166" sldId="399"/>
            <ac:spMk id="6" creationId="{74B038DD-8464-40A1-89FD-C8C6C67A5262}"/>
          </ac:spMkLst>
        </pc:spChg>
        <pc:spChg chg="mod">
          <ac:chgData name="Thomas Fößel" userId="a0af8eb58100e859" providerId="LiveId" clId="{95E8139F-1BA4-410B-B5A6-7A8A2C089A10}" dt="2024-02-06T07:41:09.027" v="451" actId="1076"/>
          <ac:spMkLst>
            <pc:docMk/>
            <pc:sldMk cId="425037166" sldId="399"/>
            <ac:spMk id="21" creationId="{68DAC762-63FB-473A-8B97-367F2AB2CAE5}"/>
          </ac:spMkLst>
        </pc:spChg>
        <pc:spChg chg="mod">
          <ac:chgData name="Thomas Fößel" userId="a0af8eb58100e859" providerId="LiveId" clId="{95E8139F-1BA4-410B-B5A6-7A8A2C089A10}" dt="2024-02-06T07:41:12.598" v="452" actId="1076"/>
          <ac:spMkLst>
            <pc:docMk/>
            <pc:sldMk cId="425037166" sldId="399"/>
            <ac:spMk id="22" creationId="{6B9614D0-1D0B-4D25-9BFC-DB7D27E198F7}"/>
          </ac:spMkLst>
        </pc:spChg>
      </pc:sldChg>
      <pc:sldChg chg="modSp add mod ord">
        <pc:chgData name="Thomas Fößel" userId="a0af8eb58100e859" providerId="LiveId" clId="{95E8139F-1BA4-410B-B5A6-7A8A2C089A10}" dt="2024-02-06T07:49:58.252" v="466"/>
        <pc:sldMkLst>
          <pc:docMk/>
          <pc:sldMk cId="4157103850" sldId="403"/>
        </pc:sldMkLst>
        <pc:spChg chg="mod">
          <ac:chgData name="Thomas Fößel" userId="a0af8eb58100e859" providerId="LiveId" clId="{95E8139F-1BA4-410B-B5A6-7A8A2C089A10}" dt="2024-02-06T07:41:49.018" v="457" actId="1076"/>
          <ac:spMkLst>
            <pc:docMk/>
            <pc:sldMk cId="4157103850" sldId="403"/>
            <ac:spMk id="6" creationId="{74B038DD-8464-40A1-89FD-C8C6C67A5262}"/>
          </ac:spMkLst>
        </pc:spChg>
        <pc:grpChg chg="mod">
          <ac:chgData name="Thomas Fößel" userId="a0af8eb58100e859" providerId="LiveId" clId="{95E8139F-1BA4-410B-B5A6-7A8A2C089A10}" dt="2024-02-06T07:41:42.302" v="454" actId="1076"/>
          <ac:grpSpMkLst>
            <pc:docMk/>
            <pc:sldMk cId="4157103850" sldId="403"/>
            <ac:grpSpMk id="14" creationId="{6D5AA5F5-1AEE-492B-AC64-74215F2F75AF}"/>
          </ac:grpSpMkLst>
        </pc:grpChg>
        <pc:grpChg chg="mod">
          <ac:chgData name="Thomas Fößel" userId="a0af8eb58100e859" providerId="LiveId" clId="{95E8139F-1BA4-410B-B5A6-7A8A2C089A10}" dt="2024-02-06T07:41:53.458" v="458" actId="1076"/>
          <ac:grpSpMkLst>
            <pc:docMk/>
            <pc:sldMk cId="4157103850" sldId="403"/>
            <ac:grpSpMk id="29" creationId="{A22B68AF-E042-4233-96DB-F7A7FFF42EBB}"/>
          </ac:grpSpMkLst>
        </pc:grpChg>
      </pc:sldChg>
      <pc:sldChg chg="add">
        <pc:chgData name="Thomas Fößel" userId="a0af8eb58100e859" providerId="LiveId" clId="{95E8139F-1BA4-410B-B5A6-7A8A2C089A10}" dt="2024-02-06T12:59:36.475" v="1217"/>
        <pc:sldMkLst>
          <pc:docMk/>
          <pc:sldMk cId="3239157880" sldId="429"/>
        </pc:sldMkLst>
      </pc:sldChg>
      <pc:sldChg chg="modSp mod">
        <pc:chgData name="Thomas Fößel" userId="a0af8eb58100e859" providerId="LiveId" clId="{95E8139F-1BA4-410B-B5A6-7A8A2C089A10}" dt="2024-02-06T17:30:50.746" v="6247" actId="20577"/>
        <pc:sldMkLst>
          <pc:docMk/>
          <pc:sldMk cId="2362711333" sldId="445"/>
        </pc:sldMkLst>
        <pc:spChg chg="mod">
          <ac:chgData name="Thomas Fößel" userId="a0af8eb58100e859" providerId="LiveId" clId="{95E8139F-1BA4-410B-B5A6-7A8A2C089A10}" dt="2024-02-06T17:30:50.746" v="6247" actId="20577"/>
          <ac:spMkLst>
            <pc:docMk/>
            <pc:sldMk cId="2362711333" sldId="445"/>
            <ac:spMk id="13" creationId="{C50D7E93-27C0-1947-8925-E29B1B840441}"/>
          </ac:spMkLst>
        </pc:spChg>
      </pc:sldChg>
      <pc:sldChg chg="modSp add del mod">
        <pc:chgData name="Thomas Fößel" userId="a0af8eb58100e859" providerId="LiveId" clId="{95E8139F-1BA4-410B-B5A6-7A8A2C089A10}" dt="2024-02-06T14:41:59.062" v="5869" actId="47"/>
        <pc:sldMkLst>
          <pc:docMk/>
          <pc:sldMk cId="1248548197" sldId="450"/>
        </pc:sldMkLst>
        <pc:spChg chg="mod">
          <ac:chgData name="Thomas Fößel" userId="a0af8eb58100e859" providerId="LiveId" clId="{95E8139F-1BA4-410B-B5A6-7A8A2C089A10}" dt="2024-01-30T13:39:27.395" v="218" actId="20577"/>
          <ac:spMkLst>
            <pc:docMk/>
            <pc:sldMk cId="1248548197" sldId="450"/>
            <ac:spMk id="13" creationId="{C50D7E93-27C0-1947-8925-E29B1B840441}"/>
          </ac:spMkLst>
        </pc:spChg>
      </pc:sldChg>
      <pc:sldChg chg="addSp modSp add mod ord">
        <pc:chgData name="Thomas Fößel" userId="a0af8eb58100e859" providerId="LiveId" clId="{95E8139F-1BA4-410B-B5A6-7A8A2C089A10}" dt="2024-02-06T13:24:24.521" v="1520" actId="2711"/>
        <pc:sldMkLst>
          <pc:docMk/>
          <pc:sldMk cId="2163250555" sldId="451"/>
        </pc:sldMkLst>
        <pc:spChg chg="mod">
          <ac:chgData name="Thomas Fößel" userId="a0af8eb58100e859" providerId="LiveId" clId="{95E8139F-1BA4-410B-B5A6-7A8A2C089A10}" dt="2024-02-06T13:23:45.684" v="1503" actId="1076"/>
          <ac:spMkLst>
            <pc:docMk/>
            <pc:sldMk cId="2163250555" sldId="451"/>
            <ac:spMk id="3" creationId="{331E761E-C5CC-E1B4-2752-187B16495F83}"/>
          </ac:spMkLst>
        </pc:spChg>
        <pc:spChg chg="mod">
          <ac:chgData name="Thomas Fößel" userId="a0af8eb58100e859" providerId="LiveId" clId="{95E8139F-1BA4-410B-B5A6-7A8A2C089A10}" dt="2024-02-06T13:23:45.684" v="1503" actId="1076"/>
          <ac:spMkLst>
            <pc:docMk/>
            <pc:sldMk cId="2163250555" sldId="451"/>
            <ac:spMk id="4" creationId="{1E4813D7-8214-611B-D2A0-DEECD15206C9}"/>
          </ac:spMkLst>
        </pc:spChg>
        <pc:spChg chg="mod">
          <ac:chgData name="Thomas Fößel" userId="a0af8eb58100e859" providerId="LiveId" clId="{95E8139F-1BA4-410B-B5A6-7A8A2C089A10}" dt="2024-02-06T13:23:45.684" v="1503" actId="1076"/>
          <ac:spMkLst>
            <pc:docMk/>
            <pc:sldMk cId="2163250555" sldId="451"/>
            <ac:spMk id="5" creationId="{05798990-18B2-85F8-960D-01D02BF64279}"/>
          </ac:spMkLst>
        </pc:spChg>
        <pc:spChg chg="mod">
          <ac:chgData name="Thomas Fößel" userId="a0af8eb58100e859" providerId="LiveId" clId="{95E8139F-1BA4-410B-B5A6-7A8A2C089A10}" dt="2024-02-06T13:23:45.684" v="1503" actId="1076"/>
          <ac:spMkLst>
            <pc:docMk/>
            <pc:sldMk cId="2163250555" sldId="451"/>
            <ac:spMk id="6" creationId="{57CAA609-18C6-E9BA-DE53-1DAD5C879C42}"/>
          </ac:spMkLst>
        </pc:spChg>
        <pc:spChg chg="mod">
          <ac:chgData name="Thomas Fößel" userId="a0af8eb58100e859" providerId="LiveId" clId="{95E8139F-1BA4-410B-B5A6-7A8A2C089A10}" dt="2024-02-06T13:24:24.521" v="1520" actId="2711"/>
          <ac:spMkLst>
            <pc:docMk/>
            <pc:sldMk cId="2163250555" sldId="451"/>
            <ac:spMk id="13" creationId="{C50D7E93-27C0-1947-8925-E29B1B840441}"/>
          </ac:spMkLst>
        </pc:spChg>
        <pc:spChg chg="mod">
          <ac:chgData name="Thomas Fößel" userId="a0af8eb58100e859" providerId="LiveId" clId="{95E8139F-1BA4-410B-B5A6-7A8A2C089A10}" dt="2024-02-06T13:23:45.684" v="1503" actId="1076"/>
          <ac:spMkLst>
            <pc:docMk/>
            <pc:sldMk cId="2163250555" sldId="451"/>
            <ac:spMk id="14" creationId="{BB38B9E7-4A44-A53E-359F-184A514B80D7}"/>
          </ac:spMkLst>
        </pc:spChg>
        <pc:spChg chg="mod">
          <ac:chgData name="Thomas Fößel" userId="a0af8eb58100e859" providerId="LiveId" clId="{95E8139F-1BA4-410B-B5A6-7A8A2C089A10}" dt="2024-02-06T13:23:45.684" v="1503" actId="1076"/>
          <ac:spMkLst>
            <pc:docMk/>
            <pc:sldMk cId="2163250555" sldId="451"/>
            <ac:spMk id="15" creationId="{CCF5782B-997E-70F6-0239-C252DEFAC527}"/>
          </ac:spMkLst>
        </pc:spChg>
        <pc:grpChg chg="add mod">
          <ac:chgData name="Thomas Fößel" userId="a0af8eb58100e859" providerId="LiveId" clId="{95E8139F-1BA4-410B-B5A6-7A8A2C089A10}" dt="2024-02-06T13:23:45.684" v="1503" actId="1076"/>
          <ac:grpSpMkLst>
            <pc:docMk/>
            <pc:sldMk cId="2163250555" sldId="451"/>
            <ac:grpSpMk id="2" creationId="{1AEFA143-F0AB-08AE-CB07-2D7D31B2ACF8}"/>
          </ac:grpSpMkLst>
        </pc:grpChg>
        <pc:grpChg chg="mod">
          <ac:chgData name="Thomas Fößel" userId="a0af8eb58100e859" providerId="LiveId" clId="{95E8139F-1BA4-410B-B5A6-7A8A2C089A10}" dt="2024-02-06T13:23:45.684" v="1503" actId="1076"/>
          <ac:grpSpMkLst>
            <pc:docMk/>
            <pc:sldMk cId="2163250555" sldId="451"/>
            <ac:grpSpMk id="12" creationId="{C74A8AEC-0ACE-78D6-852F-97B353090859}"/>
          </ac:grpSpMkLst>
        </pc:grpChg>
        <pc:cxnChg chg="mod">
          <ac:chgData name="Thomas Fößel" userId="a0af8eb58100e859" providerId="LiveId" clId="{95E8139F-1BA4-410B-B5A6-7A8A2C089A10}" dt="2024-02-06T13:23:45.684" v="1503" actId="1076"/>
          <ac:cxnSpMkLst>
            <pc:docMk/>
            <pc:sldMk cId="2163250555" sldId="451"/>
            <ac:cxnSpMk id="16" creationId="{50A77370-F60D-495E-5BC6-E92BAE75E65C}"/>
          </ac:cxnSpMkLst>
        </pc:cxnChg>
        <pc:cxnChg chg="mod">
          <ac:chgData name="Thomas Fößel" userId="a0af8eb58100e859" providerId="LiveId" clId="{95E8139F-1BA4-410B-B5A6-7A8A2C089A10}" dt="2024-02-06T13:23:45.684" v="1503" actId="1076"/>
          <ac:cxnSpMkLst>
            <pc:docMk/>
            <pc:sldMk cId="2163250555" sldId="451"/>
            <ac:cxnSpMk id="17" creationId="{8C0CDEBF-0C8E-2140-B5BD-723AA59D6A19}"/>
          </ac:cxnSpMkLst>
        </pc:cxnChg>
        <pc:cxnChg chg="mod">
          <ac:chgData name="Thomas Fößel" userId="a0af8eb58100e859" providerId="LiveId" clId="{95E8139F-1BA4-410B-B5A6-7A8A2C089A10}" dt="2024-02-06T13:23:45.684" v="1503" actId="1076"/>
          <ac:cxnSpMkLst>
            <pc:docMk/>
            <pc:sldMk cId="2163250555" sldId="451"/>
            <ac:cxnSpMk id="18" creationId="{90FC69A1-FCC1-44B9-124D-77CA23F5976E}"/>
          </ac:cxnSpMkLst>
        </pc:cxnChg>
      </pc:sldChg>
      <pc:sldChg chg="modSp add mod ord">
        <pc:chgData name="Thomas Fößel" userId="a0af8eb58100e859" providerId="LiveId" clId="{95E8139F-1BA4-410B-B5A6-7A8A2C089A10}" dt="2024-02-06T13:34:59.884" v="2388" actId="207"/>
        <pc:sldMkLst>
          <pc:docMk/>
          <pc:sldMk cId="4268078784" sldId="452"/>
        </pc:sldMkLst>
        <pc:spChg chg="mod">
          <ac:chgData name="Thomas Fößel" userId="a0af8eb58100e859" providerId="LiveId" clId="{95E8139F-1BA4-410B-B5A6-7A8A2C089A10}" dt="2024-02-06T13:34:59.884" v="2388" actId="207"/>
          <ac:spMkLst>
            <pc:docMk/>
            <pc:sldMk cId="4268078784" sldId="452"/>
            <ac:spMk id="13" creationId="{C50D7E93-27C0-1947-8925-E29B1B840441}"/>
          </ac:spMkLst>
        </pc:spChg>
      </pc:sldChg>
      <pc:sldChg chg="add del">
        <pc:chgData name="Thomas Fößel" userId="a0af8eb58100e859" providerId="LiveId" clId="{95E8139F-1BA4-410B-B5A6-7A8A2C089A10}" dt="2024-02-06T12:48:58.922" v="1107" actId="47"/>
        <pc:sldMkLst>
          <pc:docMk/>
          <pc:sldMk cId="3653371128" sldId="453"/>
        </pc:sldMkLst>
      </pc:sldChg>
      <pc:sldChg chg="modSp add del mod">
        <pc:chgData name="Thomas Fößel" userId="a0af8eb58100e859" providerId="LiveId" clId="{95E8139F-1BA4-410B-B5A6-7A8A2C089A10}" dt="2024-02-06T12:48:57.404" v="1106" actId="47"/>
        <pc:sldMkLst>
          <pc:docMk/>
          <pc:sldMk cId="701943044" sldId="454"/>
        </pc:sldMkLst>
        <pc:spChg chg="mod">
          <ac:chgData name="Thomas Fößel" userId="a0af8eb58100e859" providerId="LiveId" clId="{95E8139F-1BA4-410B-B5A6-7A8A2C089A10}" dt="2024-02-06T07:38:59.914" v="340" actId="20577"/>
          <ac:spMkLst>
            <pc:docMk/>
            <pc:sldMk cId="701943044" sldId="454"/>
            <ac:spMk id="13" creationId="{106A265D-3F7B-56E3-807A-3D385B04CFFB}"/>
          </ac:spMkLst>
        </pc:spChg>
      </pc:sldChg>
      <pc:sldChg chg="add">
        <pc:chgData name="Thomas Fößel" userId="a0af8eb58100e859" providerId="LiveId" clId="{95E8139F-1BA4-410B-B5A6-7A8A2C089A10}" dt="2024-02-06T07:40:28.528" v="448"/>
        <pc:sldMkLst>
          <pc:docMk/>
          <pc:sldMk cId="773909052" sldId="455"/>
        </pc:sldMkLst>
      </pc:sldChg>
      <pc:sldChg chg="add">
        <pc:chgData name="Thomas Fößel" userId="a0af8eb58100e859" providerId="LiveId" clId="{95E8139F-1BA4-410B-B5A6-7A8A2C089A10}" dt="2024-02-06T07:42:48.227" v="459"/>
        <pc:sldMkLst>
          <pc:docMk/>
          <pc:sldMk cId="1128661572" sldId="471"/>
        </pc:sldMkLst>
      </pc:sldChg>
      <pc:sldChg chg="add ord">
        <pc:chgData name="Thomas Fößel" userId="a0af8eb58100e859" providerId="LiveId" clId="{95E8139F-1BA4-410B-B5A6-7A8A2C089A10}" dt="2024-02-06T14:41:53.429" v="5868"/>
        <pc:sldMkLst>
          <pc:docMk/>
          <pc:sldMk cId="2067399724" sldId="472"/>
        </pc:sldMkLst>
      </pc:sldChg>
      <pc:sldChg chg="add">
        <pc:chgData name="Thomas Fößel" userId="a0af8eb58100e859" providerId="LiveId" clId="{95E8139F-1BA4-410B-B5A6-7A8A2C089A10}" dt="2024-02-06T07:42:48.227" v="459"/>
        <pc:sldMkLst>
          <pc:docMk/>
          <pc:sldMk cId="1920753574" sldId="473"/>
        </pc:sldMkLst>
      </pc:sldChg>
      <pc:sldChg chg="add ord">
        <pc:chgData name="Thomas Fößel" userId="a0af8eb58100e859" providerId="LiveId" clId="{95E8139F-1BA4-410B-B5A6-7A8A2C089A10}" dt="2024-02-06T14:41:46.356" v="5866"/>
        <pc:sldMkLst>
          <pc:docMk/>
          <pc:sldMk cId="1922824356" sldId="474"/>
        </pc:sldMkLst>
      </pc:sldChg>
      <pc:sldChg chg="addSp delSp modSp add del mod ord">
        <pc:chgData name="Thomas Fößel" userId="a0af8eb58100e859" providerId="LiveId" clId="{95E8139F-1BA4-410B-B5A6-7A8A2C089A10}" dt="2024-02-06T14:41:16.174" v="5864" actId="47"/>
        <pc:sldMkLst>
          <pc:docMk/>
          <pc:sldMk cId="3095060656" sldId="475"/>
        </pc:sldMkLst>
        <pc:spChg chg="add mod">
          <ac:chgData name="Thomas Fößel" userId="a0af8eb58100e859" providerId="LiveId" clId="{95E8139F-1BA4-410B-B5A6-7A8A2C089A10}" dt="2024-02-06T13:10:27.319" v="1408" actId="5793"/>
          <ac:spMkLst>
            <pc:docMk/>
            <pc:sldMk cId="3095060656" sldId="475"/>
            <ac:spMk id="5" creationId="{76898375-E542-4C75-E29A-9A9DA6D20182}"/>
          </ac:spMkLst>
        </pc:spChg>
        <pc:spChg chg="mod">
          <ac:chgData name="Thomas Fößel" userId="a0af8eb58100e859" providerId="LiveId" clId="{95E8139F-1BA4-410B-B5A6-7A8A2C089A10}" dt="2024-02-06T07:43:18.190" v="462" actId="6549"/>
          <ac:spMkLst>
            <pc:docMk/>
            <pc:sldMk cId="3095060656" sldId="475"/>
            <ac:spMk id="8" creationId="{36FF1107-6639-7DF9-42DA-65B35DA2D6E4}"/>
          </ac:spMkLst>
        </pc:spChg>
        <pc:grpChg chg="del">
          <ac:chgData name="Thomas Fößel" userId="a0af8eb58100e859" providerId="LiveId" clId="{95E8139F-1BA4-410B-B5A6-7A8A2C089A10}" dt="2024-02-06T07:43:21.286" v="463" actId="478"/>
          <ac:grpSpMkLst>
            <pc:docMk/>
            <pc:sldMk cId="3095060656" sldId="475"/>
            <ac:grpSpMk id="14" creationId="{2029763C-7887-01A0-DC19-66287E06EFD5}"/>
          </ac:grpSpMkLst>
        </pc:grpChg>
        <pc:grpChg chg="del">
          <ac:chgData name="Thomas Fößel" userId="a0af8eb58100e859" providerId="LiveId" clId="{95E8139F-1BA4-410B-B5A6-7A8A2C089A10}" dt="2024-02-06T07:44:20.067" v="464" actId="478"/>
          <ac:grpSpMkLst>
            <pc:docMk/>
            <pc:sldMk cId="3095060656" sldId="475"/>
            <ac:grpSpMk id="29" creationId="{C5F73484-D4AF-1AF7-8490-8DC8BED9ED8E}"/>
          </ac:grpSpMkLst>
        </pc:grpChg>
      </pc:sldChg>
      <pc:sldChg chg="new del">
        <pc:chgData name="Thomas Fößel" userId="a0af8eb58100e859" providerId="LiveId" clId="{95E8139F-1BA4-410B-B5A6-7A8A2C089A10}" dt="2024-02-06T12:58:44.655" v="1215" actId="680"/>
        <pc:sldMkLst>
          <pc:docMk/>
          <pc:sldMk cId="591587052" sldId="476"/>
        </pc:sldMkLst>
      </pc:sldChg>
      <pc:sldChg chg="add">
        <pc:chgData name="Thomas Fößel" userId="a0af8eb58100e859" providerId="LiveId" clId="{95E8139F-1BA4-410B-B5A6-7A8A2C089A10}" dt="2024-02-06T13:08:07.611" v="1218"/>
        <pc:sldMkLst>
          <pc:docMk/>
          <pc:sldMk cId="1464003610" sldId="580"/>
        </pc:sldMkLst>
      </pc:sldChg>
      <pc:sldChg chg="modSp add mod">
        <pc:chgData name="Thomas Fößel" userId="a0af8eb58100e859" providerId="LiveId" clId="{95E8139F-1BA4-410B-B5A6-7A8A2C089A10}" dt="2024-02-06T13:33:51.676" v="2303" actId="20577"/>
        <pc:sldMkLst>
          <pc:docMk/>
          <pc:sldMk cId="2577962573" sldId="581"/>
        </pc:sldMkLst>
        <pc:spChg chg="mod">
          <ac:chgData name="Thomas Fößel" userId="a0af8eb58100e859" providerId="LiveId" clId="{95E8139F-1BA4-410B-B5A6-7A8A2C089A10}" dt="2024-02-06T13:33:51.676" v="2303" actId="20577"/>
          <ac:spMkLst>
            <pc:docMk/>
            <pc:sldMk cId="2577962573" sldId="581"/>
            <ac:spMk id="13" creationId="{D11710F7-05BF-9235-414A-DA8E56FB2C04}"/>
          </ac:spMkLst>
        </pc:spChg>
      </pc:sldChg>
      <pc:sldChg chg="modSp add mod">
        <pc:chgData name="Thomas Fößel" userId="a0af8eb58100e859" providerId="LiveId" clId="{95E8139F-1BA4-410B-B5A6-7A8A2C089A10}" dt="2024-02-06T13:34:02.575" v="2316" actId="6549"/>
        <pc:sldMkLst>
          <pc:docMk/>
          <pc:sldMk cId="1692434765" sldId="582"/>
        </pc:sldMkLst>
        <pc:spChg chg="mod">
          <ac:chgData name="Thomas Fößel" userId="a0af8eb58100e859" providerId="LiveId" clId="{95E8139F-1BA4-410B-B5A6-7A8A2C089A10}" dt="2024-02-06T13:34:02.575" v="2316" actId="6549"/>
          <ac:spMkLst>
            <pc:docMk/>
            <pc:sldMk cId="1692434765" sldId="582"/>
            <ac:spMk id="13" creationId="{9B3448A6-08AE-863E-BC78-5D8F484237D5}"/>
          </ac:spMkLst>
        </pc:spChg>
      </pc:sldChg>
      <pc:sldChg chg="modSp add mod">
        <pc:chgData name="Thomas Fößel" userId="a0af8eb58100e859" providerId="LiveId" clId="{95E8139F-1BA4-410B-B5A6-7A8A2C089A10}" dt="2024-02-06T13:36:35.178" v="2457" actId="20577"/>
        <pc:sldMkLst>
          <pc:docMk/>
          <pc:sldMk cId="819487720" sldId="583"/>
        </pc:sldMkLst>
        <pc:spChg chg="mod">
          <ac:chgData name="Thomas Fößel" userId="a0af8eb58100e859" providerId="LiveId" clId="{95E8139F-1BA4-410B-B5A6-7A8A2C089A10}" dt="2024-02-06T13:36:35.178" v="2457" actId="20577"/>
          <ac:spMkLst>
            <pc:docMk/>
            <pc:sldMk cId="819487720" sldId="583"/>
            <ac:spMk id="13" creationId="{DDF8CEBA-A159-411B-356A-2756D9AEE260}"/>
          </ac:spMkLst>
        </pc:spChg>
      </pc:sldChg>
      <pc:sldChg chg="addSp modSp add mod">
        <pc:chgData name="Thomas Fößel" userId="a0af8eb58100e859" providerId="LiveId" clId="{95E8139F-1BA4-410B-B5A6-7A8A2C089A10}" dt="2024-02-06T13:49:09.208" v="3341" actId="20577"/>
        <pc:sldMkLst>
          <pc:docMk/>
          <pc:sldMk cId="2300640756" sldId="584"/>
        </pc:sldMkLst>
        <pc:spChg chg="add mod">
          <ac:chgData name="Thomas Fößel" userId="a0af8eb58100e859" providerId="LiveId" clId="{95E8139F-1BA4-410B-B5A6-7A8A2C089A10}" dt="2024-02-06T13:43:59.612" v="3056" actId="15"/>
          <ac:spMkLst>
            <pc:docMk/>
            <pc:sldMk cId="2300640756" sldId="584"/>
            <ac:spMk id="2" creationId="{590809BF-9065-D36B-FA2D-E01D0AFACF90}"/>
          </ac:spMkLst>
        </pc:spChg>
        <pc:spChg chg="add mod">
          <ac:chgData name="Thomas Fößel" userId="a0af8eb58100e859" providerId="LiveId" clId="{95E8139F-1BA4-410B-B5A6-7A8A2C089A10}" dt="2024-02-06T13:48:48.206" v="3332" actId="20577"/>
          <ac:spMkLst>
            <pc:docMk/>
            <pc:sldMk cId="2300640756" sldId="584"/>
            <ac:spMk id="3" creationId="{589588E9-05E6-49B3-29F9-FFFF93A2B19C}"/>
          </ac:spMkLst>
        </pc:spChg>
        <pc:spChg chg="mod">
          <ac:chgData name="Thomas Fößel" userId="a0af8eb58100e859" providerId="LiveId" clId="{95E8139F-1BA4-410B-B5A6-7A8A2C089A10}" dt="2024-02-06T13:49:09.208" v="3341" actId="20577"/>
          <ac:spMkLst>
            <pc:docMk/>
            <pc:sldMk cId="2300640756" sldId="584"/>
            <ac:spMk id="13" creationId="{C0869ADF-247C-68C4-702A-8D173908B5B1}"/>
          </ac:spMkLst>
        </pc:spChg>
      </pc:sldChg>
      <pc:sldChg chg="delSp modSp add mod">
        <pc:chgData name="Thomas Fößel" userId="a0af8eb58100e859" providerId="LiveId" clId="{95E8139F-1BA4-410B-B5A6-7A8A2C089A10}" dt="2024-02-06T16:54:44.408" v="6063" actId="20577"/>
        <pc:sldMkLst>
          <pc:docMk/>
          <pc:sldMk cId="1509754872" sldId="585"/>
        </pc:sldMkLst>
        <pc:spChg chg="del mod">
          <ac:chgData name="Thomas Fößel" userId="a0af8eb58100e859" providerId="LiveId" clId="{95E8139F-1BA4-410B-B5A6-7A8A2C089A10}" dt="2024-02-06T13:50:15.622" v="3407" actId="21"/>
          <ac:spMkLst>
            <pc:docMk/>
            <pc:sldMk cId="1509754872" sldId="585"/>
            <ac:spMk id="3" creationId="{897D095C-514B-015F-2673-77496E3413CB}"/>
          </ac:spMkLst>
        </pc:spChg>
        <pc:spChg chg="mod">
          <ac:chgData name="Thomas Fößel" userId="a0af8eb58100e859" providerId="LiveId" clId="{95E8139F-1BA4-410B-B5A6-7A8A2C089A10}" dt="2024-02-06T16:54:44.408" v="6063" actId="20577"/>
          <ac:spMkLst>
            <pc:docMk/>
            <pc:sldMk cId="1509754872" sldId="585"/>
            <ac:spMk id="13" creationId="{B6F08D09-A8BA-3AE4-9E1D-D1AA86CDFE2D}"/>
          </ac:spMkLst>
        </pc:spChg>
      </pc:sldChg>
      <pc:sldChg chg="delSp modSp new mod">
        <pc:chgData name="Thomas Fößel" userId="a0af8eb58100e859" providerId="LiveId" clId="{95E8139F-1BA4-410B-B5A6-7A8A2C089A10}" dt="2024-02-06T14:05:26.312" v="4365" actId="20577"/>
        <pc:sldMkLst>
          <pc:docMk/>
          <pc:sldMk cId="96597280" sldId="586"/>
        </pc:sldMkLst>
        <pc:spChg chg="del">
          <ac:chgData name="Thomas Fößel" userId="a0af8eb58100e859" providerId="LiveId" clId="{95E8139F-1BA4-410B-B5A6-7A8A2C089A10}" dt="2024-02-06T13:59:04.878" v="3905" actId="478"/>
          <ac:spMkLst>
            <pc:docMk/>
            <pc:sldMk cId="96597280" sldId="586"/>
            <ac:spMk id="2" creationId="{42F572D6-4677-9D39-98FC-FF46B89072CF}"/>
          </ac:spMkLst>
        </pc:spChg>
        <pc:spChg chg="mod">
          <ac:chgData name="Thomas Fößel" userId="a0af8eb58100e859" providerId="LiveId" clId="{95E8139F-1BA4-410B-B5A6-7A8A2C089A10}" dt="2024-02-06T14:05:26.312" v="4365" actId="20577"/>
          <ac:spMkLst>
            <pc:docMk/>
            <pc:sldMk cId="96597280" sldId="586"/>
            <ac:spMk id="3" creationId="{30408937-A8C0-5263-59D7-D543F54BF642}"/>
          </ac:spMkLst>
        </pc:spChg>
      </pc:sldChg>
      <pc:sldChg chg="add del ord">
        <pc:chgData name="Thomas Fößel" userId="a0af8eb58100e859" providerId="LiveId" clId="{95E8139F-1BA4-410B-B5A6-7A8A2C089A10}" dt="2024-02-06T13:56:14.426" v="3647" actId="2696"/>
        <pc:sldMkLst>
          <pc:docMk/>
          <pc:sldMk cId="1249374480" sldId="586"/>
        </pc:sldMkLst>
      </pc:sldChg>
      <pc:sldChg chg="modSp add del mod">
        <pc:chgData name="Thomas Fößel" userId="a0af8eb58100e859" providerId="LiveId" clId="{95E8139F-1BA4-410B-B5A6-7A8A2C089A10}" dt="2024-02-06T14:41:10.571" v="5863" actId="47"/>
        <pc:sldMkLst>
          <pc:docMk/>
          <pc:sldMk cId="1607000016" sldId="587"/>
        </pc:sldMkLst>
        <pc:spChg chg="mod">
          <ac:chgData name="Thomas Fößel" userId="a0af8eb58100e859" providerId="LiveId" clId="{95E8139F-1BA4-410B-B5A6-7A8A2C089A10}" dt="2024-02-06T14:08:09.896" v="4387" actId="15"/>
          <ac:spMkLst>
            <pc:docMk/>
            <pc:sldMk cId="1607000016" sldId="587"/>
            <ac:spMk id="13" creationId="{250E3740-4DBF-6D52-C367-BAB9E20B61B5}"/>
          </ac:spMkLst>
        </pc:spChg>
      </pc:sldChg>
      <pc:sldChg chg="addSp modSp add mod">
        <pc:chgData name="Thomas Fößel" userId="a0af8eb58100e859" providerId="LiveId" clId="{95E8139F-1BA4-410B-B5A6-7A8A2C089A10}" dt="2024-02-06T14:13:50.719" v="4800" actId="20577"/>
        <pc:sldMkLst>
          <pc:docMk/>
          <pc:sldMk cId="4243446840" sldId="588"/>
        </pc:sldMkLst>
        <pc:spChg chg="add mod">
          <ac:chgData name="Thomas Fößel" userId="a0af8eb58100e859" providerId="LiveId" clId="{95E8139F-1BA4-410B-B5A6-7A8A2C089A10}" dt="2024-02-06T14:12:17.008" v="4741" actId="1076"/>
          <ac:spMkLst>
            <pc:docMk/>
            <pc:sldMk cId="4243446840" sldId="588"/>
            <ac:spMk id="2" creationId="{C6815CDA-96FD-F08A-6600-957CCD72736A}"/>
          </ac:spMkLst>
        </pc:spChg>
        <pc:spChg chg="mod">
          <ac:chgData name="Thomas Fößel" userId="a0af8eb58100e859" providerId="LiveId" clId="{95E8139F-1BA4-410B-B5A6-7A8A2C089A10}" dt="2024-02-06T14:13:02.705" v="4782" actId="14100"/>
          <ac:spMkLst>
            <pc:docMk/>
            <pc:sldMk cId="4243446840" sldId="588"/>
            <ac:spMk id="3" creationId="{0E2D6E7F-95FF-5131-DFA9-9E7DE46346D9}"/>
          </ac:spMkLst>
        </pc:spChg>
        <pc:spChg chg="add mod">
          <ac:chgData name="Thomas Fößel" userId="a0af8eb58100e859" providerId="LiveId" clId="{95E8139F-1BA4-410B-B5A6-7A8A2C089A10}" dt="2024-02-06T14:11:21.195" v="4669" actId="20577"/>
          <ac:spMkLst>
            <pc:docMk/>
            <pc:sldMk cId="4243446840" sldId="588"/>
            <ac:spMk id="4" creationId="{C77BA63B-5978-06E0-E4F0-94D092CFA640}"/>
          </ac:spMkLst>
        </pc:spChg>
        <pc:spChg chg="add mod">
          <ac:chgData name="Thomas Fößel" userId="a0af8eb58100e859" providerId="LiveId" clId="{95E8139F-1BA4-410B-B5A6-7A8A2C089A10}" dt="2024-02-06T14:11:24.446" v="4672" actId="20577"/>
          <ac:spMkLst>
            <pc:docMk/>
            <pc:sldMk cId="4243446840" sldId="588"/>
            <ac:spMk id="5" creationId="{80E9BDA6-8611-3A78-4B77-9CFEB29861CC}"/>
          </ac:spMkLst>
        </pc:spChg>
        <pc:spChg chg="add mod">
          <ac:chgData name="Thomas Fößel" userId="a0af8eb58100e859" providerId="LiveId" clId="{95E8139F-1BA4-410B-B5A6-7A8A2C089A10}" dt="2024-02-06T14:11:27.872" v="4675" actId="20577"/>
          <ac:spMkLst>
            <pc:docMk/>
            <pc:sldMk cId="4243446840" sldId="588"/>
            <ac:spMk id="6" creationId="{D071B49F-A108-203A-2B52-DB97BA192ADC}"/>
          </ac:spMkLst>
        </pc:spChg>
        <pc:spChg chg="add mod">
          <ac:chgData name="Thomas Fößel" userId="a0af8eb58100e859" providerId="LiveId" clId="{95E8139F-1BA4-410B-B5A6-7A8A2C089A10}" dt="2024-02-06T14:12:12.191" v="4740" actId="20577"/>
          <ac:spMkLst>
            <pc:docMk/>
            <pc:sldMk cId="4243446840" sldId="588"/>
            <ac:spMk id="7" creationId="{FB4520A0-3064-B705-FC60-515D697DBB9F}"/>
          </ac:spMkLst>
        </pc:spChg>
        <pc:spChg chg="add mod">
          <ac:chgData name="Thomas Fößel" userId="a0af8eb58100e859" providerId="LiveId" clId="{95E8139F-1BA4-410B-B5A6-7A8A2C089A10}" dt="2024-02-06T14:13:37.194" v="4794" actId="20577"/>
          <ac:spMkLst>
            <pc:docMk/>
            <pc:sldMk cId="4243446840" sldId="588"/>
            <ac:spMk id="8" creationId="{1D617A9A-9CDF-974D-4746-96710BB4D22F}"/>
          </ac:spMkLst>
        </pc:spChg>
        <pc:spChg chg="add mod">
          <ac:chgData name="Thomas Fößel" userId="a0af8eb58100e859" providerId="LiveId" clId="{95E8139F-1BA4-410B-B5A6-7A8A2C089A10}" dt="2024-02-06T14:13:44.976" v="4797" actId="20577"/>
          <ac:spMkLst>
            <pc:docMk/>
            <pc:sldMk cId="4243446840" sldId="588"/>
            <ac:spMk id="9" creationId="{D15EA105-E64E-18DF-A2E7-76AE71811E9B}"/>
          </ac:spMkLst>
        </pc:spChg>
        <pc:spChg chg="add mod">
          <ac:chgData name="Thomas Fößel" userId="a0af8eb58100e859" providerId="LiveId" clId="{95E8139F-1BA4-410B-B5A6-7A8A2C089A10}" dt="2024-02-06T14:13:50.719" v="4800" actId="20577"/>
          <ac:spMkLst>
            <pc:docMk/>
            <pc:sldMk cId="4243446840" sldId="588"/>
            <ac:spMk id="10" creationId="{79711BD0-7F1A-57B4-249B-30AC7D7A0EC3}"/>
          </ac:spMkLst>
        </pc:spChg>
      </pc:sldChg>
      <pc:sldChg chg="addSp delSp modSp add mod">
        <pc:chgData name="Thomas Fößel" userId="a0af8eb58100e859" providerId="LiveId" clId="{95E8139F-1BA4-410B-B5A6-7A8A2C089A10}" dt="2024-02-06T14:24:08.973" v="5064" actId="20577"/>
        <pc:sldMkLst>
          <pc:docMk/>
          <pc:sldMk cId="3690590085" sldId="589"/>
        </pc:sldMkLst>
        <pc:spChg chg="add del 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2" creationId="{BA714AC6-567A-8E6D-C491-B427C671A824}"/>
          </ac:spMkLst>
        </pc:spChg>
        <pc:spChg chg="mod">
          <ac:chgData name="Thomas Fößel" userId="a0af8eb58100e859" providerId="LiveId" clId="{95E8139F-1BA4-410B-B5A6-7A8A2C089A10}" dt="2024-02-06T14:24:08.973" v="5064" actId="20577"/>
          <ac:spMkLst>
            <pc:docMk/>
            <pc:sldMk cId="3690590085" sldId="589"/>
            <ac:spMk id="3" creationId="{2FEFB9FB-677E-84A8-E775-8BBF71CA2502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4" creationId="{FBE10DA2-F1B1-DE69-CE6A-FAAA8580A070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5" creationId="{D7EEE281-1B93-15F5-4470-5654B946FC43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6" creationId="{B6E069B3-6039-FC6A-8C11-F9BE48608306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7" creationId="{54DC2173-2BA9-95A2-D46A-63BFD0220AED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8" creationId="{B802ACC6-608F-AF72-A0DE-D54F7D29098A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9" creationId="{AC4E36F5-EB80-7FE4-4404-3487B2819519}"/>
          </ac:spMkLst>
        </pc:spChg>
        <pc:spChg chg="mod">
          <ac:chgData name="Thomas Fößel" userId="a0af8eb58100e859" providerId="LiveId" clId="{95E8139F-1BA4-410B-B5A6-7A8A2C089A10}" dt="2024-02-06T14:16:22.297" v="4978" actId="164"/>
          <ac:spMkLst>
            <pc:docMk/>
            <pc:sldMk cId="3690590085" sldId="589"/>
            <ac:spMk id="10" creationId="{659D6D71-09A4-E5D7-2727-CD9EE8139045}"/>
          </ac:spMkLst>
        </pc:spChg>
        <pc:spChg chg="add mod">
          <ac:chgData name="Thomas Fößel" userId="a0af8eb58100e859" providerId="LiveId" clId="{95E8139F-1BA4-410B-B5A6-7A8A2C089A10}" dt="2024-02-06T14:15:42.302" v="4968"/>
          <ac:spMkLst>
            <pc:docMk/>
            <pc:sldMk cId="3690590085" sldId="589"/>
            <ac:spMk id="11" creationId="{DFAC25BF-5E52-D5D0-BFF3-992AE58CCC4E}"/>
          </ac:spMkLst>
        </pc:spChg>
        <pc:spChg chg="add mod">
          <ac:chgData name="Thomas Fößel" userId="a0af8eb58100e859" providerId="LiveId" clId="{95E8139F-1BA4-410B-B5A6-7A8A2C089A10}" dt="2024-02-06T14:15:43.585" v="4969"/>
          <ac:spMkLst>
            <pc:docMk/>
            <pc:sldMk cId="3690590085" sldId="589"/>
            <ac:spMk id="12" creationId="{F51DE718-5A82-922C-8060-587717379C13}"/>
          </ac:spMkLst>
        </pc:spChg>
        <pc:spChg chg="add mod">
          <ac:chgData name="Thomas Fößel" userId="a0af8eb58100e859" providerId="LiveId" clId="{95E8139F-1BA4-410B-B5A6-7A8A2C089A10}" dt="2024-02-06T14:15:44.118" v="4970"/>
          <ac:spMkLst>
            <pc:docMk/>
            <pc:sldMk cId="3690590085" sldId="589"/>
            <ac:spMk id="13" creationId="{870FBAE1-47DD-1FD5-8F91-6D537884F97D}"/>
          </ac:spMkLst>
        </pc:spChg>
        <pc:spChg chg="add mod">
          <ac:chgData name="Thomas Fößel" userId="a0af8eb58100e859" providerId="LiveId" clId="{95E8139F-1BA4-410B-B5A6-7A8A2C089A10}" dt="2024-02-06T14:15:44.604" v="4971"/>
          <ac:spMkLst>
            <pc:docMk/>
            <pc:sldMk cId="3690590085" sldId="589"/>
            <ac:spMk id="14" creationId="{EECB1B27-125A-BDCD-B890-470DE49B751E}"/>
          </ac:spMkLst>
        </pc:spChg>
        <pc:grpChg chg="add mod">
          <ac:chgData name="Thomas Fößel" userId="a0af8eb58100e859" providerId="LiveId" clId="{95E8139F-1BA4-410B-B5A6-7A8A2C089A10}" dt="2024-02-06T14:16:27.128" v="4979" actId="1076"/>
          <ac:grpSpMkLst>
            <pc:docMk/>
            <pc:sldMk cId="3690590085" sldId="589"/>
            <ac:grpSpMk id="15" creationId="{D67A9C56-2049-12BC-E564-65AE4E7CEE7E}"/>
          </ac:grpSpMkLst>
        </pc:grpChg>
      </pc:sldChg>
      <pc:sldChg chg="modSp add mod">
        <pc:chgData name="Thomas Fößel" userId="a0af8eb58100e859" providerId="LiveId" clId="{95E8139F-1BA4-410B-B5A6-7A8A2C089A10}" dt="2024-02-06T16:55:55.676" v="6123" actId="20577"/>
        <pc:sldMkLst>
          <pc:docMk/>
          <pc:sldMk cId="343205873" sldId="590"/>
        </pc:sldMkLst>
        <pc:spChg chg="mod">
          <ac:chgData name="Thomas Fößel" userId="a0af8eb58100e859" providerId="LiveId" clId="{95E8139F-1BA4-410B-B5A6-7A8A2C089A10}" dt="2024-02-06T16:55:55.676" v="6123" actId="20577"/>
          <ac:spMkLst>
            <pc:docMk/>
            <pc:sldMk cId="343205873" sldId="590"/>
            <ac:spMk id="3" creationId="{4526C9D2-7344-627B-F5DA-11A23B2229F0}"/>
          </ac:spMkLst>
        </pc:spChg>
        <pc:grpChg chg="mod">
          <ac:chgData name="Thomas Fößel" userId="a0af8eb58100e859" providerId="LiveId" clId="{95E8139F-1BA4-410B-B5A6-7A8A2C089A10}" dt="2024-02-06T14:34:34.081" v="5122" actId="14100"/>
          <ac:grpSpMkLst>
            <pc:docMk/>
            <pc:sldMk cId="343205873" sldId="590"/>
            <ac:grpSpMk id="15" creationId="{1EF71CE0-6A24-DECB-2ED4-71A8971C4601}"/>
          </ac:grpSpMkLst>
        </pc:grpChg>
      </pc:sldChg>
      <pc:sldChg chg="modSp add mod">
        <pc:chgData name="Thomas Fößel" userId="a0af8eb58100e859" providerId="LiveId" clId="{95E8139F-1BA4-410B-B5A6-7A8A2C089A10}" dt="2024-02-06T14:40:58.522" v="5862" actId="6549"/>
        <pc:sldMkLst>
          <pc:docMk/>
          <pc:sldMk cId="3371087001" sldId="591"/>
        </pc:sldMkLst>
        <pc:spChg chg="mod">
          <ac:chgData name="Thomas Fößel" userId="a0af8eb58100e859" providerId="LiveId" clId="{95E8139F-1BA4-410B-B5A6-7A8A2C089A10}" dt="2024-02-06T14:40:58.522" v="5862" actId="6549"/>
          <ac:spMkLst>
            <pc:docMk/>
            <pc:sldMk cId="3371087001" sldId="591"/>
            <ac:spMk id="3" creationId="{04BB6E83-27DA-59CF-F9BC-1344F52DF349}"/>
          </ac:spMkLst>
        </pc:spChg>
      </pc:sldChg>
      <pc:sldChg chg="modSp add mod">
        <pc:chgData name="Thomas Fößel" userId="a0af8eb58100e859" providerId="LiveId" clId="{95E8139F-1BA4-410B-B5A6-7A8A2C089A10}" dt="2024-02-06T17:11:53.772" v="6232" actId="20577"/>
        <pc:sldMkLst>
          <pc:docMk/>
          <pc:sldMk cId="2812717274" sldId="592"/>
        </pc:sldMkLst>
        <pc:spChg chg="mod">
          <ac:chgData name="Thomas Fößel" userId="a0af8eb58100e859" providerId="LiveId" clId="{95E8139F-1BA4-410B-B5A6-7A8A2C089A10}" dt="2024-02-06T17:11:53.772" v="6232" actId="20577"/>
          <ac:spMkLst>
            <pc:docMk/>
            <pc:sldMk cId="2812717274" sldId="592"/>
            <ac:spMk id="3" creationId="{CB97A010-62EF-B45C-97E4-FF6897A78624}"/>
          </ac:spMkLst>
        </pc:spChg>
      </pc:sldChg>
      <pc:sldChg chg="modSp add mod">
        <pc:chgData name="Thomas Fößel" userId="a0af8eb58100e859" providerId="LiveId" clId="{95E8139F-1BA4-410B-B5A6-7A8A2C089A10}" dt="2024-02-06T16:55:29.466" v="6109" actId="20577"/>
        <pc:sldMkLst>
          <pc:docMk/>
          <pc:sldMk cId="2384289310" sldId="593"/>
        </pc:sldMkLst>
        <pc:spChg chg="mod">
          <ac:chgData name="Thomas Fößel" userId="a0af8eb58100e859" providerId="LiveId" clId="{95E8139F-1BA4-410B-B5A6-7A8A2C089A10}" dt="2024-02-06T16:55:29.466" v="6109" actId="20577"/>
          <ac:spMkLst>
            <pc:docMk/>
            <pc:sldMk cId="2384289310" sldId="593"/>
            <ac:spMk id="13" creationId="{2F3771E5-E978-FF40-CC41-4013A0069051}"/>
          </ac:spMkLst>
        </pc:spChg>
      </pc:sldChg>
      <pc:sldChg chg="modSp add mod">
        <pc:chgData name="Thomas Fößel" userId="a0af8eb58100e859" providerId="LiveId" clId="{95E8139F-1BA4-410B-B5A6-7A8A2C089A10}" dt="2024-02-06T17:32:11.382" v="6274" actId="20577"/>
        <pc:sldMkLst>
          <pc:docMk/>
          <pc:sldMk cId="1222089233" sldId="594"/>
        </pc:sldMkLst>
        <pc:spChg chg="mod">
          <ac:chgData name="Thomas Fößel" userId="a0af8eb58100e859" providerId="LiveId" clId="{95E8139F-1BA4-410B-B5A6-7A8A2C089A10}" dt="2024-02-06T17:32:11.382" v="6274" actId="20577"/>
          <ac:spMkLst>
            <pc:docMk/>
            <pc:sldMk cId="1222089233" sldId="594"/>
            <ac:spMk id="13" creationId="{FBC85169-489D-C1E0-D8E3-453FEA82DAF4}"/>
          </ac:spMkLst>
        </pc:spChg>
      </pc:sldChg>
      <pc:sldChg chg="modSp add mod">
        <pc:chgData name="Thomas Fößel" userId="a0af8eb58100e859" providerId="LiveId" clId="{95E8139F-1BA4-410B-B5A6-7A8A2C089A10}" dt="2024-02-06T17:33:36.950" v="6340" actId="20577"/>
        <pc:sldMkLst>
          <pc:docMk/>
          <pc:sldMk cId="904919237" sldId="595"/>
        </pc:sldMkLst>
        <pc:spChg chg="mod">
          <ac:chgData name="Thomas Fößel" userId="a0af8eb58100e859" providerId="LiveId" clId="{95E8139F-1BA4-410B-B5A6-7A8A2C089A10}" dt="2024-02-06T17:33:36.950" v="6340" actId="20577"/>
          <ac:spMkLst>
            <pc:docMk/>
            <pc:sldMk cId="904919237" sldId="595"/>
            <ac:spMk id="3" creationId="{C968D0B3-D579-1284-9617-91B6E05E0B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5C2F3-6FD2-4116-A853-79CDF20392B0}" type="datetimeFigureOut">
              <a:rPr lang="de-DE" smtClean="0"/>
              <a:t>06.02.2024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CF7B8-79CF-4316-B097-A2C4D3F13B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7159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1299" y="919136"/>
            <a:ext cx="7321400" cy="1715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rgbClr val="C9252B"/>
                </a:solidFill>
                <a:latin typeface="Klavika Lt"/>
                <a:cs typeface="Klavika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C9252B"/>
                </a:solidFill>
                <a:latin typeface="Klavika Bd"/>
                <a:cs typeface="Klavika B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rgbClr val="C9252B"/>
                </a:solidFill>
                <a:latin typeface="Klavika Lt"/>
                <a:cs typeface="Klavika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rgbClr val="C9252B"/>
                </a:solidFill>
                <a:latin typeface="Klavika Lt"/>
                <a:cs typeface="Klavika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9994" y="360006"/>
            <a:ext cx="8424545" cy="6138545"/>
          </a:xfrm>
          <a:custGeom>
            <a:avLst/>
            <a:gdLst/>
            <a:ahLst/>
            <a:cxnLst/>
            <a:rect l="l" t="t" r="r" b="b"/>
            <a:pathLst>
              <a:path w="8424545" h="6138545">
                <a:moveTo>
                  <a:pt x="8423998" y="0"/>
                </a:moveTo>
                <a:lnTo>
                  <a:pt x="0" y="0"/>
                </a:lnTo>
                <a:lnTo>
                  <a:pt x="0" y="6137998"/>
                </a:lnTo>
                <a:lnTo>
                  <a:pt x="8423998" y="6137998"/>
                </a:lnTo>
                <a:lnTo>
                  <a:pt x="8423998" y="0"/>
                </a:lnTo>
                <a:close/>
              </a:path>
            </a:pathLst>
          </a:custGeom>
          <a:solidFill>
            <a:srgbClr val="E5E1D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6289924" y="5006034"/>
            <a:ext cx="355600" cy="429895"/>
          </a:xfrm>
          <a:custGeom>
            <a:avLst/>
            <a:gdLst/>
            <a:ahLst/>
            <a:cxnLst/>
            <a:rect l="l" t="t" r="r" b="b"/>
            <a:pathLst>
              <a:path w="355600" h="429895">
                <a:moveTo>
                  <a:pt x="30713" y="303713"/>
                </a:moveTo>
                <a:lnTo>
                  <a:pt x="11955" y="258024"/>
                </a:lnTo>
                <a:lnTo>
                  <a:pt x="1318" y="208600"/>
                </a:lnTo>
                <a:lnTo>
                  <a:pt x="0" y="159506"/>
                </a:lnTo>
                <a:lnTo>
                  <a:pt x="7783" y="114756"/>
                </a:lnTo>
                <a:lnTo>
                  <a:pt x="23766" y="75603"/>
                </a:lnTo>
                <a:lnTo>
                  <a:pt x="47047" y="43299"/>
                </a:lnTo>
                <a:lnTo>
                  <a:pt x="76724" y="19095"/>
                </a:lnTo>
                <a:lnTo>
                  <a:pt x="111894" y="4245"/>
                </a:lnTo>
                <a:lnTo>
                  <a:pt x="151656" y="0"/>
                </a:lnTo>
                <a:lnTo>
                  <a:pt x="192789" y="7101"/>
                </a:lnTo>
                <a:lnTo>
                  <a:pt x="231879" y="24576"/>
                </a:lnTo>
                <a:lnTo>
                  <a:pt x="267710" y="51096"/>
                </a:lnTo>
                <a:lnTo>
                  <a:pt x="299066" y="85334"/>
                </a:lnTo>
                <a:lnTo>
                  <a:pt x="324732" y="125962"/>
                </a:lnTo>
                <a:lnTo>
                  <a:pt x="343491" y="171652"/>
                </a:lnTo>
                <a:lnTo>
                  <a:pt x="354128" y="221076"/>
                </a:lnTo>
                <a:lnTo>
                  <a:pt x="355447" y="270174"/>
                </a:lnTo>
                <a:lnTo>
                  <a:pt x="347663" y="314926"/>
                </a:lnTo>
                <a:lnTo>
                  <a:pt x="331678" y="354080"/>
                </a:lnTo>
                <a:lnTo>
                  <a:pt x="308396" y="386384"/>
                </a:lnTo>
                <a:lnTo>
                  <a:pt x="278718" y="410586"/>
                </a:lnTo>
                <a:lnTo>
                  <a:pt x="243548" y="425434"/>
                </a:lnTo>
                <a:lnTo>
                  <a:pt x="203790" y="429677"/>
                </a:lnTo>
                <a:lnTo>
                  <a:pt x="162655" y="422572"/>
                </a:lnTo>
                <a:lnTo>
                  <a:pt x="123565" y="405096"/>
                </a:lnTo>
                <a:lnTo>
                  <a:pt x="87734" y="378576"/>
                </a:lnTo>
                <a:lnTo>
                  <a:pt x="56378" y="344339"/>
                </a:lnTo>
                <a:lnTo>
                  <a:pt x="30713" y="303713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5910491" y="5003215"/>
            <a:ext cx="282575" cy="344170"/>
          </a:xfrm>
          <a:custGeom>
            <a:avLst/>
            <a:gdLst/>
            <a:ahLst/>
            <a:cxnLst/>
            <a:rect l="l" t="t" r="r" b="b"/>
            <a:pathLst>
              <a:path w="282575" h="344170">
                <a:moveTo>
                  <a:pt x="29795" y="254325"/>
                </a:moveTo>
                <a:lnTo>
                  <a:pt x="10586" y="212767"/>
                </a:lnTo>
                <a:lnTo>
                  <a:pt x="0" y="166900"/>
                </a:lnTo>
                <a:lnTo>
                  <a:pt x="596" y="112821"/>
                </a:lnTo>
                <a:lnTo>
                  <a:pt x="14901" y="66345"/>
                </a:lnTo>
                <a:lnTo>
                  <a:pt x="40936" y="30219"/>
                </a:lnTo>
                <a:lnTo>
                  <a:pt x="76717" y="7188"/>
                </a:lnTo>
                <a:lnTo>
                  <a:pt x="120263" y="0"/>
                </a:lnTo>
                <a:lnTo>
                  <a:pt x="158525" y="7469"/>
                </a:lnTo>
                <a:lnTo>
                  <a:pt x="194340" y="25991"/>
                </a:lnTo>
                <a:lnTo>
                  <a:pt x="226164" y="53878"/>
                </a:lnTo>
                <a:lnTo>
                  <a:pt x="252451" y="89446"/>
                </a:lnTo>
                <a:lnTo>
                  <a:pt x="271658" y="131008"/>
                </a:lnTo>
                <a:lnTo>
                  <a:pt x="282240" y="176878"/>
                </a:lnTo>
                <a:lnTo>
                  <a:pt x="281640" y="230948"/>
                </a:lnTo>
                <a:lnTo>
                  <a:pt x="267334" y="277421"/>
                </a:lnTo>
                <a:lnTo>
                  <a:pt x="241301" y="313546"/>
                </a:lnTo>
                <a:lnTo>
                  <a:pt x="205523" y="336573"/>
                </a:lnTo>
                <a:lnTo>
                  <a:pt x="161977" y="343750"/>
                </a:lnTo>
                <a:lnTo>
                  <a:pt x="123718" y="336286"/>
                </a:lnTo>
                <a:lnTo>
                  <a:pt x="87905" y="317770"/>
                </a:lnTo>
                <a:lnTo>
                  <a:pt x="56083" y="289888"/>
                </a:lnTo>
                <a:lnTo>
                  <a:pt x="29795" y="254325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5544648" y="4894215"/>
            <a:ext cx="226060" cy="275590"/>
          </a:xfrm>
          <a:custGeom>
            <a:avLst/>
            <a:gdLst/>
            <a:ahLst/>
            <a:cxnLst/>
            <a:rect l="l" t="t" r="r" b="b"/>
            <a:pathLst>
              <a:path w="226060" h="275589">
                <a:moveTo>
                  <a:pt x="15369" y="187345"/>
                </a:moveTo>
                <a:lnTo>
                  <a:pt x="0" y="133509"/>
                </a:lnTo>
                <a:lnTo>
                  <a:pt x="2380" y="80301"/>
                </a:lnTo>
                <a:lnTo>
                  <a:pt x="21271" y="37448"/>
                </a:lnTo>
                <a:lnTo>
                  <a:pt x="53578" y="9249"/>
                </a:lnTo>
                <a:lnTo>
                  <a:pt x="96207" y="0"/>
                </a:lnTo>
                <a:lnTo>
                  <a:pt x="141466" y="12359"/>
                </a:lnTo>
                <a:lnTo>
                  <a:pt x="180931" y="43095"/>
                </a:lnTo>
                <a:lnTo>
                  <a:pt x="210433" y="87657"/>
                </a:lnTo>
                <a:lnTo>
                  <a:pt x="225804" y="141494"/>
                </a:lnTo>
                <a:lnTo>
                  <a:pt x="223425" y="194706"/>
                </a:lnTo>
                <a:lnTo>
                  <a:pt x="204531" y="237555"/>
                </a:lnTo>
                <a:lnTo>
                  <a:pt x="172218" y="265749"/>
                </a:lnTo>
                <a:lnTo>
                  <a:pt x="129580" y="274998"/>
                </a:lnTo>
                <a:lnTo>
                  <a:pt x="84324" y="262640"/>
                </a:lnTo>
                <a:lnTo>
                  <a:pt x="44865" y="231906"/>
                </a:lnTo>
                <a:lnTo>
                  <a:pt x="15369" y="187345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8228" y="4705234"/>
            <a:ext cx="180636" cy="22000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1336" y="4401929"/>
            <a:ext cx="144516" cy="17599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6738567" y="5032508"/>
            <a:ext cx="282575" cy="344170"/>
          </a:xfrm>
          <a:custGeom>
            <a:avLst/>
            <a:gdLst/>
            <a:ahLst/>
            <a:cxnLst/>
            <a:rect l="l" t="t" r="r" b="b"/>
            <a:pathLst>
              <a:path w="282575" h="344170">
                <a:moveTo>
                  <a:pt x="29796" y="254316"/>
                </a:moveTo>
                <a:lnTo>
                  <a:pt x="10586" y="212756"/>
                </a:lnTo>
                <a:lnTo>
                  <a:pt x="0" y="166888"/>
                </a:lnTo>
                <a:lnTo>
                  <a:pt x="603" y="112811"/>
                </a:lnTo>
                <a:lnTo>
                  <a:pt x="14912" y="66335"/>
                </a:lnTo>
                <a:lnTo>
                  <a:pt x="40946" y="30209"/>
                </a:lnTo>
                <a:lnTo>
                  <a:pt x="76725" y="7181"/>
                </a:lnTo>
                <a:lnTo>
                  <a:pt x="120269" y="0"/>
                </a:lnTo>
                <a:lnTo>
                  <a:pt x="158530" y="7467"/>
                </a:lnTo>
                <a:lnTo>
                  <a:pt x="194344" y="25985"/>
                </a:lnTo>
                <a:lnTo>
                  <a:pt x="226167" y="53869"/>
                </a:lnTo>
                <a:lnTo>
                  <a:pt x="252455" y="89434"/>
                </a:lnTo>
                <a:lnTo>
                  <a:pt x="271666" y="130997"/>
                </a:lnTo>
                <a:lnTo>
                  <a:pt x="282257" y="176873"/>
                </a:lnTo>
                <a:lnTo>
                  <a:pt x="281650" y="230943"/>
                </a:lnTo>
                <a:lnTo>
                  <a:pt x="267339" y="277413"/>
                </a:lnTo>
                <a:lnTo>
                  <a:pt x="241303" y="313536"/>
                </a:lnTo>
                <a:lnTo>
                  <a:pt x="205524" y="336564"/>
                </a:lnTo>
                <a:lnTo>
                  <a:pt x="161983" y="343750"/>
                </a:lnTo>
                <a:lnTo>
                  <a:pt x="123723" y="336285"/>
                </a:lnTo>
                <a:lnTo>
                  <a:pt x="87909" y="317767"/>
                </a:lnTo>
                <a:lnTo>
                  <a:pt x="56085" y="289882"/>
                </a:lnTo>
                <a:lnTo>
                  <a:pt x="29796" y="254316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7129305" y="4950257"/>
            <a:ext cx="226060" cy="275590"/>
          </a:xfrm>
          <a:custGeom>
            <a:avLst/>
            <a:gdLst/>
            <a:ahLst/>
            <a:cxnLst/>
            <a:rect l="l" t="t" r="r" b="b"/>
            <a:pathLst>
              <a:path w="226059" h="275589">
                <a:moveTo>
                  <a:pt x="15362" y="187343"/>
                </a:moveTo>
                <a:lnTo>
                  <a:pt x="0" y="133509"/>
                </a:lnTo>
                <a:lnTo>
                  <a:pt x="2374" y="80304"/>
                </a:lnTo>
                <a:lnTo>
                  <a:pt x="21262" y="37453"/>
                </a:lnTo>
                <a:lnTo>
                  <a:pt x="53571" y="9252"/>
                </a:lnTo>
                <a:lnTo>
                  <a:pt x="96207" y="0"/>
                </a:lnTo>
                <a:lnTo>
                  <a:pt x="141466" y="12359"/>
                </a:lnTo>
                <a:lnTo>
                  <a:pt x="180929" y="43095"/>
                </a:lnTo>
                <a:lnTo>
                  <a:pt x="210426" y="87655"/>
                </a:lnTo>
                <a:lnTo>
                  <a:pt x="225788" y="141489"/>
                </a:lnTo>
                <a:lnTo>
                  <a:pt x="223418" y="194703"/>
                </a:lnTo>
                <a:lnTo>
                  <a:pt x="204529" y="237554"/>
                </a:lnTo>
                <a:lnTo>
                  <a:pt x="172218" y="265749"/>
                </a:lnTo>
                <a:lnTo>
                  <a:pt x="129580" y="274998"/>
                </a:lnTo>
                <a:lnTo>
                  <a:pt x="84321" y="262639"/>
                </a:lnTo>
                <a:lnTo>
                  <a:pt x="44859" y="231903"/>
                </a:lnTo>
                <a:lnTo>
                  <a:pt x="15362" y="187343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71287" y="4785621"/>
            <a:ext cx="180636" cy="22000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68066" y="4504726"/>
            <a:ext cx="144511" cy="17599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74666" y="4226536"/>
            <a:ext cx="115614" cy="14078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21219" y="3932197"/>
            <a:ext cx="92482" cy="11263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20833" y="3611753"/>
            <a:ext cx="73987" cy="90109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8270771" y="3311518"/>
            <a:ext cx="59690" cy="72390"/>
          </a:xfrm>
          <a:custGeom>
            <a:avLst/>
            <a:gdLst/>
            <a:ahLst/>
            <a:cxnLst/>
            <a:rect l="l" t="t" r="r" b="b"/>
            <a:pathLst>
              <a:path w="59690" h="72389">
                <a:moveTo>
                  <a:pt x="4023" y="49121"/>
                </a:moveTo>
                <a:lnTo>
                  <a:pt x="0" y="35009"/>
                </a:lnTo>
                <a:lnTo>
                  <a:pt x="615" y="21053"/>
                </a:lnTo>
                <a:lnTo>
                  <a:pt x="5562" y="9817"/>
                </a:lnTo>
                <a:lnTo>
                  <a:pt x="14031" y="2424"/>
                </a:lnTo>
                <a:lnTo>
                  <a:pt x="25209" y="0"/>
                </a:lnTo>
                <a:lnTo>
                  <a:pt x="37076" y="3238"/>
                </a:lnTo>
                <a:lnTo>
                  <a:pt x="47421" y="11294"/>
                </a:lnTo>
                <a:lnTo>
                  <a:pt x="55153" y="22976"/>
                </a:lnTo>
                <a:lnTo>
                  <a:pt x="59178" y="37092"/>
                </a:lnTo>
                <a:lnTo>
                  <a:pt x="58558" y="51037"/>
                </a:lnTo>
                <a:lnTo>
                  <a:pt x="53609" y="62271"/>
                </a:lnTo>
                <a:lnTo>
                  <a:pt x="45143" y="69669"/>
                </a:lnTo>
                <a:lnTo>
                  <a:pt x="33969" y="72102"/>
                </a:lnTo>
                <a:lnTo>
                  <a:pt x="22102" y="68861"/>
                </a:lnTo>
                <a:lnTo>
                  <a:pt x="11755" y="60803"/>
                </a:lnTo>
                <a:lnTo>
                  <a:pt x="4023" y="49121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g object 30"/>
          <p:cNvSpPr/>
          <p:nvPr/>
        </p:nvSpPr>
        <p:spPr>
          <a:xfrm>
            <a:off x="8270442" y="2980768"/>
            <a:ext cx="47625" cy="57785"/>
          </a:xfrm>
          <a:custGeom>
            <a:avLst/>
            <a:gdLst/>
            <a:ahLst/>
            <a:cxnLst/>
            <a:rect l="l" t="t" r="r" b="b"/>
            <a:pathLst>
              <a:path w="47625" h="57785">
                <a:moveTo>
                  <a:pt x="3219" y="39277"/>
                </a:moveTo>
                <a:lnTo>
                  <a:pt x="0" y="27977"/>
                </a:lnTo>
                <a:lnTo>
                  <a:pt x="500" y="16826"/>
                </a:lnTo>
                <a:lnTo>
                  <a:pt x="4461" y="7844"/>
                </a:lnTo>
                <a:lnTo>
                  <a:pt x="11237" y="1934"/>
                </a:lnTo>
                <a:lnTo>
                  <a:pt x="20181" y="0"/>
                </a:lnTo>
                <a:lnTo>
                  <a:pt x="29669" y="2586"/>
                </a:lnTo>
                <a:lnTo>
                  <a:pt x="37943" y="9030"/>
                </a:lnTo>
                <a:lnTo>
                  <a:pt x="44127" y="18374"/>
                </a:lnTo>
                <a:lnTo>
                  <a:pt x="47347" y="29659"/>
                </a:lnTo>
                <a:lnTo>
                  <a:pt x="46853" y="40823"/>
                </a:lnTo>
                <a:lnTo>
                  <a:pt x="42894" y="49812"/>
                </a:lnTo>
                <a:lnTo>
                  <a:pt x="36119" y="55725"/>
                </a:lnTo>
                <a:lnTo>
                  <a:pt x="27176" y="57659"/>
                </a:lnTo>
                <a:lnTo>
                  <a:pt x="17679" y="55071"/>
                </a:lnTo>
                <a:lnTo>
                  <a:pt x="9402" y="48626"/>
                </a:lnTo>
                <a:lnTo>
                  <a:pt x="3219" y="39277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g object 31"/>
          <p:cNvSpPr/>
          <p:nvPr/>
        </p:nvSpPr>
        <p:spPr>
          <a:xfrm>
            <a:off x="6937177" y="4404476"/>
            <a:ext cx="283210" cy="344170"/>
          </a:xfrm>
          <a:custGeom>
            <a:avLst/>
            <a:gdLst/>
            <a:ahLst/>
            <a:cxnLst/>
            <a:rect l="l" t="t" r="r" b="b"/>
            <a:pathLst>
              <a:path w="283209" h="344170">
                <a:moveTo>
                  <a:pt x="15874" y="226191"/>
                </a:moveTo>
                <a:lnTo>
                  <a:pt x="814" y="171827"/>
                </a:lnTo>
                <a:lnTo>
                  <a:pt x="0" y="119325"/>
                </a:lnTo>
                <a:lnTo>
                  <a:pt x="12479" y="72265"/>
                </a:lnTo>
                <a:lnTo>
                  <a:pt x="37302" y="34228"/>
                </a:lnTo>
                <a:lnTo>
                  <a:pt x="73519" y="8792"/>
                </a:lnTo>
                <a:lnTo>
                  <a:pt x="116663" y="0"/>
                </a:lnTo>
                <a:lnTo>
                  <a:pt x="160763" y="8313"/>
                </a:lnTo>
                <a:lnTo>
                  <a:pt x="202634" y="31933"/>
                </a:lnTo>
                <a:lnTo>
                  <a:pt x="239093" y="69061"/>
                </a:lnTo>
                <a:lnTo>
                  <a:pt x="266955" y="117898"/>
                </a:lnTo>
                <a:lnTo>
                  <a:pt x="282014" y="172262"/>
                </a:lnTo>
                <a:lnTo>
                  <a:pt x="282829" y="224764"/>
                </a:lnTo>
                <a:lnTo>
                  <a:pt x="270350" y="271823"/>
                </a:lnTo>
                <a:lnTo>
                  <a:pt x="245527" y="309861"/>
                </a:lnTo>
                <a:lnTo>
                  <a:pt x="209309" y="335297"/>
                </a:lnTo>
                <a:lnTo>
                  <a:pt x="166169" y="344088"/>
                </a:lnTo>
                <a:lnTo>
                  <a:pt x="122067" y="335775"/>
                </a:lnTo>
                <a:lnTo>
                  <a:pt x="80193" y="312157"/>
                </a:lnTo>
                <a:lnTo>
                  <a:pt x="43732" y="275030"/>
                </a:lnTo>
                <a:lnTo>
                  <a:pt x="15874" y="226191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g object 32"/>
          <p:cNvSpPr/>
          <p:nvPr/>
        </p:nvSpPr>
        <p:spPr>
          <a:xfrm>
            <a:off x="6661670" y="4542148"/>
            <a:ext cx="227965" cy="274955"/>
          </a:xfrm>
          <a:custGeom>
            <a:avLst/>
            <a:gdLst/>
            <a:ahLst/>
            <a:cxnLst/>
            <a:rect l="l" t="t" r="r" b="b"/>
            <a:pathLst>
              <a:path w="227965" h="274954">
                <a:moveTo>
                  <a:pt x="13254" y="180513"/>
                </a:moveTo>
                <a:lnTo>
                  <a:pt x="0" y="126271"/>
                </a:lnTo>
                <a:lnTo>
                  <a:pt x="4258" y="75476"/>
                </a:lnTo>
                <a:lnTo>
                  <a:pt x="24545" y="33722"/>
                </a:lnTo>
                <a:lnTo>
                  <a:pt x="59374" y="6603"/>
                </a:lnTo>
                <a:lnTo>
                  <a:pt x="102735" y="0"/>
                </a:lnTo>
                <a:lnTo>
                  <a:pt x="146299" y="14222"/>
                </a:lnTo>
                <a:lnTo>
                  <a:pt x="185088" y="46458"/>
                </a:lnTo>
                <a:lnTo>
                  <a:pt x="214119" y="93892"/>
                </a:lnTo>
                <a:lnTo>
                  <a:pt x="227367" y="148131"/>
                </a:lnTo>
                <a:lnTo>
                  <a:pt x="223109" y="198927"/>
                </a:lnTo>
                <a:lnTo>
                  <a:pt x="202826" y="240682"/>
                </a:lnTo>
                <a:lnTo>
                  <a:pt x="167999" y="267802"/>
                </a:lnTo>
                <a:lnTo>
                  <a:pt x="124634" y="274396"/>
                </a:lnTo>
                <a:lnTo>
                  <a:pt x="81070" y="260174"/>
                </a:lnTo>
                <a:lnTo>
                  <a:pt x="42284" y="227944"/>
                </a:lnTo>
                <a:lnTo>
                  <a:pt x="13254" y="180513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74119" y="4586909"/>
            <a:ext cx="181883" cy="219513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82782" y="4559256"/>
            <a:ext cx="145514" cy="175615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589" y="4435369"/>
            <a:ext cx="116414" cy="140498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7250983" y="4287991"/>
            <a:ext cx="227965" cy="274955"/>
          </a:xfrm>
          <a:custGeom>
            <a:avLst/>
            <a:gdLst/>
            <a:ahLst/>
            <a:cxnLst/>
            <a:rect l="l" t="t" r="r" b="b"/>
            <a:pathLst>
              <a:path w="227965" h="274954">
                <a:moveTo>
                  <a:pt x="13254" y="180511"/>
                </a:moveTo>
                <a:lnTo>
                  <a:pt x="0" y="126269"/>
                </a:lnTo>
                <a:lnTo>
                  <a:pt x="4258" y="75474"/>
                </a:lnTo>
                <a:lnTo>
                  <a:pt x="24545" y="33720"/>
                </a:lnTo>
                <a:lnTo>
                  <a:pt x="59374" y="6601"/>
                </a:lnTo>
                <a:lnTo>
                  <a:pt x="102730" y="0"/>
                </a:lnTo>
                <a:lnTo>
                  <a:pt x="146295" y="14222"/>
                </a:lnTo>
                <a:lnTo>
                  <a:pt x="185086" y="46456"/>
                </a:lnTo>
                <a:lnTo>
                  <a:pt x="214119" y="93890"/>
                </a:lnTo>
                <a:lnTo>
                  <a:pt x="227365" y="148130"/>
                </a:lnTo>
                <a:lnTo>
                  <a:pt x="223104" y="198926"/>
                </a:lnTo>
                <a:lnTo>
                  <a:pt x="202821" y="240682"/>
                </a:lnTo>
                <a:lnTo>
                  <a:pt x="167999" y="267800"/>
                </a:lnTo>
                <a:lnTo>
                  <a:pt x="124634" y="274394"/>
                </a:lnTo>
                <a:lnTo>
                  <a:pt x="81070" y="260172"/>
                </a:lnTo>
                <a:lnTo>
                  <a:pt x="42284" y="227942"/>
                </a:lnTo>
                <a:lnTo>
                  <a:pt x="13254" y="180511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7" name="bg 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501848" y="4100535"/>
            <a:ext cx="181891" cy="219519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00422" y="3861594"/>
            <a:ext cx="145523" cy="175617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41188" y="3543219"/>
            <a:ext cx="116416" cy="14049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919786" y="3256067"/>
            <a:ext cx="93136" cy="112391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52930" y="2975148"/>
            <a:ext cx="74505" cy="89914"/>
          </a:xfrm>
          <a:prstGeom prst="rect">
            <a:avLst/>
          </a:prstGeom>
        </p:spPr>
      </p:pic>
      <p:sp>
        <p:nvSpPr>
          <p:cNvPr id="42" name="bg object 42"/>
          <p:cNvSpPr/>
          <p:nvPr/>
        </p:nvSpPr>
        <p:spPr>
          <a:xfrm>
            <a:off x="7947452" y="2688292"/>
            <a:ext cx="59690" cy="72390"/>
          </a:xfrm>
          <a:custGeom>
            <a:avLst/>
            <a:gdLst/>
            <a:ahLst/>
            <a:cxnLst/>
            <a:rect l="l" t="t" r="r" b="b"/>
            <a:pathLst>
              <a:path w="59690" h="72389">
                <a:moveTo>
                  <a:pt x="3476" y="47325"/>
                </a:moveTo>
                <a:lnTo>
                  <a:pt x="0" y="33103"/>
                </a:lnTo>
                <a:lnTo>
                  <a:pt x="1113" y="19783"/>
                </a:lnTo>
                <a:lnTo>
                  <a:pt x="6429" y="8834"/>
                </a:lnTo>
                <a:lnTo>
                  <a:pt x="15561" y="1723"/>
                </a:lnTo>
                <a:lnTo>
                  <a:pt x="26929" y="0"/>
                </a:lnTo>
                <a:lnTo>
                  <a:pt x="38347" y="3725"/>
                </a:lnTo>
                <a:lnTo>
                  <a:pt x="48512" y="12170"/>
                </a:lnTo>
                <a:lnTo>
                  <a:pt x="56118" y="24606"/>
                </a:lnTo>
                <a:lnTo>
                  <a:pt x="59597" y="38833"/>
                </a:lnTo>
                <a:lnTo>
                  <a:pt x="58485" y="52152"/>
                </a:lnTo>
                <a:lnTo>
                  <a:pt x="53171" y="63097"/>
                </a:lnTo>
                <a:lnTo>
                  <a:pt x="44044" y="70203"/>
                </a:lnTo>
                <a:lnTo>
                  <a:pt x="32672" y="71933"/>
                </a:lnTo>
                <a:lnTo>
                  <a:pt x="21248" y="68206"/>
                </a:lnTo>
                <a:lnTo>
                  <a:pt x="11081" y="59758"/>
                </a:lnTo>
                <a:lnTo>
                  <a:pt x="3476" y="47325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bg object 43"/>
          <p:cNvSpPr/>
          <p:nvPr/>
        </p:nvSpPr>
        <p:spPr>
          <a:xfrm>
            <a:off x="7912002" y="2433657"/>
            <a:ext cx="48260" cy="57785"/>
          </a:xfrm>
          <a:custGeom>
            <a:avLst/>
            <a:gdLst/>
            <a:ahLst/>
            <a:cxnLst/>
            <a:rect l="l" t="t" r="r" b="b"/>
            <a:pathLst>
              <a:path w="48259" h="57785">
                <a:moveTo>
                  <a:pt x="2781" y="37865"/>
                </a:moveTo>
                <a:lnTo>
                  <a:pt x="0" y="26489"/>
                </a:lnTo>
                <a:lnTo>
                  <a:pt x="892" y="15832"/>
                </a:lnTo>
                <a:lnTo>
                  <a:pt x="5148" y="7073"/>
                </a:lnTo>
                <a:lnTo>
                  <a:pt x="12459" y="1387"/>
                </a:lnTo>
                <a:lnTo>
                  <a:pt x="21550" y="0"/>
                </a:lnTo>
                <a:lnTo>
                  <a:pt x="30688" y="2983"/>
                </a:lnTo>
                <a:lnTo>
                  <a:pt x="38825" y="9743"/>
                </a:lnTo>
                <a:lnTo>
                  <a:pt x="44915" y="19686"/>
                </a:lnTo>
                <a:lnTo>
                  <a:pt x="47690" y="31066"/>
                </a:lnTo>
                <a:lnTo>
                  <a:pt x="46796" y="41723"/>
                </a:lnTo>
                <a:lnTo>
                  <a:pt x="42542" y="50481"/>
                </a:lnTo>
                <a:lnTo>
                  <a:pt x="35237" y="56164"/>
                </a:lnTo>
                <a:lnTo>
                  <a:pt x="26145" y="57551"/>
                </a:lnTo>
                <a:lnTo>
                  <a:pt x="17008" y="54568"/>
                </a:lnTo>
                <a:lnTo>
                  <a:pt x="8871" y="47808"/>
                </a:lnTo>
                <a:lnTo>
                  <a:pt x="2781" y="37865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bg object 44"/>
          <p:cNvSpPr/>
          <p:nvPr/>
        </p:nvSpPr>
        <p:spPr>
          <a:xfrm>
            <a:off x="7834432" y="2170934"/>
            <a:ext cx="38735" cy="46355"/>
          </a:xfrm>
          <a:custGeom>
            <a:avLst/>
            <a:gdLst/>
            <a:ahLst/>
            <a:cxnLst/>
            <a:rect l="l" t="t" r="r" b="b"/>
            <a:pathLst>
              <a:path w="38734" h="46355">
                <a:moveTo>
                  <a:pt x="2222" y="30288"/>
                </a:moveTo>
                <a:lnTo>
                  <a:pt x="0" y="21190"/>
                </a:lnTo>
                <a:lnTo>
                  <a:pt x="713" y="12667"/>
                </a:lnTo>
                <a:lnTo>
                  <a:pt x="4113" y="5661"/>
                </a:lnTo>
                <a:lnTo>
                  <a:pt x="9952" y="1114"/>
                </a:lnTo>
                <a:lnTo>
                  <a:pt x="17233" y="0"/>
                </a:lnTo>
                <a:lnTo>
                  <a:pt x="24544" y="2383"/>
                </a:lnTo>
                <a:lnTo>
                  <a:pt x="31052" y="7791"/>
                </a:lnTo>
                <a:lnTo>
                  <a:pt x="35924" y="15752"/>
                </a:lnTo>
                <a:lnTo>
                  <a:pt x="38149" y="24857"/>
                </a:lnTo>
                <a:lnTo>
                  <a:pt x="37436" y="33382"/>
                </a:lnTo>
                <a:lnTo>
                  <a:pt x="34031" y="40388"/>
                </a:lnTo>
                <a:lnTo>
                  <a:pt x="28183" y="44931"/>
                </a:lnTo>
                <a:lnTo>
                  <a:pt x="20909" y="46044"/>
                </a:lnTo>
                <a:lnTo>
                  <a:pt x="13603" y="43662"/>
                </a:lnTo>
                <a:lnTo>
                  <a:pt x="7096" y="38254"/>
                </a:lnTo>
                <a:lnTo>
                  <a:pt x="2222" y="30288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bg object 45"/>
          <p:cNvSpPr/>
          <p:nvPr/>
        </p:nvSpPr>
        <p:spPr>
          <a:xfrm>
            <a:off x="7269883" y="3772218"/>
            <a:ext cx="228600" cy="273685"/>
          </a:xfrm>
          <a:custGeom>
            <a:avLst/>
            <a:gdLst/>
            <a:ahLst/>
            <a:cxnLst/>
            <a:rect l="l" t="t" r="r" b="b"/>
            <a:pathLst>
              <a:path w="228600" h="273685">
                <a:moveTo>
                  <a:pt x="10892" y="173479"/>
                </a:moveTo>
                <a:lnTo>
                  <a:pt x="0" y="120869"/>
                </a:lnTo>
                <a:lnTo>
                  <a:pt x="5802" y="70582"/>
                </a:lnTo>
                <a:lnTo>
                  <a:pt x="28604" y="28838"/>
                </a:lnTo>
                <a:lnTo>
                  <a:pt x="64823" y="4044"/>
                </a:lnTo>
                <a:lnTo>
                  <a:pt x="107222" y="0"/>
                </a:lnTo>
                <a:lnTo>
                  <a:pt x="150615" y="15982"/>
                </a:lnTo>
                <a:lnTo>
                  <a:pt x="189816" y="51271"/>
                </a:lnTo>
                <a:lnTo>
                  <a:pt x="217100" y="99973"/>
                </a:lnTo>
                <a:lnTo>
                  <a:pt x="227994" y="152576"/>
                </a:lnTo>
                <a:lnTo>
                  <a:pt x="222193" y="202863"/>
                </a:lnTo>
                <a:lnTo>
                  <a:pt x="199394" y="244613"/>
                </a:lnTo>
                <a:lnTo>
                  <a:pt x="163167" y="269396"/>
                </a:lnTo>
                <a:lnTo>
                  <a:pt x="120763" y="273439"/>
                </a:lnTo>
                <a:lnTo>
                  <a:pt x="77370" y="257466"/>
                </a:lnTo>
                <a:lnTo>
                  <a:pt x="38176" y="222198"/>
                </a:lnTo>
                <a:lnTo>
                  <a:pt x="10892" y="173479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6" name="bg object 4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103085" y="3983623"/>
            <a:ext cx="182394" cy="218744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907055" y="4123482"/>
            <a:ext cx="145918" cy="175004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692495" y="4205152"/>
            <a:ext cx="116732" cy="139991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443134" y="4214908"/>
            <a:ext cx="93388" cy="112003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459014" y="3582446"/>
            <a:ext cx="182400" cy="218746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588176" y="3355770"/>
            <a:ext cx="145927" cy="175002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669514" y="3103926"/>
            <a:ext cx="116733" cy="139994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692521" y="2806695"/>
            <a:ext cx="93386" cy="112000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679506" y="2554335"/>
            <a:ext cx="74716" cy="89607"/>
          </a:xfrm>
          <a:prstGeom prst="rect">
            <a:avLst/>
          </a:prstGeom>
        </p:spPr>
      </p:pic>
      <p:sp>
        <p:nvSpPr>
          <p:cNvPr id="55" name="bg object 55"/>
          <p:cNvSpPr/>
          <p:nvPr/>
        </p:nvSpPr>
        <p:spPr>
          <a:xfrm>
            <a:off x="7636388" y="2321464"/>
            <a:ext cx="60325" cy="71755"/>
          </a:xfrm>
          <a:custGeom>
            <a:avLst/>
            <a:gdLst/>
            <a:ahLst/>
            <a:cxnLst/>
            <a:rect l="l" t="t" r="r" b="b"/>
            <a:pathLst>
              <a:path w="60325" h="71755">
                <a:moveTo>
                  <a:pt x="2854" y="45473"/>
                </a:moveTo>
                <a:lnTo>
                  <a:pt x="0" y="31682"/>
                </a:lnTo>
                <a:lnTo>
                  <a:pt x="1521" y="18499"/>
                </a:lnTo>
                <a:lnTo>
                  <a:pt x="7500" y="7557"/>
                </a:lnTo>
                <a:lnTo>
                  <a:pt x="16996" y="1060"/>
                </a:lnTo>
                <a:lnTo>
                  <a:pt x="28110" y="0"/>
                </a:lnTo>
                <a:lnTo>
                  <a:pt x="39485" y="4186"/>
                </a:lnTo>
                <a:lnTo>
                  <a:pt x="49764" y="13431"/>
                </a:lnTo>
                <a:lnTo>
                  <a:pt x="56916" y="26206"/>
                </a:lnTo>
                <a:lnTo>
                  <a:pt x="59769" y="39995"/>
                </a:lnTo>
                <a:lnTo>
                  <a:pt x="58245" y="53173"/>
                </a:lnTo>
                <a:lnTo>
                  <a:pt x="52265" y="64112"/>
                </a:lnTo>
                <a:lnTo>
                  <a:pt x="42768" y="70611"/>
                </a:lnTo>
                <a:lnTo>
                  <a:pt x="31653" y="71676"/>
                </a:lnTo>
                <a:lnTo>
                  <a:pt x="20278" y="67490"/>
                </a:lnTo>
                <a:lnTo>
                  <a:pt x="10001" y="58237"/>
                </a:lnTo>
                <a:lnTo>
                  <a:pt x="2854" y="45473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bg object 56"/>
          <p:cNvSpPr/>
          <p:nvPr/>
        </p:nvSpPr>
        <p:spPr>
          <a:xfrm>
            <a:off x="7565063" y="2096180"/>
            <a:ext cx="48260" cy="57785"/>
          </a:xfrm>
          <a:custGeom>
            <a:avLst/>
            <a:gdLst/>
            <a:ahLst/>
            <a:cxnLst/>
            <a:rect l="l" t="t" r="r" b="b"/>
            <a:pathLst>
              <a:path w="48259" h="57785">
                <a:moveTo>
                  <a:pt x="2283" y="36378"/>
                </a:moveTo>
                <a:lnTo>
                  <a:pt x="0" y="25346"/>
                </a:lnTo>
                <a:lnTo>
                  <a:pt x="1218" y="14803"/>
                </a:lnTo>
                <a:lnTo>
                  <a:pt x="6003" y="6055"/>
                </a:lnTo>
                <a:lnTo>
                  <a:pt x="13596" y="850"/>
                </a:lnTo>
                <a:lnTo>
                  <a:pt x="22489" y="0"/>
                </a:lnTo>
                <a:lnTo>
                  <a:pt x="31590" y="3351"/>
                </a:lnTo>
                <a:lnTo>
                  <a:pt x="39811" y="10750"/>
                </a:lnTo>
                <a:lnTo>
                  <a:pt x="45532" y="20963"/>
                </a:lnTo>
                <a:lnTo>
                  <a:pt x="47814" y="31994"/>
                </a:lnTo>
                <a:lnTo>
                  <a:pt x="46597" y="42540"/>
                </a:lnTo>
                <a:lnTo>
                  <a:pt x="41818" y="51300"/>
                </a:lnTo>
                <a:lnTo>
                  <a:pt x="34220" y="56495"/>
                </a:lnTo>
                <a:lnTo>
                  <a:pt x="25327" y="57345"/>
                </a:lnTo>
                <a:lnTo>
                  <a:pt x="16227" y="53996"/>
                </a:lnTo>
                <a:lnTo>
                  <a:pt x="8004" y="46593"/>
                </a:lnTo>
                <a:lnTo>
                  <a:pt x="2283" y="36378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bg object 57"/>
          <p:cNvSpPr/>
          <p:nvPr/>
        </p:nvSpPr>
        <p:spPr>
          <a:xfrm>
            <a:off x="7480357" y="1906244"/>
            <a:ext cx="38735" cy="46355"/>
          </a:xfrm>
          <a:custGeom>
            <a:avLst/>
            <a:gdLst/>
            <a:ahLst/>
            <a:cxnLst/>
            <a:rect l="l" t="t" r="r" b="b"/>
            <a:pathLst>
              <a:path w="38734" h="46355">
                <a:moveTo>
                  <a:pt x="1827" y="29105"/>
                </a:moveTo>
                <a:lnTo>
                  <a:pt x="0" y="20281"/>
                </a:lnTo>
                <a:lnTo>
                  <a:pt x="971" y="11843"/>
                </a:lnTo>
                <a:lnTo>
                  <a:pt x="4793" y="4835"/>
                </a:lnTo>
                <a:lnTo>
                  <a:pt x="10872" y="678"/>
                </a:lnTo>
                <a:lnTo>
                  <a:pt x="17988" y="0"/>
                </a:lnTo>
                <a:lnTo>
                  <a:pt x="25268" y="2678"/>
                </a:lnTo>
                <a:lnTo>
                  <a:pt x="31841" y="8594"/>
                </a:lnTo>
                <a:lnTo>
                  <a:pt x="36425" y="16774"/>
                </a:lnTo>
                <a:lnTo>
                  <a:pt x="38255" y="25604"/>
                </a:lnTo>
                <a:lnTo>
                  <a:pt x="37281" y="34042"/>
                </a:lnTo>
                <a:lnTo>
                  <a:pt x="33454" y="41044"/>
                </a:lnTo>
                <a:lnTo>
                  <a:pt x="27373" y="45197"/>
                </a:lnTo>
                <a:lnTo>
                  <a:pt x="20257" y="45875"/>
                </a:lnTo>
                <a:lnTo>
                  <a:pt x="12976" y="43195"/>
                </a:lnTo>
                <a:lnTo>
                  <a:pt x="6400" y="37275"/>
                </a:lnTo>
                <a:lnTo>
                  <a:pt x="1827" y="29105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bg object 58"/>
          <p:cNvSpPr/>
          <p:nvPr/>
        </p:nvSpPr>
        <p:spPr>
          <a:xfrm>
            <a:off x="7364363" y="1723572"/>
            <a:ext cx="31115" cy="36830"/>
          </a:xfrm>
          <a:custGeom>
            <a:avLst/>
            <a:gdLst/>
            <a:ahLst/>
            <a:cxnLst/>
            <a:rect l="l" t="t" r="r" b="b"/>
            <a:pathLst>
              <a:path w="31115" h="36830">
                <a:moveTo>
                  <a:pt x="1467" y="23292"/>
                </a:moveTo>
                <a:lnTo>
                  <a:pt x="0" y="16228"/>
                </a:lnTo>
                <a:lnTo>
                  <a:pt x="776" y="9474"/>
                </a:lnTo>
                <a:lnTo>
                  <a:pt x="3839" y="3867"/>
                </a:lnTo>
                <a:lnTo>
                  <a:pt x="8700" y="540"/>
                </a:lnTo>
                <a:lnTo>
                  <a:pt x="14393" y="0"/>
                </a:lnTo>
                <a:lnTo>
                  <a:pt x="20217" y="2146"/>
                </a:lnTo>
                <a:lnTo>
                  <a:pt x="25475" y="6880"/>
                </a:lnTo>
                <a:lnTo>
                  <a:pt x="29141" y="13420"/>
                </a:lnTo>
                <a:lnTo>
                  <a:pt x="30603" y="20482"/>
                </a:lnTo>
                <a:lnTo>
                  <a:pt x="29825" y="27232"/>
                </a:lnTo>
                <a:lnTo>
                  <a:pt x="26765" y="32835"/>
                </a:lnTo>
                <a:lnTo>
                  <a:pt x="21900" y="36164"/>
                </a:lnTo>
                <a:lnTo>
                  <a:pt x="16208" y="36706"/>
                </a:lnTo>
                <a:lnTo>
                  <a:pt x="10388" y="34562"/>
                </a:lnTo>
                <a:lnTo>
                  <a:pt x="5135" y="29833"/>
                </a:lnTo>
                <a:lnTo>
                  <a:pt x="1467" y="23292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bg object 59"/>
          <p:cNvSpPr/>
          <p:nvPr/>
        </p:nvSpPr>
        <p:spPr>
          <a:xfrm>
            <a:off x="7149236" y="3120415"/>
            <a:ext cx="365125" cy="556260"/>
          </a:xfrm>
          <a:custGeom>
            <a:avLst/>
            <a:gdLst/>
            <a:ahLst/>
            <a:cxnLst/>
            <a:rect l="l" t="t" r="r" b="b"/>
            <a:pathLst>
              <a:path w="365125" h="556260">
                <a:moveTo>
                  <a:pt x="117005" y="496646"/>
                </a:moveTo>
                <a:lnTo>
                  <a:pt x="112204" y="469646"/>
                </a:lnTo>
                <a:lnTo>
                  <a:pt x="99542" y="445046"/>
                </a:lnTo>
                <a:lnTo>
                  <a:pt x="80073" y="425945"/>
                </a:lnTo>
                <a:lnTo>
                  <a:pt x="57213" y="416280"/>
                </a:lnTo>
                <a:lnTo>
                  <a:pt x="35306" y="417398"/>
                </a:lnTo>
                <a:lnTo>
                  <a:pt x="16802" y="428561"/>
                </a:lnTo>
                <a:lnTo>
                  <a:pt x="4127" y="449033"/>
                </a:lnTo>
                <a:lnTo>
                  <a:pt x="0" y="475297"/>
                </a:lnTo>
                <a:lnTo>
                  <a:pt x="4800" y="502297"/>
                </a:lnTo>
                <a:lnTo>
                  <a:pt x="17449" y="526910"/>
                </a:lnTo>
                <a:lnTo>
                  <a:pt x="36918" y="546011"/>
                </a:lnTo>
                <a:lnTo>
                  <a:pt x="59778" y="555675"/>
                </a:lnTo>
                <a:lnTo>
                  <a:pt x="81699" y="554558"/>
                </a:lnTo>
                <a:lnTo>
                  <a:pt x="100203" y="543394"/>
                </a:lnTo>
                <a:lnTo>
                  <a:pt x="112877" y="522922"/>
                </a:lnTo>
                <a:lnTo>
                  <a:pt x="117005" y="496646"/>
                </a:lnTo>
                <a:close/>
              </a:path>
              <a:path w="365125" h="556260">
                <a:moveTo>
                  <a:pt x="255320" y="333095"/>
                </a:moveTo>
                <a:lnTo>
                  <a:pt x="249326" y="299339"/>
                </a:lnTo>
                <a:lnTo>
                  <a:pt x="233502" y="268579"/>
                </a:lnTo>
                <a:lnTo>
                  <a:pt x="209169" y="244703"/>
                </a:lnTo>
                <a:lnTo>
                  <a:pt x="180594" y="232613"/>
                </a:lnTo>
                <a:lnTo>
                  <a:pt x="153212" y="234022"/>
                </a:lnTo>
                <a:lnTo>
                  <a:pt x="130073" y="247980"/>
                </a:lnTo>
                <a:lnTo>
                  <a:pt x="114236" y="273570"/>
                </a:lnTo>
                <a:lnTo>
                  <a:pt x="109080" y="306400"/>
                </a:lnTo>
                <a:lnTo>
                  <a:pt x="115074" y="340156"/>
                </a:lnTo>
                <a:lnTo>
                  <a:pt x="130898" y="370916"/>
                </a:lnTo>
                <a:lnTo>
                  <a:pt x="155232" y="394792"/>
                </a:lnTo>
                <a:lnTo>
                  <a:pt x="183807" y="406869"/>
                </a:lnTo>
                <a:lnTo>
                  <a:pt x="211188" y="405472"/>
                </a:lnTo>
                <a:lnTo>
                  <a:pt x="234327" y="391515"/>
                </a:lnTo>
                <a:lnTo>
                  <a:pt x="250164" y="365937"/>
                </a:lnTo>
                <a:lnTo>
                  <a:pt x="255320" y="333095"/>
                </a:lnTo>
                <a:close/>
              </a:path>
              <a:path w="365125" h="556260">
                <a:moveTo>
                  <a:pt x="364718" y="125590"/>
                </a:moveTo>
                <a:lnTo>
                  <a:pt x="357225" y="83400"/>
                </a:lnTo>
                <a:lnTo>
                  <a:pt x="337439" y="44945"/>
                </a:lnTo>
                <a:lnTo>
                  <a:pt x="307022" y="15100"/>
                </a:lnTo>
                <a:lnTo>
                  <a:pt x="271297" y="0"/>
                </a:lnTo>
                <a:lnTo>
                  <a:pt x="237070" y="1752"/>
                </a:lnTo>
                <a:lnTo>
                  <a:pt x="208153" y="19202"/>
                </a:lnTo>
                <a:lnTo>
                  <a:pt x="188353" y="51181"/>
                </a:lnTo>
                <a:lnTo>
                  <a:pt x="181902" y="92227"/>
                </a:lnTo>
                <a:lnTo>
                  <a:pt x="189395" y="134416"/>
                </a:lnTo>
                <a:lnTo>
                  <a:pt x="209181" y="172872"/>
                </a:lnTo>
                <a:lnTo>
                  <a:pt x="239610" y="202717"/>
                </a:lnTo>
                <a:lnTo>
                  <a:pt x="275323" y="217817"/>
                </a:lnTo>
                <a:lnTo>
                  <a:pt x="309549" y="216065"/>
                </a:lnTo>
                <a:lnTo>
                  <a:pt x="338480" y="198615"/>
                </a:lnTo>
                <a:lnTo>
                  <a:pt x="358267" y="166649"/>
                </a:lnTo>
                <a:lnTo>
                  <a:pt x="364718" y="125590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0" name="bg object 6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014384" y="3678755"/>
            <a:ext cx="93596" cy="111526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838979" y="3773988"/>
            <a:ext cx="74881" cy="89214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416551" y="2912679"/>
            <a:ext cx="146247" cy="174246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452058" y="2694001"/>
            <a:ext cx="116988" cy="139410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448739" y="2470003"/>
            <a:ext cx="93588" cy="111523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94419" y="2228266"/>
            <a:ext cx="74880" cy="89209"/>
          </a:xfrm>
          <a:prstGeom prst="rect">
            <a:avLst/>
          </a:prstGeom>
        </p:spPr>
      </p:pic>
      <p:sp>
        <p:nvSpPr>
          <p:cNvPr id="66" name="bg object 66"/>
          <p:cNvSpPr/>
          <p:nvPr/>
        </p:nvSpPr>
        <p:spPr>
          <a:xfrm>
            <a:off x="7325506" y="2033729"/>
            <a:ext cx="60325" cy="71755"/>
          </a:xfrm>
          <a:custGeom>
            <a:avLst/>
            <a:gdLst/>
            <a:ahLst/>
            <a:cxnLst/>
            <a:rect l="l" t="t" r="r" b="b"/>
            <a:pathLst>
              <a:path w="60325" h="71755">
                <a:moveTo>
                  <a:pt x="2451" y="44051"/>
                </a:moveTo>
                <a:lnTo>
                  <a:pt x="0" y="30228"/>
                </a:lnTo>
                <a:lnTo>
                  <a:pt x="2113" y="16775"/>
                </a:lnTo>
                <a:lnTo>
                  <a:pt x="8593" y="6295"/>
                </a:lnTo>
                <a:lnTo>
                  <a:pt x="18066" y="576"/>
                </a:lnTo>
                <a:lnTo>
                  <a:pt x="29282" y="0"/>
                </a:lnTo>
                <a:lnTo>
                  <a:pt x="40989" y="4946"/>
                </a:lnTo>
                <a:lnTo>
                  <a:pt x="50955" y="14728"/>
                </a:lnTo>
                <a:lnTo>
                  <a:pt x="57438" y="27330"/>
                </a:lnTo>
                <a:lnTo>
                  <a:pt x="59897" y="41158"/>
                </a:lnTo>
                <a:lnTo>
                  <a:pt x="57790" y="54619"/>
                </a:lnTo>
                <a:lnTo>
                  <a:pt x="51297" y="65088"/>
                </a:lnTo>
                <a:lnTo>
                  <a:pt x="41817" y="70802"/>
                </a:lnTo>
                <a:lnTo>
                  <a:pt x="30599" y="71377"/>
                </a:lnTo>
                <a:lnTo>
                  <a:pt x="18892" y="66430"/>
                </a:lnTo>
                <a:lnTo>
                  <a:pt x="8928" y="56649"/>
                </a:lnTo>
                <a:lnTo>
                  <a:pt x="2451" y="44051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bg object 67"/>
          <p:cNvSpPr/>
          <p:nvPr/>
        </p:nvSpPr>
        <p:spPr>
          <a:xfrm>
            <a:off x="7240199" y="1864269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59" h="57150">
                <a:moveTo>
                  <a:pt x="1961" y="35236"/>
                </a:moveTo>
                <a:lnTo>
                  <a:pt x="0" y="24177"/>
                </a:lnTo>
                <a:lnTo>
                  <a:pt x="1690" y="13419"/>
                </a:lnTo>
                <a:lnTo>
                  <a:pt x="6877" y="5034"/>
                </a:lnTo>
                <a:lnTo>
                  <a:pt x="14458" y="461"/>
                </a:lnTo>
                <a:lnTo>
                  <a:pt x="23433" y="0"/>
                </a:lnTo>
                <a:lnTo>
                  <a:pt x="32800" y="3951"/>
                </a:lnTo>
                <a:lnTo>
                  <a:pt x="40767" y="11777"/>
                </a:lnTo>
                <a:lnTo>
                  <a:pt x="45951" y="21863"/>
                </a:lnTo>
                <a:lnTo>
                  <a:pt x="47917" y="32927"/>
                </a:lnTo>
                <a:lnTo>
                  <a:pt x="46229" y="43687"/>
                </a:lnTo>
                <a:lnTo>
                  <a:pt x="41040" y="52067"/>
                </a:lnTo>
                <a:lnTo>
                  <a:pt x="33460" y="56640"/>
                </a:lnTo>
                <a:lnTo>
                  <a:pt x="24490" y="57102"/>
                </a:lnTo>
                <a:lnTo>
                  <a:pt x="15130" y="53149"/>
                </a:lnTo>
                <a:lnTo>
                  <a:pt x="7148" y="45319"/>
                </a:lnTo>
                <a:lnTo>
                  <a:pt x="1961" y="35236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bg object 68"/>
          <p:cNvSpPr/>
          <p:nvPr/>
        </p:nvSpPr>
        <p:spPr>
          <a:xfrm>
            <a:off x="7137050" y="1709837"/>
            <a:ext cx="38735" cy="45720"/>
          </a:xfrm>
          <a:custGeom>
            <a:avLst/>
            <a:gdLst/>
            <a:ahLst/>
            <a:cxnLst/>
            <a:rect l="l" t="t" r="r" b="b"/>
            <a:pathLst>
              <a:path w="38734" h="45719">
                <a:moveTo>
                  <a:pt x="1572" y="28184"/>
                </a:moveTo>
                <a:lnTo>
                  <a:pt x="0" y="19333"/>
                </a:lnTo>
                <a:lnTo>
                  <a:pt x="1350" y="10717"/>
                </a:lnTo>
                <a:lnTo>
                  <a:pt x="5500" y="4017"/>
                </a:lnTo>
                <a:lnTo>
                  <a:pt x="11565" y="364"/>
                </a:lnTo>
                <a:lnTo>
                  <a:pt x="18745" y="0"/>
                </a:lnTo>
                <a:lnTo>
                  <a:pt x="26236" y="3162"/>
                </a:lnTo>
                <a:lnTo>
                  <a:pt x="32615" y="9414"/>
                </a:lnTo>
                <a:lnTo>
                  <a:pt x="36765" y="17476"/>
                </a:lnTo>
                <a:lnTo>
                  <a:pt x="38337" y="26327"/>
                </a:lnTo>
                <a:lnTo>
                  <a:pt x="36986" y="34943"/>
                </a:lnTo>
                <a:lnTo>
                  <a:pt x="32834" y="41655"/>
                </a:lnTo>
                <a:lnTo>
                  <a:pt x="26769" y="45313"/>
                </a:lnTo>
                <a:lnTo>
                  <a:pt x="19591" y="45676"/>
                </a:lnTo>
                <a:lnTo>
                  <a:pt x="12101" y="42499"/>
                </a:lnTo>
                <a:lnTo>
                  <a:pt x="5722" y="36247"/>
                </a:lnTo>
                <a:lnTo>
                  <a:pt x="1572" y="28184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bg object 69"/>
          <p:cNvSpPr/>
          <p:nvPr/>
        </p:nvSpPr>
        <p:spPr>
          <a:xfrm>
            <a:off x="7032834" y="1587780"/>
            <a:ext cx="31115" cy="36830"/>
          </a:xfrm>
          <a:custGeom>
            <a:avLst/>
            <a:gdLst/>
            <a:ahLst/>
            <a:cxnLst/>
            <a:rect l="l" t="t" r="r" b="b"/>
            <a:pathLst>
              <a:path w="31115" h="36830">
                <a:moveTo>
                  <a:pt x="1257" y="22556"/>
                </a:moveTo>
                <a:lnTo>
                  <a:pt x="0" y="15472"/>
                </a:lnTo>
                <a:lnTo>
                  <a:pt x="1076" y="8571"/>
                </a:lnTo>
                <a:lnTo>
                  <a:pt x="4398" y="3208"/>
                </a:lnTo>
                <a:lnTo>
                  <a:pt x="9252" y="287"/>
                </a:lnTo>
                <a:lnTo>
                  <a:pt x="14998" y="0"/>
                </a:lnTo>
                <a:lnTo>
                  <a:pt x="20997" y="2537"/>
                </a:lnTo>
                <a:lnTo>
                  <a:pt x="26097" y="7542"/>
                </a:lnTo>
                <a:lnTo>
                  <a:pt x="29412" y="13992"/>
                </a:lnTo>
                <a:lnTo>
                  <a:pt x="30666" y="21069"/>
                </a:lnTo>
                <a:lnTo>
                  <a:pt x="29584" y="27956"/>
                </a:lnTo>
                <a:lnTo>
                  <a:pt x="26262" y="33321"/>
                </a:lnTo>
                <a:lnTo>
                  <a:pt x="21411" y="36248"/>
                </a:lnTo>
                <a:lnTo>
                  <a:pt x="15668" y="36543"/>
                </a:lnTo>
                <a:lnTo>
                  <a:pt x="9673" y="34013"/>
                </a:lnTo>
                <a:lnTo>
                  <a:pt x="4573" y="29008"/>
                </a:lnTo>
                <a:lnTo>
                  <a:pt x="1257" y="22556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bg object 70"/>
          <p:cNvSpPr/>
          <p:nvPr/>
        </p:nvSpPr>
        <p:spPr>
          <a:xfrm>
            <a:off x="6906794" y="1479457"/>
            <a:ext cx="27940" cy="34290"/>
          </a:xfrm>
          <a:custGeom>
            <a:avLst/>
            <a:gdLst/>
            <a:ahLst/>
            <a:cxnLst/>
            <a:rect l="l" t="t" r="r" b="b"/>
            <a:pathLst>
              <a:path w="27940" h="34290">
                <a:moveTo>
                  <a:pt x="3093" y="25184"/>
                </a:moveTo>
                <a:lnTo>
                  <a:pt x="0" y="16060"/>
                </a:lnTo>
                <a:lnTo>
                  <a:pt x="4993" y="2157"/>
                </a:lnTo>
                <a:lnTo>
                  <a:pt x="12140" y="0"/>
                </a:lnTo>
                <a:lnTo>
                  <a:pt x="24732" y="8569"/>
                </a:lnTo>
                <a:lnTo>
                  <a:pt x="27816" y="17670"/>
                </a:lnTo>
                <a:lnTo>
                  <a:pt x="25311" y="24619"/>
                </a:lnTo>
                <a:lnTo>
                  <a:pt x="22817" y="31562"/>
                </a:lnTo>
                <a:lnTo>
                  <a:pt x="15675" y="33731"/>
                </a:lnTo>
                <a:lnTo>
                  <a:pt x="3093" y="25184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1" name="bg object 7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241657" y="2593047"/>
            <a:ext cx="146175" cy="172972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240761" y="2809623"/>
            <a:ext cx="116946" cy="138380"/>
          </a:xfrm>
          <a:prstGeom prst="rect">
            <a:avLst/>
          </a:prstGeom>
        </p:spPr>
      </p:pic>
      <p:sp>
        <p:nvSpPr>
          <p:cNvPr id="73" name="bg object 73"/>
          <p:cNvSpPr/>
          <p:nvPr/>
        </p:nvSpPr>
        <p:spPr>
          <a:xfrm>
            <a:off x="7203732" y="2997944"/>
            <a:ext cx="93980" cy="111125"/>
          </a:xfrm>
          <a:custGeom>
            <a:avLst/>
            <a:gdLst/>
            <a:ahLst/>
            <a:cxnLst/>
            <a:rect l="l" t="t" r="r" b="b"/>
            <a:pathLst>
              <a:path w="93979" h="111125">
                <a:moveTo>
                  <a:pt x="3151" y="66415"/>
                </a:moveTo>
                <a:lnTo>
                  <a:pt x="0" y="44005"/>
                </a:lnTo>
                <a:lnTo>
                  <a:pt x="4199" y="23377"/>
                </a:lnTo>
                <a:lnTo>
                  <a:pt x="14651" y="8238"/>
                </a:lnTo>
                <a:lnTo>
                  <a:pt x="29806" y="0"/>
                </a:lnTo>
                <a:lnTo>
                  <a:pt x="48117" y="73"/>
                </a:lnTo>
                <a:lnTo>
                  <a:pt x="66221" y="8839"/>
                </a:lnTo>
                <a:lnTo>
                  <a:pt x="80802" y="24293"/>
                </a:lnTo>
                <a:lnTo>
                  <a:pt x="90402" y="44293"/>
                </a:lnTo>
                <a:lnTo>
                  <a:pt x="93557" y="66695"/>
                </a:lnTo>
                <a:lnTo>
                  <a:pt x="89357" y="87323"/>
                </a:lnTo>
                <a:lnTo>
                  <a:pt x="78906" y="102463"/>
                </a:lnTo>
                <a:lnTo>
                  <a:pt x="63753" y="110705"/>
                </a:lnTo>
                <a:lnTo>
                  <a:pt x="45445" y="110638"/>
                </a:lnTo>
                <a:lnTo>
                  <a:pt x="27333" y="101870"/>
                </a:lnTo>
                <a:lnTo>
                  <a:pt x="12748" y="86417"/>
                </a:lnTo>
                <a:lnTo>
                  <a:pt x="3151" y="66415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4" name="bg object 74"/>
          <p:cNvSpPr/>
          <p:nvPr/>
        </p:nvSpPr>
        <p:spPr>
          <a:xfrm>
            <a:off x="7139493" y="3160696"/>
            <a:ext cx="74930" cy="88900"/>
          </a:xfrm>
          <a:custGeom>
            <a:avLst/>
            <a:gdLst/>
            <a:ahLst/>
            <a:cxnLst/>
            <a:rect l="l" t="t" r="r" b="b"/>
            <a:pathLst>
              <a:path w="74929" h="88900">
                <a:moveTo>
                  <a:pt x="2523" y="53126"/>
                </a:moveTo>
                <a:lnTo>
                  <a:pt x="0" y="35197"/>
                </a:lnTo>
                <a:lnTo>
                  <a:pt x="3361" y="18702"/>
                </a:lnTo>
                <a:lnTo>
                  <a:pt x="11723" y="6593"/>
                </a:lnTo>
                <a:lnTo>
                  <a:pt x="23849" y="0"/>
                </a:lnTo>
                <a:lnTo>
                  <a:pt x="38500" y="54"/>
                </a:lnTo>
                <a:lnTo>
                  <a:pt x="52977" y="7061"/>
                </a:lnTo>
                <a:lnTo>
                  <a:pt x="64639" y="19421"/>
                </a:lnTo>
                <a:lnTo>
                  <a:pt x="72317" y="35420"/>
                </a:lnTo>
                <a:lnTo>
                  <a:pt x="74839" y="53347"/>
                </a:lnTo>
                <a:lnTo>
                  <a:pt x="71482" y="69854"/>
                </a:lnTo>
                <a:lnTo>
                  <a:pt x="63122" y="81966"/>
                </a:lnTo>
                <a:lnTo>
                  <a:pt x="50996" y="88558"/>
                </a:lnTo>
                <a:lnTo>
                  <a:pt x="36343" y="88502"/>
                </a:lnTo>
                <a:lnTo>
                  <a:pt x="21866" y="81493"/>
                </a:lnTo>
                <a:lnTo>
                  <a:pt x="10202" y="69129"/>
                </a:lnTo>
                <a:lnTo>
                  <a:pt x="2523" y="53126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5" name="bg object 75"/>
          <p:cNvSpPr/>
          <p:nvPr/>
        </p:nvSpPr>
        <p:spPr>
          <a:xfrm>
            <a:off x="7036350" y="3298761"/>
            <a:ext cx="60325" cy="71120"/>
          </a:xfrm>
          <a:custGeom>
            <a:avLst/>
            <a:gdLst/>
            <a:ahLst/>
            <a:cxnLst/>
            <a:rect l="l" t="t" r="r" b="b"/>
            <a:pathLst>
              <a:path w="60325" h="71120">
                <a:moveTo>
                  <a:pt x="2015" y="42508"/>
                </a:moveTo>
                <a:lnTo>
                  <a:pt x="0" y="28170"/>
                </a:lnTo>
                <a:lnTo>
                  <a:pt x="2683" y="14962"/>
                </a:lnTo>
                <a:lnTo>
                  <a:pt x="9370" y="5271"/>
                </a:lnTo>
                <a:lnTo>
                  <a:pt x="19070" y="0"/>
                </a:lnTo>
                <a:lnTo>
                  <a:pt x="30795" y="50"/>
                </a:lnTo>
                <a:lnTo>
                  <a:pt x="42378" y="5656"/>
                </a:lnTo>
                <a:lnTo>
                  <a:pt x="51710" y="15544"/>
                </a:lnTo>
                <a:lnTo>
                  <a:pt x="57854" y="28342"/>
                </a:lnTo>
                <a:lnTo>
                  <a:pt x="59869" y="42680"/>
                </a:lnTo>
                <a:lnTo>
                  <a:pt x="57181" y="55879"/>
                </a:lnTo>
                <a:lnTo>
                  <a:pt x="50495" y="65571"/>
                </a:lnTo>
                <a:lnTo>
                  <a:pt x="40797" y="70847"/>
                </a:lnTo>
                <a:lnTo>
                  <a:pt x="29074" y="70800"/>
                </a:lnTo>
                <a:lnTo>
                  <a:pt x="17491" y="65194"/>
                </a:lnTo>
                <a:lnTo>
                  <a:pt x="8158" y="55306"/>
                </a:lnTo>
                <a:lnTo>
                  <a:pt x="2015" y="42508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6" name="bg object 7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250608" y="2404178"/>
            <a:ext cx="116936" cy="138368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7222568" y="2222067"/>
            <a:ext cx="93557" cy="110702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166502" y="2047746"/>
            <a:ext cx="74850" cy="88563"/>
          </a:xfrm>
          <a:prstGeom prst="rect">
            <a:avLst/>
          </a:prstGeom>
        </p:spPr>
      </p:pic>
      <p:sp>
        <p:nvSpPr>
          <p:cNvPr id="79" name="bg object 79"/>
          <p:cNvSpPr/>
          <p:nvPr/>
        </p:nvSpPr>
        <p:spPr>
          <a:xfrm>
            <a:off x="7070904" y="1875556"/>
            <a:ext cx="60325" cy="71120"/>
          </a:xfrm>
          <a:custGeom>
            <a:avLst/>
            <a:gdLst/>
            <a:ahLst/>
            <a:cxnLst/>
            <a:rect l="l" t="t" r="r" b="b"/>
            <a:pathLst>
              <a:path w="60325" h="71119">
                <a:moveTo>
                  <a:pt x="2013" y="42509"/>
                </a:moveTo>
                <a:lnTo>
                  <a:pt x="0" y="28170"/>
                </a:lnTo>
                <a:lnTo>
                  <a:pt x="2683" y="14962"/>
                </a:lnTo>
                <a:lnTo>
                  <a:pt x="9370" y="5271"/>
                </a:lnTo>
                <a:lnTo>
                  <a:pt x="19070" y="0"/>
                </a:lnTo>
                <a:lnTo>
                  <a:pt x="30795" y="50"/>
                </a:lnTo>
                <a:lnTo>
                  <a:pt x="42382" y="5654"/>
                </a:lnTo>
                <a:lnTo>
                  <a:pt x="51714" y="15542"/>
                </a:lnTo>
                <a:lnTo>
                  <a:pt x="57855" y="28342"/>
                </a:lnTo>
                <a:lnTo>
                  <a:pt x="59869" y="42680"/>
                </a:lnTo>
                <a:lnTo>
                  <a:pt x="57183" y="55889"/>
                </a:lnTo>
                <a:lnTo>
                  <a:pt x="50495" y="65582"/>
                </a:lnTo>
                <a:lnTo>
                  <a:pt x="40794" y="70853"/>
                </a:lnTo>
                <a:lnTo>
                  <a:pt x="29074" y="70800"/>
                </a:lnTo>
                <a:lnTo>
                  <a:pt x="17486" y="65197"/>
                </a:lnTo>
                <a:lnTo>
                  <a:pt x="8154" y="55308"/>
                </a:lnTo>
                <a:lnTo>
                  <a:pt x="2013" y="42509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0" name="bg object 80"/>
          <p:cNvSpPr/>
          <p:nvPr/>
        </p:nvSpPr>
        <p:spPr>
          <a:xfrm>
            <a:off x="6976216" y="1745436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59" h="57150">
                <a:moveTo>
                  <a:pt x="1620" y="33996"/>
                </a:moveTo>
                <a:lnTo>
                  <a:pt x="0" y="22518"/>
                </a:lnTo>
                <a:lnTo>
                  <a:pt x="2156" y="11966"/>
                </a:lnTo>
                <a:lnTo>
                  <a:pt x="7509" y="4220"/>
                </a:lnTo>
                <a:lnTo>
                  <a:pt x="15268" y="0"/>
                </a:lnTo>
                <a:lnTo>
                  <a:pt x="24640" y="25"/>
                </a:lnTo>
                <a:lnTo>
                  <a:pt x="33914" y="4517"/>
                </a:lnTo>
                <a:lnTo>
                  <a:pt x="41383" y="12431"/>
                </a:lnTo>
                <a:lnTo>
                  <a:pt x="46298" y="22671"/>
                </a:lnTo>
                <a:lnTo>
                  <a:pt x="47907" y="34139"/>
                </a:lnTo>
                <a:lnTo>
                  <a:pt x="45757" y="44704"/>
                </a:lnTo>
                <a:lnTo>
                  <a:pt x="40406" y="52456"/>
                </a:lnTo>
                <a:lnTo>
                  <a:pt x="32647" y="56675"/>
                </a:lnTo>
                <a:lnTo>
                  <a:pt x="23272" y="56643"/>
                </a:lnTo>
                <a:lnTo>
                  <a:pt x="14002" y="52157"/>
                </a:lnTo>
                <a:lnTo>
                  <a:pt x="6536" y="44242"/>
                </a:lnTo>
                <a:lnTo>
                  <a:pt x="1620" y="33996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1" name="bg object 81"/>
          <p:cNvSpPr/>
          <p:nvPr/>
        </p:nvSpPr>
        <p:spPr>
          <a:xfrm>
            <a:off x="6876062" y="1640363"/>
            <a:ext cx="38735" cy="45720"/>
          </a:xfrm>
          <a:custGeom>
            <a:avLst/>
            <a:gdLst/>
            <a:ahLst/>
            <a:cxnLst/>
            <a:rect l="l" t="t" r="r" b="b"/>
            <a:pathLst>
              <a:path w="38734" h="45719">
                <a:moveTo>
                  <a:pt x="1293" y="27210"/>
                </a:moveTo>
                <a:lnTo>
                  <a:pt x="0" y="18039"/>
                </a:lnTo>
                <a:lnTo>
                  <a:pt x="1719" y="9581"/>
                </a:lnTo>
                <a:lnTo>
                  <a:pt x="6002" y="3375"/>
                </a:lnTo>
                <a:lnTo>
                  <a:pt x="12210" y="0"/>
                </a:lnTo>
                <a:lnTo>
                  <a:pt x="19707" y="33"/>
                </a:lnTo>
                <a:lnTo>
                  <a:pt x="27127" y="3621"/>
                </a:lnTo>
                <a:lnTo>
                  <a:pt x="33102" y="9953"/>
                </a:lnTo>
                <a:lnTo>
                  <a:pt x="37033" y="18145"/>
                </a:lnTo>
                <a:lnTo>
                  <a:pt x="38326" y="27319"/>
                </a:lnTo>
                <a:lnTo>
                  <a:pt x="36603" y="35765"/>
                </a:lnTo>
                <a:lnTo>
                  <a:pt x="32321" y="41966"/>
                </a:lnTo>
                <a:lnTo>
                  <a:pt x="26114" y="45343"/>
                </a:lnTo>
                <a:lnTo>
                  <a:pt x="18614" y="45313"/>
                </a:lnTo>
                <a:lnTo>
                  <a:pt x="11198" y="41724"/>
                </a:lnTo>
                <a:lnTo>
                  <a:pt x="5225" y="35397"/>
                </a:lnTo>
                <a:lnTo>
                  <a:pt x="1293" y="27210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2" name="bg object 82"/>
          <p:cNvSpPr/>
          <p:nvPr/>
        </p:nvSpPr>
        <p:spPr>
          <a:xfrm>
            <a:off x="6767024" y="1552913"/>
            <a:ext cx="31115" cy="36830"/>
          </a:xfrm>
          <a:custGeom>
            <a:avLst/>
            <a:gdLst/>
            <a:ahLst/>
            <a:cxnLst/>
            <a:rect l="l" t="t" r="r" b="b"/>
            <a:pathLst>
              <a:path w="31115" h="36830">
                <a:moveTo>
                  <a:pt x="1035" y="21759"/>
                </a:moveTo>
                <a:lnTo>
                  <a:pt x="0" y="14405"/>
                </a:lnTo>
                <a:lnTo>
                  <a:pt x="1376" y="7657"/>
                </a:lnTo>
                <a:lnTo>
                  <a:pt x="4802" y="2698"/>
                </a:lnTo>
                <a:lnTo>
                  <a:pt x="9770" y="0"/>
                </a:lnTo>
                <a:lnTo>
                  <a:pt x="15776" y="30"/>
                </a:lnTo>
                <a:lnTo>
                  <a:pt x="21703" y="2891"/>
                </a:lnTo>
                <a:lnTo>
                  <a:pt x="26479" y="7954"/>
                </a:lnTo>
                <a:lnTo>
                  <a:pt x="29625" y="14511"/>
                </a:lnTo>
                <a:lnTo>
                  <a:pt x="30662" y="21857"/>
                </a:lnTo>
                <a:lnTo>
                  <a:pt x="29290" y="28615"/>
                </a:lnTo>
                <a:lnTo>
                  <a:pt x="25865" y="33575"/>
                </a:lnTo>
                <a:lnTo>
                  <a:pt x="20898" y="36276"/>
                </a:lnTo>
                <a:lnTo>
                  <a:pt x="14897" y="36256"/>
                </a:lnTo>
                <a:lnTo>
                  <a:pt x="8962" y="33384"/>
                </a:lnTo>
                <a:lnTo>
                  <a:pt x="4182" y="28318"/>
                </a:lnTo>
                <a:lnTo>
                  <a:pt x="1035" y="21759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3" name="bg object 83"/>
          <p:cNvSpPr/>
          <p:nvPr/>
        </p:nvSpPr>
        <p:spPr>
          <a:xfrm>
            <a:off x="6664684" y="1489794"/>
            <a:ext cx="25400" cy="32384"/>
          </a:xfrm>
          <a:custGeom>
            <a:avLst/>
            <a:gdLst/>
            <a:ahLst/>
            <a:cxnLst/>
            <a:rect l="l" t="t" r="r" b="b"/>
            <a:pathLst>
              <a:path w="25400" h="32384">
                <a:moveTo>
                  <a:pt x="0" y="21159"/>
                </a:moveTo>
                <a:lnTo>
                  <a:pt x="387" y="5170"/>
                </a:lnTo>
                <a:lnTo>
                  <a:pt x="6040" y="0"/>
                </a:lnTo>
                <a:lnTo>
                  <a:pt x="19581" y="3275"/>
                </a:lnTo>
                <a:lnTo>
                  <a:pt x="24917" y="11105"/>
                </a:lnTo>
                <a:lnTo>
                  <a:pt x="24720" y="19109"/>
                </a:lnTo>
                <a:lnTo>
                  <a:pt x="24523" y="27112"/>
                </a:lnTo>
                <a:lnTo>
                  <a:pt x="18882" y="32277"/>
                </a:lnTo>
                <a:lnTo>
                  <a:pt x="5330" y="28978"/>
                </a:lnTo>
                <a:lnTo>
                  <a:pt x="0" y="21159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4" name="bg object 84"/>
          <p:cNvSpPr/>
          <p:nvPr/>
        </p:nvSpPr>
        <p:spPr>
          <a:xfrm>
            <a:off x="6552197" y="1447934"/>
            <a:ext cx="20320" cy="26034"/>
          </a:xfrm>
          <a:custGeom>
            <a:avLst/>
            <a:gdLst/>
            <a:ahLst/>
            <a:cxnLst/>
            <a:rect l="l" t="t" r="r" b="b"/>
            <a:pathLst>
              <a:path w="20320" h="26034">
                <a:moveTo>
                  <a:pt x="0" y="16938"/>
                </a:moveTo>
                <a:lnTo>
                  <a:pt x="307" y="4128"/>
                </a:lnTo>
                <a:lnTo>
                  <a:pt x="4819" y="0"/>
                </a:lnTo>
                <a:lnTo>
                  <a:pt x="15657" y="2637"/>
                </a:lnTo>
                <a:lnTo>
                  <a:pt x="19920" y="8878"/>
                </a:lnTo>
                <a:lnTo>
                  <a:pt x="19769" y="15289"/>
                </a:lnTo>
                <a:lnTo>
                  <a:pt x="19618" y="21700"/>
                </a:lnTo>
                <a:lnTo>
                  <a:pt x="15085" y="25811"/>
                </a:lnTo>
                <a:lnTo>
                  <a:pt x="4257" y="23196"/>
                </a:lnTo>
                <a:lnTo>
                  <a:pt x="0" y="16938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5" name="bg object 85"/>
          <p:cNvSpPr/>
          <p:nvPr/>
        </p:nvSpPr>
        <p:spPr>
          <a:xfrm>
            <a:off x="1776456" y="1691903"/>
            <a:ext cx="4516421" cy="741754"/>
          </a:xfrm>
          <a:custGeom>
            <a:avLst/>
            <a:gdLst/>
            <a:ahLst/>
            <a:cxnLst/>
            <a:rect l="l" t="t" r="r" b="b"/>
            <a:pathLst>
              <a:path w="5386705" h="977900">
                <a:moveTo>
                  <a:pt x="143128" y="298919"/>
                </a:moveTo>
                <a:lnTo>
                  <a:pt x="0" y="298919"/>
                </a:lnTo>
                <a:lnTo>
                  <a:pt x="0" y="963650"/>
                </a:lnTo>
                <a:lnTo>
                  <a:pt x="192620" y="963650"/>
                </a:lnTo>
                <a:lnTo>
                  <a:pt x="192620" y="524141"/>
                </a:lnTo>
                <a:lnTo>
                  <a:pt x="227169" y="506882"/>
                </a:lnTo>
                <a:lnTo>
                  <a:pt x="265355" y="491547"/>
                </a:lnTo>
                <a:lnTo>
                  <a:pt x="302286" y="480564"/>
                </a:lnTo>
                <a:lnTo>
                  <a:pt x="333070" y="476364"/>
                </a:lnTo>
                <a:lnTo>
                  <a:pt x="951376" y="476364"/>
                </a:lnTo>
                <a:lnTo>
                  <a:pt x="949938" y="446004"/>
                </a:lnTo>
                <a:lnTo>
                  <a:pt x="942129" y="399876"/>
                </a:lnTo>
                <a:lnTo>
                  <a:pt x="928401" y="360528"/>
                </a:lnTo>
                <a:lnTo>
                  <a:pt x="921349" y="349427"/>
                </a:lnTo>
                <a:lnTo>
                  <a:pt x="163195" y="349427"/>
                </a:lnTo>
                <a:lnTo>
                  <a:pt x="143128" y="298919"/>
                </a:lnTo>
                <a:close/>
              </a:path>
              <a:path w="5386705" h="977900">
                <a:moveTo>
                  <a:pt x="712965" y="476364"/>
                </a:moveTo>
                <a:lnTo>
                  <a:pt x="333070" y="476364"/>
                </a:lnTo>
                <a:lnTo>
                  <a:pt x="354499" y="479605"/>
                </a:lnTo>
                <a:lnTo>
                  <a:pt x="369027" y="488989"/>
                </a:lnTo>
                <a:lnTo>
                  <a:pt x="377282" y="504005"/>
                </a:lnTo>
                <a:lnTo>
                  <a:pt x="379895" y="524141"/>
                </a:lnTo>
                <a:lnTo>
                  <a:pt x="379895" y="963650"/>
                </a:lnTo>
                <a:lnTo>
                  <a:pt x="572516" y="963650"/>
                </a:lnTo>
                <a:lnTo>
                  <a:pt x="572516" y="524141"/>
                </a:lnTo>
                <a:lnTo>
                  <a:pt x="607064" y="506882"/>
                </a:lnTo>
                <a:lnTo>
                  <a:pt x="645250" y="491547"/>
                </a:lnTo>
                <a:lnTo>
                  <a:pt x="682181" y="480564"/>
                </a:lnTo>
                <a:lnTo>
                  <a:pt x="712965" y="476364"/>
                </a:lnTo>
                <a:close/>
              </a:path>
              <a:path w="5386705" h="977900">
                <a:moveTo>
                  <a:pt x="951376" y="476364"/>
                </a:moveTo>
                <a:lnTo>
                  <a:pt x="712965" y="476364"/>
                </a:lnTo>
                <a:lnTo>
                  <a:pt x="734394" y="479605"/>
                </a:lnTo>
                <a:lnTo>
                  <a:pt x="748922" y="488989"/>
                </a:lnTo>
                <a:lnTo>
                  <a:pt x="757177" y="504005"/>
                </a:lnTo>
                <a:lnTo>
                  <a:pt x="759790" y="524141"/>
                </a:lnTo>
                <a:lnTo>
                  <a:pt x="759790" y="963650"/>
                </a:lnTo>
                <a:lnTo>
                  <a:pt x="952411" y="963650"/>
                </a:lnTo>
                <a:lnTo>
                  <a:pt x="952411" y="498195"/>
                </a:lnTo>
                <a:lnTo>
                  <a:pt x="951376" y="476364"/>
                </a:lnTo>
                <a:close/>
              </a:path>
              <a:path w="5386705" h="977900">
                <a:moveTo>
                  <a:pt x="422694" y="285267"/>
                </a:moveTo>
                <a:lnTo>
                  <a:pt x="374648" y="288139"/>
                </a:lnTo>
                <a:lnTo>
                  <a:pt x="322107" y="296451"/>
                </a:lnTo>
                <a:lnTo>
                  <a:pt x="267640" y="309742"/>
                </a:lnTo>
                <a:lnTo>
                  <a:pt x="213813" y="327554"/>
                </a:lnTo>
                <a:lnTo>
                  <a:pt x="163195" y="349427"/>
                </a:lnTo>
                <a:lnTo>
                  <a:pt x="541743" y="349427"/>
                </a:lnTo>
                <a:lnTo>
                  <a:pt x="521640" y="322123"/>
                </a:lnTo>
                <a:lnTo>
                  <a:pt x="495263" y="301988"/>
                </a:lnTo>
                <a:lnTo>
                  <a:pt x="462364" y="289532"/>
                </a:lnTo>
                <a:lnTo>
                  <a:pt x="422694" y="285267"/>
                </a:lnTo>
                <a:close/>
              </a:path>
              <a:path w="5386705" h="977900">
                <a:moveTo>
                  <a:pt x="802589" y="285267"/>
                </a:moveTo>
                <a:lnTo>
                  <a:pt x="748108" y="288401"/>
                </a:lnTo>
                <a:lnTo>
                  <a:pt x="693242" y="297237"/>
                </a:lnTo>
                <a:lnTo>
                  <a:pt x="639532" y="310921"/>
                </a:lnTo>
                <a:lnTo>
                  <a:pt x="588519" y="328602"/>
                </a:lnTo>
                <a:lnTo>
                  <a:pt x="541743" y="349427"/>
                </a:lnTo>
                <a:lnTo>
                  <a:pt x="921349" y="349427"/>
                </a:lnTo>
                <a:lnTo>
                  <a:pt x="908167" y="328676"/>
                </a:lnTo>
                <a:lnTo>
                  <a:pt x="880844" y="305038"/>
                </a:lnTo>
                <a:lnTo>
                  <a:pt x="845846" y="290329"/>
                </a:lnTo>
                <a:lnTo>
                  <a:pt x="802589" y="285267"/>
                </a:lnTo>
                <a:close/>
              </a:path>
              <a:path w="5386705" h="977900">
                <a:moveTo>
                  <a:pt x="1312227" y="6819"/>
                </a:moveTo>
                <a:lnTo>
                  <a:pt x="1119606" y="6819"/>
                </a:lnTo>
                <a:lnTo>
                  <a:pt x="1119606" y="215658"/>
                </a:lnTo>
                <a:lnTo>
                  <a:pt x="1312227" y="215658"/>
                </a:lnTo>
                <a:lnTo>
                  <a:pt x="1312227" y="6819"/>
                </a:lnTo>
                <a:close/>
              </a:path>
              <a:path w="5386705" h="977900">
                <a:moveTo>
                  <a:pt x="1312227" y="298919"/>
                </a:moveTo>
                <a:lnTo>
                  <a:pt x="1119606" y="298919"/>
                </a:lnTo>
                <a:lnTo>
                  <a:pt x="1119606" y="963650"/>
                </a:lnTo>
                <a:lnTo>
                  <a:pt x="1312227" y="963650"/>
                </a:lnTo>
                <a:lnTo>
                  <a:pt x="1312227" y="298919"/>
                </a:lnTo>
                <a:close/>
              </a:path>
              <a:path w="5386705" h="977900">
                <a:moveTo>
                  <a:pt x="1700123" y="457250"/>
                </a:moveTo>
                <a:lnTo>
                  <a:pt x="1507502" y="457250"/>
                </a:lnTo>
                <a:lnTo>
                  <a:pt x="1507626" y="808048"/>
                </a:lnTo>
                <a:lnTo>
                  <a:pt x="1511866" y="854810"/>
                </a:lnTo>
                <a:lnTo>
                  <a:pt x="1524725" y="894228"/>
                </a:lnTo>
                <a:lnTo>
                  <a:pt x="1574519" y="948828"/>
                </a:lnTo>
                <a:lnTo>
                  <a:pt x="1610753" y="964965"/>
                </a:lnTo>
                <a:lnTo>
                  <a:pt x="1654075" y="974298"/>
                </a:lnTo>
                <a:lnTo>
                  <a:pt x="1704136" y="977303"/>
                </a:lnTo>
                <a:lnTo>
                  <a:pt x="1738478" y="975574"/>
                </a:lnTo>
                <a:lnTo>
                  <a:pt x="1774199" y="970645"/>
                </a:lnTo>
                <a:lnTo>
                  <a:pt x="1809667" y="962901"/>
                </a:lnTo>
                <a:lnTo>
                  <a:pt x="1843252" y="952728"/>
                </a:lnTo>
                <a:lnTo>
                  <a:pt x="1822398" y="816241"/>
                </a:lnTo>
                <a:lnTo>
                  <a:pt x="1740255" y="816241"/>
                </a:lnTo>
                <a:lnTo>
                  <a:pt x="1723826" y="814321"/>
                </a:lnTo>
                <a:lnTo>
                  <a:pt x="1711159" y="808048"/>
                </a:lnTo>
                <a:lnTo>
                  <a:pt x="1703008" y="796658"/>
                </a:lnTo>
                <a:lnTo>
                  <a:pt x="1700123" y="779386"/>
                </a:lnTo>
                <a:lnTo>
                  <a:pt x="1700123" y="457250"/>
                </a:lnTo>
                <a:close/>
              </a:path>
              <a:path w="5386705" h="977900">
                <a:moveTo>
                  <a:pt x="1820519" y="803948"/>
                </a:moveTo>
                <a:lnTo>
                  <a:pt x="1799136" y="809903"/>
                </a:lnTo>
                <a:lnTo>
                  <a:pt x="1777877" y="813681"/>
                </a:lnTo>
                <a:lnTo>
                  <a:pt x="1757874" y="815665"/>
                </a:lnTo>
                <a:lnTo>
                  <a:pt x="1740255" y="816241"/>
                </a:lnTo>
                <a:lnTo>
                  <a:pt x="1822398" y="816241"/>
                </a:lnTo>
                <a:lnTo>
                  <a:pt x="1820519" y="803948"/>
                </a:lnTo>
                <a:close/>
              </a:path>
              <a:path w="5386705" h="977900">
                <a:moveTo>
                  <a:pt x="1848612" y="298919"/>
                </a:moveTo>
                <a:lnTo>
                  <a:pt x="1419225" y="298919"/>
                </a:lnTo>
                <a:lnTo>
                  <a:pt x="1419225" y="457250"/>
                </a:lnTo>
                <a:lnTo>
                  <a:pt x="1837905" y="457250"/>
                </a:lnTo>
                <a:lnTo>
                  <a:pt x="1848612" y="298919"/>
                </a:lnTo>
                <a:close/>
              </a:path>
              <a:path w="5386705" h="977900">
                <a:moveTo>
                  <a:pt x="1700123" y="111925"/>
                </a:moveTo>
                <a:lnTo>
                  <a:pt x="1507502" y="139217"/>
                </a:lnTo>
                <a:lnTo>
                  <a:pt x="1507502" y="298919"/>
                </a:lnTo>
                <a:lnTo>
                  <a:pt x="1700123" y="298919"/>
                </a:lnTo>
                <a:lnTo>
                  <a:pt x="1700123" y="111925"/>
                </a:lnTo>
                <a:close/>
              </a:path>
              <a:path w="5386705" h="977900">
                <a:moveTo>
                  <a:pt x="2128151" y="298919"/>
                </a:moveTo>
                <a:lnTo>
                  <a:pt x="1967636" y="298919"/>
                </a:lnTo>
                <a:lnTo>
                  <a:pt x="1967636" y="963650"/>
                </a:lnTo>
                <a:lnTo>
                  <a:pt x="2160257" y="963650"/>
                </a:lnTo>
                <a:lnTo>
                  <a:pt x="2160257" y="558253"/>
                </a:lnTo>
                <a:lnTo>
                  <a:pt x="2196623" y="535202"/>
                </a:lnTo>
                <a:lnTo>
                  <a:pt x="2240514" y="512021"/>
                </a:lnTo>
                <a:lnTo>
                  <a:pt x="2287416" y="490118"/>
                </a:lnTo>
                <a:lnTo>
                  <a:pt x="2332812" y="470903"/>
                </a:lnTo>
                <a:lnTo>
                  <a:pt x="2323487" y="363067"/>
                </a:lnTo>
                <a:lnTo>
                  <a:pt x="2141537" y="363067"/>
                </a:lnTo>
                <a:lnTo>
                  <a:pt x="2128151" y="298919"/>
                </a:lnTo>
                <a:close/>
              </a:path>
              <a:path w="5386705" h="977900">
                <a:moveTo>
                  <a:pt x="2316759" y="285267"/>
                </a:moveTo>
                <a:lnTo>
                  <a:pt x="2273018" y="298193"/>
                </a:lnTo>
                <a:lnTo>
                  <a:pt x="2224633" y="318028"/>
                </a:lnTo>
                <a:lnTo>
                  <a:pt x="2178506" y="340933"/>
                </a:lnTo>
                <a:lnTo>
                  <a:pt x="2141537" y="363067"/>
                </a:lnTo>
                <a:lnTo>
                  <a:pt x="2323487" y="363067"/>
                </a:lnTo>
                <a:lnTo>
                  <a:pt x="2316759" y="285267"/>
                </a:lnTo>
                <a:close/>
              </a:path>
              <a:path w="5386705" h="977900">
                <a:moveTo>
                  <a:pt x="2675242" y="285267"/>
                </a:moveTo>
                <a:lnTo>
                  <a:pt x="2614755" y="288850"/>
                </a:lnTo>
                <a:lnTo>
                  <a:pt x="2562953" y="299190"/>
                </a:lnTo>
                <a:lnTo>
                  <a:pt x="2519288" y="315672"/>
                </a:lnTo>
                <a:lnTo>
                  <a:pt x="2483216" y="337682"/>
                </a:lnTo>
                <a:lnTo>
                  <a:pt x="2454190" y="364605"/>
                </a:lnTo>
                <a:lnTo>
                  <a:pt x="2431666" y="395829"/>
                </a:lnTo>
                <a:lnTo>
                  <a:pt x="2415096" y="430738"/>
                </a:lnTo>
                <a:lnTo>
                  <a:pt x="2403937" y="468717"/>
                </a:lnTo>
                <a:lnTo>
                  <a:pt x="2397641" y="509154"/>
                </a:lnTo>
                <a:lnTo>
                  <a:pt x="2395664" y="551433"/>
                </a:lnTo>
                <a:lnTo>
                  <a:pt x="2395664" y="707034"/>
                </a:lnTo>
                <a:lnTo>
                  <a:pt x="2398123" y="754406"/>
                </a:lnTo>
                <a:lnTo>
                  <a:pt x="2405702" y="798043"/>
                </a:lnTo>
                <a:lnTo>
                  <a:pt x="2418708" y="837650"/>
                </a:lnTo>
                <a:lnTo>
                  <a:pt x="2437444" y="872932"/>
                </a:lnTo>
                <a:lnTo>
                  <a:pt x="2462215" y="903595"/>
                </a:lnTo>
                <a:lnTo>
                  <a:pt x="2493327" y="929344"/>
                </a:lnTo>
                <a:lnTo>
                  <a:pt x="2531085" y="949884"/>
                </a:lnTo>
                <a:lnTo>
                  <a:pt x="2575793" y="964920"/>
                </a:lnTo>
                <a:lnTo>
                  <a:pt x="2627757" y="974158"/>
                </a:lnTo>
                <a:lnTo>
                  <a:pt x="2687281" y="977303"/>
                </a:lnTo>
                <a:lnTo>
                  <a:pt x="2742016" y="974999"/>
                </a:lnTo>
                <a:lnTo>
                  <a:pt x="2795788" y="968698"/>
                </a:lnTo>
                <a:lnTo>
                  <a:pt x="2846670" y="959318"/>
                </a:lnTo>
                <a:lnTo>
                  <a:pt x="2892737" y="947775"/>
                </a:lnTo>
                <a:lnTo>
                  <a:pt x="2932061" y="934986"/>
                </a:lnTo>
                <a:lnTo>
                  <a:pt x="2909442" y="816241"/>
                </a:lnTo>
                <a:lnTo>
                  <a:pt x="2706001" y="816241"/>
                </a:lnTo>
                <a:lnTo>
                  <a:pt x="2650366" y="811846"/>
                </a:lnTo>
                <a:lnTo>
                  <a:pt x="2614039" y="796445"/>
                </a:lnTo>
                <a:lnTo>
                  <a:pt x="2594264" y="766714"/>
                </a:lnTo>
                <a:lnTo>
                  <a:pt x="2588285" y="719327"/>
                </a:lnTo>
                <a:lnTo>
                  <a:pt x="2588285" y="700214"/>
                </a:lnTo>
                <a:lnTo>
                  <a:pt x="2938754" y="700214"/>
                </a:lnTo>
                <a:lnTo>
                  <a:pt x="2938754" y="560984"/>
                </a:lnTo>
                <a:lnTo>
                  <a:pt x="2938463" y="552805"/>
                </a:lnTo>
                <a:lnTo>
                  <a:pt x="2588285" y="552805"/>
                </a:lnTo>
                <a:lnTo>
                  <a:pt x="2588285" y="524141"/>
                </a:lnTo>
                <a:lnTo>
                  <a:pt x="2592676" y="491335"/>
                </a:lnTo>
                <a:lnTo>
                  <a:pt x="2607351" y="464418"/>
                </a:lnTo>
                <a:lnTo>
                  <a:pt x="2634566" y="446205"/>
                </a:lnTo>
                <a:lnTo>
                  <a:pt x="2676575" y="439508"/>
                </a:lnTo>
                <a:lnTo>
                  <a:pt x="2923242" y="439508"/>
                </a:lnTo>
                <a:lnTo>
                  <a:pt x="2922792" y="437626"/>
                </a:lnTo>
                <a:lnTo>
                  <a:pt x="2908407" y="401430"/>
                </a:lnTo>
                <a:lnTo>
                  <a:pt x="2888260" y="368871"/>
                </a:lnTo>
                <a:lnTo>
                  <a:pt x="2861613" y="340652"/>
                </a:lnTo>
                <a:lnTo>
                  <a:pt x="2827725" y="317478"/>
                </a:lnTo>
                <a:lnTo>
                  <a:pt x="2785860" y="300052"/>
                </a:lnTo>
                <a:lnTo>
                  <a:pt x="2735278" y="289081"/>
                </a:lnTo>
                <a:lnTo>
                  <a:pt x="2675242" y="285267"/>
                </a:lnTo>
                <a:close/>
              </a:path>
              <a:path w="5386705" h="977900">
                <a:moveTo>
                  <a:pt x="2903982" y="787577"/>
                </a:moveTo>
                <a:lnTo>
                  <a:pt x="2857242" y="799541"/>
                </a:lnTo>
                <a:lnTo>
                  <a:pt x="2805991" y="808562"/>
                </a:lnTo>
                <a:lnTo>
                  <a:pt x="2754241" y="814257"/>
                </a:lnTo>
                <a:lnTo>
                  <a:pt x="2706001" y="816241"/>
                </a:lnTo>
                <a:lnTo>
                  <a:pt x="2909442" y="816241"/>
                </a:lnTo>
                <a:lnTo>
                  <a:pt x="2903982" y="787577"/>
                </a:lnTo>
                <a:close/>
              </a:path>
              <a:path w="5386705" h="977900">
                <a:moveTo>
                  <a:pt x="2923242" y="439508"/>
                </a:moveTo>
                <a:lnTo>
                  <a:pt x="2676575" y="439508"/>
                </a:lnTo>
                <a:lnTo>
                  <a:pt x="2717331" y="446205"/>
                </a:lnTo>
                <a:lnTo>
                  <a:pt x="2741787" y="464418"/>
                </a:lnTo>
                <a:lnTo>
                  <a:pt x="2753703" y="491335"/>
                </a:lnTo>
                <a:lnTo>
                  <a:pt x="2756839" y="524141"/>
                </a:lnTo>
                <a:lnTo>
                  <a:pt x="2756839" y="552805"/>
                </a:lnTo>
                <a:lnTo>
                  <a:pt x="2938463" y="552805"/>
                </a:lnTo>
                <a:lnTo>
                  <a:pt x="2937227" y="518107"/>
                </a:lnTo>
                <a:lnTo>
                  <a:pt x="2932152" y="476753"/>
                </a:lnTo>
                <a:lnTo>
                  <a:pt x="2923242" y="439508"/>
                </a:lnTo>
                <a:close/>
              </a:path>
              <a:path w="5386705" h="977900">
                <a:moveTo>
                  <a:pt x="3265131" y="285267"/>
                </a:moveTo>
                <a:lnTo>
                  <a:pt x="3211924" y="289386"/>
                </a:lnTo>
                <a:lnTo>
                  <a:pt x="3166522" y="301582"/>
                </a:lnTo>
                <a:lnTo>
                  <a:pt x="3128707" y="321617"/>
                </a:lnTo>
                <a:lnTo>
                  <a:pt x="3098258" y="349249"/>
                </a:lnTo>
                <a:lnTo>
                  <a:pt x="3074958" y="384240"/>
                </a:lnTo>
                <a:lnTo>
                  <a:pt x="3058586" y="426349"/>
                </a:lnTo>
                <a:lnTo>
                  <a:pt x="3048924" y="475336"/>
                </a:lnTo>
                <a:lnTo>
                  <a:pt x="3045752" y="530961"/>
                </a:lnTo>
                <a:lnTo>
                  <a:pt x="3045752" y="731608"/>
                </a:lnTo>
                <a:lnTo>
                  <a:pt x="3049172" y="788802"/>
                </a:lnTo>
                <a:lnTo>
                  <a:pt x="3059316" y="838525"/>
                </a:lnTo>
                <a:lnTo>
                  <a:pt x="3076014" y="880729"/>
                </a:lnTo>
                <a:lnTo>
                  <a:pt x="3099092" y="915368"/>
                </a:lnTo>
                <a:lnTo>
                  <a:pt x="3128377" y="942392"/>
                </a:lnTo>
                <a:lnTo>
                  <a:pt x="3163698" y="961755"/>
                </a:lnTo>
                <a:lnTo>
                  <a:pt x="3204883" y="973408"/>
                </a:lnTo>
                <a:lnTo>
                  <a:pt x="3251758" y="977303"/>
                </a:lnTo>
                <a:lnTo>
                  <a:pt x="3306621" y="971075"/>
                </a:lnTo>
                <a:lnTo>
                  <a:pt x="3361612" y="955120"/>
                </a:lnTo>
                <a:lnTo>
                  <a:pt x="3411837" y="933535"/>
                </a:lnTo>
                <a:lnTo>
                  <a:pt x="3452406" y="910412"/>
                </a:lnTo>
                <a:lnTo>
                  <a:pt x="3623627" y="910412"/>
                </a:lnTo>
                <a:lnTo>
                  <a:pt x="3623627" y="806678"/>
                </a:lnTo>
                <a:lnTo>
                  <a:pt x="3307943" y="806678"/>
                </a:lnTo>
                <a:lnTo>
                  <a:pt x="3275627" y="801474"/>
                </a:lnTo>
                <a:lnTo>
                  <a:pt x="3254100" y="786545"/>
                </a:lnTo>
                <a:lnTo>
                  <a:pt x="3242105" y="762915"/>
                </a:lnTo>
                <a:lnTo>
                  <a:pt x="3238385" y="731608"/>
                </a:lnTo>
                <a:lnTo>
                  <a:pt x="3238385" y="530961"/>
                </a:lnTo>
                <a:lnTo>
                  <a:pt x="3242105" y="500806"/>
                </a:lnTo>
                <a:lnTo>
                  <a:pt x="3254100" y="477048"/>
                </a:lnTo>
                <a:lnTo>
                  <a:pt x="3275627" y="461479"/>
                </a:lnTo>
                <a:lnTo>
                  <a:pt x="3307943" y="455891"/>
                </a:lnTo>
                <a:lnTo>
                  <a:pt x="3623627" y="455891"/>
                </a:lnTo>
                <a:lnTo>
                  <a:pt x="3623627" y="304380"/>
                </a:lnTo>
                <a:lnTo>
                  <a:pt x="3431006" y="304380"/>
                </a:lnTo>
                <a:lnTo>
                  <a:pt x="3393989" y="296786"/>
                </a:lnTo>
                <a:lnTo>
                  <a:pt x="3351579" y="290728"/>
                </a:lnTo>
                <a:lnTo>
                  <a:pt x="3307414" y="286717"/>
                </a:lnTo>
                <a:lnTo>
                  <a:pt x="3265131" y="285267"/>
                </a:lnTo>
                <a:close/>
              </a:path>
              <a:path w="5386705" h="977900">
                <a:moveTo>
                  <a:pt x="3623627" y="910412"/>
                </a:moveTo>
                <a:lnTo>
                  <a:pt x="3452406" y="910412"/>
                </a:lnTo>
                <a:lnTo>
                  <a:pt x="3472472" y="963650"/>
                </a:lnTo>
                <a:lnTo>
                  <a:pt x="3623627" y="963650"/>
                </a:lnTo>
                <a:lnTo>
                  <a:pt x="3623627" y="910412"/>
                </a:lnTo>
                <a:close/>
              </a:path>
              <a:path w="5386705" h="977900">
                <a:moveTo>
                  <a:pt x="3623627" y="455891"/>
                </a:moveTo>
                <a:lnTo>
                  <a:pt x="3307943" y="455891"/>
                </a:lnTo>
                <a:lnTo>
                  <a:pt x="3339393" y="457299"/>
                </a:lnTo>
                <a:lnTo>
                  <a:pt x="3371975" y="461009"/>
                </a:lnTo>
                <a:lnTo>
                  <a:pt x="3403307" y="466253"/>
                </a:lnTo>
                <a:lnTo>
                  <a:pt x="3431006" y="472262"/>
                </a:lnTo>
                <a:lnTo>
                  <a:pt x="3431006" y="754811"/>
                </a:lnTo>
                <a:lnTo>
                  <a:pt x="3406132" y="773283"/>
                </a:lnTo>
                <a:lnTo>
                  <a:pt x="3375490" y="789960"/>
                </a:lnTo>
                <a:lnTo>
                  <a:pt x="3341840" y="802030"/>
                </a:lnTo>
                <a:lnTo>
                  <a:pt x="3307943" y="806678"/>
                </a:lnTo>
                <a:lnTo>
                  <a:pt x="3623627" y="806678"/>
                </a:lnTo>
                <a:lnTo>
                  <a:pt x="3623627" y="455891"/>
                </a:lnTo>
                <a:close/>
              </a:path>
              <a:path w="5386705" h="977900">
                <a:moveTo>
                  <a:pt x="3623627" y="0"/>
                </a:moveTo>
                <a:lnTo>
                  <a:pt x="3431006" y="27292"/>
                </a:lnTo>
                <a:lnTo>
                  <a:pt x="3431006" y="304380"/>
                </a:lnTo>
                <a:lnTo>
                  <a:pt x="3623627" y="304380"/>
                </a:lnTo>
                <a:lnTo>
                  <a:pt x="3623627" y="0"/>
                </a:lnTo>
                <a:close/>
              </a:path>
              <a:path w="5386705" h="977900">
                <a:moveTo>
                  <a:pt x="4043629" y="285267"/>
                </a:moveTo>
                <a:lnTo>
                  <a:pt x="3983143" y="288850"/>
                </a:lnTo>
                <a:lnTo>
                  <a:pt x="3931341" y="299190"/>
                </a:lnTo>
                <a:lnTo>
                  <a:pt x="3887678" y="315672"/>
                </a:lnTo>
                <a:lnTo>
                  <a:pt x="3851607" y="337682"/>
                </a:lnTo>
                <a:lnTo>
                  <a:pt x="3822584" y="364605"/>
                </a:lnTo>
                <a:lnTo>
                  <a:pt x="3800061" y="395829"/>
                </a:lnTo>
                <a:lnTo>
                  <a:pt x="3783493" y="430738"/>
                </a:lnTo>
                <a:lnTo>
                  <a:pt x="3772335" y="468717"/>
                </a:lnTo>
                <a:lnTo>
                  <a:pt x="3766041" y="509154"/>
                </a:lnTo>
                <a:lnTo>
                  <a:pt x="3764064" y="551433"/>
                </a:lnTo>
                <a:lnTo>
                  <a:pt x="3764064" y="707034"/>
                </a:lnTo>
                <a:lnTo>
                  <a:pt x="3766522" y="754406"/>
                </a:lnTo>
                <a:lnTo>
                  <a:pt x="3774101" y="798043"/>
                </a:lnTo>
                <a:lnTo>
                  <a:pt x="3787104" y="837650"/>
                </a:lnTo>
                <a:lnTo>
                  <a:pt x="3805839" y="872932"/>
                </a:lnTo>
                <a:lnTo>
                  <a:pt x="3830608" y="903595"/>
                </a:lnTo>
                <a:lnTo>
                  <a:pt x="3861719" y="929344"/>
                </a:lnTo>
                <a:lnTo>
                  <a:pt x="3899475" y="949884"/>
                </a:lnTo>
                <a:lnTo>
                  <a:pt x="3944182" y="964920"/>
                </a:lnTo>
                <a:lnTo>
                  <a:pt x="3996144" y="974158"/>
                </a:lnTo>
                <a:lnTo>
                  <a:pt x="4055668" y="977303"/>
                </a:lnTo>
                <a:lnTo>
                  <a:pt x="4110403" y="974999"/>
                </a:lnTo>
                <a:lnTo>
                  <a:pt x="4164176" y="968698"/>
                </a:lnTo>
                <a:lnTo>
                  <a:pt x="4215060" y="959318"/>
                </a:lnTo>
                <a:lnTo>
                  <a:pt x="4261130" y="947775"/>
                </a:lnTo>
                <a:lnTo>
                  <a:pt x="4300461" y="934986"/>
                </a:lnTo>
                <a:lnTo>
                  <a:pt x="4277831" y="816241"/>
                </a:lnTo>
                <a:lnTo>
                  <a:pt x="4074401" y="816241"/>
                </a:lnTo>
                <a:lnTo>
                  <a:pt x="4018760" y="811846"/>
                </a:lnTo>
                <a:lnTo>
                  <a:pt x="3982434" y="796445"/>
                </a:lnTo>
                <a:lnTo>
                  <a:pt x="3962662" y="766714"/>
                </a:lnTo>
                <a:lnTo>
                  <a:pt x="3956685" y="719327"/>
                </a:lnTo>
                <a:lnTo>
                  <a:pt x="3956685" y="700214"/>
                </a:lnTo>
                <a:lnTo>
                  <a:pt x="4307141" y="700214"/>
                </a:lnTo>
                <a:lnTo>
                  <a:pt x="4307141" y="560984"/>
                </a:lnTo>
                <a:lnTo>
                  <a:pt x="4306850" y="552805"/>
                </a:lnTo>
                <a:lnTo>
                  <a:pt x="3956685" y="552805"/>
                </a:lnTo>
                <a:lnTo>
                  <a:pt x="3956685" y="524141"/>
                </a:lnTo>
                <a:lnTo>
                  <a:pt x="3961073" y="491335"/>
                </a:lnTo>
                <a:lnTo>
                  <a:pt x="3975744" y="464418"/>
                </a:lnTo>
                <a:lnTo>
                  <a:pt x="4002955" y="446205"/>
                </a:lnTo>
                <a:lnTo>
                  <a:pt x="4044962" y="439508"/>
                </a:lnTo>
                <a:lnTo>
                  <a:pt x="4291629" y="439508"/>
                </a:lnTo>
                <a:lnTo>
                  <a:pt x="4291179" y="437626"/>
                </a:lnTo>
                <a:lnTo>
                  <a:pt x="4276794" y="401430"/>
                </a:lnTo>
                <a:lnTo>
                  <a:pt x="4256647" y="368871"/>
                </a:lnTo>
                <a:lnTo>
                  <a:pt x="4229999" y="340652"/>
                </a:lnTo>
                <a:lnTo>
                  <a:pt x="4196112" y="317478"/>
                </a:lnTo>
                <a:lnTo>
                  <a:pt x="4154247" y="300052"/>
                </a:lnTo>
                <a:lnTo>
                  <a:pt x="4103665" y="289081"/>
                </a:lnTo>
                <a:lnTo>
                  <a:pt x="4043629" y="285267"/>
                </a:lnTo>
                <a:close/>
              </a:path>
              <a:path w="5386705" h="977900">
                <a:moveTo>
                  <a:pt x="4272368" y="787577"/>
                </a:moveTo>
                <a:lnTo>
                  <a:pt x="4225634" y="799541"/>
                </a:lnTo>
                <a:lnTo>
                  <a:pt x="4174385" y="808562"/>
                </a:lnTo>
                <a:lnTo>
                  <a:pt x="4122635" y="814257"/>
                </a:lnTo>
                <a:lnTo>
                  <a:pt x="4074401" y="816241"/>
                </a:lnTo>
                <a:lnTo>
                  <a:pt x="4277831" y="816241"/>
                </a:lnTo>
                <a:lnTo>
                  <a:pt x="4272368" y="787577"/>
                </a:lnTo>
                <a:close/>
              </a:path>
              <a:path w="5386705" h="977900">
                <a:moveTo>
                  <a:pt x="4291629" y="439508"/>
                </a:moveTo>
                <a:lnTo>
                  <a:pt x="4044962" y="439508"/>
                </a:lnTo>
                <a:lnTo>
                  <a:pt x="4085723" y="446205"/>
                </a:lnTo>
                <a:lnTo>
                  <a:pt x="4110178" y="464418"/>
                </a:lnTo>
                <a:lnTo>
                  <a:pt x="4122091" y="491335"/>
                </a:lnTo>
                <a:lnTo>
                  <a:pt x="4125226" y="524141"/>
                </a:lnTo>
                <a:lnTo>
                  <a:pt x="4125226" y="552805"/>
                </a:lnTo>
                <a:lnTo>
                  <a:pt x="4306850" y="552805"/>
                </a:lnTo>
                <a:lnTo>
                  <a:pt x="4305614" y="518107"/>
                </a:lnTo>
                <a:lnTo>
                  <a:pt x="4300539" y="476753"/>
                </a:lnTo>
                <a:lnTo>
                  <a:pt x="4291629" y="439508"/>
                </a:lnTo>
                <a:close/>
              </a:path>
              <a:path w="5386705" h="977900">
                <a:moveTo>
                  <a:pt x="4590719" y="298919"/>
                </a:moveTo>
                <a:lnTo>
                  <a:pt x="4447590" y="298919"/>
                </a:lnTo>
                <a:lnTo>
                  <a:pt x="4447590" y="963650"/>
                </a:lnTo>
                <a:lnTo>
                  <a:pt x="4640211" y="963650"/>
                </a:lnTo>
                <a:lnTo>
                  <a:pt x="4640211" y="524141"/>
                </a:lnTo>
                <a:lnTo>
                  <a:pt x="4674760" y="506882"/>
                </a:lnTo>
                <a:lnTo>
                  <a:pt x="4712946" y="491547"/>
                </a:lnTo>
                <a:lnTo>
                  <a:pt x="4749877" y="480564"/>
                </a:lnTo>
                <a:lnTo>
                  <a:pt x="4780661" y="476364"/>
                </a:lnTo>
                <a:lnTo>
                  <a:pt x="5019072" y="476364"/>
                </a:lnTo>
                <a:lnTo>
                  <a:pt x="5017634" y="446004"/>
                </a:lnTo>
                <a:lnTo>
                  <a:pt x="5009827" y="399876"/>
                </a:lnTo>
                <a:lnTo>
                  <a:pt x="4996100" y="360528"/>
                </a:lnTo>
                <a:lnTo>
                  <a:pt x="4989049" y="349427"/>
                </a:lnTo>
                <a:lnTo>
                  <a:pt x="4610785" y="349427"/>
                </a:lnTo>
                <a:lnTo>
                  <a:pt x="4590719" y="298919"/>
                </a:lnTo>
                <a:close/>
              </a:path>
              <a:path w="5386705" h="977900">
                <a:moveTo>
                  <a:pt x="5019072" y="476364"/>
                </a:moveTo>
                <a:lnTo>
                  <a:pt x="4780661" y="476364"/>
                </a:lnTo>
                <a:lnTo>
                  <a:pt x="4802089" y="479605"/>
                </a:lnTo>
                <a:lnTo>
                  <a:pt x="4816617" y="488989"/>
                </a:lnTo>
                <a:lnTo>
                  <a:pt x="4824873" y="504005"/>
                </a:lnTo>
                <a:lnTo>
                  <a:pt x="4827485" y="524141"/>
                </a:lnTo>
                <a:lnTo>
                  <a:pt x="4827485" y="963650"/>
                </a:lnTo>
                <a:lnTo>
                  <a:pt x="5020106" y="963650"/>
                </a:lnTo>
                <a:lnTo>
                  <a:pt x="5020106" y="498195"/>
                </a:lnTo>
                <a:lnTo>
                  <a:pt x="5019072" y="476364"/>
                </a:lnTo>
                <a:close/>
              </a:path>
              <a:path w="5386705" h="977900">
                <a:moveTo>
                  <a:pt x="4870284" y="285267"/>
                </a:moveTo>
                <a:lnTo>
                  <a:pt x="4822238" y="288139"/>
                </a:lnTo>
                <a:lnTo>
                  <a:pt x="4769698" y="296451"/>
                </a:lnTo>
                <a:lnTo>
                  <a:pt x="4715231" y="309742"/>
                </a:lnTo>
                <a:lnTo>
                  <a:pt x="4661404" y="327554"/>
                </a:lnTo>
                <a:lnTo>
                  <a:pt x="4610785" y="349427"/>
                </a:lnTo>
                <a:lnTo>
                  <a:pt x="4989049" y="349427"/>
                </a:lnTo>
                <a:lnTo>
                  <a:pt x="4975868" y="328676"/>
                </a:lnTo>
                <a:lnTo>
                  <a:pt x="4948545" y="305038"/>
                </a:lnTo>
                <a:lnTo>
                  <a:pt x="4913545" y="290329"/>
                </a:lnTo>
                <a:lnTo>
                  <a:pt x="4870284" y="285267"/>
                </a:lnTo>
                <a:close/>
              </a:path>
              <a:path w="5386705" h="977900">
                <a:moveTo>
                  <a:pt x="5386616" y="27292"/>
                </a:moveTo>
                <a:lnTo>
                  <a:pt x="5193995" y="27292"/>
                </a:lnTo>
                <a:lnTo>
                  <a:pt x="5193995" y="410844"/>
                </a:lnTo>
                <a:lnTo>
                  <a:pt x="5234127" y="648347"/>
                </a:lnTo>
                <a:lnTo>
                  <a:pt x="5346484" y="648347"/>
                </a:lnTo>
                <a:lnTo>
                  <a:pt x="5386616" y="410844"/>
                </a:lnTo>
                <a:lnTo>
                  <a:pt x="5386616" y="27292"/>
                </a:lnTo>
                <a:close/>
              </a:path>
              <a:path w="5386705" h="977900">
                <a:moveTo>
                  <a:pt x="5386616" y="737069"/>
                </a:moveTo>
                <a:lnTo>
                  <a:pt x="5193995" y="737069"/>
                </a:lnTo>
                <a:lnTo>
                  <a:pt x="5193995" y="963650"/>
                </a:lnTo>
                <a:lnTo>
                  <a:pt x="5386616" y="963650"/>
                </a:lnTo>
                <a:lnTo>
                  <a:pt x="5386616" y="737069"/>
                </a:lnTo>
                <a:close/>
              </a:path>
            </a:pathLst>
          </a:custGeom>
          <a:solidFill>
            <a:srgbClr val="C9252B"/>
          </a:solidFill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3BB4391-A227-4DAD-A111-031F9AA6D035}"/>
              </a:ext>
            </a:extLst>
          </p:cNvPr>
          <p:cNvGrpSpPr/>
          <p:nvPr userDrawn="1"/>
        </p:nvGrpSpPr>
        <p:grpSpPr>
          <a:xfrm>
            <a:off x="0" y="1"/>
            <a:ext cx="887023" cy="6858003"/>
            <a:chOff x="0" y="-1"/>
            <a:chExt cx="3820353" cy="6858003"/>
          </a:xfrm>
        </p:grpSpPr>
        <p:sp>
          <p:nvSpPr>
            <p:cNvPr id="3" name="Gleichschenkliges Dreieck 2">
              <a:extLst>
                <a:ext uri="{FF2B5EF4-FFF2-40B4-BE49-F238E27FC236}">
                  <a16:creationId xmlns:a16="http://schemas.microsoft.com/office/drawing/2014/main" id="{C95BD33E-B0AC-420D-AA0E-F485196DAD01}"/>
                </a:ext>
              </a:extLst>
            </p:cNvPr>
            <p:cNvSpPr/>
            <p:nvPr/>
          </p:nvSpPr>
          <p:spPr>
            <a:xfrm rot="5400000">
              <a:off x="-393409" y="2644240"/>
              <a:ext cx="6858002" cy="1569522"/>
            </a:xfrm>
            <a:prstGeom prst="triangle">
              <a:avLst>
                <a:gd name="adj" fmla="val 48655"/>
              </a:avLst>
            </a:prstGeom>
            <a:solidFill>
              <a:srgbClr val="A50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A0B0BAF-D02B-4B84-B6D3-550DA8BDA6ED}"/>
                </a:ext>
              </a:extLst>
            </p:cNvPr>
            <p:cNvSpPr/>
            <p:nvPr/>
          </p:nvSpPr>
          <p:spPr>
            <a:xfrm>
              <a:off x="0" y="-1"/>
              <a:ext cx="2250831" cy="6858000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7" name="Grafik 6">
            <a:extLst>
              <a:ext uri="{FF2B5EF4-FFF2-40B4-BE49-F238E27FC236}">
                <a16:creationId xmlns:a16="http://schemas.microsoft.com/office/drawing/2014/main" id="{97D35F41-1A6B-A85D-2FD5-34B32CD3D9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69103" y="188687"/>
            <a:ext cx="236455" cy="49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42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80899-0E44-4B08-BDC6-77E4E960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669414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33D9CC-7DD7-4C40-88A1-30D698B40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2228076"/>
            <a:ext cx="3868340" cy="27699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7DE861-0C1C-4B39-8FD3-B6B8E283A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1446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80AA26-7A52-436B-9BA0-0B94879A9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2228076"/>
            <a:ext cx="3887391" cy="27699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6F8F8DF-1287-424F-B92D-42B810021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1446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F812E2A-5AD7-4B07-BBC8-37A24F3C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77940"/>
            <a:ext cx="2103120" cy="276999"/>
          </a:xfrm>
        </p:spPr>
        <p:txBody>
          <a:bodyPr/>
          <a:lstStyle/>
          <a:p>
            <a:fld id="{B92D5F1D-330C-42AF-9D45-2ED73E946DD7}" type="datetimeFigureOut">
              <a:rPr lang="de-DE" smtClean="0"/>
              <a:t>06.02.2024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9AD5679-0EA1-4C72-8D60-E741EF4FB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6377940"/>
            <a:ext cx="2926080" cy="2769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1B67806-69F2-4DB2-A366-36662D3CA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6377940"/>
            <a:ext cx="2103120" cy="276999"/>
          </a:xfrm>
        </p:spPr>
        <p:txBody>
          <a:bodyPr/>
          <a:lstStyle/>
          <a:p>
            <a:fld id="{73BA9F4D-CC68-4564-8A87-C1DD173750B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3025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9994" y="360006"/>
            <a:ext cx="8424545" cy="6138545"/>
          </a:xfrm>
          <a:custGeom>
            <a:avLst/>
            <a:gdLst/>
            <a:ahLst/>
            <a:cxnLst/>
            <a:rect l="l" t="t" r="r" b="b"/>
            <a:pathLst>
              <a:path w="8424545" h="6138545">
                <a:moveTo>
                  <a:pt x="8423998" y="0"/>
                </a:moveTo>
                <a:lnTo>
                  <a:pt x="0" y="0"/>
                </a:lnTo>
                <a:lnTo>
                  <a:pt x="0" y="6137998"/>
                </a:lnTo>
                <a:lnTo>
                  <a:pt x="8423998" y="6137998"/>
                </a:lnTo>
                <a:lnTo>
                  <a:pt x="8423998" y="0"/>
                </a:lnTo>
                <a:close/>
              </a:path>
            </a:pathLst>
          </a:custGeom>
          <a:solidFill>
            <a:srgbClr val="E5E1D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1299" y="748223"/>
            <a:ext cx="7321400" cy="6934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rgbClr val="C9252B"/>
                </a:solidFill>
                <a:latin typeface="Klavika Lt"/>
                <a:cs typeface="Klavika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3744" y="1632838"/>
            <a:ext cx="7476510" cy="2302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C9252B"/>
                </a:solidFill>
                <a:latin typeface="Klavika Bd"/>
                <a:cs typeface="Klavika B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s06web.zoom.us/j/89814044063?pwd=cGdYcEpUelBES09GRXVZR05vb0VBZz09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7876" y="2489627"/>
            <a:ext cx="6006243" cy="3551774"/>
          </a:xfrm>
          <a:prstGeom prst="rect">
            <a:avLst/>
          </a:prstGeom>
        </p:spPr>
        <p:txBody>
          <a:bodyPr vert="horz" wrap="square" lIns="0" tIns="52864" rIns="0" bIns="0" rtlCol="0">
            <a:spAutoFit/>
          </a:bodyPr>
          <a:lstStyle/>
          <a:p>
            <a:pPr marL="9525">
              <a:spcBef>
                <a:spcPts val="416"/>
              </a:spcBef>
            </a:pPr>
            <a:r>
              <a:rPr lang="de-DE" sz="2700" dirty="0">
                <a:solidFill>
                  <a:srgbClr val="C9252B"/>
                </a:solidFill>
                <a:latin typeface="Gill Sans MT" panose="020B0502020104020203" pitchFamily="34" charset="0"/>
                <a:cs typeface="Gill Sans MT"/>
              </a:rPr>
              <a:t>	online-</a:t>
            </a:r>
            <a:r>
              <a:rPr sz="2700" dirty="0">
                <a:solidFill>
                  <a:srgbClr val="C9252B"/>
                </a:solidFill>
                <a:latin typeface="Gill Sans MT" panose="020B0502020104020203" pitchFamily="34" charset="0"/>
                <a:cs typeface="Gill Sans MT"/>
              </a:rPr>
              <a:t>Forum</a:t>
            </a:r>
            <a:r>
              <a:rPr sz="2700" spc="-71" dirty="0">
                <a:solidFill>
                  <a:srgbClr val="C9252B"/>
                </a:solidFill>
                <a:latin typeface="Gill Sans MT" panose="020B0502020104020203" pitchFamily="34" charset="0"/>
                <a:cs typeface="Gill Sans MT"/>
              </a:rPr>
              <a:t> </a:t>
            </a:r>
            <a:r>
              <a:rPr sz="2700" dirty="0">
                <a:solidFill>
                  <a:srgbClr val="C9252B"/>
                </a:solidFill>
                <a:latin typeface="Gill Sans MT" panose="020B0502020104020203" pitchFamily="34" charset="0"/>
                <a:cs typeface="Gill Sans MT"/>
              </a:rPr>
              <a:t>zur</a:t>
            </a:r>
            <a:r>
              <a:rPr sz="2700" spc="-75" dirty="0">
                <a:solidFill>
                  <a:srgbClr val="C9252B"/>
                </a:solidFill>
                <a:latin typeface="Gill Sans MT" panose="020B0502020104020203" pitchFamily="34" charset="0"/>
                <a:cs typeface="Gill Sans MT"/>
              </a:rPr>
              <a:t> </a:t>
            </a:r>
            <a:r>
              <a:rPr sz="2700" spc="-8" dirty="0">
                <a:solidFill>
                  <a:srgbClr val="C9252B"/>
                </a:solidFill>
                <a:latin typeface="Gill Sans MT" panose="020B0502020104020203" pitchFamily="34" charset="0"/>
                <a:cs typeface="Gill Sans MT"/>
              </a:rPr>
              <a:t>Rätearbeit</a:t>
            </a:r>
            <a:endParaRPr lang="de-DE" sz="2700" spc="-8" dirty="0">
              <a:solidFill>
                <a:srgbClr val="C9252B"/>
              </a:solidFill>
              <a:latin typeface="Gill Sans MT" panose="020B0502020104020203" pitchFamily="34" charset="0"/>
              <a:cs typeface="Gill Sans MT"/>
            </a:endParaRPr>
          </a:p>
          <a:p>
            <a:pPr>
              <a:lnSpc>
                <a:spcPts val="1400"/>
              </a:lnSpc>
            </a:pPr>
            <a:endParaRPr lang="de-DE" sz="2400" b="0" i="0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pPr>
              <a:lnSpc>
                <a:spcPts val="1000"/>
              </a:lnSpc>
            </a:pPr>
            <a:endParaRPr lang="de-DE" sz="2200" b="1" i="0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pPr>
              <a:lnSpc>
                <a:spcPts val="1000"/>
              </a:lnSpc>
            </a:pPr>
            <a:endParaRPr lang="de-DE" sz="2200" b="1" i="0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r>
              <a:rPr lang="de-DE" sz="18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Rätearbeit in fusionierten Pfarreien –</a:t>
            </a:r>
          </a:p>
          <a:p>
            <a:r>
              <a:rPr lang="de-DE" b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neue Aufgaben, neue Chancen, neue Arbeitsformen</a:t>
            </a:r>
            <a:endParaRPr lang="de-DE" sz="1800" b="1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de-DE" sz="1800" dirty="0">
              <a:effectLst/>
              <a:latin typeface="Hoefler Tex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de-DE" spc="-19" dirty="0">
              <a:latin typeface="Gill Sans MT" panose="020B0502020104020203" pitchFamily="34" charset="0"/>
              <a:cs typeface="Gill Sans MT"/>
            </a:endParaRPr>
          </a:p>
          <a:p>
            <a:endParaRPr lang="de-DE" spc="-19" dirty="0">
              <a:latin typeface="Gill Sans MT" panose="020B0502020104020203" pitchFamily="34" charset="0"/>
              <a:cs typeface="Gill Sans MT"/>
            </a:endParaRPr>
          </a:p>
          <a:p>
            <a:endParaRPr lang="de-DE" spc="-19" dirty="0">
              <a:latin typeface="Gill Sans MT" panose="020B0502020104020203" pitchFamily="34" charset="0"/>
              <a:cs typeface="Gill Sans MT"/>
            </a:endParaRPr>
          </a:p>
          <a:p>
            <a:pPr marL="9525" marR="849630">
              <a:spcAft>
                <a:spcPts val="600"/>
              </a:spcAft>
            </a:pPr>
            <a:r>
              <a:rPr lang="de-DE" dirty="0">
                <a:latin typeface="Gill Sans MT" panose="020B0502020104020203" pitchFamily="34" charset="0"/>
                <a:cs typeface="Gill Sans MT"/>
              </a:rPr>
              <a:t>Dienstag</a:t>
            </a:r>
            <a:r>
              <a:rPr dirty="0">
                <a:latin typeface="Gill Sans MT" panose="020B0502020104020203" pitchFamily="34" charset="0"/>
                <a:cs typeface="Gill Sans MT"/>
              </a:rPr>
              <a:t>,</a:t>
            </a:r>
            <a:r>
              <a:rPr spc="11" dirty="0">
                <a:latin typeface="Gill Sans MT" panose="020B0502020104020203" pitchFamily="34" charset="0"/>
                <a:cs typeface="Gill Sans MT"/>
              </a:rPr>
              <a:t> </a:t>
            </a:r>
            <a:r>
              <a:rPr lang="de-DE" spc="-8">
                <a:latin typeface="Gill Sans MT" panose="020B0502020104020203" pitchFamily="34" charset="0"/>
                <a:cs typeface="Gill Sans MT"/>
              </a:rPr>
              <a:t>06. </a:t>
            </a:r>
            <a:r>
              <a:rPr lang="de-DE" spc="-8" dirty="0">
                <a:latin typeface="Gill Sans MT" panose="020B0502020104020203" pitchFamily="34" charset="0"/>
                <a:cs typeface="Gill Sans MT"/>
              </a:rPr>
              <a:t>Februar 2024</a:t>
            </a:r>
          </a:p>
          <a:p>
            <a:pPr marL="9525" marR="849630">
              <a:spcAft>
                <a:spcPts val="600"/>
              </a:spcAft>
            </a:pPr>
            <a:r>
              <a:rPr lang="de-DE" spc="-8" dirty="0">
                <a:latin typeface="Gill Sans MT" panose="020B0502020104020203" pitchFamily="34" charset="0"/>
                <a:cs typeface="Gill Sans MT"/>
              </a:rPr>
              <a:t>19.00 Uhr – max. 21.00 Uhr</a:t>
            </a:r>
          </a:p>
          <a:p>
            <a:pPr marL="9525" marR="849630">
              <a:spcAft>
                <a:spcPts val="600"/>
              </a:spcAft>
            </a:pPr>
            <a:endParaRPr lang="de-DE" spc="-8" dirty="0">
              <a:latin typeface="Gill Sans MT" panose="020B0502020104020203" pitchFamily="34" charset="0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02113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0D7E93-27C0-1947-8925-E29B1B840441}"/>
              </a:ext>
            </a:extLst>
          </p:cNvPr>
          <p:cNvSpPr txBox="1"/>
          <p:nvPr/>
        </p:nvSpPr>
        <p:spPr>
          <a:xfrm>
            <a:off x="745991" y="745201"/>
            <a:ext cx="7347637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Der Charakter des „neuen“ Pfarrgemeinderates</a:t>
            </a:r>
          </a:p>
          <a:p>
            <a:pPr fontAlgn="base">
              <a:spcBef>
                <a:spcPts val="600"/>
              </a:spcBef>
            </a:pPr>
            <a:endParaRPr lang="de-DE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Beratungsorgan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Entscheidungsorgan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Informations- und Kommunikationsorgan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Resonanzorgan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Vernetzungsorgan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Ausführungsorgan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rgbClr val="000000"/>
                </a:solidFill>
                <a:latin typeface="Gill Sans MT" panose="020B0502020104020203" pitchFamily="34" charset="0"/>
              </a:rPr>
              <a:t>Planungsorgang</a:t>
            </a:r>
            <a:endParaRPr lang="de-DE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Welche Erfahrungen haben Sie bisher gemacht? Hat sich der Charakter der Arbeit gegenüber früher geändert?</a:t>
            </a: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1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2647090" y="1399019"/>
            <a:ext cx="5476493" cy="1141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2C46C96-C6AF-4151-B31A-1DA0A4B4FA7A}"/>
              </a:ext>
            </a:extLst>
          </p:cNvPr>
          <p:cNvSpPr txBox="1"/>
          <p:nvPr/>
        </p:nvSpPr>
        <p:spPr>
          <a:xfrm>
            <a:off x="1753986" y="1570946"/>
            <a:ext cx="66704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wirksam werden?! - Herausforderungen – Erfahrungen – Chancen</a:t>
            </a:r>
          </a:p>
          <a:p>
            <a:endParaRPr lang="de-DE" sz="15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Ungleichzeitigkeiten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de-D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Ebene Ratsmitglieder: Kirchenverständnis, Perspektive, Weite und Nähe, Blick auf den Kirchort, Blick auf das Ganze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Ebene Pfarrei bzw. Pfarrbezirk: Grade der Fusionsbereitschaft (zukünftige oder vollzogene)/ städtische und ländliche Pfarreien  </a:t>
            </a: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spiegelt sich auch in den Pfarreienräten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de-D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Ebene Pastoraler Raum: Chance? Neutralität? Uninformiertheit? Konkurrenz? Unsicherheit? Ungreifbarkeit?</a:t>
            </a:r>
          </a:p>
          <a:p>
            <a:pPr lvl="1"/>
            <a:endParaRPr lang="de-D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e-D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Zusammenarbeit mit den Verwaltungsräten bzw. den Kirchengemeindeverbänden</a:t>
            </a:r>
          </a:p>
          <a:p>
            <a:endParaRPr lang="de-D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390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860772" y="442924"/>
            <a:ext cx="5476493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r>
              <a:rPr lang="de-DE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Perspektivwechsel: Das synodale Prinzip bistumsweit leben</a:t>
            </a:r>
            <a:endParaRPr lang="de-DE" sz="150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8DAC762-63FB-473A-8B97-367F2AB2CAE5}"/>
              </a:ext>
            </a:extLst>
          </p:cNvPr>
          <p:cNvSpPr txBox="1"/>
          <p:nvPr/>
        </p:nvSpPr>
        <p:spPr>
          <a:xfrm>
            <a:off x="2438043" y="89156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latin typeface="Arial" panose="020B0604020202020204" pitchFamily="34" charset="0"/>
              </a:rPr>
              <a:t>Chance: Zielbild im Sinne der Synode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B9614D0-1D0B-4D25-9BFC-DB7D27E198F7}"/>
              </a:ext>
            </a:extLst>
          </p:cNvPr>
          <p:cNvSpPr txBox="1"/>
          <p:nvPr/>
        </p:nvSpPr>
        <p:spPr>
          <a:xfrm>
            <a:off x="1610257" y="1382974"/>
            <a:ext cx="53997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>
                <a:latin typeface="Arial" panose="020B0604020202020204" pitchFamily="34" charset="0"/>
              </a:rPr>
              <a:t>Bewusstsein dafür schärfen, dass Räte Orte der Partizipation sind, an denen das synodale Prinzip wirksam wird: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 den Hauptamtlichen und Ehrenamtlichen, Klerikern und Laien,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 den ehrenamtlich engagierten Mitgliedern der Räte selbst,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 den Gläubigen der Gemeinde,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der Gesellschaft.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 Räte sollen echte Orte der Partizipation werden und sein.</a:t>
            </a:r>
          </a:p>
          <a:p>
            <a:endParaRPr lang="de-D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neue pastorale Gremien entwickeln, in denen das synodale Prinzip im Sinne von Partizipation erfahrbar wird – </a:t>
            </a:r>
          </a:p>
          <a:p>
            <a:pPr lvl="1"/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Beispiel: Synodalversammlung im Pastoralen Raum</a:t>
            </a:r>
          </a:p>
          <a:p>
            <a:endParaRPr lang="de-DE" dirty="0">
              <a:latin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7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4037957" y="3388139"/>
            <a:ext cx="5476493" cy="1141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6D5AA5F5-1AEE-492B-AC64-74215F2F75AF}"/>
              </a:ext>
            </a:extLst>
          </p:cNvPr>
          <p:cNvGrpSpPr/>
          <p:nvPr/>
        </p:nvGrpSpPr>
        <p:grpSpPr>
          <a:xfrm>
            <a:off x="1256222" y="2291439"/>
            <a:ext cx="2781735" cy="1342091"/>
            <a:chOff x="3800475" y="4050503"/>
            <a:chExt cx="5715000" cy="2467580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D043BB05-5BC6-452C-B5A9-BA4D048CA453}"/>
                </a:ext>
              </a:extLst>
            </p:cNvPr>
            <p:cNvSpPr/>
            <p:nvPr/>
          </p:nvSpPr>
          <p:spPr>
            <a:xfrm>
              <a:off x="3800475" y="5953727"/>
              <a:ext cx="5715000" cy="564356"/>
            </a:xfrm>
            <a:prstGeom prst="rect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dirty="0">
                  <a:latin typeface="Arial" panose="020B0604020202020204" pitchFamily="34" charset="0"/>
                </a:rPr>
                <a:t>Das Grundrecht: die Generalklausel</a:t>
              </a: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51F9A03-4992-401E-B503-3A5BF23F7DC1}"/>
                </a:ext>
              </a:extLst>
            </p:cNvPr>
            <p:cNvSpPr/>
            <p:nvPr/>
          </p:nvSpPr>
          <p:spPr>
            <a:xfrm>
              <a:off x="3854952" y="4050503"/>
              <a:ext cx="2340000" cy="1296000"/>
            </a:xfrm>
            <a:prstGeom prst="rect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247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dirty="0">
                  <a:latin typeface="Arial" panose="020B0604020202020204" pitchFamily="34" charset="0"/>
                </a:rPr>
                <a:t>Gestaltungsrecht</a:t>
              </a:r>
            </a:p>
          </p:txBody>
        </p: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E2CAE158-24F7-455C-917A-B12A406337B9}"/>
                </a:ext>
              </a:extLst>
            </p:cNvPr>
            <p:cNvGrpSpPr/>
            <p:nvPr/>
          </p:nvGrpSpPr>
          <p:grpSpPr>
            <a:xfrm>
              <a:off x="7175475" y="4067316"/>
              <a:ext cx="2340000" cy="1203526"/>
              <a:chOff x="6908005" y="4629148"/>
              <a:chExt cx="2190639" cy="1203526"/>
            </a:xfrm>
          </p:grpSpPr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E43BAC55-B9CF-4308-A239-BF4BB2520CE5}"/>
                  </a:ext>
                </a:extLst>
              </p:cNvPr>
              <p:cNvSpPr/>
              <p:nvPr/>
            </p:nvSpPr>
            <p:spPr>
              <a:xfrm>
                <a:off x="6908006" y="5400674"/>
                <a:ext cx="2190638" cy="432000"/>
              </a:xfrm>
              <a:prstGeom prst="rect">
                <a:avLst/>
              </a:prstGeom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 w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900" dirty="0">
                    <a:latin typeface="Arial" panose="020B0604020202020204" pitchFamily="34" charset="0"/>
                  </a:rPr>
                  <a:t>Informationsrecht</a:t>
                </a:r>
              </a:p>
            </p:txBody>
          </p:sp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9B7D3498-C243-4725-B2C9-4404AD0ED7B4}"/>
                  </a:ext>
                </a:extLst>
              </p:cNvPr>
              <p:cNvSpPr/>
              <p:nvPr/>
            </p:nvSpPr>
            <p:spPr>
              <a:xfrm>
                <a:off x="6908006" y="5014911"/>
                <a:ext cx="2190638" cy="432000"/>
              </a:xfrm>
              <a:prstGeom prst="rect">
                <a:avLst/>
              </a:prstGeom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 w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900" dirty="0">
                    <a:latin typeface="Arial" panose="020B0604020202020204" pitchFamily="34" charset="0"/>
                  </a:rPr>
                  <a:t>Anhörungsrecht</a:t>
                </a:r>
              </a:p>
            </p:txBody>
          </p:sp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B92D1CD7-45BE-4696-A566-5A69400016C6}"/>
                  </a:ext>
                </a:extLst>
              </p:cNvPr>
              <p:cNvSpPr/>
              <p:nvPr/>
            </p:nvSpPr>
            <p:spPr>
              <a:xfrm>
                <a:off x="6908005" y="4629148"/>
                <a:ext cx="2190639" cy="432000"/>
              </a:xfrm>
              <a:prstGeom prst="rect">
                <a:avLst/>
              </a:prstGeom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 w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900" dirty="0">
                    <a:latin typeface="Arial" panose="020B0604020202020204" pitchFamily="34" charset="0"/>
                  </a:rPr>
                  <a:t>Zustimmungsrecht</a:t>
                </a:r>
              </a:p>
            </p:txBody>
          </p:sp>
        </p:grpSp>
        <p:sp>
          <p:nvSpPr>
            <p:cNvPr id="11" name="Pfeil: nach unten 10">
              <a:extLst>
                <a:ext uri="{FF2B5EF4-FFF2-40B4-BE49-F238E27FC236}">
                  <a16:creationId xmlns:a16="http://schemas.microsoft.com/office/drawing/2014/main" id="{C7C921D0-FFA8-4298-8FCD-E2E5A2BE38B4}"/>
                </a:ext>
              </a:extLst>
            </p:cNvPr>
            <p:cNvSpPr/>
            <p:nvPr/>
          </p:nvSpPr>
          <p:spPr>
            <a:xfrm rot="10800000">
              <a:off x="4801983" y="5420748"/>
              <a:ext cx="328612" cy="442913"/>
            </a:xfrm>
            <a:prstGeom prst="downArrow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Pfeil: nach unten 11">
              <a:extLst>
                <a:ext uri="{FF2B5EF4-FFF2-40B4-BE49-F238E27FC236}">
                  <a16:creationId xmlns:a16="http://schemas.microsoft.com/office/drawing/2014/main" id="{BBE98F75-1E35-4A20-8AC5-B25AA5C668B5}"/>
                </a:ext>
              </a:extLst>
            </p:cNvPr>
            <p:cNvSpPr/>
            <p:nvPr/>
          </p:nvSpPr>
          <p:spPr>
            <a:xfrm rot="10800000">
              <a:off x="8062951" y="5405907"/>
              <a:ext cx="328612" cy="442913"/>
            </a:xfrm>
            <a:prstGeom prst="downArrow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Pfeil: nach links und rechts 12">
              <a:extLst>
                <a:ext uri="{FF2B5EF4-FFF2-40B4-BE49-F238E27FC236}">
                  <a16:creationId xmlns:a16="http://schemas.microsoft.com/office/drawing/2014/main" id="{47E26C9F-0EAB-4847-A2B1-891ADFCA96B4}"/>
                </a:ext>
              </a:extLst>
            </p:cNvPr>
            <p:cNvSpPr/>
            <p:nvPr/>
          </p:nvSpPr>
          <p:spPr>
            <a:xfrm>
              <a:off x="6275439" y="4534839"/>
              <a:ext cx="707921" cy="199393"/>
            </a:xfrm>
            <a:prstGeom prst="leftRightArrow">
              <a:avLst>
                <a:gd name="adj1" fmla="val 100000"/>
                <a:gd name="adj2" fmla="val 50000"/>
              </a:avLst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A22B68AF-E042-4233-96DB-F7A7FFF42EBB}"/>
              </a:ext>
            </a:extLst>
          </p:cNvPr>
          <p:cNvGrpSpPr/>
          <p:nvPr/>
        </p:nvGrpSpPr>
        <p:grpSpPr>
          <a:xfrm>
            <a:off x="4685384" y="1866093"/>
            <a:ext cx="3778134" cy="2806865"/>
            <a:chOff x="706153" y="1357390"/>
            <a:chExt cx="9942283" cy="4590012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905CF4E1-9023-41AB-AA42-01C66D5AA051}"/>
                </a:ext>
              </a:extLst>
            </p:cNvPr>
            <p:cNvSpPr/>
            <p:nvPr/>
          </p:nvSpPr>
          <p:spPr>
            <a:xfrm>
              <a:off x="706153" y="5436246"/>
              <a:ext cx="6436768" cy="51115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1. Instrumentalisierung</a:t>
              </a:r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44D558F0-8BAB-48A9-9F05-C1090B28F3A4}"/>
                </a:ext>
              </a:extLst>
            </p:cNvPr>
            <p:cNvSpPr/>
            <p:nvPr/>
          </p:nvSpPr>
          <p:spPr>
            <a:xfrm>
              <a:off x="925128" y="4925090"/>
              <a:ext cx="6217793" cy="51115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2. Anweisung</a:t>
              </a: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5515A56D-E27C-42E2-A16B-0891A6497B54}"/>
                </a:ext>
              </a:extLst>
            </p:cNvPr>
            <p:cNvSpPr/>
            <p:nvPr/>
          </p:nvSpPr>
          <p:spPr>
            <a:xfrm>
              <a:off x="1150101" y="4412972"/>
              <a:ext cx="5992820" cy="51115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3. Information</a:t>
              </a: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06BF5C46-0A24-40EA-ADBE-8448988AB352}"/>
                </a:ext>
              </a:extLst>
            </p:cNvPr>
            <p:cNvSpPr/>
            <p:nvPr/>
          </p:nvSpPr>
          <p:spPr>
            <a:xfrm>
              <a:off x="1360872" y="3890462"/>
              <a:ext cx="5782049" cy="51115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4. Anhörung</a:t>
              </a: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A55682A5-14A3-4168-8EB7-6385CCFC6283}"/>
                </a:ext>
              </a:extLst>
            </p:cNvPr>
            <p:cNvSpPr/>
            <p:nvPr/>
          </p:nvSpPr>
          <p:spPr>
            <a:xfrm>
              <a:off x="1633805" y="3379306"/>
              <a:ext cx="5509116" cy="51115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5. Einbeziehung</a:t>
              </a: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88A7B4E1-BC59-4CEA-9675-E4CA9B01DBD3}"/>
                </a:ext>
              </a:extLst>
            </p:cNvPr>
            <p:cNvSpPr/>
            <p:nvPr/>
          </p:nvSpPr>
          <p:spPr>
            <a:xfrm>
              <a:off x="1821543" y="2879504"/>
              <a:ext cx="5321378" cy="5111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6. Mitbestimmung</a:t>
              </a:r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E98B6012-7174-420E-9EF7-8DC4CDD56A9D}"/>
                </a:ext>
              </a:extLst>
            </p:cNvPr>
            <p:cNvSpPr/>
            <p:nvPr/>
          </p:nvSpPr>
          <p:spPr>
            <a:xfrm>
              <a:off x="2151901" y="2368348"/>
              <a:ext cx="4991020" cy="5111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7. Entscheidungskompetenz</a:t>
              </a:r>
            </a:p>
          </p:txBody>
        </p:sp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781881A1-0B91-418F-BD9B-A55D35701DFF}"/>
                </a:ext>
              </a:extLst>
            </p:cNvPr>
            <p:cNvSpPr/>
            <p:nvPr/>
          </p:nvSpPr>
          <p:spPr>
            <a:xfrm>
              <a:off x="2420416" y="1857192"/>
              <a:ext cx="4722505" cy="5111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8. Entscheidungsmacht (Kompetenzkompetenz)</a:t>
              </a:r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110D4CDA-A15A-464A-9CB0-8AA015B8C413}"/>
                </a:ext>
              </a:extLst>
            </p:cNvPr>
            <p:cNvSpPr/>
            <p:nvPr/>
          </p:nvSpPr>
          <p:spPr>
            <a:xfrm>
              <a:off x="7256512" y="4901420"/>
              <a:ext cx="3384353" cy="104598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/>
                <a:t>keine Partizipation</a:t>
              </a: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ADF8F7CF-BC35-4422-8231-6676456E1E01}"/>
                </a:ext>
              </a:extLst>
            </p:cNvPr>
            <p:cNvSpPr/>
            <p:nvPr/>
          </p:nvSpPr>
          <p:spPr>
            <a:xfrm>
              <a:off x="7256512" y="3379306"/>
              <a:ext cx="3391924" cy="153346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/>
                <a:t>Vorstufen der Partizipation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5B999670-E5FD-4B89-8130-B02BE9F424D4}"/>
                </a:ext>
              </a:extLst>
            </p:cNvPr>
            <p:cNvSpPr/>
            <p:nvPr/>
          </p:nvSpPr>
          <p:spPr>
            <a:xfrm>
              <a:off x="7256512" y="1857192"/>
              <a:ext cx="3391924" cy="15334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/>
                <a:t>Partizipation</a:t>
              </a: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723BB01D-D55D-437E-AC3F-340F74E9EB19}"/>
                </a:ext>
              </a:extLst>
            </p:cNvPr>
            <p:cNvSpPr/>
            <p:nvPr/>
          </p:nvSpPr>
          <p:spPr>
            <a:xfrm>
              <a:off x="7256512" y="1357390"/>
              <a:ext cx="3384354" cy="51115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/>
                <a:t>mehr als Partizipation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84C60244-6DBE-485F-96D2-6EC25F514E2C}"/>
                </a:ext>
              </a:extLst>
            </p:cNvPr>
            <p:cNvSpPr/>
            <p:nvPr/>
          </p:nvSpPr>
          <p:spPr>
            <a:xfrm>
              <a:off x="2782957" y="1357390"/>
              <a:ext cx="4359964" cy="51115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9. Selbstorganisation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710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0D7E93-27C0-1947-8925-E29B1B840441}"/>
              </a:ext>
            </a:extLst>
          </p:cNvPr>
          <p:cNvSpPr txBox="1"/>
          <p:nvPr/>
        </p:nvSpPr>
        <p:spPr>
          <a:xfrm>
            <a:off x="745991" y="493601"/>
            <a:ext cx="7347637" cy="149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Mögliche Schritte einer Entwicklung der konkreten Ratsarbeit</a:t>
            </a: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5" algn="l">
              <a:lnSpc>
                <a:spcPct val="130000"/>
              </a:lnSpc>
            </a:pPr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Selbstverständnis klären</a:t>
            </a: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AEFA143-F0AB-08AE-CB07-2D7D31B2ACF8}"/>
              </a:ext>
            </a:extLst>
          </p:cNvPr>
          <p:cNvGrpSpPr/>
          <p:nvPr/>
        </p:nvGrpSpPr>
        <p:grpSpPr>
          <a:xfrm>
            <a:off x="1366818" y="2067498"/>
            <a:ext cx="6410364" cy="3300570"/>
            <a:chOff x="1294171" y="1431131"/>
            <a:chExt cx="6410364" cy="3300570"/>
          </a:xfrm>
        </p:grpSpPr>
        <p:sp>
          <p:nvSpPr>
            <p:cNvPr id="3" name="Abgerundetes Rechteck 24">
              <a:extLst>
                <a:ext uri="{FF2B5EF4-FFF2-40B4-BE49-F238E27FC236}">
                  <a16:creationId xmlns:a16="http://schemas.microsoft.com/office/drawing/2014/main" id="{331E761E-C5CC-E1B4-2752-187B16495F83}"/>
                </a:ext>
              </a:extLst>
            </p:cNvPr>
            <p:cNvSpPr/>
            <p:nvPr/>
          </p:nvSpPr>
          <p:spPr>
            <a:xfrm>
              <a:off x="3617913" y="4016612"/>
              <a:ext cx="1313718" cy="715089"/>
            </a:xfrm>
            <a:prstGeom prst="roundRect">
              <a:avLst/>
            </a:prstGeom>
            <a:solidFill>
              <a:srgbClr val="BCDEE2"/>
            </a:solidFill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de-DE" sz="2100" b="1"/>
                <a:t>WIE</a:t>
              </a:r>
              <a:br>
                <a:rPr lang="de-DE" sz="1500"/>
              </a:br>
              <a:r>
                <a:rPr lang="de-DE" sz="1500"/>
                <a:t>wir das tun</a:t>
              </a:r>
            </a:p>
          </p:txBody>
        </p:sp>
        <p:sp>
          <p:nvSpPr>
            <p:cNvPr id="4" name="Abgerundetes Rechteck 21">
              <a:extLst>
                <a:ext uri="{FF2B5EF4-FFF2-40B4-BE49-F238E27FC236}">
                  <a16:creationId xmlns:a16="http://schemas.microsoft.com/office/drawing/2014/main" id="{1E4813D7-8214-611B-D2A0-DEECD15206C9}"/>
                </a:ext>
              </a:extLst>
            </p:cNvPr>
            <p:cNvSpPr/>
            <p:nvPr/>
          </p:nvSpPr>
          <p:spPr>
            <a:xfrm>
              <a:off x="5544108" y="1779911"/>
              <a:ext cx="1313718" cy="715089"/>
            </a:xfrm>
            <a:prstGeom prst="roundRect">
              <a:avLst/>
            </a:prstGeom>
            <a:solidFill>
              <a:srgbClr val="BCDEE2"/>
            </a:solidFill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de-DE" sz="2100" b="1"/>
                <a:t>WORAN</a:t>
              </a:r>
              <a:r>
                <a:rPr lang="de-DE" sz="2100"/>
                <a:t> </a:t>
              </a:r>
              <a:br>
                <a:rPr lang="de-DE" sz="1500"/>
              </a:br>
              <a:r>
                <a:rPr lang="de-DE" sz="1500"/>
                <a:t>wir arbeiten</a:t>
              </a:r>
            </a:p>
          </p:txBody>
        </p:sp>
        <p:sp>
          <p:nvSpPr>
            <p:cNvPr id="5" name="Abgerundetes Rechteck 3">
              <a:extLst>
                <a:ext uri="{FF2B5EF4-FFF2-40B4-BE49-F238E27FC236}">
                  <a16:creationId xmlns:a16="http://schemas.microsoft.com/office/drawing/2014/main" id="{05798990-18B2-85F8-960D-01D02BF64279}"/>
                </a:ext>
              </a:extLst>
            </p:cNvPr>
            <p:cNvSpPr/>
            <p:nvPr/>
          </p:nvSpPr>
          <p:spPr>
            <a:xfrm>
              <a:off x="1294171" y="1678486"/>
              <a:ext cx="1729229" cy="970478"/>
            </a:xfrm>
            <a:prstGeom prst="roundRect">
              <a:avLst/>
            </a:prstGeom>
            <a:solidFill>
              <a:srgbClr val="BCDEE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de-DE" sz="2100" b="1" dirty="0"/>
                <a:t>WORAUS</a:t>
              </a:r>
              <a:r>
                <a:rPr lang="de-DE" sz="2100" dirty="0"/>
                <a:t> </a:t>
              </a:r>
              <a:br>
                <a:rPr lang="de-DE" sz="1500" dirty="0"/>
              </a:br>
              <a:r>
                <a:rPr lang="de-DE" sz="1500" dirty="0"/>
                <a:t>wir leben </a:t>
              </a:r>
              <a:br>
                <a:rPr lang="de-DE" sz="1500" dirty="0"/>
              </a:br>
              <a:r>
                <a:rPr lang="de-DE" sz="1500" dirty="0"/>
                <a:t>und handeln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57CAA609-18C6-E9BA-DE53-1DAD5C879C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2081" y="1431131"/>
              <a:ext cx="629245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C74A8AEC-0ACE-78D6-852F-97B353090859}"/>
                </a:ext>
              </a:extLst>
            </p:cNvPr>
            <p:cNvGrpSpPr/>
            <p:nvPr/>
          </p:nvGrpSpPr>
          <p:grpSpPr>
            <a:xfrm>
              <a:off x="2843641" y="2135981"/>
              <a:ext cx="2862263" cy="1887141"/>
              <a:chOff x="2195513" y="1704975"/>
              <a:chExt cx="3816350" cy="2516188"/>
            </a:xfrm>
          </p:grpSpPr>
          <p:cxnSp>
            <p:nvCxnSpPr>
              <p:cNvPr id="16" name="Gerade Verbindung 4">
                <a:extLst>
                  <a:ext uri="{FF2B5EF4-FFF2-40B4-BE49-F238E27FC236}">
                    <a16:creationId xmlns:a16="http://schemas.microsoft.com/office/drawing/2014/main" id="{50A77370-F60D-495E-5BC6-E92BAE75E65C}"/>
                  </a:ext>
                </a:extLst>
              </p:cNvPr>
              <p:cNvCxnSpPr/>
              <p:nvPr/>
            </p:nvCxnSpPr>
            <p:spPr>
              <a:xfrm>
                <a:off x="2195513" y="1704975"/>
                <a:ext cx="3816350" cy="4763"/>
              </a:xfrm>
              <a:prstGeom prst="line">
                <a:avLst/>
              </a:prstGeom>
              <a:solidFill>
                <a:schemeClr val="accent5"/>
              </a:solidFill>
              <a:ln w="38100">
                <a:solidFill>
                  <a:srgbClr val="3184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 Verbindung 7">
                <a:extLst>
                  <a:ext uri="{FF2B5EF4-FFF2-40B4-BE49-F238E27FC236}">
                    <a16:creationId xmlns:a16="http://schemas.microsoft.com/office/drawing/2014/main" id="{8C0CDEBF-0C8E-2140-B5BD-723AA59D6A19}"/>
                  </a:ext>
                </a:extLst>
              </p:cNvPr>
              <p:cNvCxnSpPr/>
              <p:nvPr/>
            </p:nvCxnSpPr>
            <p:spPr>
              <a:xfrm>
                <a:off x="2195513" y="1704975"/>
                <a:ext cx="1925637" cy="2516188"/>
              </a:xfrm>
              <a:prstGeom prst="line">
                <a:avLst/>
              </a:prstGeom>
              <a:solidFill>
                <a:schemeClr val="accent5"/>
              </a:solidFill>
              <a:ln w="38100">
                <a:solidFill>
                  <a:srgbClr val="3184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 Verbindung 11">
                <a:extLst>
                  <a:ext uri="{FF2B5EF4-FFF2-40B4-BE49-F238E27FC236}">
                    <a16:creationId xmlns:a16="http://schemas.microsoft.com/office/drawing/2014/main" id="{90FC69A1-FCC1-44B9-124D-77CA23F5976E}"/>
                  </a:ext>
                </a:extLst>
              </p:cNvPr>
              <p:cNvCxnSpPr/>
              <p:nvPr/>
            </p:nvCxnSpPr>
            <p:spPr>
              <a:xfrm flipH="1">
                <a:off x="4121150" y="1709738"/>
                <a:ext cx="1890713" cy="2511425"/>
              </a:xfrm>
              <a:prstGeom prst="line">
                <a:avLst/>
              </a:prstGeom>
              <a:solidFill>
                <a:schemeClr val="accent5"/>
              </a:solidFill>
              <a:ln w="38100">
                <a:solidFill>
                  <a:srgbClr val="3184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4">
              <a:extLst>
                <a:ext uri="{FF2B5EF4-FFF2-40B4-BE49-F238E27FC236}">
                  <a16:creationId xmlns:a16="http://schemas.microsoft.com/office/drawing/2014/main" id="{BB38B9E7-4A44-A53E-359F-184A514B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6238" y="1916832"/>
              <a:ext cx="2037069" cy="1728192"/>
            </a:xfrm>
            <a:prstGeom prst="ellipse">
              <a:avLst/>
            </a:prstGeom>
            <a:gradFill rotWithShape="1">
              <a:gsLst>
                <a:gs pos="0">
                  <a:srgbClr val="9FD0D5"/>
                </a:gs>
                <a:gs pos="60001">
                  <a:srgbClr val="9FD0D5"/>
                </a:gs>
                <a:gs pos="100000">
                  <a:srgbClr val="D8ECE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CCF5782B-997E-70F6-0239-C252DEFAC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681" y="2404627"/>
              <a:ext cx="1998185" cy="66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DE" sz="2250" b="1"/>
                <a:t>WO</a:t>
              </a:r>
              <a:br>
                <a:rPr lang="de-DE" sz="2100" b="1"/>
              </a:br>
              <a:r>
                <a:rPr lang="de-DE" sz="1500"/>
                <a:t>an welchen Orten </a:t>
              </a:r>
              <a:endParaRPr lang="de-DE" sz="1500" i="1">
                <a:solidFill>
                  <a:srgbClr val="A8152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25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0D7E93-27C0-1947-8925-E29B1B840441}"/>
              </a:ext>
            </a:extLst>
          </p:cNvPr>
          <p:cNvSpPr txBox="1"/>
          <p:nvPr/>
        </p:nvSpPr>
        <p:spPr>
          <a:xfrm>
            <a:off x="745991" y="745201"/>
            <a:ext cx="7347637" cy="6484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effectLst/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Wo wir uns engagieren</a:t>
            </a:r>
          </a:p>
          <a:p>
            <a:pPr algn="just">
              <a:lnSpc>
                <a:spcPct val="130000"/>
              </a:lnSpc>
            </a:pPr>
            <a:r>
              <a:rPr lang="de-DE" sz="1800" dirty="0">
                <a:effectLst/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Wie wir uns engagieren</a:t>
            </a:r>
          </a:p>
          <a:p>
            <a:pPr algn="just">
              <a:lnSpc>
                <a:spcPct val="130000"/>
              </a:lnSpc>
            </a:pPr>
            <a:r>
              <a:rPr lang="de-DE" sz="1800" dirty="0">
                <a:effectLst/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Woran wir uns engagieren</a:t>
            </a:r>
          </a:p>
          <a:p>
            <a:pPr algn="just">
              <a:lnSpc>
                <a:spcPct val="130000"/>
              </a:lnSpc>
            </a:pPr>
            <a:r>
              <a:rPr lang="de-DE" sz="1800" dirty="0">
                <a:effectLst/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Wofür wir uns engagieren</a:t>
            </a:r>
          </a:p>
          <a:p>
            <a:pPr marL="285750" indent="-285750" algn="just">
              <a:lnSpc>
                <a:spcPct val="130000"/>
              </a:lnSpc>
              <a:buFont typeface="Symbol" panose="05050102010706020507" pitchFamily="18" charset="2"/>
              <a:buChar char="®"/>
            </a:pP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Woraus wir uns engagieren</a:t>
            </a:r>
          </a:p>
          <a:p>
            <a:pPr marL="285750" indent="-285750" algn="just">
              <a:lnSpc>
                <a:spcPct val="130000"/>
              </a:lnSpc>
              <a:buFont typeface="Symbol" panose="05050102010706020507" pitchFamily="18" charset="2"/>
              <a:buChar char="®"/>
            </a:pPr>
            <a:endParaRPr lang="de-DE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Symbol" panose="05050102010706020507" pitchFamily="18" charset="2"/>
              <a:buChar char="®"/>
            </a:pPr>
            <a:endParaRPr lang="de-DE" sz="1800" dirty="0">
              <a:effectLst/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Kontinuierliche Entwicklung des Rates von einem Informations- und Ausführungsgremium hin zu einem synodalen </a:t>
            </a:r>
            <a:r>
              <a:rPr lang="de-DE" dirty="0"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Kommunikations-, Beratungs- und strategischem Entscheidungsgremium.</a:t>
            </a: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Aufgaben</a:t>
            </a:r>
            <a:r>
              <a:rPr lang="de-DE" dirty="0"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konzentration (nicht mehr für „alles“ zuständig sein)</a:t>
            </a: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Klärung der Zuständigkeiten und Kompetenzfelder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gehört auf die Ebene des Rates – was kann und muss in den Pfarrbezirken entschieden und getan werden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FF0000"/>
                </a:solidFill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Grundsatzentscheidung bezüglich des Selbstverständnisses fällen.</a:t>
            </a:r>
          </a:p>
          <a:p>
            <a:pPr lvl="2" algn="just">
              <a:lnSpc>
                <a:spcPct val="130000"/>
              </a:lnSpc>
            </a:pPr>
            <a:endParaRPr lang="de-DE" dirty="0">
              <a:effectLst/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fontAlgn="base">
              <a:spcBef>
                <a:spcPts val="600"/>
              </a:spcBef>
            </a:pP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078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0C026-331E-425D-99BC-9309EE75E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05F9A22A-F8D4-1625-D30C-2140A6DD5970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3660ED40-124C-6123-E514-1C4F2A37848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DE4ED19-C3A7-384C-0245-01C60733CADE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7DF5BABC-56CD-FE6F-DDB5-D7EA72DD02B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1720CDC9-5C74-6E36-1148-27ECE404DA70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DF8CEBA-A159-411B-356A-2756D9AEE260}"/>
              </a:ext>
            </a:extLst>
          </p:cNvPr>
          <p:cNvSpPr txBox="1"/>
          <p:nvPr/>
        </p:nvSpPr>
        <p:spPr>
          <a:xfrm>
            <a:off x="745991" y="745201"/>
            <a:ext cx="7347637" cy="3604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Leitfragen:</a:t>
            </a:r>
          </a:p>
          <a:p>
            <a:pPr algn="just">
              <a:lnSpc>
                <a:spcPct val="130000"/>
              </a:lnSpc>
            </a:pPr>
            <a:endParaRPr lang="de-DE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 wollen wir?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 können wir?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 müssen wir?</a:t>
            </a:r>
            <a:endParaRPr lang="de-DE" sz="1800" dirty="0">
              <a:solidFill>
                <a:srgbClr val="FF0000"/>
              </a:solidFill>
              <a:effectLst/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30000"/>
              </a:lnSpc>
            </a:pPr>
            <a:endParaRPr lang="de-DE" dirty="0">
              <a:effectLst/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fontAlgn="base">
              <a:spcBef>
                <a:spcPts val="600"/>
              </a:spcBef>
            </a:pP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487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9933B-38E8-3224-1413-B2AA1FEC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22D322F5-8873-35DC-1B38-03993155FCB1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F1D3ECB8-F61C-3E6A-35AD-6CD635535B5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8A218ED7-0994-70DB-1FC7-594B76A71177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581AFC66-BF4E-7573-7BED-F4BDD65B888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D775D77D-B7EB-7359-8B21-D9CE0F07C07C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11710F7-05BF-9235-414A-DA8E56FB2C04}"/>
              </a:ext>
            </a:extLst>
          </p:cNvPr>
          <p:cNvSpPr txBox="1"/>
          <p:nvPr/>
        </p:nvSpPr>
        <p:spPr>
          <a:xfrm>
            <a:off x="745991" y="493601"/>
            <a:ext cx="7347637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 weite Feld „sondieren“ in der Pfarrei:</a:t>
            </a: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Personen</a:t>
            </a:r>
          </a:p>
          <a:p>
            <a:pPr marL="79248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Themen</a:t>
            </a:r>
          </a:p>
          <a:p>
            <a:pPr marL="124206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Inhalte</a:t>
            </a:r>
          </a:p>
          <a:p>
            <a:pPr marL="1691640" lvl="5" indent="-342900"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Formate</a:t>
            </a:r>
          </a:p>
          <a:p>
            <a:pPr marL="2141220" lvl="5" indent="-342900"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Formen</a:t>
            </a:r>
          </a:p>
          <a:p>
            <a:pPr marL="2590800" lvl="5" indent="-342900"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Orte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Wer sind die handelnden Akteure (aktiv-passiv/ ehrenamtlich-hauptamtlich, Einzelpersonen und Gruppen)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Welche Themen stehen an (z.B. Immobilienkonzept)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Welche Inhalte werden „bedient“ (z.B. Gottesdienste, Musik)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Welche Formate gibt es (z.B.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Pfarrfest, Kommunionkindertag, Fronleichnam)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Welche Formen gibt es (</a:t>
            </a:r>
            <a:r>
              <a:rPr lang="de-DE" dirty="0" err="1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Taiszeegebet</a:t>
            </a: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, Mittagstisch oder Besuchsdienst)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Wo findet was statt?</a:t>
            </a: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962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5F59B-46F5-940A-576F-9EB4EAE16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D86C5247-C1A0-438F-067C-04BB3C44873B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5D15CB8-74C3-DCBF-DE33-3315782E16C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D0BF563-F9DA-4C41-03E5-CDCC150A4F2D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B7CD2057-2F78-40B4-6BB6-114481C86B6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49F98DF4-D076-22F0-E0BF-A0D5A99AA647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B3448A6-08AE-863E-BC78-5D8F484237D5}"/>
              </a:ext>
            </a:extLst>
          </p:cNvPr>
          <p:cNvSpPr txBox="1"/>
          <p:nvPr/>
        </p:nvSpPr>
        <p:spPr>
          <a:xfrm>
            <a:off x="745991" y="493601"/>
            <a:ext cx="7347637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 weite Feld „sondieren“ auch für und im Rat:</a:t>
            </a: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Personen</a:t>
            </a:r>
          </a:p>
          <a:p>
            <a:pPr marL="79248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Themen</a:t>
            </a:r>
          </a:p>
          <a:p>
            <a:pPr marL="124206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Inhalte</a:t>
            </a:r>
          </a:p>
          <a:p>
            <a:pPr marL="1691640" lvl="5" indent="-342900"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Formate</a:t>
            </a:r>
          </a:p>
          <a:p>
            <a:pPr marL="2141220" lvl="5" indent="-342900"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Formen</a:t>
            </a:r>
          </a:p>
          <a:p>
            <a:pPr marL="2590800" lvl="5" indent="-342900"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Orte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effectLst/>
              <a:latin typeface="Gill Sans MT" panose="020B0502020104020203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Wer sind die handelnden Personen im Rat, wer hat welche Stärken und Interessen, wie kann man Aufgaben und Zuständigkeiten verteilen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Welche Themen stehen an 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Welche Inhalte werden „bedient“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Welche Formate gibt es (Plenum, Projektgruppen, Fachausschüsse …)</a:t>
            </a:r>
            <a:endParaRPr lang="de-DE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Welche Formen gibt es (Arbeitsweise, Gruppenarbeit, Murmelphasen, Pausen)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</a:rPr>
              <a:t>Wo findet was statt?</a:t>
            </a: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34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E5571-38DD-46EA-E44B-9A745F5C1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11B8D900-750E-DBB4-A887-FC6E8429500D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8A34CC85-302A-E65A-7BAF-856A13759C2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4CD028A-7C74-AFFC-EC87-BBBA416E404B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1A28507C-A137-B427-4612-6339FC81FAD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2D755618-A578-AC87-9630-19D1C06AC25B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BC85169-489D-C1E0-D8E3-453FEA82DAF4}"/>
              </a:ext>
            </a:extLst>
          </p:cNvPr>
          <p:cNvSpPr txBox="1"/>
          <p:nvPr/>
        </p:nvSpPr>
        <p:spPr>
          <a:xfrm>
            <a:off x="745991" y="493601"/>
            <a:ext cx="7347637" cy="2938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 weite Feld „sondieren“ auch für und im Rat:</a:t>
            </a: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5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285750" lvl="5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effectLst/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285750" lvl="5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285750" lvl="5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  <a:cs typeface="Times New Roman" panose="02020603050405020304" pitchFamily="18" charset="0"/>
              </a:rPr>
              <a:t>Potentialanalyse</a:t>
            </a:r>
          </a:p>
          <a:p>
            <a:pPr marL="285750" lvl="5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285750" lvl="5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br>
              <a:rPr lang="de-D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</a:b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08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D2E8C-7780-B33E-55B6-B18018E50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22804F90-6188-0CB8-2344-148565827E54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D0C0BA84-840B-E168-6730-D7EA74F9911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5AF5E24D-ADE8-355D-A0DF-820E9C32A088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D05ADECA-AA9E-EC5A-35C3-3E30DA6018C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C089F091-2F5A-3E5B-D8F6-39AA3F5D4BD2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0869ADF-247C-68C4-702A-8D173908B5B1}"/>
              </a:ext>
            </a:extLst>
          </p:cNvPr>
          <p:cNvSpPr txBox="1"/>
          <p:nvPr/>
        </p:nvSpPr>
        <p:spPr>
          <a:xfrm>
            <a:off x="745991" y="493601"/>
            <a:ext cx="7347637" cy="3660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Arbeitsweise und Arbeitsformen bestimmen</a:t>
            </a: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Sitzungshäufigkeit und Sitzungsplanung: Wer kann </a:t>
            </a:r>
            <a:r>
              <a:rPr lang="de-DE" dirty="0" err="1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kann</a:t>
            </a: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es müssen nicht immer alle können.</a:t>
            </a:r>
          </a:p>
          <a:p>
            <a:pPr marL="34290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1,5- Jahresplanung des Sitzungsrhythmus (vom 1. Advent bis zum übernächsten Fronleichnamsfest)</a:t>
            </a:r>
          </a:p>
          <a:p>
            <a:pPr marL="34290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Zusammenarbeit</a:t>
            </a:r>
            <a:r>
              <a:rPr lang="de-DE" dirty="0"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und Austausch mit dem Verwaltungsrat planen und koordinieren (etwa mit Blick auf Erstellung des Haushaltsplanes, Pastorale Planung)</a:t>
            </a:r>
          </a:p>
          <a:p>
            <a:pPr marL="342900" lvl="5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de-DE" dirty="0"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Aufgaben- und Zuständigkeiten in verteilen</a:t>
            </a:r>
            <a:endParaRPr lang="de-DE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89588E9-05E6-49B3-29F9-FFFF93A2B19C}"/>
              </a:ext>
            </a:extLst>
          </p:cNvPr>
          <p:cNvSpPr txBox="1"/>
          <p:nvPr/>
        </p:nvSpPr>
        <p:spPr>
          <a:xfrm>
            <a:off x="1622323" y="4501208"/>
            <a:ext cx="5561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- Ressort: Liturgisches Leben</a:t>
            </a:r>
          </a:p>
          <a:p>
            <a:r>
              <a:rPr lang="de-DE" dirty="0"/>
              <a:t>- Ressort: politisch-gesellschaftliches Engagement</a:t>
            </a:r>
          </a:p>
          <a:p>
            <a:r>
              <a:rPr lang="de-DE" dirty="0"/>
              <a:t>- Ressort: diakonisches Leben</a:t>
            </a:r>
          </a:p>
          <a:p>
            <a:r>
              <a:rPr lang="de-DE" dirty="0"/>
              <a:t>- Ressort: Organisation und Projektmanagement</a:t>
            </a:r>
          </a:p>
        </p:txBody>
      </p:sp>
    </p:spTree>
    <p:extLst>
      <p:ext uri="{BB962C8B-B14F-4D97-AF65-F5344CB8AC3E}">
        <p14:creationId xmlns:p14="http://schemas.microsoft.com/office/powerpoint/2010/main" val="230064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16D3F-2B96-B53E-A45A-4CB1B92F4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B57E4D2E-C05D-76F1-7B7D-47355351A13B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862EF89B-F82E-49BF-E8C0-6373FEBE774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C8DB87F1-7F52-3D8A-A918-67609347CB75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074FDB36-D98C-2BF4-7E38-A386C3E31D3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AAD24D64-81CE-2E57-C11A-AE4C4C1E64D6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6F08D09-A8BA-3AE4-9E1D-D1AA86CDFE2D}"/>
              </a:ext>
            </a:extLst>
          </p:cNvPr>
          <p:cNvSpPr txBox="1"/>
          <p:nvPr/>
        </p:nvSpPr>
        <p:spPr>
          <a:xfrm>
            <a:off x="745991" y="493601"/>
            <a:ext cx="7347637" cy="725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Arbeitsweise und Arbeitsformen bestimmen</a:t>
            </a: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Vorstandsarbeit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Plenum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Projektausschuss – z.B. Sternwallfahrt/ Pfarrfest aus Pfarrebene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Fachausschuss – z.B. Familie, Caritas, Katechese, 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Sachausschuss – z.B. Sternsinger, Martinszug, Fronleichnam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Vernetzungstreffen mit allen Engagierten, Orten von Kirche, Institutionen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Klausur- und Einkehrtage mit den „Willigen“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Vorstandsklausur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Lokale Teams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Orte von Kirche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FF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Chance: Menschen auch von „außerhalb“ der Räte zur Mitwirkung gewinnen/ in allen Ausschüssen Zusammenarbeit mit den Verwaltungsräten suchen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754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26996-4BE8-66D1-7348-180712A9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>
            <a:extLst>
              <a:ext uri="{FF2B5EF4-FFF2-40B4-BE49-F238E27FC236}">
                <a16:creationId xmlns:a16="http://schemas.microsoft.com/office/drawing/2014/main" id="{E3F90680-27AA-F945-CF03-3E48CBF9BFCE}"/>
              </a:ext>
            </a:extLst>
          </p:cNvPr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6979C716-ECA8-BB30-85BC-E34F38DB45C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E2F588C5-0CC0-AA3D-36DD-02518D2A579E}"/>
                </a:ext>
              </a:extLst>
            </p:cNvPr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01E3F6AD-4FE6-06D5-185D-95332398D2D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EF70F238-84ED-A3EE-FD5E-5036CC8F83CE}"/>
              </a:ext>
            </a:extLst>
          </p:cNvPr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F3771E5-E978-FF40-CC41-4013A0069051}"/>
              </a:ext>
            </a:extLst>
          </p:cNvPr>
          <p:cNvSpPr txBox="1"/>
          <p:nvPr/>
        </p:nvSpPr>
        <p:spPr>
          <a:xfrm>
            <a:off x="745991" y="493601"/>
            <a:ext cx="7347637" cy="4018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de-DE" sz="18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Arbeitsweise und Arbeitsformen bestimmen</a:t>
            </a: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Unterstützungs- und Coachingangebote nutzen</a:t>
            </a: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dirty="0">
              <a:solidFill>
                <a:srgbClr val="000000"/>
              </a:solidFill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2" indent="-285750"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FF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Chance: Menschen auch von „außerhalb“ der Räte zur Mitwirkung gewinnen/ in allen Ausschüssen Zusammenarbeit mit den Verwaltungsräten suchen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de-DE" sz="18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89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408937-A8C0-5263-59D7-D543F54BF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3323987"/>
          </a:xfrm>
        </p:spPr>
        <p:txBody>
          <a:bodyPr/>
          <a:lstStyle/>
          <a:p>
            <a:pPr lvl="1"/>
            <a:r>
              <a:rPr lang="de-DE" dirty="0"/>
              <a:t>Beispiel Sachausschuss</a:t>
            </a:r>
          </a:p>
          <a:p>
            <a:pPr lvl="1"/>
            <a:endParaRPr lang="de-DE" dirty="0"/>
          </a:p>
          <a:p>
            <a:pPr lvl="1" algn="ctr"/>
            <a:r>
              <a:rPr lang="de-DE" dirty="0"/>
              <a:t>Sternsingeraktion</a:t>
            </a:r>
          </a:p>
          <a:p>
            <a:pPr lvl="1" algn="ctr"/>
            <a:endParaRPr lang="de-DE" dirty="0"/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Zusammenführung aller Akteure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Zeitliche Koordination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Sparsamer Ressourcenumgang: Was kann man auf der Ebene der Pfarrei „leisten“, Was kann/ muss vor Ort im Pfarrbezirk geschehen?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Gemeinsame Werbung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Gegenseitige Entlastung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Planung eines gemeinsamen Gottesdienstes, Dankfestes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de-DE" dirty="0"/>
              <a:t>Sternsinger*innen suchen und gewinnen (Schulen)</a:t>
            </a:r>
          </a:p>
        </p:txBody>
      </p:sp>
    </p:spTree>
    <p:extLst>
      <p:ext uri="{BB962C8B-B14F-4D97-AF65-F5344CB8AC3E}">
        <p14:creationId xmlns:p14="http://schemas.microsoft.com/office/powerpoint/2010/main" val="96597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7C13-55DC-86E1-63A3-A7CFE1307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968D0B3-D579-1284-9617-91B6E05E0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2215991"/>
          </a:xfrm>
        </p:spPr>
        <p:txBody>
          <a:bodyPr/>
          <a:lstStyle/>
          <a:p>
            <a:pPr lvl="1"/>
            <a:r>
              <a:rPr lang="de-DE" dirty="0"/>
              <a:t>Ausschüsse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ständige Ausschüsse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projektbezogene Ausschüsse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4919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187B2-6079-CF12-A135-23684EEFA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2D6E7F-95FF-5131-DFA9-9E7DE4634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5605671"/>
          </a:xfrm>
        </p:spPr>
        <p:txBody>
          <a:bodyPr/>
          <a:lstStyle/>
          <a:p>
            <a:pPr lvl="1"/>
            <a:r>
              <a:rPr lang="de-DE" dirty="0"/>
              <a:t>4. Pastorale Planung</a:t>
            </a:r>
          </a:p>
          <a:p>
            <a:pPr lvl="1"/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Grundsatzentscheidungen treffen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Gottesdienstliche Leben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Diakonisches Leben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Katechetisches Leben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christlich-kirchliches Leben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gesellschaftliches-politisches Engagement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Lokale Teams – ja, und wenn ja in welcher Struktur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Unterschiedliche Planungsebenen – Pfarrei und Kirche vor Ort und Orte von Kirche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6815CDA-96FD-F08A-6600-957CCD72736A}"/>
              </a:ext>
            </a:extLst>
          </p:cNvPr>
          <p:cNvSpPr/>
          <p:nvPr/>
        </p:nvSpPr>
        <p:spPr>
          <a:xfrm>
            <a:off x="2186727" y="3887673"/>
            <a:ext cx="3917171" cy="6725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Pfarrei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77BA63B-5978-06E0-E4F0-94D092CFA640}"/>
              </a:ext>
            </a:extLst>
          </p:cNvPr>
          <p:cNvSpPr/>
          <p:nvPr/>
        </p:nvSpPr>
        <p:spPr>
          <a:xfrm>
            <a:off x="2188661" y="4560201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PfB</a:t>
            </a: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0E9BDA6-8611-3A78-4B77-9CFEB29861CC}"/>
              </a:ext>
            </a:extLst>
          </p:cNvPr>
          <p:cNvSpPr/>
          <p:nvPr/>
        </p:nvSpPr>
        <p:spPr>
          <a:xfrm>
            <a:off x="3166971" y="4560200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PfB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071B49F-A108-203A-2B52-DB97BA192ADC}"/>
              </a:ext>
            </a:extLst>
          </p:cNvPr>
          <p:cNvSpPr/>
          <p:nvPr/>
        </p:nvSpPr>
        <p:spPr>
          <a:xfrm>
            <a:off x="4230823" y="4560200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PfB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B4520A0-3064-B705-FC60-515D697DBB9F}"/>
              </a:ext>
            </a:extLst>
          </p:cNvPr>
          <p:cNvSpPr/>
          <p:nvPr/>
        </p:nvSpPr>
        <p:spPr>
          <a:xfrm>
            <a:off x="5232728" y="4576707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PfB</a:t>
            </a:r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D617A9A-9CDF-974D-4746-96710BB4D22F}"/>
              </a:ext>
            </a:extLst>
          </p:cNvPr>
          <p:cNvSpPr/>
          <p:nvPr/>
        </p:nvSpPr>
        <p:spPr>
          <a:xfrm>
            <a:off x="2668446" y="5243618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OvK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15EA105-E64E-18DF-A2E7-76AE71811E9B}"/>
              </a:ext>
            </a:extLst>
          </p:cNvPr>
          <p:cNvSpPr/>
          <p:nvPr/>
        </p:nvSpPr>
        <p:spPr>
          <a:xfrm>
            <a:off x="3794271" y="5243618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OvK</a:t>
            </a:r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9711BD0-7F1A-57B4-249B-30AC7D7A0EC3}"/>
              </a:ext>
            </a:extLst>
          </p:cNvPr>
          <p:cNvSpPr/>
          <p:nvPr/>
        </p:nvSpPr>
        <p:spPr>
          <a:xfrm>
            <a:off x="4796176" y="5227111"/>
            <a:ext cx="873104" cy="6669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OvK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3446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3134D-1CB1-955E-378B-06016A68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EFB9FB-677E-84A8-E775-8BBF71CA2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3323987"/>
          </a:xfrm>
        </p:spPr>
        <p:txBody>
          <a:bodyPr/>
          <a:lstStyle/>
          <a:p>
            <a:pPr lvl="1"/>
            <a:r>
              <a:rPr lang="de-DE" dirty="0"/>
              <a:t>4. Pastorale Planung</a:t>
            </a:r>
          </a:p>
          <a:p>
            <a:pPr lvl="1"/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Zyklisch pastorale Planung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z.B. orientiert am Kirchenjahr (1,5 Jahresplanung)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strategische Zielbestimmung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Themenschwerpunkt, Projektplanung, Entwicklungsschritte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Evaluation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Inhaltliche Zielbestimmung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lvl="1"/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D67A9C56-2049-12BC-E564-65AE4E7CEE7E}"/>
              </a:ext>
            </a:extLst>
          </p:cNvPr>
          <p:cNvGrpSpPr/>
          <p:nvPr/>
        </p:nvGrpSpPr>
        <p:grpSpPr>
          <a:xfrm>
            <a:off x="4682154" y="4294728"/>
            <a:ext cx="3919105" cy="2022856"/>
            <a:chOff x="2186727" y="3887673"/>
            <a:chExt cx="3919105" cy="2022856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BA714AC6-567A-8E6D-C491-B427C671A824}"/>
                </a:ext>
              </a:extLst>
            </p:cNvPr>
            <p:cNvSpPr/>
            <p:nvPr/>
          </p:nvSpPr>
          <p:spPr>
            <a:xfrm>
              <a:off x="2186727" y="3887673"/>
              <a:ext cx="3917171" cy="67252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Pfarrei</a:t>
              </a: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FBE10DA2-F1B1-DE69-CE6A-FAAA8580A070}"/>
                </a:ext>
              </a:extLst>
            </p:cNvPr>
            <p:cNvSpPr/>
            <p:nvPr/>
          </p:nvSpPr>
          <p:spPr>
            <a:xfrm>
              <a:off x="2188661" y="456020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D7EEE281-1B93-15F5-4470-5654B946FC43}"/>
                </a:ext>
              </a:extLst>
            </p:cNvPr>
            <p:cNvSpPr/>
            <p:nvPr/>
          </p:nvSpPr>
          <p:spPr>
            <a:xfrm>
              <a:off x="3166971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B6E069B3-6039-FC6A-8C11-F9BE48608306}"/>
                </a:ext>
              </a:extLst>
            </p:cNvPr>
            <p:cNvSpPr/>
            <p:nvPr/>
          </p:nvSpPr>
          <p:spPr>
            <a:xfrm>
              <a:off x="4230823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54DC2173-2BA9-95A2-D46A-63BFD0220AED}"/>
                </a:ext>
              </a:extLst>
            </p:cNvPr>
            <p:cNvSpPr/>
            <p:nvPr/>
          </p:nvSpPr>
          <p:spPr>
            <a:xfrm>
              <a:off x="5232728" y="4576707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B802ACC6-608F-AF72-A0DE-D54F7D29098A}"/>
                </a:ext>
              </a:extLst>
            </p:cNvPr>
            <p:cNvSpPr/>
            <p:nvPr/>
          </p:nvSpPr>
          <p:spPr>
            <a:xfrm>
              <a:off x="2668446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AC4E36F5-EB80-7FE4-4404-3487B2819519}"/>
                </a:ext>
              </a:extLst>
            </p:cNvPr>
            <p:cNvSpPr/>
            <p:nvPr/>
          </p:nvSpPr>
          <p:spPr>
            <a:xfrm>
              <a:off x="3794271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659D6D71-09A4-E5D7-2727-CD9EE8139045}"/>
                </a:ext>
              </a:extLst>
            </p:cNvPr>
            <p:cNvSpPr/>
            <p:nvPr/>
          </p:nvSpPr>
          <p:spPr>
            <a:xfrm>
              <a:off x="4796176" y="522711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90590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69DF-7BA7-C75C-023F-CC3AE5676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26C9D2-7344-627B-F5DA-11A23B222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5816977"/>
          </a:xfrm>
        </p:spPr>
        <p:txBody>
          <a:bodyPr/>
          <a:lstStyle/>
          <a:p>
            <a:pPr lvl="1"/>
            <a:r>
              <a:rPr lang="de-DE" dirty="0"/>
              <a:t>5. Synergie, Synodalität und Subsidiarität</a:t>
            </a:r>
          </a:p>
          <a:p>
            <a:pPr lvl="1"/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Synergien bewusst suchen und „nutzen“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Werbung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Chorarbeit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Kinder- und Jugendfreizeit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Messdienerarbeit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Vor Ort lassen, was vor Ort funktioniert – aber unterstützen und vernetzen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/>
              <a:t>Vernetzen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Neujahrsempfang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Austauschtreffen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Gemeinschaft erleben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 err="1"/>
              <a:t>EhrenamtsDankTag</a:t>
            </a:r>
            <a:endParaRPr lang="de-DE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Orte für synodales Miteinander schaffen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Gesprächskreise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/>
              <a:t>Bibelteilen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lvl="1"/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EF71CE0-6A24-DECB-2ED4-71A8971C4601}"/>
              </a:ext>
            </a:extLst>
          </p:cNvPr>
          <p:cNvGrpSpPr/>
          <p:nvPr/>
        </p:nvGrpSpPr>
        <p:grpSpPr>
          <a:xfrm>
            <a:off x="5769569" y="5144236"/>
            <a:ext cx="2831690" cy="1173347"/>
            <a:chOff x="2186727" y="3887673"/>
            <a:chExt cx="3919105" cy="2022856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4B38873F-890E-CBD7-9487-03DA797409C5}"/>
                </a:ext>
              </a:extLst>
            </p:cNvPr>
            <p:cNvSpPr/>
            <p:nvPr/>
          </p:nvSpPr>
          <p:spPr>
            <a:xfrm>
              <a:off x="2186727" y="3887673"/>
              <a:ext cx="3917171" cy="67252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Pfarrei</a:t>
              </a: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5BFC8720-F737-416C-EC14-03D0C34584C8}"/>
                </a:ext>
              </a:extLst>
            </p:cNvPr>
            <p:cNvSpPr/>
            <p:nvPr/>
          </p:nvSpPr>
          <p:spPr>
            <a:xfrm>
              <a:off x="2188661" y="456020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314291E8-C064-8AE0-8973-B40C2FACE5B5}"/>
                </a:ext>
              </a:extLst>
            </p:cNvPr>
            <p:cNvSpPr/>
            <p:nvPr/>
          </p:nvSpPr>
          <p:spPr>
            <a:xfrm>
              <a:off x="3166971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3F19E1F3-318E-5C4C-8999-984B795891E3}"/>
                </a:ext>
              </a:extLst>
            </p:cNvPr>
            <p:cNvSpPr/>
            <p:nvPr/>
          </p:nvSpPr>
          <p:spPr>
            <a:xfrm>
              <a:off x="4230823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DCFAE91F-2BF7-D9A6-A90A-10C2A1D05F72}"/>
                </a:ext>
              </a:extLst>
            </p:cNvPr>
            <p:cNvSpPr/>
            <p:nvPr/>
          </p:nvSpPr>
          <p:spPr>
            <a:xfrm>
              <a:off x="5232728" y="4576707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3588F36E-F75A-E7C3-0CEB-675571ABC207}"/>
                </a:ext>
              </a:extLst>
            </p:cNvPr>
            <p:cNvSpPr/>
            <p:nvPr/>
          </p:nvSpPr>
          <p:spPr>
            <a:xfrm>
              <a:off x="2668446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3EEEAF04-3F20-3CF0-4ACF-72010ED2612B}"/>
                </a:ext>
              </a:extLst>
            </p:cNvPr>
            <p:cNvSpPr/>
            <p:nvPr/>
          </p:nvSpPr>
          <p:spPr>
            <a:xfrm>
              <a:off x="3794271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2FECBEA1-46AB-0334-9D06-AA2C8CAF2552}"/>
                </a:ext>
              </a:extLst>
            </p:cNvPr>
            <p:cNvSpPr/>
            <p:nvPr/>
          </p:nvSpPr>
          <p:spPr>
            <a:xfrm>
              <a:off x="4796176" y="522711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43205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363A0-13B3-9A8F-7397-3EA19F7B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BB6E83-27DA-59CF-F9BC-1344F52DF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3046988"/>
          </a:xfrm>
        </p:spPr>
        <p:txBody>
          <a:bodyPr/>
          <a:lstStyle/>
          <a:p>
            <a:pPr lvl="1"/>
            <a:r>
              <a:rPr lang="de-DE" dirty="0"/>
              <a:t>6. Immerwährendes „</a:t>
            </a:r>
            <a:r>
              <a:rPr lang="de-DE" dirty="0" err="1"/>
              <a:t>to</a:t>
            </a:r>
            <a:r>
              <a:rPr lang="de-DE" dirty="0"/>
              <a:t> Do“ – der Tagesordnung</a:t>
            </a:r>
          </a:p>
          <a:p>
            <a:pPr lvl="1"/>
            <a:endParaRPr lang="de-DE" dirty="0"/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Umfassende Information des Vorstandes und der Hauptamtlichen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Kummerkasten und Resonanz-Gelegenheit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Berichte aus den Pfarrbezirken (kurz und knapp, keine Diskussion)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Bericht aus dem Verwaltungsrat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Evaluation der Arbeit, Überprüfung, ob Beschlüsse umgesetzt wurden</a:t>
            </a:r>
          </a:p>
          <a:p>
            <a:pPr marL="800100" lvl="1" indent="-342900">
              <a:buFont typeface="+mj-lt"/>
              <a:buAutoNum type="arabicPeriod"/>
            </a:pPr>
            <a:endParaRPr lang="de-DE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lvl="1"/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D6DD2EC-5B80-B559-A72E-B4417DC0D1D0}"/>
              </a:ext>
            </a:extLst>
          </p:cNvPr>
          <p:cNvGrpSpPr/>
          <p:nvPr/>
        </p:nvGrpSpPr>
        <p:grpSpPr>
          <a:xfrm>
            <a:off x="5769569" y="5144236"/>
            <a:ext cx="2831690" cy="1173347"/>
            <a:chOff x="2186727" y="3887673"/>
            <a:chExt cx="3919105" cy="2022856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5D10A1C3-FDF8-8DF3-3A86-2819E92C9930}"/>
                </a:ext>
              </a:extLst>
            </p:cNvPr>
            <p:cNvSpPr/>
            <p:nvPr/>
          </p:nvSpPr>
          <p:spPr>
            <a:xfrm>
              <a:off x="2186727" y="3887673"/>
              <a:ext cx="3917171" cy="67252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Pfarrei</a:t>
              </a: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E179E619-512B-29B9-14DE-EE63D62CDCF6}"/>
                </a:ext>
              </a:extLst>
            </p:cNvPr>
            <p:cNvSpPr/>
            <p:nvPr/>
          </p:nvSpPr>
          <p:spPr>
            <a:xfrm>
              <a:off x="2188661" y="456020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D6F0BA3A-EB6D-5FCD-A728-C5818EBF0426}"/>
                </a:ext>
              </a:extLst>
            </p:cNvPr>
            <p:cNvSpPr/>
            <p:nvPr/>
          </p:nvSpPr>
          <p:spPr>
            <a:xfrm>
              <a:off x="3166971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ABFAD6A0-9482-3E89-C16E-498B04694863}"/>
                </a:ext>
              </a:extLst>
            </p:cNvPr>
            <p:cNvSpPr/>
            <p:nvPr/>
          </p:nvSpPr>
          <p:spPr>
            <a:xfrm>
              <a:off x="4230823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EACAA2C-FDEF-DB3D-D283-35AD7B831847}"/>
                </a:ext>
              </a:extLst>
            </p:cNvPr>
            <p:cNvSpPr/>
            <p:nvPr/>
          </p:nvSpPr>
          <p:spPr>
            <a:xfrm>
              <a:off x="5232728" y="4576707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CE18AC78-8FB8-8031-A5E3-F2128C09D03B}"/>
                </a:ext>
              </a:extLst>
            </p:cNvPr>
            <p:cNvSpPr/>
            <p:nvPr/>
          </p:nvSpPr>
          <p:spPr>
            <a:xfrm>
              <a:off x="2668446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0500B9D-2ADF-9405-5650-32125C40FEF4}"/>
                </a:ext>
              </a:extLst>
            </p:cNvPr>
            <p:cNvSpPr/>
            <p:nvPr/>
          </p:nvSpPr>
          <p:spPr>
            <a:xfrm>
              <a:off x="3794271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528FDC1-06E0-AA34-D6A7-8F74F1466DE7}"/>
                </a:ext>
              </a:extLst>
            </p:cNvPr>
            <p:cNvSpPr/>
            <p:nvPr/>
          </p:nvSpPr>
          <p:spPr>
            <a:xfrm>
              <a:off x="4796176" y="522711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371087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A5785-31C7-03A5-6271-E14B201C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97A010-62EF-B45C-97E4-FF6897A78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052" y="795129"/>
            <a:ext cx="7476510" cy="3600986"/>
          </a:xfrm>
        </p:spPr>
        <p:txBody>
          <a:bodyPr/>
          <a:lstStyle/>
          <a:p>
            <a:pPr lvl="1"/>
            <a:r>
              <a:rPr lang="de-DE" dirty="0"/>
              <a:t>7. Neue Themen</a:t>
            </a:r>
          </a:p>
          <a:p>
            <a:pPr lvl="1"/>
            <a:endParaRPr lang="de-DE" dirty="0"/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Immobilienkonzept als Chance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Gemeinsame Ressourcenplanung mit dem Verwaltungsrat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Zielgruppenangebote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Politisch-gesellschaftliches Engagement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Zusammenwachsen der Pfarrei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Zusammenarbeit mit dem Pastoralen Raum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Gemeinsame Projekte mit anderen Pfarreien</a:t>
            </a:r>
          </a:p>
          <a:p>
            <a:pPr marL="800100" lvl="1" indent="-342900">
              <a:buFont typeface="+mj-lt"/>
              <a:buAutoNum type="arabicPeriod"/>
            </a:pPr>
            <a:endParaRPr lang="de-DE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lvl="1"/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70FD1665-49DC-085A-EE43-B6C2264C5AD3}"/>
              </a:ext>
            </a:extLst>
          </p:cNvPr>
          <p:cNvGrpSpPr/>
          <p:nvPr/>
        </p:nvGrpSpPr>
        <p:grpSpPr>
          <a:xfrm>
            <a:off x="5769569" y="5144236"/>
            <a:ext cx="2831690" cy="1173347"/>
            <a:chOff x="2186727" y="3887673"/>
            <a:chExt cx="3919105" cy="2022856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81A18CAB-138D-63BF-71EE-45B44D850C62}"/>
                </a:ext>
              </a:extLst>
            </p:cNvPr>
            <p:cNvSpPr/>
            <p:nvPr/>
          </p:nvSpPr>
          <p:spPr>
            <a:xfrm>
              <a:off x="2186727" y="3887673"/>
              <a:ext cx="3917171" cy="67252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Pfarrei</a:t>
              </a: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97499438-22D4-54B6-9D16-F114C50F4EF7}"/>
                </a:ext>
              </a:extLst>
            </p:cNvPr>
            <p:cNvSpPr/>
            <p:nvPr/>
          </p:nvSpPr>
          <p:spPr>
            <a:xfrm>
              <a:off x="2188661" y="456020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F6FC175-478E-E7A2-6914-3DBDD93545B6}"/>
                </a:ext>
              </a:extLst>
            </p:cNvPr>
            <p:cNvSpPr/>
            <p:nvPr/>
          </p:nvSpPr>
          <p:spPr>
            <a:xfrm>
              <a:off x="3166971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A2A04FA1-E8B0-7FB2-F3D0-CD9E9EDB0623}"/>
                </a:ext>
              </a:extLst>
            </p:cNvPr>
            <p:cNvSpPr/>
            <p:nvPr/>
          </p:nvSpPr>
          <p:spPr>
            <a:xfrm>
              <a:off x="4230823" y="4560200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B49AB10B-8527-59CC-4F3E-FB265ABDBDF4}"/>
                </a:ext>
              </a:extLst>
            </p:cNvPr>
            <p:cNvSpPr/>
            <p:nvPr/>
          </p:nvSpPr>
          <p:spPr>
            <a:xfrm>
              <a:off x="5232728" y="4576707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PfB</a:t>
              </a:r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3BFA5BFA-6A59-3527-545E-0BB9D47DD265}"/>
                </a:ext>
              </a:extLst>
            </p:cNvPr>
            <p:cNvSpPr/>
            <p:nvPr/>
          </p:nvSpPr>
          <p:spPr>
            <a:xfrm>
              <a:off x="2668446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B41142EF-355D-02DB-C2F0-093D11E06FED}"/>
                </a:ext>
              </a:extLst>
            </p:cNvPr>
            <p:cNvSpPr/>
            <p:nvPr/>
          </p:nvSpPr>
          <p:spPr>
            <a:xfrm>
              <a:off x="3794271" y="5243618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02E15AD6-D968-5410-49C3-DBED1BF94EA1}"/>
                </a:ext>
              </a:extLst>
            </p:cNvPr>
            <p:cNvSpPr/>
            <p:nvPr/>
          </p:nvSpPr>
          <p:spPr>
            <a:xfrm>
              <a:off x="4796176" y="5227111"/>
              <a:ext cx="873104" cy="6669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OvK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812717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161717-902A-0E44-4567-6281691061C8}"/>
              </a:ext>
            </a:extLst>
          </p:cNvPr>
          <p:cNvSpPr txBox="1"/>
          <p:nvPr/>
        </p:nvSpPr>
        <p:spPr>
          <a:xfrm>
            <a:off x="1579419" y="1459923"/>
            <a:ext cx="69151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Das Rahmenleitbild für den Pastoralen Raum und die Pfarreien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836FC70F-8DED-3EC9-D620-11C77DCD4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459" y="1972833"/>
            <a:ext cx="4954502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61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161717-902A-0E44-4567-6281691061C8}"/>
              </a:ext>
            </a:extLst>
          </p:cNvPr>
          <p:cNvSpPr txBox="1"/>
          <p:nvPr/>
        </p:nvSpPr>
        <p:spPr>
          <a:xfrm>
            <a:off x="1579419" y="1459923"/>
            <a:ext cx="69151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Das Rahmenleitbild für den Pastoralen Raum und die Pfarreien</a:t>
            </a:r>
          </a:p>
        </p:txBody>
      </p:sp>
      <p:pic>
        <p:nvPicPr>
          <p:cNvPr id="5" name="Grafik 4" descr="Ein Bild, das Diagramm enthält.&#10;&#10;Automatisch generierte Beschreibung">
            <a:extLst>
              <a:ext uri="{FF2B5EF4-FFF2-40B4-BE49-F238E27FC236}">
                <a16:creationId xmlns:a16="http://schemas.microsoft.com/office/drawing/2014/main" id="{A5B7AC73-0954-49E1-8360-D24E63E0F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532" y="1945141"/>
            <a:ext cx="4332135" cy="3780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C63A4F4-B9B5-8747-7D4C-CC87A4D9E623}"/>
              </a:ext>
            </a:extLst>
          </p:cNvPr>
          <p:cNvSpPr txBox="1"/>
          <p:nvPr/>
        </p:nvSpPr>
        <p:spPr>
          <a:xfrm>
            <a:off x="7039841" y="3653660"/>
            <a:ext cx="1672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5 Schritte Pastoraler Planung</a:t>
            </a:r>
          </a:p>
        </p:txBody>
      </p:sp>
    </p:spTree>
    <p:extLst>
      <p:ext uri="{BB962C8B-B14F-4D97-AF65-F5344CB8AC3E}">
        <p14:creationId xmlns:p14="http://schemas.microsoft.com/office/powerpoint/2010/main" val="1922824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161717-902A-0E44-4567-6281691061C8}"/>
              </a:ext>
            </a:extLst>
          </p:cNvPr>
          <p:cNvSpPr txBox="1"/>
          <p:nvPr/>
        </p:nvSpPr>
        <p:spPr>
          <a:xfrm>
            <a:off x="1579419" y="1459923"/>
            <a:ext cx="69151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Das Rahmenleitbild für den Pastoralen Raum und die Pfarreien</a:t>
            </a:r>
          </a:p>
        </p:txBody>
      </p:sp>
      <p:pic>
        <p:nvPicPr>
          <p:cNvPr id="4" name="Grafik 3" descr="Ein Bild, das Diagramm enthält.&#10;&#10;Automatisch generierte Beschreibung">
            <a:extLst>
              <a:ext uri="{FF2B5EF4-FFF2-40B4-BE49-F238E27FC236}">
                <a16:creationId xmlns:a16="http://schemas.microsoft.com/office/drawing/2014/main" id="{4540528A-E9D6-93FD-1B85-5026F76DE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124" y="1973918"/>
            <a:ext cx="4256756" cy="3780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497B88-9529-A5BD-FE09-D8741927C4C2}"/>
              </a:ext>
            </a:extLst>
          </p:cNvPr>
          <p:cNvSpPr txBox="1"/>
          <p:nvPr/>
        </p:nvSpPr>
        <p:spPr>
          <a:xfrm>
            <a:off x="7039841" y="3653660"/>
            <a:ext cx="1672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PDCA-Zyklus</a:t>
            </a:r>
          </a:p>
        </p:txBody>
      </p:sp>
    </p:spTree>
    <p:extLst>
      <p:ext uri="{BB962C8B-B14F-4D97-AF65-F5344CB8AC3E}">
        <p14:creationId xmlns:p14="http://schemas.microsoft.com/office/powerpoint/2010/main" val="1920753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161717-902A-0E44-4567-6281691061C8}"/>
              </a:ext>
            </a:extLst>
          </p:cNvPr>
          <p:cNvSpPr txBox="1"/>
          <p:nvPr/>
        </p:nvSpPr>
        <p:spPr>
          <a:xfrm>
            <a:off x="1579419" y="1459923"/>
            <a:ext cx="69151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Das Rahmenleitbild für den Pastoralen Raum und die Pfarreien</a:t>
            </a:r>
          </a:p>
        </p:txBody>
      </p:sp>
      <p:pic>
        <p:nvPicPr>
          <p:cNvPr id="5" name="Grafik 4" descr="Ein Bild, das Diagramm enthält.&#10;&#10;Automatisch generierte Beschreibung">
            <a:extLst>
              <a:ext uri="{FF2B5EF4-FFF2-40B4-BE49-F238E27FC236}">
                <a16:creationId xmlns:a16="http://schemas.microsoft.com/office/drawing/2014/main" id="{A178BBC9-35F7-18B7-2F11-3E8E6211E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564" y="2053594"/>
            <a:ext cx="5639016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99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BC89F-5EF6-41EE-8E31-D6E26B93D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700">
                <a:latin typeface="Arial" panose="020B0604020202020204" pitchFamily="34" charset="0"/>
                <a:cs typeface="Arial" panose="020B0604020202020204" pitchFamily="34" charset="0"/>
              </a:rPr>
              <a:t>Verschiedene Formen: verstetigt oder projekthaft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0316EFC-3AE1-4D17-925A-50C98E739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273921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Thematische Orte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Wallfahrtsgruppe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Eine-Welt-Laden</a:t>
            </a:r>
          </a:p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Territoriale Orte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Kapellenverein</a:t>
            </a:r>
          </a:p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Personale Orte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Kindergruppe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Katechet*innen-Gruppe</a:t>
            </a:r>
          </a:p>
          <a:p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25E9F27-6173-41F7-B221-E2060686B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206210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Institutionelle Orte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KiTas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Altenheime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Caritas</a:t>
            </a:r>
          </a:p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Liturgische Ort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Kirchen und Kapellen</a:t>
            </a:r>
          </a:p>
          <a:p>
            <a:pPr lvl="1"/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Gottesdienstorte</a:t>
            </a:r>
          </a:p>
        </p:txBody>
      </p:sp>
    </p:spTree>
    <p:extLst>
      <p:ext uri="{BB962C8B-B14F-4D97-AF65-F5344CB8AC3E}">
        <p14:creationId xmlns:p14="http://schemas.microsoft.com/office/powerpoint/2010/main" val="1464003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0D7E93-27C0-1947-8925-E29B1B840441}"/>
              </a:ext>
            </a:extLst>
          </p:cNvPr>
          <p:cNvSpPr txBox="1"/>
          <p:nvPr/>
        </p:nvSpPr>
        <p:spPr>
          <a:xfrm>
            <a:off x="1371600" y="1219200"/>
            <a:ext cx="6778487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Rätearbeit in fusionierten Pfarreien –</a:t>
            </a:r>
          </a:p>
          <a:p>
            <a:r>
              <a:rPr lang="de-DE" sz="2000" b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neue Aufgaben, neue Themen, neue Chancen, neue Arbeitsformen</a:t>
            </a:r>
            <a:endParaRPr lang="de-DE" sz="2000" b="1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9525" marR="849630">
              <a:spcAft>
                <a:spcPts val="600"/>
              </a:spcAft>
            </a:pPr>
            <a:endParaRPr lang="de-DE" sz="2000" dirty="0">
              <a:latin typeface="Gill Sans MT" panose="020B0502020104020203" pitchFamily="34" charset="0"/>
              <a:cs typeface="Gill Sans MT"/>
            </a:endParaRPr>
          </a:p>
          <a:p>
            <a:pPr marL="9525" marR="849630">
              <a:spcAft>
                <a:spcPts val="600"/>
              </a:spcAft>
            </a:pPr>
            <a:r>
              <a:rPr lang="de-DE" sz="2000" dirty="0">
                <a:latin typeface="Gill Sans MT" panose="020B0502020104020203" pitchFamily="34" charset="0"/>
                <a:cs typeface="Gill Sans MT"/>
              </a:rPr>
              <a:t>Dienstag,</a:t>
            </a:r>
            <a:r>
              <a:rPr lang="de-DE" sz="2000" spc="11" dirty="0">
                <a:latin typeface="Gill Sans MT" panose="020B0502020104020203" pitchFamily="34" charset="0"/>
                <a:cs typeface="Gill Sans MT"/>
              </a:rPr>
              <a:t> </a:t>
            </a:r>
            <a:r>
              <a:rPr lang="de-DE" sz="2000" spc="-8" dirty="0">
                <a:latin typeface="Gill Sans MT" panose="020B0502020104020203" pitchFamily="34" charset="0"/>
                <a:cs typeface="Gill Sans MT"/>
              </a:rPr>
              <a:t>06. Februar 2024</a:t>
            </a:r>
          </a:p>
          <a:p>
            <a:pPr marL="9525" marR="849630">
              <a:spcAft>
                <a:spcPts val="600"/>
              </a:spcAft>
            </a:pPr>
            <a:r>
              <a:rPr lang="de-DE" sz="2000" spc="-8" dirty="0">
                <a:latin typeface="Gill Sans MT" panose="020B0502020104020203" pitchFamily="34" charset="0"/>
                <a:cs typeface="Gill Sans MT"/>
              </a:rPr>
              <a:t>19.00 Uhr – max. 21.00 Uhr</a:t>
            </a:r>
          </a:p>
          <a:p>
            <a:pPr algn="l">
              <a:spcAft>
                <a:spcPts val="600"/>
              </a:spcAft>
            </a:pPr>
            <a:endParaRPr lang="de-DE" sz="1900" dirty="0">
              <a:solidFill>
                <a:srgbClr val="222222"/>
              </a:solidFill>
              <a:latin typeface="Gill Sans MT" panose="020B0502020104020203" pitchFamily="34" charset="0"/>
            </a:endParaRPr>
          </a:p>
          <a:p>
            <a:pPr algn="l">
              <a:spcAft>
                <a:spcPts val="600"/>
              </a:spcAft>
            </a:pPr>
            <a:r>
              <a:rPr lang="de-DE" sz="1900" dirty="0">
                <a:solidFill>
                  <a:srgbClr val="222222"/>
                </a:solidFill>
                <a:latin typeface="Gill Sans MT" panose="020B0502020104020203" pitchFamily="34" charset="0"/>
              </a:rPr>
              <a:t>Link für Videoanruf: </a:t>
            </a:r>
          </a:p>
          <a:p>
            <a:pPr algn="l">
              <a:spcAft>
                <a:spcPts val="600"/>
              </a:spcAft>
            </a:pPr>
            <a:r>
              <a:rPr lang="de-DE" sz="2000" b="0" i="0" u="sng" dirty="0">
                <a:solidFill>
                  <a:schemeClr val="tx1"/>
                </a:solidFill>
                <a:effectLst/>
                <a:latin typeface="Almad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https://us06web.zoom.us/j/89814044063?pwd=cGdYcEpUelBES09GRXVZR05vb0VBZz09</a:t>
            </a:r>
            <a:r>
              <a:rPr lang="de-DE" sz="2000" b="0" i="0" u="sng" dirty="0">
                <a:solidFill>
                  <a:schemeClr val="tx1"/>
                </a:solidFill>
                <a:effectLst/>
                <a:latin typeface="Almaden Sans"/>
              </a:rPr>
              <a:t> </a:t>
            </a:r>
          </a:p>
          <a:p>
            <a:pPr algn="l">
              <a:spcAft>
                <a:spcPts val="600"/>
              </a:spcAft>
            </a:pPr>
            <a:endParaRPr lang="de-DE" sz="2000" b="0" i="0" u="sng" dirty="0">
              <a:solidFill>
                <a:schemeClr val="tx1"/>
              </a:solidFill>
              <a:effectLst/>
              <a:latin typeface="Almaden Sans"/>
            </a:endParaRPr>
          </a:p>
          <a:p>
            <a:pPr algn="l">
              <a:spcAft>
                <a:spcPts val="600"/>
              </a:spcAft>
            </a:pPr>
            <a:r>
              <a:rPr lang="de-DE" sz="2000" dirty="0">
                <a:solidFill>
                  <a:schemeClr val="tx1"/>
                </a:solidFill>
                <a:latin typeface="Almaden Sans"/>
              </a:rPr>
              <a:t>Herzliche Einladung - Eine Anmeldung ist nicht erforderlich!</a:t>
            </a:r>
            <a:endParaRPr lang="de-DE" sz="1900" dirty="0">
              <a:solidFill>
                <a:srgbClr val="222222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9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2634621" y="1119781"/>
            <a:ext cx="5476493" cy="1141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8ABEA79-0939-4CBE-9E0E-052F94F8AA29}"/>
              </a:ext>
            </a:extLst>
          </p:cNvPr>
          <p:cNvSpPr txBox="1"/>
          <p:nvPr/>
        </p:nvSpPr>
        <p:spPr>
          <a:xfrm>
            <a:off x="2456094" y="2015446"/>
            <a:ext cx="642989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lvl="1"/>
            <a:r>
              <a:rPr lang="de-DE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Meinungsbildung</a:t>
            </a: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 bei wichtigen Angelegenheiten und Grundsatzentscheidungen (z.B. Gottesdienstordnung)</a:t>
            </a:r>
          </a:p>
          <a:p>
            <a:pPr marL="133350" lvl="1"/>
            <a:endParaRPr lang="de-DE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Informationen zusammentragen und aufbereiten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Worum geht es? Was ist das Ziel? </a:t>
            </a: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Sachliche Einführung</a:t>
            </a:r>
            <a:endParaRPr lang="de-DE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Top informiert (nicht erst in der Sitzung)</a:t>
            </a:r>
          </a:p>
          <a:p>
            <a:pPr marL="690563" lvl="2" indent="-214313">
              <a:buFont typeface="Symbol" panose="05050102010706020507" pitchFamily="18" charset="2"/>
              <a:buChar char="®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Informationsmaterial mit Einladung verschicken</a:t>
            </a:r>
          </a:p>
          <a:p>
            <a:pPr marL="690563" lvl="2" indent="-214313">
              <a:buFont typeface="Symbol" panose="05050102010706020507" pitchFamily="18" charset="2"/>
              <a:buChar char="®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Tischvorlagen</a:t>
            </a:r>
          </a:p>
          <a:p>
            <a:pPr marL="690563" lvl="2" indent="-214313">
              <a:buFont typeface="Symbol" panose="05050102010706020507" pitchFamily="18" charset="2"/>
              <a:buChar char="®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Methodeneinsatz</a:t>
            </a:r>
            <a:endParaRPr lang="de-DE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sachliche, offene und konstruktive Diskussion ohne Zeitdruck (notfalls vertagen)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Erstellung einer Pro- und Kontraliste, die die Argumente feststellt, kann nützlich sein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möglichst jeden einbinden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sz="1200" dirty="0">
                <a:ea typeface="Calibri" panose="020F0502020204030204" pitchFamily="34" charset="0"/>
                <a:cs typeface="Arial" panose="020B0604020202020204" pitchFamily="34" charset="0"/>
              </a:rPr>
              <a:t>ggf. Möglichkeiten nutzen, das Stimmungs- und Meinungsbild „anonym“ abzufragen</a:t>
            </a:r>
          </a:p>
          <a:p>
            <a:pPr marL="133350" lvl="1"/>
            <a:endParaRPr lang="de-D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33350" lvl="1"/>
            <a:endParaRPr lang="de-D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 descr="Ein Bild, das Text, Schild, orange enthält.&#10;&#10;Automatisch generierte Beschreibung">
            <a:extLst>
              <a:ext uri="{FF2B5EF4-FFF2-40B4-BE49-F238E27FC236}">
                <a16:creationId xmlns:a16="http://schemas.microsoft.com/office/drawing/2014/main" id="{2FC19CDB-A192-4478-9EAE-B09F7ED6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8" y="3044827"/>
            <a:ext cx="913496" cy="60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79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2928535" y="2080567"/>
            <a:ext cx="5476493" cy="1141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8ABEA79-0939-4CBE-9E0E-052F94F8AA29}"/>
              </a:ext>
            </a:extLst>
          </p:cNvPr>
          <p:cNvSpPr txBox="1"/>
          <p:nvPr/>
        </p:nvSpPr>
        <p:spPr>
          <a:xfrm>
            <a:off x="2556600" y="2189619"/>
            <a:ext cx="6429895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lvl="1"/>
            <a:r>
              <a:rPr lang="de-DE" sz="15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Willensbildung (klar von der Meinungsbildung unterscheiden)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Klar vom Meinungsbildungsprozess unterscheiden.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Noch einmal jedem die Möglichkeit geben, seine Position zu markieren (keine Diskussion mehr).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Willensbildung muss nicht in der gleichen Sitzung erfolgen. 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Willensbildung sollte in der gleichen Sitzung mit Abstimmung und Beschluss abgeschlossen werden.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Nicht in die „katholische Konsensfalle“ fallen. Unterschiedliche Meinungen und Positionen aushalten. Ehrlichkeit vor Konsens.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endParaRPr lang="de-DE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33350" lvl="1"/>
            <a:r>
              <a:rPr lang="de-DE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Abstimmung und Beschluss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oft kann eine geheime Abstimmung nützlich sein</a:t>
            </a:r>
          </a:p>
          <a:p>
            <a:pPr marL="347663" lvl="1" indent="-214313">
              <a:buFont typeface="Wingdings" panose="05000000000000000000" pitchFamily="2" charset="2"/>
              <a:buChar char="ü"/>
            </a:pPr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hohe Verbindlichkeit für alle Ratsmitglieder</a:t>
            </a:r>
          </a:p>
        </p:txBody>
      </p:sp>
      <p:pic>
        <p:nvPicPr>
          <p:cNvPr id="4" name="Grafik 3" descr="Ein Bild, das Text, Schild, orange enthält.&#10;&#10;Automatisch generierte Beschreibung">
            <a:extLst>
              <a:ext uri="{FF2B5EF4-FFF2-40B4-BE49-F238E27FC236}">
                <a16:creationId xmlns:a16="http://schemas.microsoft.com/office/drawing/2014/main" id="{2FC19CDB-A192-4478-9EAE-B09F7ED6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6" y="3141258"/>
            <a:ext cx="868056" cy="57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57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4B038DD-8464-40A1-89FD-C8C6C67A5262}"/>
              </a:ext>
            </a:extLst>
          </p:cNvPr>
          <p:cNvSpPr txBox="1"/>
          <p:nvPr/>
        </p:nvSpPr>
        <p:spPr>
          <a:xfrm>
            <a:off x="2505788" y="1047418"/>
            <a:ext cx="5476493" cy="1141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35255" algn="just">
              <a:lnSpc>
                <a:spcPct val="110000"/>
              </a:lnSpc>
              <a:tabLst>
                <a:tab pos="135255" algn="l"/>
                <a:tab pos="405289" algn="l"/>
                <a:tab pos="675323" algn="l"/>
              </a:tabLst>
            </a:pPr>
            <a:endParaRPr lang="de-DE" sz="13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4" name="Grafik 3" descr="Ein Bild, das Text, Schild, orange enthält.&#10;&#10;Automatisch generierte Beschreibung">
            <a:extLst>
              <a:ext uri="{FF2B5EF4-FFF2-40B4-BE49-F238E27FC236}">
                <a16:creationId xmlns:a16="http://schemas.microsoft.com/office/drawing/2014/main" id="{2FC19CDB-A192-4478-9EAE-B09F7ED6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23" y="3121915"/>
            <a:ext cx="836719" cy="554708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A561CE9-8B9B-436F-B95F-9BA046106D13}"/>
              </a:ext>
            </a:extLst>
          </p:cNvPr>
          <p:cNvGrpSpPr/>
          <p:nvPr/>
        </p:nvGrpSpPr>
        <p:grpSpPr>
          <a:xfrm>
            <a:off x="2288392" y="2717191"/>
            <a:ext cx="6467301" cy="2515850"/>
            <a:chOff x="2721031" y="3054546"/>
            <a:chExt cx="8623068" cy="3354467"/>
          </a:xfrm>
        </p:grpSpPr>
        <p:sp>
          <p:nvSpPr>
            <p:cNvPr id="3" name="Pfeil: nach rechts 2">
              <a:extLst>
                <a:ext uri="{FF2B5EF4-FFF2-40B4-BE49-F238E27FC236}">
                  <a16:creationId xmlns:a16="http://schemas.microsoft.com/office/drawing/2014/main" id="{DBF05406-AB60-48AD-90B9-D2AAD7C5808D}"/>
                </a:ext>
              </a:extLst>
            </p:cNvPr>
            <p:cNvSpPr/>
            <p:nvPr/>
          </p:nvSpPr>
          <p:spPr>
            <a:xfrm rot="10800000" flipV="1">
              <a:off x="2721031" y="5664546"/>
              <a:ext cx="8623068" cy="744467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vom Ziel und vom Ergebnis her denken: Information</a:t>
              </a:r>
            </a:p>
          </p:txBody>
        </p:sp>
        <p:sp>
          <p:nvSpPr>
            <p:cNvPr id="7" name="Pfeil: nach rechts 6">
              <a:extLst>
                <a:ext uri="{FF2B5EF4-FFF2-40B4-BE49-F238E27FC236}">
                  <a16:creationId xmlns:a16="http://schemas.microsoft.com/office/drawing/2014/main" id="{E3FD80A1-A5D2-4C1A-9EC7-A271DA2E59F8}"/>
                </a:ext>
              </a:extLst>
            </p:cNvPr>
            <p:cNvSpPr/>
            <p:nvPr/>
          </p:nvSpPr>
          <p:spPr>
            <a:xfrm>
              <a:off x="6527195" y="3594177"/>
              <a:ext cx="2011682" cy="744467"/>
            </a:xfrm>
            <a:prstGeom prst="rightArrow">
              <a:avLst/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Willensbildung</a:t>
              </a:r>
            </a:p>
          </p:txBody>
        </p:sp>
        <p:sp>
          <p:nvSpPr>
            <p:cNvPr id="9" name="Pfeil: nach rechts 8">
              <a:extLst>
                <a:ext uri="{FF2B5EF4-FFF2-40B4-BE49-F238E27FC236}">
                  <a16:creationId xmlns:a16="http://schemas.microsoft.com/office/drawing/2014/main" id="{2D833214-2F15-41C7-9767-C1BBB337F8E0}"/>
                </a:ext>
              </a:extLst>
            </p:cNvPr>
            <p:cNvSpPr/>
            <p:nvPr/>
          </p:nvSpPr>
          <p:spPr>
            <a:xfrm>
              <a:off x="3622864" y="4220799"/>
              <a:ext cx="3136023" cy="744467"/>
            </a:xfrm>
            <a:prstGeom prst="rightArrow">
              <a:avLst/>
            </a:prstGeom>
            <a:solidFill>
              <a:schemeClr val="accent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bg1"/>
                  </a:solidFill>
                </a:rPr>
                <a:t>Meinungsbildung</a:t>
              </a:r>
            </a:p>
          </p:txBody>
        </p:sp>
        <p:sp>
          <p:nvSpPr>
            <p:cNvPr id="10" name="Pfeil: nach rechts 9">
              <a:extLst>
                <a:ext uri="{FF2B5EF4-FFF2-40B4-BE49-F238E27FC236}">
                  <a16:creationId xmlns:a16="http://schemas.microsoft.com/office/drawing/2014/main" id="{FB16E214-D475-41EC-8CED-CAEEA8D7D83C}"/>
                </a:ext>
              </a:extLst>
            </p:cNvPr>
            <p:cNvSpPr/>
            <p:nvPr/>
          </p:nvSpPr>
          <p:spPr>
            <a:xfrm>
              <a:off x="8324877" y="3054546"/>
              <a:ext cx="1723505" cy="744467"/>
            </a:xfrm>
            <a:prstGeom prst="rightArrow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Abstimmung</a:t>
              </a:r>
            </a:p>
          </p:txBody>
        </p:sp>
        <p:sp>
          <p:nvSpPr>
            <p:cNvPr id="11" name="Pfeil: nach rechts 10">
              <a:extLst>
                <a:ext uri="{FF2B5EF4-FFF2-40B4-BE49-F238E27FC236}">
                  <a16:creationId xmlns:a16="http://schemas.microsoft.com/office/drawing/2014/main" id="{0767E9F5-E798-4316-80DE-01B9519F85F6}"/>
                </a:ext>
              </a:extLst>
            </p:cNvPr>
            <p:cNvSpPr/>
            <p:nvPr/>
          </p:nvSpPr>
          <p:spPr>
            <a:xfrm>
              <a:off x="2743370" y="5010453"/>
              <a:ext cx="2777297" cy="744467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bg1"/>
                  </a:solidFill>
                </a:rPr>
                <a:t>Information</a:t>
              </a:r>
            </a:p>
          </p:txBody>
        </p:sp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67BBEE14-940F-4F0F-BAB2-F52313DDA951}"/>
              </a:ext>
            </a:extLst>
          </p:cNvPr>
          <p:cNvSpPr/>
          <p:nvPr/>
        </p:nvSpPr>
        <p:spPr>
          <a:xfrm>
            <a:off x="7821927" y="2717192"/>
            <a:ext cx="956596" cy="237619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Beschluss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dirty="0"/>
              <a:t>Ziel</a:t>
            </a:r>
          </a:p>
        </p:txBody>
      </p:sp>
    </p:spTree>
    <p:extLst>
      <p:ext uri="{BB962C8B-B14F-4D97-AF65-F5344CB8AC3E}">
        <p14:creationId xmlns:p14="http://schemas.microsoft.com/office/powerpoint/2010/main" val="2559125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6934200" y="5715000"/>
            <a:ext cx="1801218" cy="744948"/>
            <a:chOff x="5461358" y="4643564"/>
            <a:chExt cx="2969260" cy="162813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684" y="5973071"/>
              <a:ext cx="73736" cy="898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62178" y="5147995"/>
              <a:ext cx="1368425" cy="773430"/>
            </a:xfrm>
            <a:custGeom>
              <a:avLst/>
              <a:gdLst/>
              <a:ahLst/>
              <a:cxnLst/>
              <a:rect l="l" t="t" r="r" b="b"/>
              <a:pathLst>
                <a:path w="1368425" h="773429">
                  <a:moveTo>
                    <a:pt x="58978" y="738238"/>
                  </a:moveTo>
                  <a:lnTo>
                    <a:pt x="54965" y="724179"/>
                  </a:lnTo>
                  <a:lnTo>
                    <a:pt x="47256" y="712546"/>
                  </a:lnTo>
                  <a:lnTo>
                    <a:pt x="36957" y="704519"/>
                  </a:lnTo>
                  <a:lnTo>
                    <a:pt x="25120" y="701281"/>
                  </a:lnTo>
                  <a:lnTo>
                    <a:pt x="13995" y="703707"/>
                  </a:lnTo>
                  <a:lnTo>
                    <a:pt x="5549" y="711073"/>
                  </a:lnTo>
                  <a:lnTo>
                    <a:pt x="622" y="722261"/>
                  </a:lnTo>
                  <a:lnTo>
                    <a:pt x="0" y="736168"/>
                  </a:lnTo>
                  <a:lnTo>
                    <a:pt x="4013" y="750227"/>
                  </a:lnTo>
                  <a:lnTo>
                    <a:pt x="11722" y="761860"/>
                  </a:lnTo>
                  <a:lnTo>
                    <a:pt x="22021" y="769899"/>
                  </a:lnTo>
                  <a:lnTo>
                    <a:pt x="33845" y="773125"/>
                  </a:lnTo>
                  <a:lnTo>
                    <a:pt x="44983" y="770712"/>
                  </a:lnTo>
                  <a:lnTo>
                    <a:pt x="53428" y="763346"/>
                  </a:lnTo>
                  <a:lnTo>
                    <a:pt x="58356" y="752144"/>
                  </a:lnTo>
                  <a:lnTo>
                    <a:pt x="58978" y="738238"/>
                  </a:lnTo>
                  <a:close/>
                </a:path>
                <a:path w="1368425" h="773429">
                  <a:moveTo>
                    <a:pt x="1285748" y="19608"/>
                  </a:moveTo>
                  <a:lnTo>
                    <a:pt x="1279334" y="4165"/>
                  </a:lnTo>
                  <a:lnTo>
                    <a:pt x="1271917" y="0"/>
                  </a:lnTo>
                  <a:lnTo>
                    <a:pt x="1260055" y="5105"/>
                  </a:lnTo>
                  <a:lnTo>
                    <a:pt x="1257846" y="13449"/>
                  </a:lnTo>
                  <a:lnTo>
                    <a:pt x="1264259" y="28879"/>
                  </a:lnTo>
                  <a:lnTo>
                    <a:pt x="1271676" y="33058"/>
                  </a:lnTo>
                  <a:lnTo>
                    <a:pt x="1277607" y="30492"/>
                  </a:lnTo>
                  <a:lnTo>
                    <a:pt x="1283550" y="27940"/>
                  </a:lnTo>
                  <a:lnTo>
                    <a:pt x="1285748" y="19608"/>
                  </a:lnTo>
                  <a:close/>
                </a:path>
                <a:path w="1368425" h="773429">
                  <a:moveTo>
                    <a:pt x="1294523" y="141135"/>
                  </a:moveTo>
                  <a:lnTo>
                    <a:pt x="1286497" y="121843"/>
                  </a:lnTo>
                  <a:lnTo>
                    <a:pt x="1277226" y="116611"/>
                  </a:lnTo>
                  <a:lnTo>
                    <a:pt x="1262380" y="123012"/>
                  </a:lnTo>
                  <a:lnTo>
                    <a:pt x="1259624" y="133426"/>
                  </a:lnTo>
                  <a:lnTo>
                    <a:pt x="1267650" y="152730"/>
                  </a:lnTo>
                  <a:lnTo>
                    <a:pt x="1276921" y="157949"/>
                  </a:lnTo>
                  <a:lnTo>
                    <a:pt x="1284338" y="154749"/>
                  </a:lnTo>
                  <a:lnTo>
                    <a:pt x="1291755" y="151549"/>
                  </a:lnTo>
                  <a:lnTo>
                    <a:pt x="1294523" y="141135"/>
                  </a:lnTo>
                  <a:close/>
                </a:path>
                <a:path w="1368425" h="773429">
                  <a:moveTo>
                    <a:pt x="1368298" y="533209"/>
                  </a:moveTo>
                  <a:lnTo>
                    <a:pt x="1365732" y="524217"/>
                  </a:lnTo>
                  <a:lnTo>
                    <a:pt x="1360805" y="516763"/>
                  </a:lnTo>
                  <a:lnTo>
                    <a:pt x="1354201" y="511619"/>
                  </a:lnTo>
                  <a:lnTo>
                    <a:pt x="1346631" y="509562"/>
                  </a:lnTo>
                  <a:lnTo>
                    <a:pt x="1339507" y="511111"/>
                  </a:lnTo>
                  <a:lnTo>
                    <a:pt x="1334109" y="515823"/>
                  </a:lnTo>
                  <a:lnTo>
                    <a:pt x="1330947" y="522986"/>
                  </a:lnTo>
                  <a:lnTo>
                    <a:pt x="1330553" y="531876"/>
                  </a:lnTo>
                  <a:lnTo>
                    <a:pt x="1333119" y="540880"/>
                  </a:lnTo>
                  <a:lnTo>
                    <a:pt x="1338059" y="548335"/>
                  </a:lnTo>
                  <a:lnTo>
                    <a:pt x="1344650" y="553466"/>
                  </a:lnTo>
                  <a:lnTo>
                    <a:pt x="1352219" y="555536"/>
                  </a:lnTo>
                  <a:lnTo>
                    <a:pt x="1359344" y="553986"/>
                  </a:lnTo>
                  <a:lnTo>
                    <a:pt x="1364754" y="549275"/>
                  </a:lnTo>
                  <a:lnTo>
                    <a:pt x="1367904" y="542112"/>
                  </a:lnTo>
                  <a:lnTo>
                    <a:pt x="1368298" y="533209"/>
                  </a:lnTo>
                  <a:close/>
                </a:path>
              </a:pathLst>
            </a:custGeom>
            <a:solidFill>
              <a:srgbClr val="C925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358" y="4643564"/>
              <a:ext cx="2918755" cy="16276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183796" y="5961476"/>
            <a:ext cx="15624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Forum</a:t>
            </a:r>
            <a:r>
              <a:rPr sz="900" b="0" spc="-55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dirty="0">
                <a:solidFill>
                  <a:srgbClr val="C9252B"/>
                </a:solidFill>
                <a:latin typeface="Klavika Lt"/>
                <a:cs typeface="Klavika Lt"/>
              </a:rPr>
              <a:t>zur</a:t>
            </a:r>
            <a:r>
              <a:rPr sz="900" b="0" spc="-50" dirty="0">
                <a:solidFill>
                  <a:srgbClr val="C9252B"/>
                </a:solidFill>
                <a:latin typeface="Klavika Lt"/>
                <a:cs typeface="Klavika Lt"/>
              </a:rPr>
              <a:t> </a:t>
            </a:r>
            <a:r>
              <a:rPr sz="900" b="0" spc="-10" dirty="0">
                <a:solidFill>
                  <a:srgbClr val="C9252B"/>
                </a:solidFill>
                <a:latin typeface="Klavika Lt"/>
                <a:cs typeface="Klavika Lt"/>
              </a:rPr>
              <a:t>Räte</a:t>
            </a:r>
            <a:r>
              <a:rPr lang="de-DE" sz="900" b="0" spc="-10" dirty="0">
                <a:solidFill>
                  <a:srgbClr val="C9252B"/>
                </a:solidFill>
                <a:latin typeface="Klavika Lt"/>
                <a:cs typeface="Klavika Lt"/>
              </a:rPr>
              <a:t>arbeit</a:t>
            </a:r>
            <a:endParaRPr sz="900" dirty="0">
              <a:latin typeface="Klavika Lt"/>
              <a:cs typeface="Klavika 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0D7E93-27C0-1947-8925-E29B1B840441}"/>
              </a:ext>
            </a:extLst>
          </p:cNvPr>
          <p:cNvSpPr txBox="1"/>
          <p:nvPr/>
        </p:nvSpPr>
        <p:spPr>
          <a:xfrm>
            <a:off x="1371600" y="1219200"/>
            <a:ext cx="623610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0" u="none" strike="noStrike" baseline="0" dirty="0">
                <a:solidFill>
                  <a:srgbClr val="C5191A"/>
                </a:solidFill>
                <a:latin typeface="Klavika Basic Regular"/>
              </a:rPr>
              <a:t>Ihre Ansprechpartner*innen: </a:t>
            </a:r>
          </a:p>
          <a:p>
            <a:endParaRPr lang="de-DE" sz="1800" b="1" i="0" u="none" strike="noStrike" baseline="0" dirty="0">
              <a:solidFill>
                <a:srgbClr val="C5191A"/>
              </a:solidFill>
              <a:latin typeface="Klavika Basic Bold"/>
            </a:endParaRPr>
          </a:p>
          <a:p>
            <a:r>
              <a:rPr lang="de-DE" sz="1800" b="1" i="0" u="none" strike="noStrike" baseline="0" dirty="0">
                <a:solidFill>
                  <a:srgbClr val="C5191A"/>
                </a:solidFill>
                <a:latin typeface="Klavika Basic Bold"/>
              </a:rPr>
              <a:t>Referat für die pastoralen Räte in der Pfarrei und im Pastoralen Raum</a:t>
            </a:r>
            <a:endParaRPr lang="de-DE" sz="1800" b="0" i="0" u="none" strike="noStrike" baseline="0" dirty="0">
              <a:solidFill>
                <a:srgbClr val="C5191A"/>
              </a:solidFill>
              <a:latin typeface="Klavika Basic Bold"/>
            </a:endParaRPr>
          </a:p>
          <a:p>
            <a:endParaRPr lang="de-DE" sz="1800" b="0" i="0" u="none" strike="noStrike" baseline="0" dirty="0">
              <a:solidFill>
                <a:srgbClr val="C5191A"/>
              </a:solidFill>
              <a:latin typeface="Klavika Basic Regular"/>
            </a:endParaRPr>
          </a:p>
          <a:p>
            <a:r>
              <a:rPr lang="de-DE" sz="1800" b="0" i="0" u="none" strike="noStrike" baseline="0" dirty="0">
                <a:solidFill>
                  <a:srgbClr val="C5191A"/>
                </a:solidFill>
                <a:latin typeface="Klavika Basic Regular"/>
              </a:rPr>
              <a:t>Dr. Thomas P. Fößel</a:t>
            </a:r>
          </a:p>
          <a:p>
            <a:r>
              <a:rPr lang="de-DE" sz="1600" b="0" i="0" u="none" strike="noStrike" baseline="0" dirty="0">
                <a:solidFill>
                  <a:srgbClr val="C5191A"/>
                </a:solidFill>
                <a:latin typeface="Klavika Basic Regular"/>
              </a:rPr>
              <a:t>Referent für die pastoralen Räte in der Pfarrei und im Pastoralen Raum</a:t>
            </a:r>
          </a:p>
          <a:p>
            <a:endParaRPr lang="de-DE" sz="1800" b="0" i="0" u="none" strike="noStrike" baseline="0" dirty="0">
              <a:solidFill>
                <a:srgbClr val="C5191A"/>
              </a:solidFill>
              <a:latin typeface="Klavika Basic Regular"/>
            </a:endParaRPr>
          </a:p>
          <a:p>
            <a:r>
              <a:rPr lang="de-DE" sz="1800" b="0" i="0" u="none" strike="noStrike" baseline="0" dirty="0">
                <a:solidFill>
                  <a:srgbClr val="C5191A"/>
                </a:solidFill>
                <a:latin typeface="Klavika Basic Regular"/>
              </a:rPr>
              <a:t>Melanie Engelmann </a:t>
            </a:r>
          </a:p>
          <a:p>
            <a:r>
              <a:rPr lang="de-DE" sz="1600" dirty="0">
                <a:solidFill>
                  <a:srgbClr val="C5191A"/>
                </a:solidFill>
                <a:latin typeface="Klavika Basic Regular"/>
              </a:rPr>
              <a:t>Sachbearbeiterin</a:t>
            </a:r>
            <a:endParaRPr lang="de-DE" sz="1600" b="0" i="0" u="none" strike="noStrike" baseline="0" dirty="0">
              <a:solidFill>
                <a:srgbClr val="C5191A"/>
              </a:solidFill>
              <a:latin typeface="Klavika Basic Regular"/>
            </a:endParaRPr>
          </a:p>
          <a:p>
            <a:endParaRPr lang="de-DE" sz="1800" b="0" i="0" u="none" strike="noStrike" baseline="0" dirty="0">
              <a:solidFill>
                <a:srgbClr val="C5191A"/>
              </a:solidFill>
              <a:latin typeface="Klavika Basic Regular"/>
            </a:endParaRPr>
          </a:p>
          <a:p>
            <a:r>
              <a:rPr lang="nb-NO" sz="1800" b="0" i="0" u="none" strike="noStrike" baseline="0" dirty="0">
                <a:solidFill>
                  <a:srgbClr val="C5191A"/>
                </a:solidFill>
                <a:latin typeface="Klavika Basic Regular"/>
              </a:rPr>
              <a:t>raete@bistum-trier.de | Telefon 06 51 | 7105-183 </a:t>
            </a:r>
          </a:p>
          <a:p>
            <a:endParaRPr lang="nb-NO" dirty="0">
              <a:solidFill>
                <a:srgbClr val="C5191A"/>
              </a:solidFill>
              <a:latin typeface="Klavika Basic Regular"/>
            </a:endParaRPr>
          </a:p>
          <a:p>
            <a:r>
              <a:rPr lang="nb-NO" sz="1900" dirty="0">
                <a:solidFill>
                  <a:srgbClr val="C5191A"/>
                </a:solidFill>
                <a:latin typeface="Klavika Basic Regular"/>
              </a:rPr>
              <a:t>Wenden Sie sich gerne an uns, wenn wir Sie unterstützen können!</a:t>
            </a:r>
            <a:endParaRPr lang="de-DE" sz="1900" dirty="0">
              <a:solidFill>
                <a:srgbClr val="222222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0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5a7bbbc-b15c-4d2a-98db-1e462bdb66fa}" enabled="0" method="" siteId="{f5a7bbbc-b15c-4d2a-98db-1e462bdb66f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1519</Words>
  <Application>Microsoft Office PowerPoint</Application>
  <PresentationFormat>Bildschirmpräsentation (4:3)</PresentationFormat>
  <Paragraphs>379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44" baseType="lpstr">
      <vt:lpstr>Almaden Sans</vt:lpstr>
      <vt:lpstr>Arial</vt:lpstr>
      <vt:lpstr>Calibri</vt:lpstr>
      <vt:lpstr>Gill Sans MT</vt:lpstr>
      <vt:lpstr>Hoefler Text</vt:lpstr>
      <vt:lpstr>Klavika Basic Bold</vt:lpstr>
      <vt:lpstr>Klavika Basic Regular</vt:lpstr>
      <vt:lpstr>Klavika Bd</vt:lpstr>
      <vt:lpstr>Klavika Lt</vt:lpstr>
      <vt:lpstr>Myriad Pro</vt:lpstr>
      <vt:lpstr>Symbol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Verschiedene Formen: verstetigt oder projekthaft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Fößel</dc:creator>
  <cp:lastModifiedBy>Thomas Fößel</cp:lastModifiedBy>
  <cp:revision>23</cp:revision>
  <dcterms:created xsi:type="dcterms:W3CDTF">2022-04-26T13:39:10Z</dcterms:created>
  <dcterms:modified xsi:type="dcterms:W3CDTF">2024-02-06T17:34:06Z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2021-09-16T00:00:00Z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2022-04-26T00:00:00Z</vt:filetime>
  </property>
</Properties>
</file>