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1" r:id="rId3"/>
    <p:sldId id="258" r:id="rId4"/>
    <p:sldId id="259" r:id="rId5"/>
    <p:sldId id="260" r:id="rId6"/>
  </p:sldIdLst>
  <p:sldSz cx="9144000" cy="6858000" type="screen4x3"/>
  <p:notesSz cx="10234613" cy="7104063"/>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Fößel" userId="a0af8eb58100e859" providerId="LiveId" clId="{F190EA4F-0040-4777-AB74-96733F9A4F4F}"/>
    <pc:docChg chg="modSld">
      <pc:chgData name="Thomas Fößel" userId="a0af8eb58100e859" providerId="LiveId" clId="{F190EA4F-0040-4777-AB74-96733F9A4F4F}" dt="2022-04-26T13:41:05.011" v="16" actId="20577"/>
      <pc:docMkLst>
        <pc:docMk/>
      </pc:docMkLst>
      <pc:sldChg chg="modSp mod">
        <pc:chgData name="Thomas Fößel" userId="a0af8eb58100e859" providerId="LiveId" clId="{F190EA4F-0040-4777-AB74-96733F9A4F4F}" dt="2022-04-26T13:41:05.011" v="16" actId="20577"/>
        <pc:sldMkLst>
          <pc:docMk/>
          <pc:sldMk cId="0" sldId="256"/>
        </pc:sldMkLst>
        <pc:spChg chg="mod">
          <ac:chgData name="Thomas Fößel" userId="a0af8eb58100e859" providerId="LiveId" clId="{F190EA4F-0040-4777-AB74-96733F9A4F4F}" dt="2022-04-26T13:41:05.011" v="16" actId="20577"/>
          <ac:spMkLst>
            <pc:docMk/>
            <pc:sldMk cId="0" sldId="256"/>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2.png"/><Relationship Id="rId21" Type="http://schemas.openxmlformats.org/officeDocument/2006/relationships/image" Target="../media/image20.png"/><Relationship Id="rId34" Type="http://schemas.openxmlformats.org/officeDocument/2006/relationships/image" Target="../media/image33.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1.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png"/><Relationship Id="rId36" Type="http://schemas.openxmlformats.org/officeDocument/2006/relationships/image" Target="../media/image35.pn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30.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 Id="rId35" Type="http://schemas.openxmlformats.org/officeDocument/2006/relationships/image" Target="../media/image34.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1299" y="919136"/>
            <a:ext cx="7321400" cy="171513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6/7/2022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50" b="0" i="0">
                <a:solidFill>
                  <a:srgbClr val="C9252B"/>
                </a:solidFill>
                <a:latin typeface="Klavika Lt"/>
                <a:cs typeface="Klavika Lt"/>
              </a:defRPr>
            </a:lvl1pPr>
          </a:lstStyle>
          <a:p>
            <a:endParaRPr/>
          </a:p>
        </p:txBody>
      </p:sp>
      <p:sp>
        <p:nvSpPr>
          <p:cNvPr id="3" name="Holder 3"/>
          <p:cNvSpPr>
            <a:spLocks noGrp="1"/>
          </p:cNvSpPr>
          <p:nvPr>
            <p:ph type="body" idx="1"/>
          </p:nvPr>
        </p:nvSpPr>
        <p:spPr/>
        <p:txBody>
          <a:bodyPr lIns="0" tIns="0" rIns="0" bIns="0"/>
          <a:lstStyle>
            <a:lvl1pPr>
              <a:defRPr sz="2200" b="1" i="0">
                <a:solidFill>
                  <a:srgbClr val="C9252B"/>
                </a:solidFill>
                <a:latin typeface="Klavika Bd"/>
                <a:cs typeface="Klavika Bd"/>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6/7/2022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50" b="0" i="0">
                <a:solidFill>
                  <a:srgbClr val="C9252B"/>
                </a:solidFill>
                <a:latin typeface="Klavika Lt"/>
                <a:cs typeface="Klavika Lt"/>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6/7/2022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50" b="0" i="0">
                <a:solidFill>
                  <a:srgbClr val="C9252B"/>
                </a:solidFill>
                <a:latin typeface="Klavika Lt"/>
                <a:cs typeface="Klavika L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6/7/2022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59994" y="360006"/>
            <a:ext cx="8424545" cy="6138545"/>
          </a:xfrm>
          <a:custGeom>
            <a:avLst/>
            <a:gdLst/>
            <a:ahLst/>
            <a:cxnLst/>
            <a:rect l="l" t="t" r="r" b="b"/>
            <a:pathLst>
              <a:path w="8424545" h="6138545">
                <a:moveTo>
                  <a:pt x="8423998" y="0"/>
                </a:moveTo>
                <a:lnTo>
                  <a:pt x="0" y="0"/>
                </a:lnTo>
                <a:lnTo>
                  <a:pt x="0" y="6137998"/>
                </a:lnTo>
                <a:lnTo>
                  <a:pt x="8423998" y="6137998"/>
                </a:lnTo>
                <a:lnTo>
                  <a:pt x="8423998" y="0"/>
                </a:lnTo>
                <a:close/>
              </a:path>
            </a:pathLst>
          </a:custGeom>
          <a:solidFill>
            <a:srgbClr val="E5E1D8"/>
          </a:solidFill>
        </p:spPr>
        <p:txBody>
          <a:bodyPr wrap="square" lIns="0" tIns="0" rIns="0" bIns="0" rtlCol="0"/>
          <a:lstStyle/>
          <a:p>
            <a:endParaRPr/>
          </a:p>
        </p:txBody>
      </p:sp>
      <p:sp>
        <p:nvSpPr>
          <p:cNvPr id="17" name="bg object 17"/>
          <p:cNvSpPr/>
          <p:nvPr/>
        </p:nvSpPr>
        <p:spPr>
          <a:xfrm>
            <a:off x="6289924" y="5006034"/>
            <a:ext cx="355600" cy="429895"/>
          </a:xfrm>
          <a:custGeom>
            <a:avLst/>
            <a:gdLst/>
            <a:ahLst/>
            <a:cxnLst/>
            <a:rect l="l" t="t" r="r" b="b"/>
            <a:pathLst>
              <a:path w="355600" h="429895">
                <a:moveTo>
                  <a:pt x="30713" y="303713"/>
                </a:moveTo>
                <a:lnTo>
                  <a:pt x="11955" y="258024"/>
                </a:lnTo>
                <a:lnTo>
                  <a:pt x="1318" y="208600"/>
                </a:lnTo>
                <a:lnTo>
                  <a:pt x="0" y="159506"/>
                </a:lnTo>
                <a:lnTo>
                  <a:pt x="7783" y="114756"/>
                </a:lnTo>
                <a:lnTo>
                  <a:pt x="23766" y="75603"/>
                </a:lnTo>
                <a:lnTo>
                  <a:pt x="47047" y="43299"/>
                </a:lnTo>
                <a:lnTo>
                  <a:pt x="76724" y="19095"/>
                </a:lnTo>
                <a:lnTo>
                  <a:pt x="111894" y="4245"/>
                </a:lnTo>
                <a:lnTo>
                  <a:pt x="151656" y="0"/>
                </a:lnTo>
                <a:lnTo>
                  <a:pt x="192789" y="7101"/>
                </a:lnTo>
                <a:lnTo>
                  <a:pt x="231879" y="24576"/>
                </a:lnTo>
                <a:lnTo>
                  <a:pt x="267710" y="51096"/>
                </a:lnTo>
                <a:lnTo>
                  <a:pt x="299066" y="85334"/>
                </a:lnTo>
                <a:lnTo>
                  <a:pt x="324732" y="125962"/>
                </a:lnTo>
                <a:lnTo>
                  <a:pt x="343491" y="171652"/>
                </a:lnTo>
                <a:lnTo>
                  <a:pt x="354128" y="221076"/>
                </a:lnTo>
                <a:lnTo>
                  <a:pt x="355447" y="270174"/>
                </a:lnTo>
                <a:lnTo>
                  <a:pt x="347663" y="314926"/>
                </a:lnTo>
                <a:lnTo>
                  <a:pt x="331678" y="354080"/>
                </a:lnTo>
                <a:lnTo>
                  <a:pt x="308396" y="386384"/>
                </a:lnTo>
                <a:lnTo>
                  <a:pt x="278718" y="410586"/>
                </a:lnTo>
                <a:lnTo>
                  <a:pt x="243548" y="425434"/>
                </a:lnTo>
                <a:lnTo>
                  <a:pt x="203790" y="429677"/>
                </a:lnTo>
                <a:lnTo>
                  <a:pt x="162655" y="422572"/>
                </a:lnTo>
                <a:lnTo>
                  <a:pt x="123565" y="405096"/>
                </a:lnTo>
                <a:lnTo>
                  <a:pt x="87734" y="378576"/>
                </a:lnTo>
                <a:lnTo>
                  <a:pt x="56378" y="344339"/>
                </a:lnTo>
                <a:lnTo>
                  <a:pt x="30713" y="303713"/>
                </a:lnTo>
                <a:close/>
              </a:path>
            </a:pathLst>
          </a:custGeom>
          <a:solidFill>
            <a:srgbClr val="C9252B"/>
          </a:solidFill>
        </p:spPr>
        <p:txBody>
          <a:bodyPr wrap="square" lIns="0" tIns="0" rIns="0" bIns="0" rtlCol="0"/>
          <a:lstStyle/>
          <a:p>
            <a:endParaRPr/>
          </a:p>
        </p:txBody>
      </p:sp>
      <p:sp>
        <p:nvSpPr>
          <p:cNvPr id="18" name="bg object 18"/>
          <p:cNvSpPr/>
          <p:nvPr/>
        </p:nvSpPr>
        <p:spPr>
          <a:xfrm>
            <a:off x="5910491" y="5003215"/>
            <a:ext cx="282575" cy="344170"/>
          </a:xfrm>
          <a:custGeom>
            <a:avLst/>
            <a:gdLst/>
            <a:ahLst/>
            <a:cxnLst/>
            <a:rect l="l" t="t" r="r" b="b"/>
            <a:pathLst>
              <a:path w="282575" h="344170">
                <a:moveTo>
                  <a:pt x="29795" y="254325"/>
                </a:moveTo>
                <a:lnTo>
                  <a:pt x="10586" y="212767"/>
                </a:lnTo>
                <a:lnTo>
                  <a:pt x="0" y="166900"/>
                </a:lnTo>
                <a:lnTo>
                  <a:pt x="596" y="112821"/>
                </a:lnTo>
                <a:lnTo>
                  <a:pt x="14901" y="66345"/>
                </a:lnTo>
                <a:lnTo>
                  <a:pt x="40936" y="30219"/>
                </a:lnTo>
                <a:lnTo>
                  <a:pt x="76717" y="7188"/>
                </a:lnTo>
                <a:lnTo>
                  <a:pt x="120263" y="0"/>
                </a:lnTo>
                <a:lnTo>
                  <a:pt x="158525" y="7469"/>
                </a:lnTo>
                <a:lnTo>
                  <a:pt x="194340" y="25991"/>
                </a:lnTo>
                <a:lnTo>
                  <a:pt x="226164" y="53878"/>
                </a:lnTo>
                <a:lnTo>
                  <a:pt x="252451" y="89446"/>
                </a:lnTo>
                <a:lnTo>
                  <a:pt x="271658" y="131008"/>
                </a:lnTo>
                <a:lnTo>
                  <a:pt x="282240" y="176878"/>
                </a:lnTo>
                <a:lnTo>
                  <a:pt x="281640" y="230948"/>
                </a:lnTo>
                <a:lnTo>
                  <a:pt x="267334" y="277421"/>
                </a:lnTo>
                <a:lnTo>
                  <a:pt x="241301" y="313546"/>
                </a:lnTo>
                <a:lnTo>
                  <a:pt x="205523" y="336573"/>
                </a:lnTo>
                <a:lnTo>
                  <a:pt x="161977" y="343750"/>
                </a:lnTo>
                <a:lnTo>
                  <a:pt x="123718" y="336286"/>
                </a:lnTo>
                <a:lnTo>
                  <a:pt x="87905" y="317770"/>
                </a:lnTo>
                <a:lnTo>
                  <a:pt x="56083" y="289888"/>
                </a:lnTo>
                <a:lnTo>
                  <a:pt x="29795" y="254325"/>
                </a:lnTo>
                <a:close/>
              </a:path>
            </a:pathLst>
          </a:custGeom>
          <a:solidFill>
            <a:srgbClr val="C9252B"/>
          </a:solidFill>
        </p:spPr>
        <p:txBody>
          <a:bodyPr wrap="square" lIns="0" tIns="0" rIns="0" bIns="0" rtlCol="0"/>
          <a:lstStyle/>
          <a:p>
            <a:endParaRPr/>
          </a:p>
        </p:txBody>
      </p:sp>
      <p:sp>
        <p:nvSpPr>
          <p:cNvPr id="19" name="bg object 19"/>
          <p:cNvSpPr/>
          <p:nvPr/>
        </p:nvSpPr>
        <p:spPr>
          <a:xfrm>
            <a:off x="5544648" y="4894215"/>
            <a:ext cx="226060" cy="275590"/>
          </a:xfrm>
          <a:custGeom>
            <a:avLst/>
            <a:gdLst/>
            <a:ahLst/>
            <a:cxnLst/>
            <a:rect l="l" t="t" r="r" b="b"/>
            <a:pathLst>
              <a:path w="226060" h="275589">
                <a:moveTo>
                  <a:pt x="15369" y="187345"/>
                </a:moveTo>
                <a:lnTo>
                  <a:pt x="0" y="133509"/>
                </a:lnTo>
                <a:lnTo>
                  <a:pt x="2380" y="80301"/>
                </a:lnTo>
                <a:lnTo>
                  <a:pt x="21271" y="37448"/>
                </a:lnTo>
                <a:lnTo>
                  <a:pt x="53578" y="9249"/>
                </a:lnTo>
                <a:lnTo>
                  <a:pt x="96207" y="0"/>
                </a:lnTo>
                <a:lnTo>
                  <a:pt x="141466" y="12359"/>
                </a:lnTo>
                <a:lnTo>
                  <a:pt x="180931" y="43095"/>
                </a:lnTo>
                <a:lnTo>
                  <a:pt x="210433" y="87657"/>
                </a:lnTo>
                <a:lnTo>
                  <a:pt x="225804" y="141494"/>
                </a:lnTo>
                <a:lnTo>
                  <a:pt x="223425" y="194706"/>
                </a:lnTo>
                <a:lnTo>
                  <a:pt x="204531" y="237555"/>
                </a:lnTo>
                <a:lnTo>
                  <a:pt x="172218" y="265749"/>
                </a:lnTo>
                <a:lnTo>
                  <a:pt x="129580" y="274998"/>
                </a:lnTo>
                <a:lnTo>
                  <a:pt x="84324" y="262640"/>
                </a:lnTo>
                <a:lnTo>
                  <a:pt x="44865" y="231906"/>
                </a:lnTo>
                <a:lnTo>
                  <a:pt x="15369" y="187345"/>
                </a:lnTo>
                <a:close/>
              </a:path>
            </a:pathLst>
          </a:custGeom>
          <a:solidFill>
            <a:srgbClr val="C9252B"/>
          </a:solidFill>
        </p:spPr>
        <p:txBody>
          <a:bodyPr wrap="square" lIns="0" tIns="0" rIns="0" bIns="0" rtlCol="0"/>
          <a:lstStyle/>
          <a:p>
            <a:endParaRPr/>
          </a:p>
        </p:txBody>
      </p:sp>
      <p:pic>
        <p:nvPicPr>
          <p:cNvPr id="20" name="bg object 20"/>
          <p:cNvPicPr/>
          <p:nvPr/>
        </p:nvPicPr>
        <p:blipFill>
          <a:blip r:embed="rId2" cstate="print"/>
          <a:stretch>
            <a:fillRect/>
          </a:stretch>
        </p:blipFill>
        <p:spPr>
          <a:xfrm>
            <a:off x="5198228" y="4705234"/>
            <a:ext cx="180636" cy="220009"/>
          </a:xfrm>
          <a:prstGeom prst="rect">
            <a:avLst/>
          </a:prstGeom>
        </p:spPr>
      </p:pic>
      <p:pic>
        <p:nvPicPr>
          <p:cNvPr id="21" name="bg object 21"/>
          <p:cNvPicPr/>
          <p:nvPr/>
        </p:nvPicPr>
        <p:blipFill>
          <a:blip r:embed="rId3" cstate="print"/>
          <a:stretch>
            <a:fillRect/>
          </a:stretch>
        </p:blipFill>
        <p:spPr>
          <a:xfrm>
            <a:off x="4861336" y="4401929"/>
            <a:ext cx="144516" cy="175996"/>
          </a:xfrm>
          <a:prstGeom prst="rect">
            <a:avLst/>
          </a:prstGeom>
        </p:spPr>
      </p:pic>
      <p:sp>
        <p:nvSpPr>
          <p:cNvPr id="22" name="bg object 22"/>
          <p:cNvSpPr/>
          <p:nvPr/>
        </p:nvSpPr>
        <p:spPr>
          <a:xfrm>
            <a:off x="6738567" y="5032508"/>
            <a:ext cx="282575" cy="344170"/>
          </a:xfrm>
          <a:custGeom>
            <a:avLst/>
            <a:gdLst/>
            <a:ahLst/>
            <a:cxnLst/>
            <a:rect l="l" t="t" r="r" b="b"/>
            <a:pathLst>
              <a:path w="282575" h="344170">
                <a:moveTo>
                  <a:pt x="29796" y="254316"/>
                </a:moveTo>
                <a:lnTo>
                  <a:pt x="10586" y="212756"/>
                </a:lnTo>
                <a:lnTo>
                  <a:pt x="0" y="166888"/>
                </a:lnTo>
                <a:lnTo>
                  <a:pt x="603" y="112811"/>
                </a:lnTo>
                <a:lnTo>
                  <a:pt x="14912" y="66335"/>
                </a:lnTo>
                <a:lnTo>
                  <a:pt x="40946" y="30209"/>
                </a:lnTo>
                <a:lnTo>
                  <a:pt x="76725" y="7181"/>
                </a:lnTo>
                <a:lnTo>
                  <a:pt x="120269" y="0"/>
                </a:lnTo>
                <a:lnTo>
                  <a:pt x="158530" y="7467"/>
                </a:lnTo>
                <a:lnTo>
                  <a:pt x="194344" y="25985"/>
                </a:lnTo>
                <a:lnTo>
                  <a:pt x="226167" y="53869"/>
                </a:lnTo>
                <a:lnTo>
                  <a:pt x="252455" y="89434"/>
                </a:lnTo>
                <a:lnTo>
                  <a:pt x="271666" y="130997"/>
                </a:lnTo>
                <a:lnTo>
                  <a:pt x="282257" y="176873"/>
                </a:lnTo>
                <a:lnTo>
                  <a:pt x="281650" y="230943"/>
                </a:lnTo>
                <a:lnTo>
                  <a:pt x="267339" y="277413"/>
                </a:lnTo>
                <a:lnTo>
                  <a:pt x="241303" y="313536"/>
                </a:lnTo>
                <a:lnTo>
                  <a:pt x="205524" y="336564"/>
                </a:lnTo>
                <a:lnTo>
                  <a:pt x="161983" y="343750"/>
                </a:lnTo>
                <a:lnTo>
                  <a:pt x="123723" y="336285"/>
                </a:lnTo>
                <a:lnTo>
                  <a:pt x="87909" y="317767"/>
                </a:lnTo>
                <a:lnTo>
                  <a:pt x="56085" y="289882"/>
                </a:lnTo>
                <a:lnTo>
                  <a:pt x="29796" y="254316"/>
                </a:lnTo>
                <a:close/>
              </a:path>
            </a:pathLst>
          </a:custGeom>
          <a:solidFill>
            <a:srgbClr val="C9252B"/>
          </a:solidFill>
        </p:spPr>
        <p:txBody>
          <a:bodyPr wrap="square" lIns="0" tIns="0" rIns="0" bIns="0" rtlCol="0"/>
          <a:lstStyle/>
          <a:p>
            <a:endParaRPr/>
          </a:p>
        </p:txBody>
      </p:sp>
      <p:sp>
        <p:nvSpPr>
          <p:cNvPr id="23" name="bg object 23"/>
          <p:cNvSpPr/>
          <p:nvPr/>
        </p:nvSpPr>
        <p:spPr>
          <a:xfrm>
            <a:off x="7129305" y="4950257"/>
            <a:ext cx="226060" cy="275590"/>
          </a:xfrm>
          <a:custGeom>
            <a:avLst/>
            <a:gdLst/>
            <a:ahLst/>
            <a:cxnLst/>
            <a:rect l="l" t="t" r="r" b="b"/>
            <a:pathLst>
              <a:path w="226059" h="275589">
                <a:moveTo>
                  <a:pt x="15362" y="187343"/>
                </a:moveTo>
                <a:lnTo>
                  <a:pt x="0" y="133509"/>
                </a:lnTo>
                <a:lnTo>
                  <a:pt x="2374" y="80304"/>
                </a:lnTo>
                <a:lnTo>
                  <a:pt x="21262" y="37453"/>
                </a:lnTo>
                <a:lnTo>
                  <a:pt x="53571" y="9252"/>
                </a:lnTo>
                <a:lnTo>
                  <a:pt x="96207" y="0"/>
                </a:lnTo>
                <a:lnTo>
                  <a:pt x="141466" y="12359"/>
                </a:lnTo>
                <a:lnTo>
                  <a:pt x="180929" y="43095"/>
                </a:lnTo>
                <a:lnTo>
                  <a:pt x="210426" y="87655"/>
                </a:lnTo>
                <a:lnTo>
                  <a:pt x="225788" y="141489"/>
                </a:lnTo>
                <a:lnTo>
                  <a:pt x="223418" y="194703"/>
                </a:lnTo>
                <a:lnTo>
                  <a:pt x="204529" y="237554"/>
                </a:lnTo>
                <a:lnTo>
                  <a:pt x="172218" y="265749"/>
                </a:lnTo>
                <a:lnTo>
                  <a:pt x="129580" y="274998"/>
                </a:lnTo>
                <a:lnTo>
                  <a:pt x="84321" y="262639"/>
                </a:lnTo>
                <a:lnTo>
                  <a:pt x="44859" y="231903"/>
                </a:lnTo>
                <a:lnTo>
                  <a:pt x="15362" y="187343"/>
                </a:lnTo>
                <a:close/>
              </a:path>
            </a:pathLst>
          </a:custGeom>
          <a:solidFill>
            <a:srgbClr val="C9252B"/>
          </a:solidFill>
        </p:spPr>
        <p:txBody>
          <a:bodyPr wrap="square" lIns="0" tIns="0" rIns="0" bIns="0" rtlCol="0"/>
          <a:lstStyle/>
          <a:p>
            <a:endParaRPr/>
          </a:p>
        </p:txBody>
      </p:sp>
      <p:pic>
        <p:nvPicPr>
          <p:cNvPr id="24" name="bg object 24"/>
          <p:cNvPicPr/>
          <p:nvPr/>
        </p:nvPicPr>
        <p:blipFill>
          <a:blip r:embed="rId4" cstate="print"/>
          <a:stretch>
            <a:fillRect/>
          </a:stretch>
        </p:blipFill>
        <p:spPr>
          <a:xfrm>
            <a:off x="7471287" y="4785621"/>
            <a:ext cx="180636" cy="220009"/>
          </a:xfrm>
          <a:prstGeom prst="rect">
            <a:avLst/>
          </a:prstGeom>
        </p:spPr>
      </p:pic>
      <p:pic>
        <p:nvPicPr>
          <p:cNvPr id="25" name="bg object 25"/>
          <p:cNvPicPr/>
          <p:nvPr/>
        </p:nvPicPr>
        <p:blipFill>
          <a:blip r:embed="rId5" cstate="print"/>
          <a:stretch>
            <a:fillRect/>
          </a:stretch>
        </p:blipFill>
        <p:spPr>
          <a:xfrm>
            <a:off x="7768066" y="4504726"/>
            <a:ext cx="144511" cy="175996"/>
          </a:xfrm>
          <a:prstGeom prst="rect">
            <a:avLst/>
          </a:prstGeom>
        </p:spPr>
      </p:pic>
      <p:pic>
        <p:nvPicPr>
          <p:cNvPr id="26" name="bg object 26"/>
          <p:cNvPicPr/>
          <p:nvPr/>
        </p:nvPicPr>
        <p:blipFill>
          <a:blip r:embed="rId6" cstate="print"/>
          <a:stretch>
            <a:fillRect/>
          </a:stretch>
        </p:blipFill>
        <p:spPr>
          <a:xfrm>
            <a:off x="7974666" y="4226536"/>
            <a:ext cx="115614" cy="140789"/>
          </a:xfrm>
          <a:prstGeom prst="rect">
            <a:avLst/>
          </a:prstGeom>
        </p:spPr>
      </p:pic>
      <p:pic>
        <p:nvPicPr>
          <p:cNvPr id="27" name="bg object 27"/>
          <p:cNvPicPr/>
          <p:nvPr/>
        </p:nvPicPr>
        <p:blipFill>
          <a:blip r:embed="rId7" cstate="print"/>
          <a:stretch>
            <a:fillRect/>
          </a:stretch>
        </p:blipFill>
        <p:spPr>
          <a:xfrm>
            <a:off x="8121219" y="3932197"/>
            <a:ext cx="92482" cy="112631"/>
          </a:xfrm>
          <a:prstGeom prst="rect">
            <a:avLst/>
          </a:prstGeom>
        </p:spPr>
      </p:pic>
      <p:pic>
        <p:nvPicPr>
          <p:cNvPr id="28" name="bg object 28"/>
          <p:cNvPicPr/>
          <p:nvPr/>
        </p:nvPicPr>
        <p:blipFill>
          <a:blip r:embed="rId8" cstate="print"/>
          <a:stretch>
            <a:fillRect/>
          </a:stretch>
        </p:blipFill>
        <p:spPr>
          <a:xfrm>
            <a:off x="8220833" y="3611753"/>
            <a:ext cx="73987" cy="90109"/>
          </a:xfrm>
          <a:prstGeom prst="rect">
            <a:avLst/>
          </a:prstGeom>
        </p:spPr>
      </p:pic>
      <p:sp>
        <p:nvSpPr>
          <p:cNvPr id="29" name="bg object 29"/>
          <p:cNvSpPr/>
          <p:nvPr/>
        </p:nvSpPr>
        <p:spPr>
          <a:xfrm>
            <a:off x="8270771" y="3311518"/>
            <a:ext cx="59690" cy="72390"/>
          </a:xfrm>
          <a:custGeom>
            <a:avLst/>
            <a:gdLst/>
            <a:ahLst/>
            <a:cxnLst/>
            <a:rect l="l" t="t" r="r" b="b"/>
            <a:pathLst>
              <a:path w="59690" h="72389">
                <a:moveTo>
                  <a:pt x="4023" y="49121"/>
                </a:moveTo>
                <a:lnTo>
                  <a:pt x="0" y="35009"/>
                </a:lnTo>
                <a:lnTo>
                  <a:pt x="615" y="21053"/>
                </a:lnTo>
                <a:lnTo>
                  <a:pt x="5562" y="9817"/>
                </a:lnTo>
                <a:lnTo>
                  <a:pt x="14031" y="2424"/>
                </a:lnTo>
                <a:lnTo>
                  <a:pt x="25209" y="0"/>
                </a:lnTo>
                <a:lnTo>
                  <a:pt x="37076" y="3238"/>
                </a:lnTo>
                <a:lnTo>
                  <a:pt x="47421" y="11294"/>
                </a:lnTo>
                <a:lnTo>
                  <a:pt x="55153" y="22976"/>
                </a:lnTo>
                <a:lnTo>
                  <a:pt x="59178" y="37092"/>
                </a:lnTo>
                <a:lnTo>
                  <a:pt x="58558" y="51037"/>
                </a:lnTo>
                <a:lnTo>
                  <a:pt x="53609" y="62271"/>
                </a:lnTo>
                <a:lnTo>
                  <a:pt x="45143" y="69669"/>
                </a:lnTo>
                <a:lnTo>
                  <a:pt x="33969" y="72102"/>
                </a:lnTo>
                <a:lnTo>
                  <a:pt x="22102" y="68861"/>
                </a:lnTo>
                <a:lnTo>
                  <a:pt x="11755" y="60803"/>
                </a:lnTo>
                <a:lnTo>
                  <a:pt x="4023" y="49121"/>
                </a:lnTo>
                <a:close/>
              </a:path>
            </a:pathLst>
          </a:custGeom>
          <a:solidFill>
            <a:srgbClr val="C9252B"/>
          </a:solidFill>
        </p:spPr>
        <p:txBody>
          <a:bodyPr wrap="square" lIns="0" tIns="0" rIns="0" bIns="0" rtlCol="0"/>
          <a:lstStyle/>
          <a:p>
            <a:endParaRPr/>
          </a:p>
        </p:txBody>
      </p:sp>
      <p:sp>
        <p:nvSpPr>
          <p:cNvPr id="30" name="bg object 30"/>
          <p:cNvSpPr/>
          <p:nvPr/>
        </p:nvSpPr>
        <p:spPr>
          <a:xfrm>
            <a:off x="8270442" y="2980768"/>
            <a:ext cx="47625" cy="57785"/>
          </a:xfrm>
          <a:custGeom>
            <a:avLst/>
            <a:gdLst/>
            <a:ahLst/>
            <a:cxnLst/>
            <a:rect l="l" t="t" r="r" b="b"/>
            <a:pathLst>
              <a:path w="47625" h="57785">
                <a:moveTo>
                  <a:pt x="3219" y="39277"/>
                </a:moveTo>
                <a:lnTo>
                  <a:pt x="0" y="27977"/>
                </a:lnTo>
                <a:lnTo>
                  <a:pt x="500" y="16826"/>
                </a:lnTo>
                <a:lnTo>
                  <a:pt x="4461" y="7844"/>
                </a:lnTo>
                <a:lnTo>
                  <a:pt x="11237" y="1934"/>
                </a:lnTo>
                <a:lnTo>
                  <a:pt x="20181" y="0"/>
                </a:lnTo>
                <a:lnTo>
                  <a:pt x="29669" y="2586"/>
                </a:lnTo>
                <a:lnTo>
                  <a:pt x="37943" y="9030"/>
                </a:lnTo>
                <a:lnTo>
                  <a:pt x="44127" y="18374"/>
                </a:lnTo>
                <a:lnTo>
                  <a:pt x="47347" y="29659"/>
                </a:lnTo>
                <a:lnTo>
                  <a:pt x="46853" y="40823"/>
                </a:lnTo>
                <a:lnTo>
                  <a:pt x="42894" y="49812"/>
                </a:lnTo>
                <a:lnTo>
                  <a:pt x="36119" y="55725"/>
                </a:lnTo>
                <a:lnTo>
                  <a:pt x="27176" y="57659"/>
                </a:lnTo>
                <a:lnTo>
                  <a:pt x="17679" y="55071"/>
                </a:lnTo>
                <a:lnTo>
                  <a:pt x="9402" y="48626"/>
                </a:lnTo>
                <a:lnTo>
                  <a:pt x="3219" y="39277"/>
                </a:lnTo>
                <a:close/>
              </a:path>
            </a:pathLst>
          </a:custGeom>
          <a:solidFill>
            <a:srgbClr val="C9252B"/>
          </a:solidFill>
        </p:spPr>
        <p:txBody>
          <a:bodyPr wrap="square" lIns="0" tIns="0" rIns="0" bIns="0" rtlCol="0"/>
          <a:lstStyle/>
          <a:p>
            <a:endParaRPr/>
          </a:p>
        </p:txBody>
      </p:sp>
      <p:sp>
        <p:nvSpPr>
          <p:cNvPr id="31" name="bg object 31"/>
          <p:cNvSpPr/>
          <p:nvPr/>
        </p:nvSpPr>
        <p:spPr>
          <a:xfrm>
            <a:off x="6937177" y="4404476"/>
            <a:ext cx="283210" cy="344170"/>
          </a:xfrm>
          <a:custGeom>
            <a:avLst/>
            <a:gdLst/>
            <a:ahLst/>
            <a:cxnLst/>
            <a:rect l="l" t="t" r="r" b="b"/>
            <a:pathLst>
              <a:path w="283209" h="344170">
                <a:moveTo>
                  <a:pt x="15874" y="226191"/>
                </a:moveTo>
                <a:lnTo>
                  <a:pt x="814" y="171827"/>
                </a:lnTo>
                <a:lnTo>
                  <a:pt x="0" y="119325"/>
                </a:lnTo>
                <a:lnTo>
                  <a:pt x="12479" y="72265"/>
                </a:lnTo>
                <a:lnTo>
                  <a:pt x="37302" y="34228"/>
                </a:lnTo>
                <a:lnTo>
                  <a:pt x="73519" y="8792"/>
                </a:lnTo>
                <a:lnTo>
                  <a:pt x="116663" y="0"/>
                </a:lnTo>
                <a:lnTo>
                  <a:pt x="160763" y="8313"/>
                </a:lnTo>
                <a:lnTo>
                  <a:pt x="202634" y="31933"/>
                </a:lnTo>
                <a:lnTo>
                  <a:pt x="239093" y="69061"/>
                </a:lnTo>
                <a:lnTo>
                  <a:pt x="266955" y="117898"/>
                </a:lnTo>
                <a:lnTo>
                  <a:pt x="282014" y="172262"/>
                </a:lnTo>
                <a:lnTo>
                  <a:pt x="282829" y="224764"/>
                </a:lnTo>
                <a:lnTo>
                  <a:pt x="270350" y="271823"/>
                </a:lnTo>
                <a:lnTo>
                  <a:pt x="245527" y="309861"/>
                </a:lnTo>
                <a:lnTo>
                  <a:pt x="209309" y="335297"/>
                </a:lnTo>
                <a:lnTo>
                  <a:pt x="166169" y="344088"/>
                </a:lnTo>
                <a:lnTo>
                  <a:pt x="122067" y="335775"/>
                </a:lnTo>
                <a:lnTo>
                  <a:pt x="80193" y="312157"/>
                </a:lnTo>
                <a:lnTo>
                  <a:pt x="43732" y="275030"/>
                </a:lnTo>
                <a:lnTo>
                  <a:pt x="15874" y="226191"/>
                </a:lnTo>
                <a:close/>
              </a:path>
            </a:pathLst>
          </a:custGeom>
          <a:solidFill>
            <a:srgbClr val="C9252B"/>
          </a:solidFill>
        </p:spPr>
        <p:txBody>
          <a:bodyPr wrap="square" lIns="0" tIns="0" rIns="0" bIns="0" rtlCol="0"/>
          <a:lstStyle/>
          <a:p>
            <a:endParaRPr/>
          </a:p>
        </p:txBody>
      </p:sp>
      <p:sp>
        <p:nvSpPr>
          <p:cNvPr id="32" name="bg object 32"/>
          <p:cNvSpPr/>
          <p:nvPr/>
        </p:nvSpPr>
        <p:spPr>
          <a:xfrm>
            <a:off x="6661670" y="4542148"/>
            <a:ext cx="227965" cy="274955"/>
          </a:xfrm>
          <a:custGeom>
            <a:avLst/>
            <a:gdLst/>
            <a:ahLst/>
            <a:cxnLst/>
            <a:rect l="l" t="t" r="r" b="b"/>
            <a:pathLst>
              <a:path w="227965" h="274954">
                <a:moveTo>
                  <a:pt x="13254" y="180513"/>
                </a:moveTo>
                <a:lnTo>
                  <a:pt x="0" y="126271"/>
                </a:lnTo>
                <a:lnTo>
                  <a:pt x="4258" y="75476"/>
                </a:lnTo>
                <a:lnTo>
                  <a:pt x="24545" y="33722"/>
                </a:lnTo>
                <a:lnTo>
                  <a:pt x="59374" y="6603"/>
                </a:lnTo>
                <a:lnTo>
                  <a:pt x="102735" y="0"/>
                </a:lnTo>
                <a:lnTo>
                  <a:pt x="146299" y="14222"/>
                </a:lnTo>
                <a:lnTo>
                  <a:pt x="185088" y="46458"/>
                </a:lnTo>
                <a:lnTo>
                  <a:pt x="214119" y="93892"/>
                </a:lnTo>
                <a:lnTo>
                  <a:pt x="227367" y="148131"/>
                </a:lnTo>
                <a:lnTo>
                  <a:pt x="223109" y="198927"/>
                </a:lnTo>
                <a:lnTo>
                  <a:pt x="202826" y="240682"/>
                </a:lnTo>
                <a:lnTo>
                  <a:pt x="167999" y="267802"/>
                </a:lnTo>
                <a:lnTo>
                  <a:pt x="124634" y="274396"/>
                </a:lnTo>
                <a:lnTo>
                  <a:pt x="81070" y="260174"/>
                </a:lnTo>
                <a:lnTo>
                  <a:pt x="42284" y="227944"/>
                </a:lnTo>
                <a:lnTo>
                  <a:pt x="13254" y="180513"/>
                </a:lnTo>
                <a:close/>
              </a:path>
            </a:pathLst>
          </a:custGeom>
          <a:solidFill>
            <a:srgbClr val="C9252B"/>
          </a:solidFill>
        </p:spPr>
        <p:txBody>
          <a:bodyPr wrap="square" lIns="0" tIns="0" rIns="0" bIns="0" rtlCol="0"/>
          <a:lstStyle/>
          <a:p>
            <a:endParaRPr/>
          </a:p>
        </p:txBody>
      </p:sp>
      <p:pic>
        <p:nvPicPr>
          <p:cNvPr id="33" name="bg object 33"/>
          <p:cNvPicPr/>
          <p:nvPr/>
        </p:nvPicPr>
        <p:blipFill>
          <a:blip r:embed="rId9" cstate="print"/>
          <a:stretch>
            <a:fillRect/>
          </a:stretch>
        </p:blipFill>
        <p:spPr>
          <a:xfrm>
            <a:off x="6374119" y="4586909"/>
            <a:ext cx="181883" cy="219513"/>
          </a:xfrm>
          <a:prstGeom prst="rect">
            <a:avLst/>
          </a:prstGeom>
        </p:spPr>
      </p:pic>
      <p:pic>
        <p:nvPicPr>
          <p:cNvPr id="34" name="bg object 34"/>
          <p:cNvPicPr/>
          <p:nvPr/>
        </p:nvPicPr>
        <p:blipFill>
          <a:blip r:embed="rId10" cstate="print"/>
          <a:stretch>
            <a:fillRect/>
          </a:stretch>
        </p:blipFill>
        <p:spPr>
          <a:xfrm>
            <a:off x="6082782" y="4559256"/>
            <a:ext cx="145514" cy="175615"/>
          </a:xfrm>
          <a:prstGeom prst="rect">
            <a:avLst/>
          </a:prstGeom>
        </p:spPr>
      </p:pic>
      <p:pic>
        <p:nvPicPr>
          <p:cNvPr id="35" name="bg object 35"/>
          <p:cNvPicPr/>
          <p:nvPr/>
        </p:nvPicPr>
        <p:blipFill>
          <a:blip r:embed="rId11" cstate="print"/>
          <a:stretch>
            <a:fillRect/>
          </a:stretch>
        </p:blipFill>
        <p:spPr>
          <a:xfrm>
            <a:off x="5772589" y="4435369"/>
            <a:ext cx="116414" cy="140498"/>
          </a:xfrm>
          <a:prstGeom prst="rect">
            <a:avLst/>
          </a:prstGeom>
        </p:spPr>
      </p:pic>
      <p:sp>
        <p:nvSpPr>
          <p:cNvPr id="36" name="bg object 36"/>
          <p:cNvSpPr/>
          <p:nvPr/>
        </p:nvSpPr>
        <p:spPr>
          <a:xfrm>
            <a:off x="7250983" y="4287991"/>
            <a:ext cx="227965" cy="274955"/>
          </a:xfrm>
          <a:custGeom>
            <a:avLst/>
            <a:gdLst/>
            <a:ahLst/>
            <a:cxnLst/>
            <a:rect l="l" t="t" r="r" b="b"/>
            <a:pathLst>
              <a:path w="227965" h="274954">
                <a:moveTo>
                  <a:pt x="13254" y="180511"/>
                </a:moveTo>
                <a:lnTo>
                  <a:pt x="0" y="126269"/>
                </a:lnTo>
                <a:lnTo>
                  <a:pt x="4258" y="75474"/>
                </a:lnTo>
                <a:lnTo>
                  <a:pt x="24545" y="33720"/>
                </a:lnTo>
                <a:lnTo>
                  <a:pt x="59374" y="6601"/>
                </a:lnTo>
                <a:lnTo>
                  <a:pt x="102730" y="0"/>
                </a:lnTo>
                <a:lnTo>
                  <a:pt x="146295" y="14222"/>
                </a:lnTo>
                <a:lnTo>
                  <a:pt x="185086" y="46456"/>
                </a:lnTo>
                <a:lnTo>
                  <a:pt x="214119" y="93890"/>
                </a:lnTo>
                <a:lnTo>
                  <a:pt x="227365" y="148130"/>
                </a:lnTo>
                <a:lnTo>
                  <a:pt x="223104" y="198926"/>
                </a:lnTo>
                <a:lnTo>
                  <a:pt x="202821" y="240682"/>
                </a:lnTo>
                <a:lnTo>
                  <a:pt x="167999" y="267800"/>
                </a:lnTo>
                <a:lnTo>
                  <a:pt x="124634" y="274394"/>
                </a:lnTo>
                <a:lnTo>
                  <a:pt x="81070" y="260172"/>
                </a:lnTo>
                <a:lnTo>
                  <a:pt x="42284" y="227942"/>
                </a:lnTo>
                <a:lnTo>
                  <a:pt x="13254" y="180511"/>
                </a:lnTo>
                <a:close/>
              </a:path>
            </a:pathLst>
          </a:custGeom>
          <a:solidFill>
            <a:srgbClr val="C9252B"/>
          </a:solidFill>
        </p:spPr>
        <p:txBody>
          <a:bodyPr wrap="square" lIns="0" tIns="0" rIns="0" bIns="0" rtlCol="0"/>
          <a:lstStyle/>
          <a:p>
            <a:endParaRPr/>
          </a:p>
        </p:txBody>
      </p:sp>
      <p:pic>
        <p:nvPicPr>
          <p:cNvPr id="37" name="bg object 37"/>
          <p:cNvPicPr/>
          <p:nvPr/>
        </p:nvPicPr>
        <p:blipFill>
          <a:blip r:embed="rId12" cstate="print"/>
          <a:stretch>
            <a:fillRect/>
          </a:stretch>
        </p:blipFill>
        <p:spPr>
          <a:xfrm>
            <a:off x="7501848" y="4100535"/>
            <a:ext cx="181891" cy="219519"/>
          </a:xfrm>
          <a:prstGeom prst="rect">
            <a:avLst/>
          </a:prstGeom>
        </p:spPr>
      </p:pic>
      <p:pic>
        <p:nvPicPr>
          <p:cNvPr id="38" name="bg object 38"/>
          <p:cNvPicPr/>
          <p:nvPr/>
        </p:nvPicPr>
        <p:blipFill>
          <a:blip r:embed="rId13" cstate="print"/>
          <a:stretch>
            <a:fillRect/>
          </a:stretch>
        </p:blipFill>
        <p:spPr>
          <a:xfrm>
            <a:off x="7700422" y="3861594"/>
            <a:ext cx="145523" cy="175617"/>
          </a:xfrm>
          <a:prstGeom prst="rect">
            <a:avLst/>
          </a:prstGeom>
        </p:spPr>
      </p:pic>
      <p:pic>
        <p:nvPicPr>
          <p:cNvPr id="39" name="bg object 39"/>
          <p:cNvPicPr/>
          <p:nvPr/>
        </p:nvPicPr>
        <p:blipFill>
          <a:blip r:embed="rId14" cstate="print"/>
          <a:stretch>
            <a:fillRect/>
          </a:stretch>
        </p:blipFill>
        <p:spPr>
          <a:xfrm>
            <a:off x="7841188" y="3543219"/>
            <a:ext cx="116416" cy="140499"/>
          </a:xfrm>
          <a:prstGeom prst="rect">
            <a:avLst/>
          </a:prstGeom>
        </p:spPr>
      </p:pic>
      <p:pic>
        <p:nvPicPr>
          <p:cNvPr id="40" name="bg object 40"/>
          <p:cNvPicPr/>
          <p:nvPr/>
        </p:nvPicPr>
        <p:blipFill>
          <a:blip r:embed="rId15" cstate="print"/>
          <a:stretch>
            <a:fillRect/>
          </a:stretch>
        </p:blipFill>
        <p:spPr>
          <a:xfrm>
            <a:off x="7919786" y="3256067"/>
            <a:ext cx="93136" cy="112391"/>
          </a:xfrm>
          <a:prstGeom prst="rect">
            <a:avLst/>
          </a:prstGeom>
        </p:spPr>
      </p:pic>
      <p:pic>
        <p:nvPicPr>
          <p:cNvPr id="41" name="bg object 41"/>
          <p:cNvPicPr/>
          <p:nvPr/>
        </p:nvPicPr>
        <p:blipFill>
          <a:blip r:embed="rId16" cstate="print"/>
          <a:stretch>
            <a:fillRect/>
          </a:stretch>
        </p:blipFill>
        <p:spPr>
          <a:xfrm>
            <a:off x="7952930" y="2975148"/>
            <a:ext cx="74505" cy="89914"/>
          </a:xfrm>
          <a:prstGeom prst="rect">
            <a:avLst/>
          </a:prstGeom>
        </p:spPr>
      </p:pic>
      <p:sp>
        <p:nvSpPr>
          <p:cNvPr id="42" name="bg object 42"/>
          <p:cNvSpPr/>
          <p:nvPr/>
        </p:nvSpPr>
        <p:spPr>
          <a:xfrm>
            <a:off x="7947452" y="2688292"/>
            <a:ext cx="59690" cy="72390"/>
          </a:xfrm>
          <a:custGeom>
            <a:avLst/>
            <a:gdLst/>
            <a:ahLst/>
            <a:cxnLst/>
            <a:rect l="l" t="t" r="r" b="b"/>
            <a:pathLst>
              <a:path w="59690" h="72389">
                <a:moveTo>
                  <a:pt x="3476" y="47325"/>
                </a:moveTo>
                <a:lnTo>
                  <a:pt x="0" y="33103"/>
                </a:lnTo>
                <a:lnTo>
                  <a:pt x="1113" y="19783"/>
                </a:lnTo>
                <a:lnTo>
                  <a:pt x="6429" y="8834"/>
                </a:lnTo>
                <a:lnTo>
                  <a:pt x="15561" y="1723"/>
                </a:lnTo>
                <a:lnTo>
                  <a:pt x="26929" y="0"/>
                </a:lnTo>
                <a:lnTo>
                  <a:pt x="38347" y="3725"/>
                </a:lnTo>
                <a:lnTo>
                  <a:pt x="48512" y="12170"/>
                </a:lnTo>
                <a:lnTo>
                  <a:pt x="56118" y="24606"/>
                </a:lnTo>
                <a:lnTo>
                  <a:pt x="59597" y="38833"/>
                </a:lnTo>
                <a:lnTo>
                  <a:pt x="58485" y="52152"/>
                </a:lnTo>
                <a:lnTo>
                  <a:pt x="53171" y="63097"/>
                </a:lnTo>
                <a:lnTo>
                  <a:pt x="44044" y="70203"/>
                </a:lnTo>
                <a:lnTo>
                  <a:pt x="32672" y="71933"/>
                </a:lnTo>
                <a:lnTo>
                  <a:pt x="21248" y="68206"/>
                </a:lnTo>
                <a:lnTo>
                  <a:pt x="11081" y="59758"/>
                </a:lnTo>
                <a:lnTo>
                  <a:pt x="3476" y="47325"/>
                </a:lnTo>
                <a:close/>
              </a:path>
            </a:pathLst>
          </a:custGeom>
          <a:solidFill>
            <a:srgbClr val="C9252B"/>
          </a:solidFill>
        </p:spPr>
        <p:txBody>
          <a:bodyPr wrap="square" lIns="0" tIns="0" rIns="0" bIns="0" rtlCol="0"/>
          <a:lstStyle/>
          <a:p>
            <a:endParaRPr/>
          </a:p>
        </p:txBody>
      </p:sp>
      <p:sp>
        <p:nvSpPr>
          <p:cNvPr id="43" name="bg object 43"/>
          <p:cNvSpPr/>
          <p:nvPr/>
        </p:nvSpPr>
        <p:spPr>
          <a:xfrm>
            <a:off x="7912002" y="2433657"/>
            <a:ext cx="48260" cy="57785"/>
          </a:xfrm>
          <a:custGeom>
            <a:avLst/>
            <a:gdLst/>
            <a:ahLst/>
            <a:cxnLst/>
            <a:rect l="l" t="t" r="r" b="b"/>
            <a:pathLst>
              <a:path w="48259" h="57785">
                <a:moveTo>
                  <a:pt x="2781" y="37865"/>
                </a:moveTo>
                <a:lnTo>
                  <a:pt x="0" y="26489"/>
                </a:lnTo>
                <a:lnTo>
                  <a:pt x="892" y="15832"/>
                </a:lnTo>
                <a:lnTo>
                  <a:pt x="5148" y="7073"/>
                </a:lnTo>
                <a:lnTo>
                  <a:pt x="12459" y="1387"/>
                </a:lnTo>
                <a:lnTo>
                  <a:pt x="21550" y="0"/>
                </a:lnTo>
                <a:lnTo>
                  <a:pt x="30688" y="2983"/>
                </a:lnTo>
                <a:lnTo>
                  <a:pt x="38825" y="9743"/>
                </a:lnTo>
                <a:lnTo>
                  <a:pt x="44915" y="19686"/>
                </a:lnTo>
                <a:lnTo>
                  <a:pt x="47690" y="31066"/>
                </a:lnTo>
                <a:lnTo>
                  <a:pt x="46796" y="41723"/>
                </a:lnTo>
                <a:lnTo>
                  <a:pt x="42542" y="50481"/>
                </a:lnTo>
                <a:lnTo>
                  <a:pt x="35237" y="56164"/>
                </a:lnTo>
                <a:lnTo>
                  <a:pt x="26145" y="57551"/>
                </a:lnTo>
                <a:lnTo>
                  <a:pt x="17008" y="54568"/>
                </a:lnTo>
                <a:lnTo>
                  <a:pt x="8871" y="47808"/>
                </a:lnTo>
                <a:lnTo>
                  <a:pt x="2781" y="37865"/>
                </a:lnTo>
                <a:close/>
              </a:path>
            </a:pathLst>
          </a:custGeom>
          <a:solidFill>
            <a:srgbClr val="C9252B"/>
          </a:solidFill>
        </p:spPr>
        <p:txBody>
          <a:bodyPr wrap="square" lIns="0" tIns="0" rIns="0" bIns="0" rtlCol="0"/>
          <a:lstStyle/>
          <a:p>
            <a:endParaRPr/>
          </a:p>
        </p:txBody>
      </p:sp>
      <p:sp>
        <p:nvSpPr>
          <p:cNvPr id="44" name="bg object 44"/>
          <p:cNvSpPr/>
          <p:nvPr/>
        </p:nvSpPr>
        <p:spPr>
          <a:xfrm>
            <a:off x="7834432" y="2170934"/>
            <a:ext cx="38735" cy="46355"/>
          </a:xfrm>
          <a:custGeom>
            <a:avLst/>
            <a:gdLst/>
            <a:ahLst/>
            <a:cxnLst/>
            <a:rect l="l" t="t" r="r" b="b"/>
            <a:pathLst>
              <a:path w="38734" h="46355">
                <a:moveTo>
                  <a:pt x="2222" y="30288"/>
                </a:moveTo>
                <a:lnTo>
                  <a:pt x="0" y="21190"/>
                </a:lnTo>
                <a:lnTo>
                  <a:pt x="713" y="12667"/>
                </a:lnTo>
                <a:lnTo>
                  <a:pt x="4113" y="5661"/>
                </a:lnTo>
                <a:lnTo>
                  <a:pt x="9952" y="1114"/>
                </a:lnTo>
                <a:lnTo>
                  <a:pt x="17233" y="0"/>
                </a:lnTo>
                <a:lnTo>
                  <a:pt x="24544" y="2383"/>
                </a:lnTo>
                <a:lnTo>
                  <a:pt x="31052" y="7791"/>
                </a:lnTo>
                <a:lnTo>
                  <a:pt x="35924" y="15752"/>
                </a:lnTo>
                <a:lnTo>
                  <a:pt x="38149" y="24857"/>
                </a:lnTo>
                <a:lnTo>
                  <a:pt x="37436" y="33382"/>
                </a:lnTo>
                <a:lnTo>
                  <a:pt x="34031" y="40388"/>
                </a:lnTo>
                <a:lnTo>
                  <a:pt x="28183" y="44931"/>
                </a:lnTo>
                <a:lnTo>
                  <a:pt x="20909" y="46044"/>
                </a:lnTo>
                <a:lnTo>
                  <a:pt x="13603" y="43662"/>
                </a:lnTo>
                <a:lnTo>
                  <a:pt x="7096" y="38254"/>
                </a:lnTo>
                <a:lnTo>
                  <a:pt x="2222" y="30288"/>
                </a:lnTo>
                <a:close/>
              </a:path>
            </a:pathLst>
          </a:custGeom>
          <a:solidFill>
            <a:srgbClr val="C9252B"/>
          </a:solidFill>
        </p:spPr>
        <p:txBody>
          <a:bodyPr wrap="square" lIns="0" tIns="0" rIns="0" bIns="0" rtlCol="0"/>
          <a:lstStyle/>
          <a:p>
            <a:endParaRPr/>
          </a:p>
        </p:txBody>
      </p:sp>
      <p:sp>
        <p:nvSpPr>
          <p:cNvPr id="45" name="bg object 45"/>
          <p:cNvSpPr/>
          <p:nvPr/>
        </p:nvSpPr>
        <p:spPr>
          <a:xfrm>
            <a:off x="7269883" y="3772218"/>
            <a:ext cx="228600" cy="273685"/>
          </a:xfrm>
          <a:custGeom>
            <a:avLst/>
            <a:gdLst/>
            <a:ahLst/>
            <a:cxnLst/>
            <a:rect l="l" t="t" r="r" b="b"/>
            <a:pathLst>
              <a:path w="228600" h="273685">
                <a:moveTo>
                  <a:pt x="10892" y="173479"/>
                </a:moveTo>
                <a:lnTo>
                  <a:pt x="0" y="120869"/>
                </a:lnTo>
                <a:lnTo>
                  <a:pt x="5802" y="70582"/>
                </a:lnTo>
                <a:lnTo>
                  <a:pt x="28604" y="28838"/>
                </a:lnTo>
                <a:lnTo>
                  <a:pt x="64823" y="4044"/>
                </a:lnTo>
                <a:lnTo>
                  <a:pt x="107222" y="0"/>
                </a:lnTo>
                <a:lnTo>
                  <a:pt x="150615" y="15982"/>
                </a:lnTo>
                <a:lnTo>
                  <a:pt x="189816" y="51271"/>
                </a:lnTo>
                <a:lnTo>
                  <a:pt x="217100" y="99973"/>
                </a:lnTo>
                <a:lnTo>
                  <a:pt x="227994" y="152576"/>
                </a:lnTo>
                <a:lnTo>
                  <a:pt x="222193" y="202863"/>
                </a:lnTo>
                <a:lnTo>
                  <a:pt x="199394" y="244613"/>
                </a:lnTo>
                <a:lnTo>
                  <a:pt x="163167" y="269396"/>
                </a:lnTo>
                <a:lnTo>
                  <a:pt x="120763" y="273439"/>
                </a:lnTo>
                <a:lnTo>
                  <a:pt x="77370" y="257466"/>
                </a:lnTo>
                <a:lnTo>
                  <a:pt x="38176" y="222198"/>
                </a:lnTo>
                <a:lnTo>
                  <a:pt x="10892" y="173479"/>
                </a:lnTo>
                <a:close/>
              </a:path>
            </a:pathLst>
          </a:custGeom>
          <a:solidFill>
            <a:srgbClr val="C9252B"/>
          </a:solidFill>
        </p:spPr>
        <p:txBody>
          <a:bodyPr wrap="square" lIns="0" tIns="0" rIns="0" bIns="0" rtlCol="0"/>
          <a:lstStyle/>
          <a:p>
            <a:endParaRPr/>
          </a:p>
        </p:txBody>
      </p:sp>
      <p:pic>
        <p:nvPicPr>
          <p:cNvPr id="46" name="bg object 46"/>
          <p:cNvPicPr/>
          <p:nvPr/>
        </p:nvPicPr>
        <p:blipFill>
          <a:blip r:embed="rId17" cstate="print"/>
          <a:stretch>
            <a:fillRect/>
          </a:stretch>
        </p:blipFill>
        <p:spPr>
          <a:xfrm>
            <a:off x="7103085" y="3983623"/>
            <a:ext cx="182394" cy="218744"/>
          </a:xfrm>
          <a:prstGeom prst="rect">
            <a:avLst/>
          </a:prstGeom>
        </p:spPr>
      </p:pic>
      <p:pic>
        <p:nvPicPr>
          <p:cNvPr id="47" name="bg object 47"/>
          <p:cNvPicPr/>
          <p:nvPr/>
        </p:nvPicPr>
        <p:blipFill>
          <a:blip r:embed="rId18" cstate="print"/>
          <a:stretch>
            <a:fillRect/>
          </a:stretch>
        </p:blipFill>
        <p:spPr>
          <a:xfrm>
            <a:off x="6907055" y="4123482"/>
            <a:ext cx="145918" cy="175004"/>
          </a:xfrm>
          <a:prstGeom prst="rect">
            <a:avLst/>
          </a:prstGeom>
        </p:spPr>
      </p:pic>
      <p:pic>
        <p:nvPicPr>
          <p:cNvPr id="48" name="bg object 48"/>
          <p:cNvPicPr/>
          <p:nvPr/>
        </p:nvPicPr>
        <p:blipFill>
          <a:blip r:embed="rId19" cstate="print"/>
          <a:stretch>
            <a:fillRect/>
          </a:stretch>
        </p:blipFill>
        <p:spPr>
          <a:xfrm>
            <a:off x="6692495" y="4205152"/>
            <a:ext cx="116732" cy="139991"/>
          </a:xfrm>
          <a:prstGeom prst="rect">
            <a:avLst/>
          </a:prstGeom>
        </p:spPr>
      </p:pic>
      <p:pic>
        <p:nvPicPr>
          <p:cNvPr id="49" name="bg object 49"/>
          <p:cNvPicPr/>
          <p:nvPr/>
        </p:nvPicPr>
        <p:blipFill>
          <a:blip r:embed="rId20" cstate="print"/>
          <a:stretch>
            <a:fillRect/>
          </a:stretch>
        </p:blipFill>
        <p:spPr>
          <a:xfrm>
            <a:off x="6443134" y="4214908"/>
            <a:ext cx="93388" cy="112003"/>
          </a:xfrm>
          <a:prstGeom prst="rect">
            <a:avLst/>
          </a:prstGeom>
        </p:spPr>
      </p:pic>
      <p:pic>
        <p:nvPicPr>
          <p:cNvPr id="50" name="bg object 50"/>
          <p:cNvPicPr/>
          <p:nvPr/>
        </p:nvPicPr>
        <p:blipFill>
          <a:blip r:embed="rId21" cstate="print"/>
          <a:stretch>
            <a:fillRect/>
          </a:stretch>
        </p:blipFill>
        <p:spPr>
          <a:xfrm>
            <a:off x="7459014" y="3582446"/>
            <a:ext cx="182400" cy="218746"/>
          </a:xfrm>
          <a:prstGeom prst="rect">
            <a:avLst/>
          </a:prstGeom>
        </p:spPr>
      </p:pic>
      <p:pic>
        <p:nvPicPr>
          <p:cNvPr id="51" name="bg object 51"/>
          <p:cNvPicPr/>
          <p:nvPr/>
        </p:nvPicPr>
        <p:blipFill>
          <a:blip r:embed="rId22" cstate="print"/>
          <a:stretch>
            <a:fillRect/>
          </a:stretch>
        </p:blipFill>
        <p:spPr>
          <a:xfrm>
            <a:off x="7588176" y="3355770"/>
            <a:ext cx="145927" cy="175002"/>
          </a:xfrm>
          <a:prstGeom prst="rect">
            <a:avLst/>
          </a:prstGeom>
        </p:spPr>
      </p:pic>
      <p:pic>
        <p:nvPicPr>
          <p:cNvPr id="52" name="bg object 52"/>
          <p:cNvPicPr/>
          <p:nvPr/>
        </p:nvPicPr>
        <p:blipFill>
          <a:blip r:embed="rId23" cstate="print"/>
          <a:stretch>
            <a:fillRect/>
          </a:stretch>
        </p:blipFill>
        <p:spPr>
          <a:xfrm>
            <a:off x="7669514" y="3103926"/>
            <a:ext cx="116733" cy="139994"/>
          </a:xfrm>
          <a:prstGeom prst="rect">
            <a:avLst/>
          </a:prstGeom>
        </p:spPr>
      </p:pic>
      <p:pic>
        <p:nvPicPr>
          <p:cNvPr id="53" name="bg object 53"/>
          <p:cNvPicPr/>
          <p:nvPr/>
        </p:nvPicPr>
        <p:blipFill>
          <a:blip r:embed="rId24" cstate="print"/>
          <a:stretch>
            <a:fillRect/>
          </a:stretch>
        </p:blipFill>
        <p:spPr>
          <a:xfrm>
            <a:off x="7692521" y="2806695"/>
            <a:ext cx="93386" cy="112000"/>
          </a:xfrm>
          <a:prstGeom prst="rect">
            <a:avLst/>
          </a:prstGeom>
        </p:spPr>
      </p:pic>
      <p:pic>
        <p:nvPicPr>
          <p:cNvPr id="54" name="bg object 54"/>
          <p:cNvPicPr/>
          <p:nvPr/>
        </p:nvPicPr>
        <p:blipFill>
          <a:blip r:embed="rId25" cstate="print"/>
          <a:stretch>
            <a:fillRect/>
          </a:stretch>
        </p:blipFill>
        <p:spPr>
          <a:xfrm>
            <a:off x="7679506" y="2554335"/>
            <a:ext cx="74716" cy="89607"/>
          </a:xfrm>
          <a:prstGeom prst="rect">
            <a:avLst/>
          </a:prstGeom>
        </p:spPr>
      </p:pic>
      <p:sp>
        <p:nvSpPr>
          <p:cNvPr id="55" name="bg object 55"/>
          <p:cNvSpPr/>
          <p:nvPr/>
        </p:nvSpPr>
        <p:spPr>
          <a:xfrm>
            <a:off x="7636388" y="2321464"/>
            <a:ext cx="60325" cy="71755"/>
          </a:xfrm>
          <a:custGeom>
            <a:avLst/>
            <a:gdLst/>
            <a:ahLst/>
            <a:cxnLst/>
            <a:rect l="l" t="t" r="r" b="b"/>
            <a:pathLst>
              <a:path w="60325" h="71755">
                <a:moveTo>
                  <a:pt x="2854" y="45473"/>
                </a:moveTo>
                <a:lnTo>
                  <a:pt x="0" y="31682"/>
                </a:lnTo>
                <a:lnTo>
                  <a:pt x="1521" y="18499"/>
                </a:lnTo>
                <a:lnTo>
                  <a:pt x="7500" y="7557"/>
                </a:lnTo>
                <a:lnTo>
                  <a:pt x="16996" y="1060"/>
                </a:lnTo>
                <a:lnTo>
                  <a:pt x="28110" y="0"/>
                </a:lnTo>
                <a:lnTo>
                  <a:pt x="39485" y="4186"/>
                </a:lnTo>
                <a:lnTo>
                  <a:pt x="49764" y="13431"/>
                </a:lnTo>
                <a:lnTo>
                  <a:pt x="56916" y="26206"/>
                </a:lnTo>
                <a:lnTo>
                  <a:pt x="59769" y="39995"/>
                </a:lnTo>
                <a:lnTo>
                  <a:pt x="58245" y="53173"/>
                </a:lnTo>
                <a:lnTo>
                  <a:pt x="52265" y="64112"/>
                </a:lnTo>
                <a:lnTo>
                  <a:pt x="42768" y="70611"/>
                </a:lnTo>
                <a:lnTo>
                  <a:pt x="31653" y="71676"/>
                </a:lnTo>
                <a:lnTo>
                  <a:pt x="20278" y="67490"/>
                </a:lnTo>
                <a:lnTo>
                  <a:pt x="10001" y="58237"/>
                </a:lnTo>
                <a:lnTo>
                  <a:pt x="2854" y="45473"/>
                </a:lnTo>
                <a:close/>
              </a:path>
            </a:pathLst>
          </a:custGeom>
          <a:solidFill>
            <a:srgbClr val="C9252B"/>
          </a:solidFill>
        </p:spPr>
        <p:txBody>
          <a:bodyPr wrap="square" lIns="0" tIns="0" rIns="0" bIns="0" rtlCol="0"/>
          <a:lstStyle/>
          <a:p>
            <a:endParaRPr/>
          </a:p>
        </p:txBody>
      </p:sp>
      <p:sp>
        <p:nvSpPr>
          <p:cNvPr id="56" name="bg object 56"/>
          <p:cNvSpPr/>
          <p:nvPr/>
        </p:nvSpPr>
        <p:spPr>
          <a:xfrm>
            <a:off x="7565063" y="2096180"/>
            <a:ext cx="48260" cy="57785"/>
          </a:xfrm>
          <a:custGeom>
            <a:avLst/>
            <a:gdLst/>
            <a:ahLst/>
            <a:cxnLst/>
            <a:rect l="l" t="t" r="r" b="b"/>
            <a:pathLst>
              <a:path w="48259" h="57785">
                <a:moveTo>
                  <a:pt x="2283" y="36378"/>
                </a:moveTo>
                <a:lnTo>
                  <a:pt x="0" y="25346"/>
                </a:lnTo>
                <a:lnTo>
                  <a:pt x="1218" y="14803"/>
                </a:lnTo>
                <a:lnTo>
                  <a:pt x="6003" y="6055"/>
                </a:lnTo>
                <a:lnTo>
                  <a:pt x="13596" y="850"/>
                </a:lnTo>
                <a:lnTo>
                  <a:pt x="22489" y="0"/>
                </a:lnTo>
                <a:lnTo>
                  <a:pt x="31590" y="3351"/>
                </a:lnTo>
                <a:lnTo>
                  <a:pt x="39811" y="10750"/>
                </a:lnTo>
                <a:lnTo>
                  <a:pt x="45532" y="20963"/>
                </a:lnTo>
                <a:lnTo>
                  <a:pt x="47814" y="31994"/>
                </a:lnTo>
                <a:lnTo>
                  <a:pt x="46597" y="42540"/>
                </a:lnTo>
                <a:lnTo>
                  <a:pt x="41818" y="51300"/>
                </a:lnTo>
                <a:lnTo>
                  <a:pt x="34220" y="56495"/>
                </a:lnTo>
                <a:lnTo>
                  <a:pt x="25327" y="57345"/>
                </a:lnTo>
                <a:lnTo>
                  <a:pt x="16227" y="53996"/>
                </a:lnTo>
                <a:lnTo>
                  <a:pt x="8004" y="46593"/>
                </a:lnTo>
                <a:lnTo>
                  <a:pt x="2283" y="36378"/>
                </a:lnTo>
                <a:close/>
              </a:path>
            </a:pathLst>
          </a:custGeom>
          <a:solidFill>
            <a:srgbClr val="C9252B"/>
          </a:solidFill>
        </p:spPr>
        <p:txBody>
          <a:bodyPr wrap="square" lIns="0" tIns="0" rIns="0" bIns="0" rtlCol="0"/>
          <a:lstStyle/>
          <a:p>
            <a:endParaRPr/>
          </a:p>
        </p:txBody>
      </p:sp>
      <p:sp>
        <p:nvSpPr>
          <p:cNvPr id="57" name="bg object 57"/>
          <p:cNvSpPr/>
          <p:nvPr/>
        </p:nvSpPr>
        <p:spPr>
          <a:xfrm>
            <a:off x="7480357" y="1906244"/>
            <a:ext cx="38735" cy="46355"/>
          </a:xfrm>
          <a:custGeom>
            <a:avLst/>
            <a:gdLst/>
            <a:ahLst/>
            <a:cxnLst/>
            <a:rect l="l" t="t" r="r" b="b"/>
            <a:pathLst>
              <a:path w="38734" h="46355">
                <a:moveTo>
                  <a:pt x="1827" y="29105"/>
                </a:moveTo>
                <a:lnTo>
                  <a:pt x="0" y="20281"/>
                </a:lnTo>
                <a:lnTo>
                  <a:pt x="971" y="11843"/>
                </a:lnTo>
                <a:lnTo>
                  <a:pt x="4793" y="4835"/>
                </a:lnTo>
                <a:lnTo>
                  <a:pt x="10872" y="678"/>
                </a:lnTo>
                <a:lnTo>
                  <a:pt x="17988" y="0"/>
                </a:lnTo>
                <a:lnTo>
                  <a:pt x="25268" y="2678"/>
                </a:lnTo>
                <a:lnTo>
                  <a:pt x="31841" y="8594"/>
                </a:lnTo>
                <a:lnTo>
                  <a:pt x="36425" y="16774"/>
                </a:lnTo>
                <a:lnTo>
                  <a:pt x="38255" y="25604"/>
                </a:lnTo>
                <a:lnTo>
                  <a:pt x="37281" y="34042"/>
                </a:lnTo>
                <a:lnTo>
                  <a:pt x="33454" y="41044"/>
                </a:lnTo>
                <a:lnTo>
                  <a:pt x="27373" y="45197"/>
                </a:lnTo>
                <a:lnTo>
                  <a:pt x="20257" y="45875"/>
                </a:lnTo>
                <a:lnTo>
                  <a:pt x="12976" y="43195"/>
                </a:lnTo>
                <a:lnTo>
                  <a:pt x="6400" y="37275"/>
                </a:lnTo>
                <a:lnTo>
                  <a:pt x="1827" y="29105"/>
                </a:lnTo>
                <a:close/>
              </a:path>
            </a:pathLst>
          </a:custGeom>
          <a:solidFill>
            <a:srgbClr val="C9252B"/>
          </a:solidFill>
        </p:spPr>
        <p:txBody>
          <a:bodyPr wrap="square" lIns="0" tIns="0" rIns="0" bIns="0" rtlCol="0"/>
          <a:lstStyle/>
          <a:p>
            <a:endParaRPr/>
          </a:p>
        </p:txBody>
      </p:sp>
      <p:sp>
        <p:nvSpPr>
          <p:cNvPr id="58" name="bg object 58"/>
          <p:cNvSpPr/>
          <p:nvPr/>
        </p:nvSpPr>
        <p:spPr>
          <a:xfrm>
            <a:off x="7364363" y="1723572"/>
            <a:ext cx="31115" cy="36830"/>
          </a:xfrm>
          <a:custGeom>
            <a:avLst/>
            <a:gdLst/>
            <a:ahLst/>
            <a:cxnLst/>
            <a:rect l="l" t="t" r="r" b="b"/>
            <a:pathLst>
              <a:path w="31115" h="36830">
                <a:moveTo>
                  <a:pt x="1467" y="23292"/>
                </a:moveTo>
                <a:lnTo>
                  <a:pt x="0" y="16228"/>
                </a:lnTo>
                <a:lnTo>
                  <a:pt x="776" y="9474"/>
                </a:lnTo>
                <a:lnTo>
                  <a:pt x="3839" y="3867"/>
                </a:lnTo>
                <a:lnTo>
                  <a:pt x="8700" y="540"/>
                </a:lnTo>
                <a:lnTo>
                  <a:pt x="14393" y="0"/>
                </a:lnTo>
                <a:lnTo>
                  <a:pt x="20217" y="2146"/>
                </a:lnTo>
                <a:lnTo>
                  <a:pt x="25475" y="6880"/>
                </a:lnTo>
                <a:lnTo>
                  <a:pt x="29141" y="13420"/>
                </a:lnTo>
                <a:lnTo>
                  <a:pt x="30603" y="20482"/>
                </a:lnTo>
                <a:lnTo>
                  <a:pt x="29825" y="27232"/>
                </a:lnTo>
                <a:lnTo>
                  <a:pt x="26765" y="32835"/>
                </a:lnTo>
                <a:lnTo>
                  <a:pt x="21900" y="36164"/>
                </a:lnTo>
                <a:lnTo>
                  <a:pt x="16208" y="36706"/>
                </a:lnTo>
                <a:lnTo>
                  <a:pt x="10388" y="34562"/>
                </a:lnTo>
                <a:lnTo>
                  <a:pt x="5135" y="29833"/>
                </a:lnTo>
                <a:lnTo>
                  <a:pt x="1467" y="23292"/>
                </a:lnTo>
                <a:close/>
              </a:path>
            </a:pathLst>
          </a:custGeom>
          <a:solidFill>
            <a:srgbClr val="C9252B"/>
          </a:solidFill>
        </p:spPr>
        <p:txBody>
          <a:bodyPr wrap="square" lIns="0" tIns="0" rIns="0" bIns="0" rtlCol="0"/>
          <a:lstStyle/>
          <a:p>
            <a:endParaRPr/>
          </a:p>
        </p:txBody>
      </p:sp>
      <p:sp>
        <p:nvSpPr>
          <p:cNvPr id="59" name="bg object 59"/>
          <p:cNvSpPr/>
          <p:nvPr/>
        </p:nvSpPr>
        <p:spPr>
          <a:xfrm>
            <a:off x="7149236" y="3120415"/>
            <a:ext cx="365125" cy="556260"/>
          </a:xfrm>
          <a:custGeom>
            <a:avLst/>
            <a:gdLst/>
            <a:ahLst/>
            <a:cxnLst/>
            <a:rect l="l" t="t" r="r" b="b"/>
            <a:pathLst>
              <a:path w="365125" h="556260">
                <a:moveTo>
                  <a:pt x="117005" y="496646"/>
                </a:moveTo>
                <a:lnTo>
                  <a:pt x="112204" y="469646"/>
                </a:lnTo>
                <a:lnTo>
                  <a:pt x="99542" y="445046"/>
                </a:lnTo>
                <a:lnTo>
                  <a:pt x="80073" y="425945"/>
                </a:lnTo>
                <a:lnTo>
                  <a:pt x="57213" y="416280"/>
                </a:lnTo>
                <a:lnTo>
                  <a:pt x="35306" y="417398"/>
                </a:lnTo>
                <a:lnTo>
                  <a:pt x="16802" y="428561"/>
                </a:lnTo>
                <a:lnTo>
                  <a:pt x="4127" y="449033"/>
                </a:lnTo>
                <a:lnTo>
                  <a:pt x="0" y="475297"/>
                </a:lnTo>
                <a:lnTo>
                  <a:pt x="4800" y="502297"/>
                </a:lnTo>
                <a:lnTo>
                  <a:pt x="17449" y="526910"/>
                </a:lnTo>
                <a:lnTo>
                  <a:pt x="36918" y="546011"/>
                </a:lnTo>
                <a:lnTo>
                  <a:pt x="59778" y="555675"/>
                </a:lnTo>
                <a:lnTo>
                  <a:pt x="81699" y="554558"/>
                </a:lnTo>
                <a:lnTo>
                  <a:pt x="100203" y="543394"/>
                </a:lnTo>
                <a:lnTo>
                  <a:pt x="112877" y="522922"/>
                </a:lnTo>
                <a:lnTo>
                  <a:pt x="117005" y="496646"/>
                </a:lnTo>
                <a:close/>
              </a:path>
              <a:path w="365125" h="556260">
                <a:moveTo>
                  <a:pt x="255320" y="333095"/>
                </a:moveTo>
                <a:lnTo>
                  <a:pt x="249326" y="299339"/>
                </a:lnTo>
                <a:lnTo>
                  <a:pt x="233502" y="268579"/>
                </a:lnTo>
                <a:lnTo>
                  <a:pt x="209169" y="244703"/>
                </a:lnTo>
                <a:lnTo>
                  <a:pt x="180594" y="232613"/>
                </a:lnTo>
                <a:lnTo>
                  <a:pt x="153212" y="234022"/>
                </a:lnTo>
                <a:lnTo>
                  <a:pt x="130073" y="247980"/>
                </a:lnTo>
                <a:lnTo>
                  <a:pt x="114236" y="273570"/>
                </a:lnTo>
                <a:lnTo>
                  <a:pt x="109080" y="306400"/>
                </a:lnTo>
                <a:lnTo>
                  <a:pt x="115074" y="340156"/>
                </a:lnTo>
                <a:lnTo>
                  <a:pt x="130898" y="370916"/>
                </a:lnTo>
                <a:lnTo>
                  <a:pt x="155232" y="394792"/>
                </a:lnTo>
                <a:lnTo>
                  <a:pt x="183807" y="406869"/>
                </a:lnTo>
                <a:lnTo>
                  <a:pt x="211188" y="405472"/>
                </a:lnTo>
                <a:lnTo>
                  <a:pt x="234327" y="391515"/>
                </a:lnTo>
                <a:lnTo>
                  <a:pt x="250164" y="365937"/>
                </a:lnTo>
                <a:lnTo>
                  <a:pt x="255320" y="333095"/>
                </a:lnTo>
                <a:close/>
              </a:path>
              <a:path w="365125" h="556260">
                <a:moveTo>
                  <a:pt x="364718" y="125590"/>
                </a:moveTo>
                <a:lnTo>
                  <a:pt x="357225" y="83400"/>
                </a:lnTo>
                <a:lnTo>
                  <a:pt x="337439" y="44945"/>
                </a:lnTo>
                <a:lnTo>
                  <a:pt x="307022" y="15100"/>
                </a:lnTo>
                <a:lnTo>
                  <a:pt x="271297" y="0"/>
                </a:lnTo>
                <a:lnTo>
                  <a:pt x="237070" y="1752"/>
                </a:lnTo>
                <a:lnTo>
                  <a:pt x="208153" y="19202"/>
                </a:lnTo>
                <a:lnTo>
                  <a:pt x="188353" y="51181"/>
                </a:lnTo>
                <a:lnTo>
                  <a:pt x="181902" y="92227"/>
                </a:lnTo>
                <a:lnTo>
                  <a:pt x="189395" y="134416"/>
                </a:lnTo>
                <a:lnTo>
                  <a:pt x="209181" y="172872"/>
                </a:lnTo>
                <a:lnTo>
                  <a:pt x="239610" y="202717"/>
                </a:lnTo>
                <a:lnTo>
                  <a:pt x="275323" y="217817"/>
                </a:lnTo>
                <a:lnTo>
                  <a:pt x="309549" y="216065"/>
                </a:lnTo>
                <a:lnTo>
                  <a:pt x="338480" y="198615"/>
                </a:lnTo>
                <a:lnTo>
                  <a:pt x="358267" y="166649"/>
                </a:lnTo>
                <a:lnTo>
                  <a:pt x="364718" y="125590"/>
                </a:lnTo>
                <a:close/>
              </a:path>
            </a:pathLst>
          </a:custGeom>
          <a:solidFill>
            <a:srgbClr val="C9252B"/>
          </a:solidFill>
        </p:spPr>
        <p:txBody>
          <a:bodyPr wrap="square" lIns="0" tIns="0" rIns="0" bIns="0" rtlCol="0"/>
          <a:lstStyle/>
          <a:p>
            <a:endParaRPr/>
          </a:p>
        </p:txBody>
      </p:sp>
      <p:pic>
        <p:nvPicPr>
          <p:cNvPr id="60" name="bg object 60"/>
          <p:cNvPicPr/>
          <p:nvPr/>
        </p:nvPicPr>
        <p:blipFill>
          <a:blip r:embed="rId26" cstate="print"/>
          <a:stretch>
            <a:fillRect/>
          </a:stretch>
        </p:blipFill>
        <p:spPr>
          <a:xfrm>
            <a:off x="7014384" y="3678755"/>
            <a:ext cx="93596" cy="111526"/>
          </a:xfrm>
          <a:prstGeom prst="rect">
            <a:avLst/>
          </a:prstGeom>
        </p:spPr>
      </p:pic>
      <p:pic>
        <p:nvPicPr>
          <p:cNvPr id="61" name="bg object 61"/>
          <p:cNvPicPr/>
          <p:nvPr/>
        </p:nvPicPr>
        <p:blipFill>
          <a:blip r:embed="rId27" cstate="print"/>
          <a:stretch>
            <a:fillRect/>
          </a:stretch>
        </p:blipFill>
        <p:spPr>
          <a:xfrm>
            <a:off x="6838979" y="3773988"/>
            <a:ext cx="74881" cy="89214"/>
          </a:xfrm>
          <a:prstGeom prst="rect">
            <a:avLst/>
          </a:prstGeom>
        </p:spPr>
      </p:pic>
      <p:pic>
        <p:nvPicPr>
          <p:cNvPr id="62" name="bg object 62"/>
          <p:cNvPicPr/>
          <p:nvPr/>
        </p:nvPicPr>
        <p:blipFill>
          <a:blip r:embed="rId28" cstate="print"/>
          <a:stretch>
            <a:fillRect/>
          </a:stretch>
        </p:blipFill>
        <p:spPr>
          <a:xfrm>
            <a:off x="7416551" y="2912679"/>
            <a:ext cx="146247" cy="174246"/>
          </a:xfrm>
          <a:prstGeom prst="rect">
            <a:avLst/>
          </a:prstGeom>
        </p:spPr>
      </p:pic>
      <p:pic>
        <p:nvPicPr>
          <p:cNvPr id="63" name="bg object 63"/>
          <p:cNvPicPr/>
          <p:nvPr/>
        </p:nvPicPr>
        <p:blipFill>
          <a:blip r:embed="rId29" cstate="print"/>
          <a:stretch>
            <a:fillRect/>
          </a:stretch>
        </p:blipFill>
        <p:spPr>
          <a:xfrm>
            <a:off x="7452058" y="2694001"/>
            <a:ext cx="116988" cy="139410"/>
          </a:xfrm>
          <a:prstGeom prst="rect">
            <a:avLst/>
          </a:prstGeom>
        </p:spPr>
      </p:pic>
      <p:pic>
        <p:nvPicPr>
          <p:cNvPr id="64" name="bg object 64"/>
          <p:cNvPicPr/>
          <p:nvPr/>
        </p:nvPicPr>
        <p:blipFill>
          <a:blip r:embed="rId30" cstate="print"/>
          <a:stretch>
            <a:fillRect/>
          </a:stretch>
        </p:blipFill>
        <p:spPr>
          <a:xfrm>
            <a:off x="7448739" y="2470003"/>
            <a:ext cx="93588" cy="111523"/>
          </a:xfrm>
          <a:prstGeom prst="rect">
            <a:avLst/>
          </a:prstGeom>
        </p:spPr>
      </p:pic>
      <p:pic>
        <p:nvPicPr>
          <p:cNvPr id="65" name="bg object 65"/>
          <p:cNvPicPr/>
          <p:nvPr/>
        </p:nvPicPr>
        <p:blipFill>
          <a:blip r:embed="rId31" cstate="print"/>
          <a:stretch>
            <a:fillRect/>
          </a:stretch>
        </p:blipFill>
        <p:spPr>
          <a:xfrm>
            <a:off x="7394419" y="2228266"/>
            <a:ext cx="74880" cy="89209"/>
          </a:xfrm>
          <a:prstGeom prst="rect">
            <a:avLst/>
          </a:prstGeom>
        </p:spPr>
      </p:pic>
      <p:sp>
        <p:nvSpPr>
          <p:cNvPr id="66" name="bg object 66"/>
          <p:cNvSpPr/>
          <p:nvPr/>
        </p:nvSpPr>
        <p:spPr>
          <a:xfrm>
            <a:off x="7325506" y="2033729"/>
            <a:ext cx="60325" cy="71755"/>
          </a:xfrm>
          <a:custGeom>
            <a:avLst/>
            <a:gdLst/>
            <a:ahLst/>
            <a:cxnLst/>
            <a:rect l="l" t="t" r="r" b="b"/>
            <a:pathLst>
              <a:path w="60325" h="71755">
                <a:moveTo>
                  <a:pt x="2451" y="44051"/>
                </a:moveTo>
                <a:lnTo>
                  <a:pt x="0" y="30228"/>
                </a:lnTo>
                <a:lnTo>
                  <a:pt x="2113" y="16775"/>
                </a:lnTo>
                <a:lnTo>
                  <a:pt x="8593" y="6295"/>
                </a:lnTo>
                <a:lnTo>
                  <a:pt x="18066" y="576"/>
                </a:lnTo>
                <a:lnTo>
                  <a:pt x="29282" y="0"/>
                </a:lnTo>
                <a:lnTo>
                  <a:pt x="40989" y="4946"/>
                </a:lnTo>
                <a:lnTo>
                  <a:pt x="50955" y="14728"/>
                </a:lnTo>
                <a:lnTo>
                  <a:pt x="57438" y="27330"/>
                </a:lnTo>
                <a:lnTo>
                  <a:pt x="59897" y="41158"/>
                </a:lnTo>
                <a:lnTo>
                  <a:pt x="57790" y="54619"/>
                </a:lnTo>
                <a:lnTo>
                  <a:pt x="51297" y="65088"/>
                </a:lnTo>
                <a:lnTo>
                  <a:pt x="41817" y="70802"/>
                </a:lnTo>
                <a:lnTo>
                  <a:pt x="30599" y="71377"/>
                </a:lnTo>
                <a:lnTo>
                  <a:pt x="18892" y="66430"/>
                </a:lnTo>
                <a:lnTo>
                  <a:pt x="8928" y="56649"/>
                </a:lnTo>
                <a:lnTo>
                  <a:pt x="2451" y="44051"/>
                </a:lnTo>
                <a:close/>
              </a:path>
            </a:pathLst>
          </a:custGeom>
          <a:solidFill>
            <a:srgbClr val="C9252B"/>
          </a:solidFill>
        </p:spPr>
        <p:txBody>
          <a:bodyPr wrap="square" lIns="0" tIns="0" rIns="0" bIns="0" rtlCol="0"/>
          <a:lstStyle/>
          <a:p>
            <a:endParaRPr/>
          </a:p>
        </p:txBody>
      </p:sp>
      <p:sp>
        <p:nvSpPr>
          <p:cNvPr id="67" name="bg object 67"/>
          <p:cNvSpPr/>
          <p:nvPr/>
        </p:nvSpPr>
        <p:spPr>
          <a:xfrm>
            <a:off x="7240199" y="1864269"/>
            <a:ext cx="48260" cy="57150"/>
          </a:xfrm>
          <a:custGeom>
            <a:avLst/>
            <a:gdLst/>
            <a:ahLst/>
            <a:cxnLst/>
            <a:rect l="l" t="t" r="r" b="b"/>
            <a:pathLst>
              <a:path w="48259" h="57150">
                <a:moveTo>
                  <a:pt x="1961" y="35236"/>
                </a:moveTo>
                <a:lnTo>
                  <a:pt x="0" y="24177"/>
                </a:lnTo>
                <a:lnTo>
                  <a:pt x="1690" y="13419"/>
                </a:lnTo>
                <a:lnTo>
                  <a:pt x="6877" y="5034"/>
                </a:lnTo>
                <a:lnTo>
                  <a:pt x="14458" y="461"/>
                </a:lnTo>
                <a:lnTo>
                  <a:pt x="23433" y="0"/>
                </a:lnTo>
                <a:lnTo>
                  <a:pt x="32800" y="3951"/>
                </a:lnTo>
                <a:lnTo>
                  <a:pt x="40767" y="11777"/>
                </a:lnTo>
                <a:lnTo>
                  <a:pt x="45951" y="21863"/>
                </a:lnTo>
                <a:lnTo>
                  <a:pt x="47917" y="32927"/>
                </a:lnTo>
                <a:lnTo>
                  <a:pt x="46229" y="43687"/>
                </a:lnTo>
                <a:lnTo>
                  <a:pt x="41040" y="52067"/>
                </a:lnTo>
                <a:lnTo>
                  <a:pt x="33460" y="56640"/>
                </a:lnTo>
                <a:lnTo>
                  <a:pt x="24490" y="57102"/>
                </a:lnTo>
                <a:lnTo>
                  <a:pt x="15130" y="53149"/>
                </a:lnTo>
                <a:lnTo>
                  <a:pt x="7148" y="45319"/>
                </a:lnTo>
                <a:lnTo>
                  <a:pt x="1961" y="35236"/>
                </a:lnTo>
                <a:close/>
              </a:path>
            </a:pathLst>
          </a:custGeom>
          <a:solidFill>
            <a:srgbClr val="C9252B"/>
          </a:solidFill>
        </p:spPr>
        <p:txBody>
          <a:bodyPr wrap="square" lIns="0" tIns="0" rIns="0" bIns="0" rtlCol="0"/>
          <a:lstStyle/>
          <a:p>
            <a:endParaRPr/>
          </a:p>
        </p:txBody>
      </p:sp>
      <p:sp>
        <p:nvSpPr>
          <p:cNvPr id="68" name="bg object 68"/>
          <p:cNvSpPr/>
          <p:nvPr/>
        </p:nvSpPr>
        <p:spPr>
          <a:xfrm>
            <a:off x="7137050" y="1709837"/>
            <a:ext cx="38735" cy="45720"/>
          </a:xfrm>
          <a:custGeom>
            <a:avLst/>
            <a:gdLst/>
            <a:ahLst/>
            <a:cxnLst/>
            <a:rect l="l" t="t" r="r" b="b"/>
            <a:pathLst>
              <a:path w="38734" h="45719">
                <a:moveTo>
                  <a:pt x="1572" y="28184"/>
                </a:moveTo>
                <a:lnTo>
                  <a:pt x="0" y="19333"/>
                </a:lnTo>
                <a:lnTo>
                  <a:pt x="1350" y="10717"/>
                </a:lnTo>
                <a:lnTo>
                  <a:pt x="5500" y="4017"/>
                </a:lnTo>
                <a:lnTo>
                  <a:pt x="11565" y="364"/>
                </a:lnTo>
                <a:lnTo>
                  <a:pt x="18745" y="0"/>
                </a:lnTo>
                <a:lnTo>
                  <a:pt x="26236" y="3162"/>
                </a:lnTo>
                <a:lnTo>
                  <a:pt x="32615" y="9414"/>
                </a:lnTo>
                <a:lnTo>
                  <a:pt x="36765" y="17476"/>
                </a:lnTo>
                <a:lnTo>
                  <a:pt x="38337" y="26327"/>
                </a:lnTo>
                <a:lnTo>
                  <a:pt x="36986" y="34943"/>
                </a:lnTo>
                <a:lnTo>
                  <a:pt x="32834" y="41655"/>
                </a:lnTo>
                <a:lnTo>
                  <a:pt x="26769" y="45313"/>
                </a:lnTo>
                <a:lnTo>
                  <a:pt x="19591" y="45676"/>
                </a:lnTo>
                <a:lnTo>
                  <a:pt x="12101" y="42499"/>
                </a:lnTo>
                <a:lnTo>
                  <a:pt x="5722" y="36247"/>
                </a:lnTo>
                <a:lnTo>
                  <a:pt x="1572" y="28184"/>
                </a:lnTo>
                <a:close/>
              </a:path>
            </a:pathLst>
          </a:custGeom>
          <a:solidFill>
            <a:srgbClr val="C9252B"/>
          </a:solidFill>
        </p:spPr>
        <p:txBody>
          <a:bodyPr wrap="square" lIns="0" tIns="0" rIns="0" bIns="0" rtlCol="0"/>
          <a:lstStyle/>
          <a:p>
            <a:endParaRPr/>
          </a:p>
        </p:txBody>
      </p:sp>
      <p:sp>
        <p:nvSpPr>
          <p:cNvPr id="69" name="bg object 69"/>
          <p:cNvSpPr/>
          <p:nvPr/>
        </p:nvSpPr>
        <p:spPr>
          <a:xfrm>
            <a:off x="7032834" y="1587780"/>
            <a:ext cx="31115" cy="36830"/>
          </a:xfrm>
          <a:custGeom>
            <a:avLst/>
            <a:gdLst/>
            <a:ahLst/>
            <a:cxnLst/>
            <a:rect l="l" t="t" r="r" b="b"/>
            <a:pathLst>
              <a:path w="31115" h="36830">
                <a:moveTo>
                  <a:pt x="1257" y="22556"/>
                </a:moveTo>
                <a:lnTo>
                  <a:pt x="0" y="15472"/>
                </a:lnTo>
                <a:lnTo>
                  <a:pt x="1076" y="8571"/>
                </a:lnTo>
                <a:lnTo>
                  <a:pt x="4398" y="3208"/>
                </a:lnTo>
                <a:lnTo>
                  <a:pt x="9252" y="287"/>
                </a:lnTo>
                <a:lnTo>
                  <a:pt x="14998" y="0"/>
                </a:lnTo>
                <a:lnTo>
                  <a:pt x="20997" y="2537"/>
                </a:lnTo>
                <a:lnTo>
                  <a:pt x="26097" y="7542"/>
                </a:lnTo>
                <a:lnTo>
                  <a:pt x="29412" y="13992"/>
                </a:lnTo>
                <a:lnTo>
                  <a:pt x="30666" y="21069"/>
                </a:lnTo>
                <a:lnTo>
                  <a:pt x="29584" y="27956"/>
                </a:lnTo>
                <a:lnTo>
                  <a:pt x="26262" y="33321"/>
                </a:lnTo>
                <a:lnTo>
                  <a:pt x="21411" y="36248"/>
                </a:lnTo>
                <a:lnTo>
                  <a:pt x="15668" y="36543"/>
                </a:lnTo>
                <a:lnTo>
                  <a:pt x="9673" y="34013"/>
                </a:lnTo>
                <a:lnTo>
                  <a:pt x="4573" y="29008"/>
                </a:lnTo>
                <a:lnTo>
                  <a:pt x="1257" y="22556"/>
                </a:lnTo>
                <a:close/>
              </a:path>
            </a:pathLst>
          </a:custGeom>
          <a:solidFill>
            <a:srgbClr val="C9252B"/>
          </a:solidFill>
        </p:spPr>
        <p:txBody>
          <a:bodyPr wrap="square" lIns="0" tIns="0" rIns="0" bIns="0" rtlCol="0"/>
          <a:lstStyle/>
          <a:p>
            <a:endParaRPr/>
          </a:p>
        </p:txBody>
      </p:sp>
      <p:sp>
        <p:nvSpPr>
          <p:cNvPr id="70" name="bg object 70"/>
          <p:cNvSpPr/>
          <p:nvPr/>
        </p:nvSpPr>
        <p:spPr>
          <a:xfrm>
            <a:off x="6906794" y="1479457"/>
            <a:ext cx="27940" cy="34290"/>
          </a:xfrm>
          <a:custGeom>
            <a:avLst/>
            <a:gdLst/>
            <a:ahLst/>
            <a:cxnLst/>
            <a:rect l="l" t="t" r="r" b="b"/>
            <a:pathLst>
              <a:path w="27940" h="34290">
                <a:moveTo>
                  <a:pt x="3093" y="25184"/>
                </a:moveTo>
                <a:lnTo>
                  <a:pt x="0" y="16060"/>
                </a:lnTo>
                <a:lnTo>
                  <a:pt x="4993" y="2157"/>
                </a:lnTo>
                <a:lnTo>
                  <a:pt x="12140" y="0"/>
                </a:lnTo>
                <a:lnTo>
                  <a:pt x="24732" y="8569"/>
                </a:lnTo>
                <a:lnTo>
                  <a:pt x="27816" y="17670"/>
                </a:lnTo>
                <a:lnTo>
                  <a:pt x="25311" y="24619"/>
                </a:lnTo>
                <a:lnTo>
                  <a:pt x="22817" y="31562"/>
                </a:lnTo>
                <a:lnTo>
                  <a:pt x="15675" y="33731"/>
                </a:lnTo>
                <a:lnTo>
                  <a:pt x="3093" y="25184"/>
                </a:lnTo>
                <a:close/>
              </a:path>
            </a:pathLst>
          </a:custGeom>
          <a:solidFill>
            <a:srgbClr val="C9252B"/>
          </a:solidFill>
        </p:spPr>
        <p:txBody>
          <a:bodyPr wrap="square" lIns="0" tIns="0" rIns="0" bIns="0" rtlCol="0"/>
          <a:lstStyle/>
          <a:p>
            <a:endParaRPr/>
          </a:p>
        </p:txBody>
      </p:sp>
      <p:pic>
        <p:nvPicPr>
          <p:cNvPr id="71" name="bg object 71"/>
          <p:cNvPicPr/>
          <p:nvPr/>
        </p:nvPicPr>
        <p:blipFill>
          <a:blip r:embed="rId32" cstate="print"/>
          <a:stretch>
            <a:fillRect/>
          </a:stretch>
        </p:blipFill>
        <p:spPr>
          <a:xfrm>
            <a:off x="7241657" y="2593047"/>
            <a:ext cx="146175" cy="172972"/>
          </a:xfrm>
          <a:prstGeom prst="rect">
            <a:avLst/>
          </a:prstGeom>
        </p:spPr>
      </p:pic>
      <p:pic>
        <p:nvPicPr>
          <p:cNvPr id="72" name="bg object 72"/>
          <p:cNvPicPr/>
          <p:nvPr/>
        </p:nvPicPr>
        <p:blipFill>
          <a:blip r:embed="rId33" cstate="print"/>
          <a:stretch>
            <a:fillRect/>
          </a:stretch>
        </p:blipFill>
        <p:spPr>
          <a:xfrm>
            <a:off x="7240761" y="2809623"/>
            <a:ext cx="116946" cy="138380"/>
          </a:xfrm>
          <a:prstGeom prst="rect">
            <a:avLst/>
          </a:prstGeom>
        </p:spPr>
      </p:pic>
      <p:sp>
        <p:nvSpPr>
          <p:cNvPr id="73" name="bg object 73"/>
          <p:cNvSpPr/>
          <p:nvPr/>
        </p:nvSpPr>
        <p:spPr>
          <a:xfrm>
            <a:off x="7203732" y="2997944"/>
            <a:ext cx="93980" cy="111125"/>
          </a:xfrm>
          <a:custGeom>
            <a:avLst/>
            <a:gdLst/>
            <a:ahLst/>
            <a:cxnLst/>
            <a:rect l="l" t="t" r="r" b="b"/>
            <a:pathLst>
              <a:path w="93979" h="111125">
                <a:moveTo>
                  <a:pt x="3151" y="66415"/>
                </a:moveTo>
                <a:lnTo>
                  <a:pt x="0" y="44005"/>
                </a:lnTo>
                <a:lnTo>
                  <a:pt x="4199" y="23377"/>
                </a:lnTo>
                <a:lnTo>
                  <a:pt x="14651" y="8238"/>
                </a:lnTo>
                <a:lnTo>
                  <a:pt x="29806" y="0"/>
                </a:lnTo>
                <a:lnTo>
                  <a:pt x="48117" y="73"/>
                </a:lnTo>
                <a:lnTo>
                  <a:pt x="66221" y="8839"/>
                </a:lnTo>
                <a:lnTo>
                  <a:pt x="80802" y="24293"/>
                </a:lnTo>
                <a:lnTo>
                  <a:pt x="90402" y="44293"/>
                </a:lnTo>
                <a:lnTo>
                  <a:pt x="93557" y="66695"/>
                </a:lnTo>
                <a:lnTo>
                  <a:pt x="89357" y="87323"/>
                </a:lnTo>
                <a:lnTo>
                  <a:pt x="78906" y="102463"/>
                </a:lnTo>
                <a:lnTo>
                  <a:pt x="63753" y="110705"/>
                </a:lnTo>
                <a:lnTo>
                  <a:pt x="45445" y="110638"/>
                </a:lnTo>
                <a:lnTo>
                  <a:pt x="27333" y="101870"/>
                </a:lnTo>
                <a:lnTo>
                  <a:pt x="12748" y="86417"/>
                </a:lnTo>
                <a:lnTo>
                  <a:pt x="3151" y="66415"/>
                </a:lnTo>
                <a:close/>
              </a:path>
            </a:pathLst>
          </a:custGeom>
          <a:solidFill>
            <a:srgbClr val="C9252B"/>
          </a:solidFill>
        </p:spPr>
        <p:txBody>
          <a:bodyPr wrap="square" lIns="0" tIns="0" rIns="0" bIns="0" rtlCol="0"/>
          <a:lstStyle/>
          <a:p>
            <a:endParaRPr/>
          </a:p>
        </p:txBody>
      </p:sp>
      <p:sp>
        <p:nvSpPr>
          <p:cNvPr id="74" name="bg object 74"/>
          <p:cNvSpPr/>
          <p:nvPr/>
        </p:nvSpPr>
        <p:spPr>
          <a:xfrm>
            <a:off x="7139493" y="3160696"/>
            <a:ext cx="74930" cy="88900"/>
          </a:xfrm>
          <a:custGeom>
            <a:avLst/>
            <a:gdLst/>
            <a:ahLst/>
            <a:cxnLst/>
            <a:rect l="l" t="t" r="r" b="b"/>
            <a:pathLst>
              <a:path w="74929" h="88900">
                <a:moveTo>
                  <a:pt x="2523" y="53126"/>
                </a:moveTo>
                <a:lnTo>
                  <a:pt x="0" y="35197"/>
                </a:lnTo>
                <a:lnTo>
                  <a:pt x="3361" y="18702"/>
                </a:lnTo>
                <a:lnTo>
                  <a:pt x="11723" y="6593"/>
                </a:lnTo>
                <a:lnTo>
                  <a:pt x="23849" y="0"/>
                </a:lnTo>
                <a:lnTo>
                  <a:pt x="38500" y="54"/>
                </a:lnTo>
                <a:lnTo>
                  <a:pt x="52977" y="7061"/>
                </a:lnTo>
                <a:lnTo>
                  <a:pt x="64639" y="19421"/>
                </a:lnTo>
                <a:lnTo>
                  <a:pt x="72317" y="35420"/>
                </a:lnTo>
                <a:lnTo>
                  <a:pt x="74839" y="53347"/>
                </a:lnTo>
                <a:lnTo>
                  <a:pt x="71482" y="69854"/>
                </a:lnTo>
                <a:lnTo>
                  <a:pt x="63122" y="81966"/>
                </a:lnTo>
                <a:lnTo>
                  <a:pt x="50996" y="88558"/>
                </a:lnTo>
                <a:lnTo>
                  <a:pt x="36343" y="88502"/>
                </a:lnTo>
                <a:lnTo>
                  <a:pt x="21866" y="81493"/>
                </a:lnTo>
                <a:lnTo>
                  <a:pt x="10202" y="69129"/>
                </a:lnTo>
                <a:lnTo>
                  <a:pt x="2523" y="53126"/>
                </a:lnTo>
                <a:close/>
              </a:path>
            </a:pathLst>
          </a:custGeom>
          <a:solidFill>
            <a:srgbClr val="C9252B"/>
          </a:solidFill>
        </p:spPr>
        <p:txBody>
          <a:bodyPr wrap="square" lIns="0" tIns="0" rIns="0" bIns="0" rtlCol="0"/>
          <a:lstStyle/>
          <a:p>
            <a:endParaRPr/>
          </a:p>
        </p:txBody>
      </p:sp>
      <p:sp>
        <p:nvSpPr>
          <p:cNvPr id="75" name="bg object 75"/>
          <p:cNvSpPr/>
          <p:nvPr/>
        </p:nvSpPr>
        <p:spPr>
          <a:xfrm>
            <a:off x="7036350" y="3298761"/>
            <a:ext cx="60325" cy="71120"/>
          </a:xfrm>
          <a:custGeom>
            <a:avLst/>
            <a:gdLst/>
            <a:ahLst/>
            <a:cxnLst/>
            <a:rect l="l" t="t" r="r" b="b"/>
            <a:pathLst>
              <a:path w="60325" h="71120">
                <a:moveTo>
                  <a:pt x="2015" y="42508"/>
                </a:moveTo>
                <a:lnTo>
                  <a:pt x="0" y="28170"/>
                </a:lnTo>
                <a:lnTo>
                  <a:pt x="2683" y="14962"/>
                </a:lnTo>
                <a:lnTo>
                  <a:pt x="9370" y="5271"/>
                </a:lnTo>
                <a:lnTo>
                  <a:pt x="19070" y="0"/>
                </a:lnTo>
                <a:lnTo>
                  <a:pt x="30795" y="50"/>
                </a:lnTo>
                <a:lnTo>
                  <a:pt x="42378" y="5656"/>
                </a:lnTo>
                <a:lnTo>
                  <a:pt x="51710" y="15544"/>
                </a:lnTo>
                <a:lnTo>
                  <a:pt x="57854" y="28342"/>
                </a:lnTo>
                <a:lnTo>
                  <a:pt x="59869" y="42680"/>
                </a:lnTo>
                <a:lnTo>
                  <a:pt x="57181" y="55879"/>
                </a:lnTo>
                <a:lnTo>
                  <a:pt x="50495" y="65571"/>
                </a:lnTo>
                <a:lnTo>
                  <a:pt x="40797" y="70847"/>
                </a:lnTo>
                <a:lnTo>
                  <a:pt x="29074" y="70800"/>
                </a:lnTo>
                <a:lnTo>
                  <a:pt x="17491" y="65194"/>
                </a:lnTo>
                <a:lnTo>
                  <a:pt x="8158" y="55306"/>
                </a:lnTo>
                <a:lnTo>
                  <a:pt x="2015" y="42508"/>
                </a:lnTo>
                <a:close/>
              </a:path>
            </a:pathLst>
          </a:custGeom>
          <a:solidFill>
            <a:srgbClr val="C9252B"/>
          </a:solidFill>
        </p:spPr>
        <p:txBody>
          <a:bodyPr wrap="square" lIns="0" tIns="0" rIns="0" bIns="0" rtlCol="0"/>
          <a:lstStyle/>
          <a:p>
            <a:endParaRPr/>
          </a:p>
        </p:txBody>
      </p:sp>
      <p:pic>
        <p:nvPicPr>
          <p:cNvPr id="76" name="bg object 76"/>
          <p:cNvPicPr/>
          <p:nvPr/>
        </p:nvPicPr>
        <p:blipFill>
          <a:blip r:embed="rId34" cstate="print"/>
          <a:stretch>
            <a:fillRect/>
          </a:stretch>
        </p:blipFill>
        <p:spPr>
          <a:xfrm>
            <a:off x="7250608" y="2404178"/>
            <a:ext cx="116936" cy="138368"/>
          </a:xfrm>
          <a:prstGeom prst="rect">
            <a:avLst/>
          </a:prstGeom>
        </p:spPr>
      </p:pic>
      <p:pic>
        <p:nvPicPr>
          <p:cNvPr id="77" name="bg object 77"/>
          <p:cNvPicPr/>
          <p:nvPr/>
        </p:nvPicPr>
        <p:blipFill>
          <a:blip r:embed="rId35" cstate="print"/>
          <a:stretch>
            <a:fillRect/>
          </a:stretch>
        </p:blipFill>
        <p:spPr>
          <a:xfrm>
            <a:off x="7222568" y="2222067"/>
            <a:ext cx="93557" cy="110702"/>
          </a:xfrm>
          <a:prstGeom prst="rect">
            <a:avLst/>
          </a:prstGeom>
        </p:spPr>
      </p:pic>
      <p:pic>
        <p:nvPicPr>
          <p:cNvPr id="78" name="bg object 78"/>
          <p:cNvPicPr/>
          <p:nvPr/>
        </p:nvPicPr>
        <p:blipFill>
          <a:blip r:embed="rId36" cstate="print"/>
          <a:stretch>
            <a:fillRect/>
          </a:stretch>
        </p:blipFill>
        <p:spPr>
          <a:xfrm>
            <a:off x="7166502" y="2047746"/>
            <a:ext cx="74850" cy="88563"/>
          </a:xfrm>
          <a:prstGeom prst="rect">
            <a:avLst/>
          </a:prstGeom>
        </p:spPr>
      </p:pic>
      <p:sp>
        <p:nvSpPr>
          <p:cNvPr id="79" name="bg object 79"/>
          <p:cNvSpPr/>
          <p:nvPr/>
        </p:nvSpPr>
        <p:spPr>
          <a:xfrm>
            <a:off x="7070904" y="1875556"/>
            <a:ext cx="60325" cy="71120"/>
          </a:xfrm>
          <a:custGeom>
            <a:avLst/>
            <a:gdLst/>
            <a:ahLst/>
            <a:cxnLst/>
            <a:rect l="l" t="t" r="r" b="b"/>
            <a:pathLst>
              <a:path w="60325" h="71119">
                <a:moveTo>
                  <a:pt x="2013" y="42509"/>
                </a:moveTo>
                <a:lnTo>
                  <a:pt x="0" y="28170"/>
                </a:lnTo>
                <a:lnTo>
                  <a:pt x="2683" y="14962"/>
                </a:lnTo>
                <a:lnTo>
                  <a:pt x="9370" y="5271"/>
                </a:lnTo>
                <a:lnTo>
                  <a:pt x="19070" y="0"/>
                </a:lnTo>
                <a:lnTo>
                  <a:pt x="30795" y="50"/>
                </a:lnTo>
                <a:lnTo>
                  <a:pt x="42382" y="5654"/>
                </a:lnTo>
                <a:lnTo>
                  <a:pt x="51714" y="15542"/>
                </a:lnTo>
                <a:lnTo>
                  <a:pt x="57855" y="28342"/>
                </a:lnTo>
                <a:lnTo>
                  <a:pt x="59869" y="42680"/>
                </a:lnTo>
                <a:lnTo>
                  <a:pt x="57183" y="55889"/>
                </a:lnTo>
                <a:lnTo>
                  <a:pt x="50495" y="65582"/>
                </a:lnTo>
                <a:lnTo>
                  <a:pt x="40794" y="70853"/>
                </a:lnTo>
                <a:lnTo>
                  <a:pt x="29074" y="70800"/>
                </a:lnTo>
                <a:lnTo>
                  <a:pt x="17486" y="65197"/>
                </a:lnTo>
                <a:lnTo>
                  <a:pt x="8154" y="55308"/>
                </a:lnTo>
                <a:lnTo>
                  <a:pt x="2013" y="42509"/>
                </a:lnTo>
                <a:close/>
              </a:path>
            </a:pathLst>
          </a:custGeom>
          <a:solidFill>
            <a:srgbClr val="C9252B"/>
          </a:solidFill>
        </p:spPr>
        <p:txBody>
          <a:bodyPr wrap="square" lIns="0" tIns="0" rIns="0" bIns="0" rtlCol="0"/>
          <a:lstStyle/>
          <a:p>
            <a:endParaRPr/>
          </a:p>
        </p:txBody>
      </p:sp>
      <p:sp>
        <p:nvSpPr>
          <p:cNvPr id="80" name="bg object 80"/>
          <p:cNvSpPr/>
          <p:nvPr/>
        </p:nvSpPr>
        <p:spPr>
          <a:xfrm>
            <a:off x="6976216" y="1745436"/>
            <a:ext cx="48260" cy="57150"/>
          </a:xfrm>
          <a:custGeom>
            <a:avLst/>
            <a:gdLst/>
            <a:ahLst/>
            <a:cxnLst/>
            <a:rect l="l" t="t" r="r" b="b"/>
            <a:pathLst>
              <a:path w="48259" h="57150">
                <a:moveTo>
                  <a:pt x="1620" y="33996"/>
                </a:moveTo>
                <a:lnTo>
                  <a:pt x="0" y="22518"/>
                </a:lnTo>
                <a:lnTo>
                  <a:pt x="2156" y="11966"/>
                </a:lnTo>
                <a:lnTo>
                  <a:pt x="7509" y="4220"/>
                </a:lnTo>
                <a:lnTo>
                  <a:pt x="15268" y="0"/>
                </a:lnTo>
                <a:lnTo>
                  <a:pt x="24640" y="25"/>
                </a:lnTo>
                <a:lnTo>
                  <a:pt x="33914" y="4517"/>
                </a:lnTo>
                <a:lnTo>
                  <a:pt x="41383" y="12431"/>
                </a:lnTo>
                <a:lnTo>
                  <a:pt x="46298" y="22671"/>
                </a:lnTo>
                <a:lnTo>
                  <a:pt x="47907" y="34139"/>
                </a:lnTo>
                <a:lnTo>
                  <a:pt x="45757" y="44704"/>
                </a:lnTo>
                <a:lnTo>
                  <a:pt x="40406" y="52456"/>
                </a:lnTo>
                <a:lnTo>
                  <a:pt x="32647" y="56675"/>
                </a:lnTo>
                <a:lnTo>
                  <a:pt x="23272" y="56643"/>
                </a:lnTo>
                <a:lnTo>
                  <a:pt x="14002" y="52157"/>
                </a:lnTo>
                <a:lnTo>
                  <a:pt x="6536" y="44242"/>
                </a:lnTo>
                <a:lnTo>
                  <a:pt x="1620" y="33996"/>
                </a:lnTo>
                <a:close/>
              </a:path>
            </a:pathLst>
          </a:custGeom>
          <a:solidFill>
            <a:srgbClr val="C9252B"/>
          </a:solidFill>
        </p:spPr>
        <p:txBody>
          <a:bodyPr wrap="square" lIns="0" tIns="0" rIns="0" bIns="0" rtlCol="0"/>
          <a:lstStyle/>
          <a:p>
            <a:endParaRPr/>
          </a:p>
        </p:txBody>
      </p:sp>
      <p:sp>
        <p:nvSpPr>
          <p:cNvPr id="81" name="bg object 81"/>
          <p:cNvSpPr/>
          <p:nvPr/>
        </p:nvSpPr>
        <p:spPr>
          <a:xfrm>
            <a:off x="6876062" y="1640363"/>
            <a:ext cx="38735" cy="45720"/>
          </a:xfrm>
          <a:custGeom>
            <a:avLst/>
            <a:gdLst/>
            <a:ahLst/>
            <a:cxnLst/>
            <a:rect l="l" t="t" r="r" b="b"/>
            <a:pathLst>
              <a:path w="38734" h="45719">
                <a:moveTo>
                  <a:pt x="1293" y="27210"/>
                </a:moveTo>
                <a:lnTo>
                  <a:pt x="0" y="18039"/>
                </a:lnTo>
                <a:lnTo>
                  <a:pt x="1719" y="9581"/>
                </a:lnTo>
                <a:lnTo>
                  <a:pt x="6002" y="3375"/>
                </a:lnTo>
                <a:lnTo>
                  <a:pt x="12210" y="0"/>
                </a:lnTo>
                <a:lnTo>
                  <a:pt x="19707" y="33"/>
                </a:lnTo>
                <a:lnTo>
                  <a:pt x="27127" y="3621"/>
                </a:lnTo>
                <a:lnTo>
                  <a:pt x="33102" y="9953"/>
                </a:lnTo>
                <a:lnTo>
                  <a:pt x="37033" y="18145"/>
                </a:lnTo>
                <a:lnTo>
                  <a:pt x="38326" y="27319"/>
                </a:lnTo>
                <a:lnTo>
                  <a:pt x="36603" y="35765"/>
                </a:lnTo>
                <a:lnTo>
                  <a:pt x="32321" y="41966"/>
                </a:lnTo>
                <a:lnTo>
                  <a:pt x="26114" y="45343"/>
                </a:lnTo>
                <a:lnTo>
                  <a:pt x="18614" y="45313"/>
                </a:lnTo>
                <a:lnTo>
                  <a:pt x="11198" y="41724"/>
                </a:lnTo>
                <a:lnTo>
                  <a:pt x="5225" y="35397"/>
                </a:lnTo>
                <a:lnTo>
                  <a:pt x="1293" y="27210"/>
                </a:lnTo>
                <a:close/>
              </a:path>
            </a:pathLst>
          </a:custGeom>
          <a:solidFill>
            <a:srgbClr val="C9252B"/>
          </a:solidFill>
        </p:spPr>
        <p:txBody>
          <a:bodyPr wrap="square" lIns="0" tIns="0" rIns="0" bIns="0" rtlCol="0"/>
          <a:lstStyle/>
          <a:p>
            <a:endParaRPr/>
          </a:p>
        </p:txBody>
      </p:sp>
      <p:sp>
        <p:nvSpPr>
          <p:cNvPr id="82" name="bg object 82"/>
          <p:cNvSpPr/>
          <p:nvPr/>
        </p:nvSpPr>
        <p:spPr>
          <a:xfrm>
            <a:off x="6767024" y="1552913"/>
            <a:ext cx="31115" cy="36830"/>
          </a:xfrm>
          <a:custGeom>
            <a:avLst/>
            <a:gdLst/>
            <a:ahLst/>
            <a:cxnLst/>
            <a:rect l="l" t="t" r="r" b="b"/>
            <a:pathLst>
              <a:path w="31115" h="36830">
                <a:moveTo>
                  <a:pt x="1035" y="21759"/>
                </a:moveTo>
                <a:lnTo>
                  <a:pt x="0" y="14405"/>
                </a:lnTo>
                <a:lnTo>
                  <a:pt x="1376" y="7657"/>
                </a:lnTo>
                <a:lnTo>
                  <a:pt x="4802" y="2698"/>
                </a:lnTo>
                <a:lnTo>
                  <a:pt x="9770" y="0"/>
                </a:lnTo>
                <a:lnTo>
                  <a:pt x="15776" y="30"/>
                </a:lnTo>
                <a:lnTo>
                  <a:pt x="21703" y="2891"/>
                </a:lnTo>
                <a:lnTo>
                  <a:pt x="26479" y="7954"/>
                </a:lnTo>
                <a:lnTo>
                  <a:pt x="29625" y="14511"/>
                </a:lnTo>
                <a:lnTo>
                  <a:pt x="30662" y="21857"/>
                </a:lnTo>
                <a:lnTo>
                  <a:pt x="29290" y="28615"/>
                </a:lnTo>
                <a:lnTo>
                  <a:pt x="25865" y="33575"/>
                </a:lnTo>
                <a:lnTo>
                  <a:pt x="20898" y="36276"/>
                </a:lnTo>
                <a:lnTo>
                  <a:pt x="14897" y="36256"/>
                </a:lnTo>
                <a:lnTo>
                  <a:pt x="8962" y="33384"/>
                </a:lnTo>
                <a:lnTo>
                  <a:pt x="4182" y="28318"/>
                </a:lnTo>
                <a:lnTo>
                  <a:pt x="1035" y="21759"/>
                </a:lnTo>
                <a:close/>
              </a:path>
            </a:pathLst>
          </a:custGeom>
          <a:solidFill>
            <a:srgbClr val="C9252B"/>
          </a:solidFill>
        </p:spPr>
        <p:txBody>
          <a:bodyPr wrap="square" lIns="0" tIns="0" rIns="0" bIns="0" rtlCol="0"/>
          <a:lstStyle/>
          <a:p>
            <a:endParaRPr/>
          </a:p>
        </p:txBody>
      </p:sp>
      <p:sp>
        <p:nvSpPr>
          <p:cNvPr id="83" name="bg object 83"/>
          <p:cNvSpPr/>
          <p:nvPr/>
        </p:nvSpPr>
        <p:spPr>
          <a:xfrm>
            <a:off x="6664684" y="1489794"/>
            <a:ext cx="25400" cy="32384"/>
          </a:xfrm>
          <a:custGeom>
            <a:avLst/>
            <a:gdLst/>
            <a:ahLst/>
            <a:cxnLst/>
            <a:rect l="l" t="t" r="r" b="b"/>
            <a:pathLst>
              <a:path w="25400" h="32384">
                <a:moveTo>
                  <a:pt x="0" y="21159"/>
                </a:moveTo>
                <a:lnTo>
                  <a:pt x="387" y="5170"/>
                </a:lnTo>
                <a:lnTo>
                  <a:pt x="6040" y="0"/>
                </a:lnTo>
                <a:lnTo>
                  <a:pt x="19581" y="3275"/>
                </a:lnTo>
                <a:lnTo>
                  <a:pt x="24917" y="11105"/>
                </a:lnTo>
                <a:lnTo>
                  <a:pt x="24720" y="19109"/>
                </a:lnTo>
                <a:lnTo>
                  <a:pt x="24523" y="27112"/>
                </a:lnTo>
                <a:lnTo>
                  <a:pt x="18882" y="32277"/>
                </a:lnTo>
                <a:lnTo>
                  <a:pt x="5330" y="28978"/>
                </a:lnTo>
                <a:lnTo>
                  <a:pt x="0" y="21159"/>
                </a:lnTo>
                <a:close/>
              </a:path>
            </a:pathLst>
          </a:custGeom>
          <a:solidFill>
            <a:srgbClr val="C9252B"/>
          </a:solidFill>
        </p:spPr>
        <p:txBody>
          <a:bodyPr wrap="square" lIns="0" tIns="0" rIns="0" bIns="0" rtlCol="0"/>
          <a:lstStyle/>
          <a:p>
            <a:endParaRPr/>
          </a:p>
        </p:txBody>
      </p:sp>
      <p:sp>
        <p:nvSpPr>
          <p:cNvPr id="84" name="bg object 84"/>
          <p:cNvSpPr/>
          <p:nvPr/>
        </p:nvSpPr>
        <p:spPr>
          <a:xfrm>
            <a:off x="6552197" y="1447934"/>
            <a:ext cx="20320" cy="26034"/>
          </a:xfrm>
          <a:custGeom>
            <a:avLst/>
            <a:gdLst/>
            <a:ahLst/>
            <a:cxnLst/>
            <a:rect l="l" t="t" r="r" b="b"/>
            <a:pathLst>
              <a:path w="20320" h="26034">
                <a:moveTo>
                  <a:pt x="0" y="16938"/>
                </a:moveTo>
                <a:lnTo>
                  <a:pt x="307" y="4128"/>
                </a:lnTo>
                <a:lnTo>
                  <a:pt x="4819" y="0"/>
                </a:lnTo>
                <a:lnTo>
                  <a:pt x="15657" y="2637"/>
                </a:lnTo>
                <a:lnTo>
                  <a:pt x="19920" y="8878"/>
                </a:lnTo>
                <a:lnTo>
                  <a:pt x="19769" y="15289"/>
                </a:lnTo>
                <a:lnTo>
                  <a:pt x="19618" y="21700"/>
                </a:lnTo>
                <a:lnTo>
                  <a:pt x="15085" y="25811"/>
                </a:lnTo>
                <a:lnTo>
                  <a:pt x="4257" y="23196"/>
                </a:lnTo>
                <a:lnTo>
                  <a:pt x="0" y="16938"/>
                </a:lnTo>
                <a:close/>
              </a:path>
            </a:pathLst>
          </a:custGeom>
          <a:solidFill>
            <a:srgbClr val="C9252B"/>
          </a:solidFill>
        </p:spPr>
        <p:txBody>
          <a:bodyPr wrap="square" lIns="0" tIns="0" rIns="0" bIns="0" rtlCol="0"/>
          <a:lstStyle/>
          <a:p>
            <a:endParaRPr/>
          </a:p>
        </p:txBody>
      </p:sp>
      <p:sp>
        <p:nvSpPr>
          <p:cNvPr id="85" name="bg object 85"/>
          <p:cNvSpPr/>
          <p:nvPr userDrawn="1"/>
        </p:nvSpPr>
        <p:spPr>
          <a:xfrm>
            <a:off x="939327" y="1763350"/>
            <a:ext cx="5386705" cy="977900"/>
          </a:xfrm>
          <a:custGeom>
            <a:avLst/>
            <a:gdLst/>
            <a:ahLst/>
            <a:cxnLst/>
            <a:rect l="l" t="t" r="r" b="b"/>
            <a:pathLst>
              <a:path w="5386705" h="977900">
                <a:moveTo>
                  <a:pt x="143128" y="298919"/>
                </a:moveTo>
                <a:lnTo>
                  <a:pt x="0" y="298919"/>
                </a:lnTo>
                <a:lnTo>
                  <a:pt x="0" y="963650"/>
                </a:lnTo>
                <a:lnTo>
                  <a:pt x="192620" y="963650"/>
                </a:lnTo>
                <a:lnTo>
                  <a:pt x="192620" y="524141"/>
                </a:lnTo>
                <a:lnTo>
                  <a:pt x="227169" y="506882"/>
                </a:lnTo>
                <a:lnTo>
                  <a:pt x="265355" y="491547"/>
                </a:lnTo>
                <a:lnTo>
                  <a:pt x="302286" y="480564"/>
                </a:lnTo>
                <a:lnTo>
                  <a:pt x="333070" y="476364"/>
                </a:lnTo>
                <a:lnTo>
                  <a:pt x="951376" y="476364"/>
                </a:lnTo>
                <a:lnTo>
                  <a:pt x="949938" y="446004"/>
                </a:lnTo>
                <a:lnTo>
                  <a:pt x="942129" y="399876"/>
                </a:lnTo>
                <a:lnTo>
                  <a:pt x="928401" y="360528"/>
                </a:lnTo>
                <a:lnTo>
                  <a:pt x="921349" y="349427"/>
                </a:lnTo>
                <a:lnTo>
                  <a:pt x="163195" y="349427"/>
                </a:lnTo>
                <a:lnTo>
                  <a:pt x="143128" y="298919"/>
                </a:lnTo>
                <a:close/>
              </a:path>
              <a:path w="5386705" h="977900">
                <a:moveTo>
                  <a:pt x="712965" y="476364"/>
                </a:moveTo>
                <a:lnTo>
                  <a:pt x="333070" y="476364"/>
                </a:lnTo>
                <a:lnTo>
                  <a:pt x="354499" y="479605"/>
                </a:lnTo>
                <a:lnTo>
                  <a:pt x="369027" y="488989"/>
                </a:lnTo>
                <a:lnTo>
                  <a:pt x="377282" y="504005"/>
                </a:lnTo>
                <a:lnTo>
                  <a:pt x="379895" y="524141"/>
                </a:lnTo>
                <a:lnTo>
                  <a:pt x="379895" y="963650"/>
                </a:lnTo>
                <a:lnTo>
                  <a:pt x="572516" y="963650"/>
                </a:lnTo>
                <a:lnTo>
                  <a:pt x="572516" y="524141"/>
                </a:lnTo>
                <a:lnTo>
                  <a:pt x="607064" y="506882"/>
                </a:lnTo>
                <a:lnTo>
                  <a:pt x="645250" y="491547"/>
                </a:lnTo>
                <a:lnTo>
                  <a:pt x="682181" y="480564"/>
                </a:lnTo>
                <a:lnTo>
                  <a:pt x="712965" y="476364"/>
                </a:lnTo>
                <a:close/>
              </a:path>
              <a:path w="5386705" h="977900">
                <a:moveTo>
                  <a:pt x="951376" y="476364"/>
                </a:moveTo>
                <a:lnTo>
                  <a:pt x="712965" y="476364"/>
                </a:lnTo>
                <a:lnTo>
                  <a:pt x="734394" y="479605"/>
                </a:lnTo>
                <a:lnTo>
                  <a:pt x="748922" y="488989"/>
                </a:lnTo>
                <a:lnTo>
                  <a:pt x="757177" y="504005"/>
                </a:lnTo>
                <a:lnTo>
                  <a:pt x="759790" y="524141"/>
                </a:lnTo>
                <a:lnTo>
                  <a:pt x="759790" y="963650"/>
                </a:lnTo>
                <a:lnTo>
                  <a:pt x="952411" y="963650"/>
                </a:lnTo>
                <a:lnTo>
                  <a:pt x="952411" y="498195"/>
                </a:lnTo>
                <a:lnTo>
                  <a:pt x="951376" y="476364"/>
                </a:lnTo>
                <a:close/>
              </a:path>
              <a:path w="5386705" h="977900">
                <a:moveTo>
                  <a:pt x="422694" y="285267"/>
                </a:moveTo>
                <a:lnTo>
                  <a:pt x="374648" y="288139"/>
                </a:lnTo>
                <a:lnTo>
                  <a:pt x="322107" y="296451"/>
                </a:lnTo>
                <a:lnTo>
                  <a:pt x="267640" y="309742"/>
                </a:lnTo>
                <a:lnTo>
                  <a:pt x="213813" y="327554"/>
                </a:lnTo>
                <a:lnTo>
                  <a:pt x="163195" y="349427"/>
                </a:lnTo>
                <a:lnTo>
                  <a:pt x="541743" y="349427"/>
                </a:lnTo>
                <a:lnTo>
                  <a:pt x="521640" y="322123"/>
                </a:lnTo>
                <a:lnTo>
                  <a:pt x="495263" y="301988"/>
                </a:lnTo>
                <a:lnTo>
                  <a:pt x="462364" y="289532"/>
                </a:lnTo>
                <a:lnTo>
                  <a:pt x="422694" y="285267"/>
                </a:lnTo>
                <a:close/>
              </a:path>
              <a:path w="5386705" h="977900">
                <a:moveTo>
                  <a:pt x="802589" y="285267"/>
                </a:moveTo>
                <a:lnTo>
                  <a:pt x="748108" y="288401"/>
                </a:lnTo>
                <a:lnTo>
                  <a:pt x="693242" y="297237"/>
                </a:lnTo>
                <a:lnTo>
                  <a:pt x="639532" y="310921"/>
                </a:lnTo>
                <a:lnTo>
                  <a:pt x="588519" y="328602"/>
                </a:lnTo>
                <a:lnTo>
                  <a:pt x="541743" y="349427"/>
                </a:lnTo>
                <a:lnTo>
                  <a:pt x="921349" y="349427"/>
                </a:lnTo>
                <a:lnTo>
                  <a:pt x="908167" y="328676"/>
                </a:lnTo>
                <a:lnTo>
                  <a:pt x="880844" y="305038"/>
                </a:lnTo>
                <a:lnTo>
                  <a:pt x="845846" y="290329"/>
                </a:lnTo>
                <a:lnTo>
                  <a:pt x="802589" y="285267"/>
                </a:lnTo>
                <a:close/>
              </a:path>
              <a:path w="5386705" h="977900">
                <a:moveTo>
                  <a:pt x="1312227" y="6819"/>
                </a:moveTo>
                <a:lnTo>
                  <a:pt x="1119606" y="6819"/>
                </a:lnTo>
                <a:lnTo>
                  <a:pt x="1119606" y="215658"/>
                </a:lnTo>
                <a:lnTo>
                  <a:pt x="1312227" y="215658"/>
                </a:lnTo>
                <a:lnTo>
                  <a:pt x="1312227" y="6819"/>
                </a:lnTo>
                <a:close/>
              </a:path>
              <a:path w="5386705" h="977900">
                <a:moveTo>
                  <a:pt x="1312227" y="298919"/>
                </a:moveTo>
                <a:lnTo>
                  <a:pt x="1119606" y="298919"/>
                </a:lnTo>
                <a:lnTo>
                  <a:pt x="1119606" y="963650"/>
                </a:lnTo>
                <a:lnTo>
                  <a:pt x="1312227" y="963650"/>
                </a:lnTo>
                <a:lnTo>
                  <a:pt x="1312227" y="298919"/>
                </a:lnTo>
                <a:close/>
              </a:path>
              <a:path w="5386705" h="977900">
                <a:moveTo>
                  <a:pt x="1700123" y="457250"/>
                </a:moveTo>
                <a:lnTo>
                  <a:pt x="1507502" y="457250"/>
                </a:lnTo>
                <a:lnTo>
                  <a:pt x="1507626" y="808048"/>
                </a:lnTo>
                <a:lnTo>
                  <a:pt x="1511866" y="854810"/>
                </a:lnTo>
                <a:lnTo>
                  <a:pt x="1524725" y="894228"/>
                </a:lnTo>
                <a:lnTo>
                  <a:pt x="1574519" y="948828"/>
                </a:lnTo>
                <a:lnTo>
                  <a:pt x="1610753" y="964965"/>
                </a:lnTo>
                <a:lnTo>
                  <a:pt x="1654075" y="974298"/>
                </a:lnTo>
                <a:lnTo>
                  <a:pt x="1704136" y="977303"/>
                </a:lnTo>
                <a:lnTo>
                  <a:pt x="1738478" y="975574"/>
                </a:lnTo>
                <a:lnTo>
                  <a:pt x="1774199" y="970645"/>
                </a:lnTo>
                <a:lnTo>
                  <a:pt x="1809667" y="962901"/>
                </a:lnTo>
                <a:lnTo>
                  <a:pt x="1843252" y="952728"/>
                </a:lnTo>
                <a:lnTo>
                  <a:pt x="1822398" y="816241"/>
                </a:lnTo>
                <a:lnTo>
                  <a:pt x="1740255" y="816241"/>
                </a:lnTo>
                <a:lnTo>
                  <a:pt x="1723826" y="814321"/>
                </a:lnTo>
                <a:lnTo>
                  <a:pt x="1711159" y="808048"/>
                </a:lnTo>
                <a:lnTo>
                  <a:pt x="1703008" y="796658"/>
                </a:lnTo>
                <a:lnTo>
                  <a:pt x="1700123" y="779386"/>
                </a:lnTo>
                <a:lnTo>
                  <a:pt x="1700123" y="457250"/>
                </a:lnTo>
                <a:close/>
              </a:path>
              <a:path w="5386705" h="977900">
                <a:moveTo>
                  <a:pt x="1820519" y="803948"/>
                </a:moveTo>
                <a:lnTo>
                  <a:pt x="1799136" y="809903"/>
                </a:lnTo>
                <a:lnTo>
                  <a:pt x="1777877" y="813681"/>
                </a:lnTo>
                <a:lnTo>
                  <a:pt x="1757874" y="815665"/>
                </a:lnTo>
                <a:lnTo>
                  <a:pt x="1740255" y="816241"/>
                </a:lnTo>
                <a:lnTo>
                  <a:pt x="1822398" y="816241"/>
                </a:lnTo>
                <a:lnTo>
                  <a:pt x="1820519" y="803948"/>
                </a:lnTo>
                <a:close/>
              </a:path>
              <a:path w="5386705" h="977900">
                <a:moveTo>
                  <a:pt x="1848612" y="298919"/>
                </a:moveTo>
                <a:lnTo>
                  <a:pt x="1419225" y="298919"/>
                </a:lnTo>
                <a:lnTo>
                  <a:pt x="1419225" y="457250"/>
                </a:lnTo>
                <a:lnTo>
                  <a:pt x="1837905" y="457250"/>
                </a:lnTo>
                <a:lnTo>
                  <a:pt x="1848612" y="298919"/>
                </a:lnTo>
                <a:close/>
              </a:path>
              <a:path w="5386705" h="977900">
                <a:moveTo>
                  <a:pt x="1700123" y="111925"/>
                </a:moveTo>
                <a:lnTo>
                  <a:pt x="1507502" y="139217"/>
                </a:lnTo>
                <a:lnTo>
                  <a:pt x="1507502" y="298919"/>
                </a:lnTo>
                <a:lnTo>
                  <a:pt x="1700123" y="298919"/>
                </a:lnTo>
                <a:lnTo>
                  <a:pt x="1700123" y="111925"/>
                </a:lnTo>
                <a:close/>
              </a:path>
              <a:path w="5386705" h="977900">
                <a:moveTo>
                  <a:pt x="2128151" y="298919"/>
                </a:moveTo>
                <a:lnTo>
                  <a:pt x="1967636" y="298919"/>
                </a:lnTo>
                <a:lnTo>
                  <a:pt x="1967636" y="963650"/>
                </a:lnTo>
                <a:lnTo>
                  <a:pt x="2160257" y="963650"/>
                </a:lnTo>
                <a:lnTo>
                  <a:pt x="2160257" y="558253"/>
                </a:lnTo>
                <a:lnTo>
                  <a:pt x="2196623" y="535202"/>
                </a:lnTo>
                <a:lnTo>
                  <a:pt x="2240514" y="512021"/>
                </a:lnTo>
                <a:lnTo>
                  <a:pt x="2287416" y="490118"/>
                </a:lnTo>
                <a:lnTo>
                  <a:pt x="2332812" y="470903"/>
                </a:lnTo>
                <a:lnTo>
                  <a:pt x="2323487" y="363067"/>
                </a:lnTo>
                <a:lnTo>
                  <a:pt x="2141537" y="363067"/>
                </a:lnTo>
                <a:lnTo>
                  <a:pt x="2128151" y="298919"/>
                </a:lnTo>
                <a:close/>
              </a:path>
              <a:path w="5386705" h="977900">
                <a:moveTo>
                  <a:pt x="2316759" y="285267"/>
                </a:moveTo>
                <a:lnTo>
                  <a:pt x="2273018" y="298193"/>
                </a:lnTo>
                <a:lnTo>
                  <a:pt x="2224633" y="318028"/>
                </a:lnTo>
                <a:lnTo>
                  <a:pt x="2178506" y="340933"/>
                </a:lnTo>
                <a:lnTo>
                  <a:pt x="2141537" y="363067"/>
                </a:lnTo>
                <a:lnTo>
                  <a:pt x="2323487" y="363067"/>
                </a:lnTo>
                <a:lnTo>
                  <a:pt x="2316759" y="285267"/>
                </a:lnTo>
                <a:close/>
              </a:path>
              <a:path w="5386705" h="977900">
                <a:moveTo>
                  <a:pt x="2675242" y="285267"/>
                </a:moveTo>
                <a:lnTo>
                  <a:pt x="2614755" y="288850"/>
                </a:lnTo>
                <a:lnTo>
                  <a:pt x="2562953" y="299190"/>
                </a:lnTo>
                <a:lnTo>
                  <a:pt x="2519288" y="315672"/>
                </a:lnTo>
                <a:lnTo>
                  <a:pt x="2483216" y="337682"/>
                </a:lnTo>
                <a:lnTo>
                  <a:pt x="2454190" y="364605"/>
                </a:lnTo>
                <a:lnTo>
                  <a:pt x="2431666" y="395829"/>
                </a:lnTo>
                <a:lnTo>
                  <a:pt x="2415096" y="430738"/>
                </a:lnTo>
                <a:lnTo>
                  <a:pt x="2403937" y="468717"/>
                </a:lnTo>
                <a:lnTo>
                  <a:pt x="2397641" y="509154"/>
                </a:lnTo>
                <a:lnTo>
                  <a:pt x="2395664" y="551433"/>
                </a:lnTo>
                <a:lnTo>
                  <a:pt x="2395664" y="707034"/>
                </a:lnTo>
                <a:lnTo>
                  <a:pt x="2398123" y="754406"/>
                </a:lnTo>
                <a:lnTo>
                  <a:pt x="2405702" y="798043"/>
                </a:lnTo>
                <a:lnTo>
                  <a:pt x="2418708" y="837650"/>
                </a:lnTo>
                <a:lnTo>
                  <a:pt x="2437444" y="872932"/>
                </a:lnTo>
                <a:lnTo>
                  <a:pt x="2462215" y="903595"/>
                </a:lnTo>
                <a:lnTo>
                  <a:pt x="2493327" y="929344"/>
                </a:lnTo>
                <a:lnTo>
                  <a:pt x="2531085" y="949884"/>
                </a:lnTo>
                <a:lnTo>
                  <a:pt x="2575793" y="964920"/>
                </a:lnTo>
                <a:lnTo>
                  <a:pt x="2627757" y="974158"/>
                </a:lnTo>
                <a:lnTo>
                  <a:pt x="2687281" y="977303"/>
                </a:lnTo>
                <a:lnTo>
                  <a:pt x="2742016" y="974999"/>
                </a:lnTo>
                <a:lnTo>
                  <a:pt x="2795788" y="968698"/>
                </a:lnTo>
                <a:lnTo>
                  <a:pt x="2846670" y="959318"/>
                </a:lnTo>
                <a:lnTo>
                  <a:pt x="2892737" y="947775"/>
                </a:lnTo>
                <a:lnTo>
                  <a:pt x="2932061" y="934986"/>
                </a:lnTo>
                <a:lnTo>
                  <a:pt x="2909442" y="816241"/>
                </a:lnTo>
                <a:lnTo>
                  <a:pt x="2706001" y="816241"/>
                </a:lnTo>
                <a:lnTo>
                  <a:pt x="2650366" y="811846"/>
                </a:lnTo>
                <a:lnTo>
                  <a:pt x="2614039" y="796445"/>
                </a:lnTo>
                <a:lnTo>
                  <a:pt x="2594264" y="766714"/>
                </a:lnTo>
                <a:lnTo>
                  <a:pt x="2588285" y="719327"/>
                </a:lnTo>
                <a:lnTo>
                  <a:pt x="2588285" y="700214"/>
                </a:lnTo>
                <a:lnTo>
                  <a:pt x="2938754" y="700214"/>
                </a:lnTo>
                <a:lnTo>
                  <a:pt x="2938754" y="560984"/>
                </a:lnTo>
                <a:lnTo>
                  <a:pt x="2938463" y="552805"/>
                </a:lnTo>
                <a:lnTo>
                  <a:pt x="2588285" y="552805"/>
                </a:lnTo>
                <a:lnTo>
                  <a:pt x="2588285" y="524141"/>
                </a:lnTo>
                <a:lnTo>
                  <a:pt x="2592676" y="491335"/>
                </a:lnTo>
                <a:lnTo>
                  <a:pt x="2607351" y="464418"/>
                </a:lnTo>
                <a:lnTo>
                  <a:pt x="2634566" y="446205"/>
                </a:lnTo>
                <a:lnTo>
                  <a:pt x="2676575" y="439508"/>
                </a:lnTo>
                <a:lnTo>
                  <a:pt x="2923242" y="439508"/>
                </a:lnTo>
                <a:lnTo>
                  <a:pt x="2922792" y="437626"/>
                </a:lnTo>
                <a:lnTo>
                  <a:pt x="2908407" y="401430"/>
                </a:lnTo>
                <a:lnTo>
                  <a:pt x="2888260" y="368871"/>
                </a:lnTo>
                <a:lnTo>
                  <a:pt x="2861613" y="340652"/>
                </a:lnTo>
                <a:lnTo>
                  <a:pt x="2827725" y="317478"/>
                </a:lnTo>
                <a:lnTo>
                  <a:pt x="2785860" y="300052"/>
                </a:lnTo>
                <a:lnTo>
                  <a:pt x="2735278" y="289081"/>
                </a:lnTo>
                <a:lnTo>
                  <a:pt x="2675242" y="285267"/>
                </a:lnTo>
                <a:close/>
              </a:path>
              <a:path w="5386705" h="977900">
                <a:moveTo>
                  <a:pt x="2903982" y="787577"/>
                </a:moveTo>
                <a:lnTo>
                  <a:pt x="2857242" y="799541"/>
                </a:lnTo>
                <a:lnTo>
                  <a:pt x="2805991" y="808562"/>
                </a:lnTo>
                <a:lnTo>
                  <a:pt x="2754241" y="814257"/>
                </a:lnTo>
                <a:lnTo>
                  <a:pt x="2706001" y="816241"/>
                </a:lnTo>
                <a:lnTo>
                  <a:pt x="2909442" y="816241"/>
                </a:lnTo>
                <a:lnTo>
                  <a:pt x="2903982" y="787577"/>
                </a:lnTo>
                <a:close/>
              </a:path>
              <a:path w="5386705" h="977900">
                <a:moveTo>
                  <a:pt x="2923242" y="439508"/>
                </a:moveTo>
                <a:lnTo>
                  <a:pt x="2676575" y="439508"/>
                </a:lnTo>
                <a:lnTo>
                  <a:pt x="2717331" y="446205"/>
                </a:lnTo>
                <a:lnTo>
                  <a:pt x="2741787" y="464418"/>
                </a:lnTo>
                <a:lnTo>
                  <a:pt x="2753703" y="491335"/>
                </a:lnTo>
                <a:lnTo>
                  <a:pt x="2756839" y="524141"/>
                </a:lnTo>
                <a:lnTo>
                  <a:pt x="2756839" y="552805"/>
                </a:lnTo>
                <a:lnTo>
                  <a:pt x="2938463" y="552805"/>
                </a:lnTo>
                <a:lnTo>
                  <a:pt x="2937227" y="518107"/>
                </a:lnTo>
                <a:lnTo>
                  <a:pt x="2932152" y="476753"/>
                </a:lnTo>
                <a:lnTo>
                  <a:pt x="2923242" y="439508"/>
                </a:lnTo>
                <a:close/>
              </a:path>
              <a:path w="5386705" h="977900">
                <a:moveTo>
                  <a:pt x="3265131" y="285267"/>
                </a:moveTo>
                <a:lnTo>
                  <a:pt x="3211924" y="289386"/>
                </a:lnTo>
                <a:lnTo>
                  <a:pt x="3166522" y="301582"/>
                </a:lnTo>
                <a:lnTo>
                  <a:pt x="3128707" y="321617"/>
                </a:lnTo>
                <a:lnTo>
                  <a:pt x="3098258" y="349249"/>
                </a:lnTo>
                <a:lnTo>
                  <a:pt x="3074958" y="384240"/>
                </a:lnTo>
                <a:lnTo>
                  <a:pt x="3058586" y="426349"/>
                </a:lnTo>
                <a:lnTo>
                  <a:pt x="3048924" y="475336"/>
                </a:lnTo>
                <a:lnTo>
                  <a:pt x="3045752" y="530961"/>
                </a:lnTo>
                <a:lnTo>
                  <a:pt x="3045752" y="731608"/>
                </a:lnTo>
                <a:lnTo>
                  <a:pt x="3049172" y="788802"/>
                </a:lnTo>
                <a:lnTo>
                  <a:pt x="3059316" y="838525"/>
                </a:lnTo>
                <a:lnTo>
                  <a:pt x="3076014" y="880729"/>
                </a:lnTo>
                <a:lnTo>
                  <a:pt x="3099092" y="915368"/>
                </a:lnTo>
                <a:lnTo>
                  <a:pt x="3128377" y="942392"/>
                </a:lnTo>
                <a:lnTo>
                  <a:pt x="3163698" y="961755"/>
                </a:lnTo>
                <a:lnTo>
                  <a:pt x="3204883" y="973408"/>
                </a:lnTo>
                <a:lnTo>
                  <a:pt x="3251758" y="977303"/>
                </a:lnTo>
                <a:lnTo>
                  <a:pt x="3306621" y="971075"/>
                </a:lnTo>
                <a:lnTo>
                  <a:pt x="3361612" y="955120"/>
                </a:lnTo>
                <a:lnTo>
                  <a:pt x="3411837" y="933535"/>
                </a:lnTo>
                <a:lnTo>
                  <a:pt x="3452406" y="910412"/>
                </a:lnTo>
                <a:lnTo>
                  <a:pt x="3623627" y="910412"/>
                </a:lnTo>
                <a:lnTo>
                  <a:pt x="3623627" y="806678"/>
                </a:lnTo>
                <a:lnTo>
                  <a:pt x="3307943" y="806678"/>
                </a:lnTo>
                <a:lnTo>
                  <a:pt x="3275627" y="801474"/>
                </a:lnTo>
                <a:lnTo>
                  <a:pt x="3254100" y="786545"/>
                </a:lnTo>
                <a:lnTo>
                  <a:pt x="3242105" y="762915"/>
                </a:lnTo>
                <a:lnTo>
                  <a:pt x="3238385" y="731608"/>
                </a:lnTo>
                <a:lnTo>
                  <a:pt x="3238385" y="530961"/>
                </a:lnTo>
                <a:lnTo>
                  <a:pt x="3242105" y="500806"/>
                </a:lnTo>
                <a:lnTo>
                  <a:pt x="3254100" y="477048"/>
                </a:lnTo>
                <a:lnTo>
                  <a:pt x="3275627" y="461479"/>
                </a:lnTo>
                <a:lnTo>
                  <a:pt x="3307943" y="455891"/>
                </a:lnTo>
                <a:lnTo>
                  <a:pt x="3623627" y="455891"/>
                </a:lnTo>
                <a:lnTo>
                  <a:pt x="3623627" y="304380"/>
                </a:lnTo>
                <a:lnTo>
                  <a:pt x="3431006" y="304380"/>
                </a:lnTo>
                <a:lnTo>
                  <a:pt x="3393989" y="296786"/>
                </a:lnTo>
                <a:lnTo>
                  <a:pt x="3351579" y="290728"/>
                </a:lnTo>
                <a:lnTo>
                  <a:pt x="3307414" y="286717"/>
                </a:lnTo>
                <a:lnTo>
                  <a:pt x="3265131" y="285267"/>
                </a:lnTo>
                <a:close/>
              </a:path>
              <a:path w="5386705" h="977900">
                <a:moveTo>
                  <a:pt x="3623627" y="910412"/>
                </a:moveTo>
                <a:lnTo>
                  <a:pt x="3452406" y="910412"/>
                </a:lnTo>
                <a:lnTo>
                  <a:pt x="3472472" y="963650"/>
                </a:lnTo>
                <a:lnTo>
                  <a:pt x="3623627" y="963650"/>
                </a:lnTo>
                <a:lnTo>
                  <a:pt x="3623627" y="910412"/>
                </a:lnTo>
                <a:close/>
              </a:path>
              <a:path w="5386705" h="977900">
                <a:moveTo>
                  <a:pt x="3623627" y="455891"/>
                </a:moveTo>
                <a:lnTo>
                  <a:pt x="3307943" y="455891"/>
                </a:lnTo>
                <a:lnTo>
                  <a:pt x="3339393" y="457299"/>
                </a:lnTo>
                <a:lnTo>
                  <a:pt x="3371975" y="461009"/>
                </a:lnTo>
                <a:lnTo>
                  <a:pt x="3403307" y="466253"/>
                </a:lnTo>
                <a:lnTo>
                  <a:pt x="3431006" y="472262"/>
                </a:lnTo>
                <a:lnTo>
                  <a:pt x="3431006" y="754811"/>
                </a:lnTo>
                <a:lnTo>
                  <a:pt x="3406132" y="773283"/>
                </a:lnTo>
                <a:lnTo>
                  <a:pt x="3375490" y="789960"/>
                </a:lnTo>
                <a:lnTo>
                  <a:pt x="3341840" y="802030"/>
                </a:lnTo>
                <a:lnTo>
                  <a:pt x="3307943" y="806678"/>
                </a:lnTo>
                <a:lnTo>
                  <a:pt x="3623627" y="806678"/>
                </a:lnTo>
                <a:lnTo>
                  <a:pt x="3623627" y="455891"/>
                </a:lnTo>
                <a:close/>
              </a:path>
              <a:path w="5386705" h="977900">
                <a:moveTo>
                  <a:pt x="3623627" y="0"/>
                </a:moveTo>
                <a:lnTo>
                  <a:pt x="3431006" y="27292"/>
                </a:lnTo>
                <a:lnTo>
                  <a:pt x="3431006" y="304380"/>
                </a:lnTo>
                <a:lnTo>
                  <a:pt x="3623627" y="304380"/>
                </a:lnTo>
                <a:lnTo>
                  <a:pt x="3623627" y="0"/>
                </a:lnTo>
                <a:close/>
              </a:path>
              <a:path w="5386705" h="977900">
                <a:moveTo>
                  <a:pt x="4043629" y="285267"/>
                </a:moveTo>
                <a:lnTo>
                  <a:pt x="3983143" y="288850"/>
                </a:lnTo>
                <a:lnTo>
                  <a:pt x="3931341" y="299190"/>
                </a:lnTo>
                <a:lnTo>
                  <a:pt x="3887678" y="315672"/>
                </a:lnTo>
                <a:lnTo>
                  <a:pt x="3851607" y="337682"/>
                </a:lnTo>
                <a:lnTo>
                  <a:pt x="3822584" y="364605"/>
                </a:lnTo>
                <a:lnTo>
                  <a:pt x="3800061" y="395829"/>
                </a:lnTo>
                <a:lnTo>
                  <a:pt x="3783493" y="430738"/>
                </a:lnTo>
                <a:lnTo>
                  <a:pt x="3772335" y="468717"/>
                </a:lnTo>
                <a:lnTo>
                  <a:pt x="3766041" y="509154"/>
                </a:lnTo>
                <a:lnTo>
                  <a:pt x="3764064" y="551433"/>
                </a:lnTo>
                <a:lnTo>
                  <a:pt x="3764064" y="707034"/>
                </a:lnTo>
                <a:lnTo>
                  <a:pt x="3766522" y="754406"/>
                </a:lnTo>
                <a:lnTo>
                  <a:pt x="3774101" y="798043"/>
                </a:lnTo>
                <a:lnTo>
                  <a:pt x="3787104" y="837650"/>
                </a:lnTo>
                <a:lnTo>
                  <a:pt x="3805839" y="872932"/>
                </a:lnTo>
                <a:lnTo>
                  <a:pt x="3830608" y="903595"/>
                </a:lnTo>
                <a:lnTo>
                  <a:pt x="3861719" y="929344"/>
                </a:lnTo>
                <a:lnTo>
                  <a:pt x="3899475" y="949884"/>
                </a:lnTo>
                <a:lnTo>
                  <a:pt x="3944182" y="964920"/>
                </a:lnTo>
                <a:lnTo>
                  <a:pt x="3996144" y="974158"/>
                </a:lnTo>
                <a:lnTo>
                  <a:pt x="4055668" y="977303"/>
                </a:lnTo>
                <a:lnTo>
                  <a:pt x="4110403" y="974999"/>
                </a:lnTo>
                <a:lnTo>
                  <a:pt x="4164176" y="968698"/>
                </a:lnTo>
                <a:lnTo>
                  <a:pt x="4215060" y="959318"/>
                </a:lnTo>
                <a:lnTo>
                  <a:pt x="4261130" y="947775"/>
                </a:lnTo>
                <a:lnTo>
                  <a:pt x="4300461" y="934986"/>
                </a:lnTo>
                <a:lnTo>
                  <a:pt x="4277831" y="816241"/>
                </a:lnTo>
                <a:lnTo>
                  <a:pt x="4074401" y="816241"/>
                </a:lnTo>
                <a:lnTo>
                  <a:pt x="4018760" y="811846"/>
                </a:lnTo>
                <a:lnTo>
                  <a:pt x="3982434" y="796445"/>
                </a:lnTo>
                <a:lnTo>
                  <a:pt x="3962662" y="766714"/>
                </a:lnTo>
                <a:lnTo>
                  <a:pt x="3956685" y="719327"/>
                </a:lnTo>
                <a:lnTo>
                  <a:pt x="3956685" y="700214"/>
                </a:lnTo>
                <a:lnTo>
                  <a:pt x="4307141" y="700214"/>
                </a:lnTo>
                <a:lnTo>
                  <a:pt x="4307141" y="560984"/>
                </a:lnTo>
                <a:lnTo>
                  <a:pt x="4306850" y="552805"/>
                </a:lnTo>
                <a:lnTo>
                  <a:pt x="3956685" y="552805"/>
                </a:lnTo>
                <a:lnTo>
                  <a:pt x="3956685" y="524141"/>
                </a:lnTo>
                <a:lnTo>
                  <a:pt x="3961073" y="491335"/>
                </a:lnTo>
                <a:lnTo>
                  <a:pt x="3975744" y="464418"/>
                </a:lnTo>
                <a:lnTo>
                  <a:pt x="4002955" y="446205"/>
                </a:lnTo>
                <a:lnTo>
                  <a:pt x="4044962" y="439508"/>
                </a:lnTo>
                <a:lnTo>
                  <a:pt x="4291629" y="439508"/>
                </a:lnTo>
                <a:lnTo>
                  <a:pt x="4291179" y="437626"/>
                </a:lnTo>
                <a:lnTo>
                  <a:pt x="4276794" y="401430"/>
                </a:lnTo>
                <a:lnTo>
                  <a:pt x="4256647" y="368871"/>
                </a:lnTo>
                <a:lnTo>
                  <a:pt x="4229999" y="340652"/>
                </a:lnTo>
                <a:lnTo>
                  <a:pt x="4196112" y="317478"/>
                </a:lnTo>
                <a:lnTo>
                  <a:pt x="4154247" y="300052"/>
                </a:lnTo>
                <a:lnTo>
                  <a:pt x="4103665" y="289081"/>
                </a:lnTo>
                <a:lnTo>
                  <a:pt x="4043629" y="285267"/>
                </a:lnTo>
                <a:close/>
              </a:path>
              <a:path w="5386705" h="977900">
                <a:moveTo>
                  <a:pt x="4272368" y="787577"/>
                </a:moveTo>
                <a:lnTo>
                  <a:pt x="4225634" y="799541"/>
                </a:lnTo>
                <a:lnTo>
                  <a:pt x="4174385" y="808562"/>
                </a:lnTo>
                <a:lnTo>
                  <a:pt x="4122635" y="814257"/>
                </a:lnTo>
                <a:lnTo>
                  <a:pt x="4074401" y="816241"/>
                </a:lnTo>
                <a:lnTo>
                  <a:pt x="4277831" y="816241"/>
                </a:lnTo>
                <a:lnTo>
                  <a:pt x="4272368" y="787577"/>
                </a:lnTo>
                <a:close/>
              </a:path>
              <a:path w="5386705" h="977900">
                <a:moveTo>
                  <a:pt x="4291629" y="439508"/>
                </a:moveTo>
                <a:lnTo>
                  <a:pt x="4044962" y="439508"/>
                </a:lnTo>
                <a:lnTo>
                  <a:pt x="4085723" y="446205"/>
                </a:lnTo>
                <a:lnTo>
                  <a:pt x="4110178" y="464418"/>
                </a:lnTo>
                <a:lnTo>
                  <a:pt x="4122091" y="491335"/>
                </a:lnTo>
                <a:lnTo>
                  <a:pt x="4125226" y="524141"/>
                </a:lnTo>
                <a:lnTo>
                  <a:pt x="4125226" y="552805"/>
                </a:lnTo>
                <a:lnTo>
                  <a:pt x="4306850" y="552805"/>
                </a:lnTo>
                <a:lnTo>
                  <a:pt x="4305614" y="518107"/>
                </a:lnTo>
                <a:lnTo>
                  <a:pt x="4300539" y="476753"/>
                </a:lnTo>
                <a:lnTo>
                  <a:pt x="4291629" y="439508"/>
                </a:lnTo>
                <a:close/>
              </a:path>
              <a:path w="5386705" h="977900">
                <a:moveTo>
                  <a:pt x="4590719" y="298919"/>
                </a:moveTo>
                <a:lnTo>
                  <a:pt x="4447590" y="298919"/>
                </a:lnTo>
                <a:lnTo>
                  <a:pt x="4447590" y="963650"/>
                </a:lnTo>
                <a:lnTo>
                  <a:pt x="4640211" y="963650"/>
                </a:lnTo>
                <a:lnTo>
                  <a:pt x="4640211" y="524141"/>
                </a:lnTo>
                <a:lnTo>
                  <a:pt x="4674760" y="506882"/>
                </a:lnTo>
                <a:lnTo>
                  <a:pt x="4712946" y="491547"/>
                </a:lnTo>
                <a:lnTo>
                  <a:pt x="4749877" y="480564"/>
                </a:lnTo>
                <a:lnTo>
                  <a:pt x="4780661" y="476364"/>
                </a:lnTo>
                <a:lnTo>
                  <a:pt x="5019072" y="476364"/>
                </a:lnTo>
                <a:lnTo>
                  <a:pt x="5017634" y="446004"/>
                </a:lnTo>
                <a:lnTo>
                  <a:pt x="5009827" y="399876"/>
                </a:lnTo>
                <a:lnTo>
                  <a:pt x="4996100" y="360528"/>
                </a:lnTo>
                <a:lnTo>
                  <a:pt x="4989049" y="349427"/>
                </a:lnTo>
                <a:lnTo>
                  <a:pt x="4610785" y="349427"/>
                </a:lnTo>
                <a:lnTo>
                  <a:pt x="4590719" y="298919"/>
                </a:lnTo>
                <a:close/>
              </a:path>
              <a:path w="5386705" h="977900">
                <a:moveTo>
                  <a:pt x="5019072" y="476364"/>
                </a:moveTo>
                <a:lnTo>
                  <a:pt x="4780661" y="476364"/>
                </a:lnTo>
                <a:lnTo>
                  <a:pt x="4802089" y="479605"/>
                </a:lnTo>
                <a:lnTo>
                  <a:pt x="4816617" y="488989"/>
                </a:lnTo>
                <a:lnTo>
                  <a:pt x="4824873" y="504005"/>
                </a:lnTo>
                <a:lnTo>
                  <a:pt x="4827485" y="524141"/>
                </a:lnTo>
                <a:lnTo>
                  <a:pt x="4827485" y="963650"/>
                </a:lnTo>
                <a:lnTo>
                  <a:pt x="5020106" y="963650"/>
                </a:lnTo>
                <a:lnTo>
                  <a:pt x="5020106" y="498195"/>
                </a:lnTo>
                <a:lnTo>
                  <a:pt x="5019072" y="476364"/>
                </a:lnTo>
                <a:close/>
              </a:path>
              <a:path w="5386705" h="977900">
                <a:moveTo>
                  <a:pt x="4870284" y="285267"/>
                </a:moveTo>
                <a:lnTo>
                  <a:pt x="4822238" y="288139"/>
                </a:lnTo>
                <a:lnTo>
                  <a:pt x="4769698" y="296451"/>
                </a:lnTo>
                <a:lnTo>
                  <a:pt x="4715231" y="309742"/>
                </a:lnTo>
                <a:lnTo>
                  <a:pt x="4661404" y="327554"/>
                </a:lnTo>
                <a:lnTo>
                  <a:pt x="4610785" y="349427"/>
                </a:lnTo>
                <a:lnTo>
                  <a:pt x="4989049" y="349427"/>
                </a:lnTo>
                <a:lnTo>
                  <a:pt x="4975868" y="328676"/>
                </a:lnTo>
                <a:lnTo>
                  <a:pt x="4948545" y="305038"/>
                </a:lnTo>
                <a:lnTo>
                  <a:pt x="4913545" y="290329"/>
                </a:lnTo>
                <a:lnTo>
                  <a:pt x="4870284" y="285267"/>
                </a:lnTo>
                <a:close/>
              </a:path>
              <a:path w="5386705" h="977900">
                <a:moveTo>
                  <a:pt x="5386616" y="27292"/>
                </a:moveTo>
                <a:lnTo>
                  <a:pt x="5193995" y="27292"/>
                </a:lnTo>
                <a:lnTo>
                  <a:pt x="5193995" y="410844"/>
                </a:lnTo>
                <a:lnTo>
                  <a:pt x="5234127" y="648347"/>
                </a:lnTo>
                <a:lnTo>
                  <a:pt x="5346484" y="648347"/>
                </a:lnTo>
                <a:lnTo>
                  <a:pt x="5386616" y="410844"/>
                </a:lnTo>
                <a:lnTo>
                  <a:pt x="5386616" y="27292"/>
                </a:lnTo>
                <a:close/>
              </a:path>
              <a:path w="5386705" h="977900">
                <a:moveTo>
                  <a:pt x="5386616" y="737069"/>
                </a:moveTo>
                <a:lnTo>
                  <a:pt x="5193995" y="737069"/>
                </a:lnTo>
                <a:lnTo>
                  <a:pt x="5193995" y="963650"/>
                </a:lnTo>
                <a:lnTo>
                  <a:pt x="5386616" y="963650"/>
                </a:lnTo>
                <a:lnTo>
                  <a:pt x="5386616" y="737069"/>
                </a:lnTo>
                <a:close/>
              </a:path>
            </a:pathLst>
          </a:custGeom>
          <a:solidFill>
            <a:srgbClr val="C9252B"/>
          </a:solidFill>
        </p:spPr>
        <p:txBody>
          <a:bodyPr wrap="square" lIns="0" tIns="0" rIns="0" bIns="0" rtlCol="0"/>
          <a:lstStyle/>
          <a:p>
            <a:endParaRPr dirty="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6/7/2022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59994" y="360006"/>
            <a:ext cx="8424545" cy="6138545"/>
          </a:xfrm>
          <a:custGeom>
            <a:avLst/>
            <a:gdLst/>
            <a:ahLst/>
            <a:cxnLst/>
            <a:rect l="l" t="t" r="r" b="b"/>
            <a:pathLst>
              <a:path w="8424545" h="6138545">
                <a:moveTo>
                  <a:pt x="8423998" y="0"/>
                </a:moveTo>
                <a:lnTo>
                  <a:pt x="0" y="0"/>
                </a:lnTo>
                <a:lnTo>
                  <a:pt x="0" y="6137998"/>
                </a:lnTo>
                <a:lnTo>
                  <a:pt x="8423998" y="6137998"/>
                </a:lnTo>
                <a:lnTo>
                  <a:pt x="8423998" y="0"/>
                </a:lnTo>
                <a:close/>
              </a:path>
            </a:pathLst>
          </a:custGeom>
          <a:solidFill>
            <a:srgbClr val="E5E1D8"/>
          </a:solidFill>
        </p:spPr>
        <p:txBody>
          <a:bodyPr wrap="square" lIns="0" tIns="0" rIns="0" bIns="0" rtlCol="0"/>
          <a:lstStyle/>
          <a:p>
            <a:endParaRPr/>
          </a:p>
        </p:txBody>
      </p:sp>
      <p:sp>
        <p:nvSpPr>
          <p:cNvPr id="2" name="Holder 2"/>
          <p:cNvSpPr>
            <a:spLocks noGrp="1"/>
          </p:cNvSpPr>
          <p:nvPr>
            <p:ph type="title"/>
          </p:nvPr>
        </p:nvSpPr>
        <p:spPr>
          <a:xfrm>
            <a:off x="911299" y="748223"/>
            <a:ext cx="7321400" cy="693419"/>
          </a:xfrm>
          <a:prstGeom prst="rect">
            <a:avLst/>
          </a:prstGeom>
        </p:spPr>
        <p:txBody>
          <a:bodyPr wrap="square" lIns="0" tIns="0" rIns="0" bIns="0">
            <a:spAutoFit/>
          </a:bodyPr>
          <a:lstStyle>
            <a:lvl1pPr>
              <a:defRPr sz="4350" b="0" i="0">
                <a:solidFill>
                  <a:srgbClr val="C9252B"/>
                </a:solidFill>
                <a:latin typeface="Klavika Lt"/>
                <a:cs typeface="Klavika Lt"/>
              </a:defRPr>
            </a:lvl1pPr>
          </a:lstStyle>
          <a:p>
            <a:endParaRPr/>
          </a:p>
        </p:txBody>
      </p:sp>
      <p:sp>
        <p:nvSpPr>
          <p:cNvPr id="3" name="Holder 3"/>
          <p:cNvSpPr>
            <a:spLocks noGrp="1"/>
          </p:cNvSpPr>
          <p:nvPr>
            <p:ph type="body" idx="1"/>
          </p:nvPr>
        </p:nvSpPr>
        <p:spPr>
          <a:xfrm>
            <a:off x="833744" y="1632838"/>
            <a:ext cx="7476510" cy="2302510"/>
          </a:xfrm>
          <a:prstGeom prst="rect">
            <a:avLst/>
          </a:prstGeom>
        </p:spPr>
        <p:txBody>
          <a:bodyPr wrap="square" lIns="0" tIns="0" rIns="0" bIns="0">
            <a:spAutoFit/>
          </a:bodyPr>
          <a:lstStyle>
            <a:lvl1pPr>
              <a:defRPr sz="2200" b="1" i="0">
                <a:solidFill>
                  <a:srgbClr val="C9252B"/>
                </a:solidFill>
                <a:latin typeface="Klavika Bd"/>
                <a:cs typeface="Klavika Bd"/>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6/7/2022</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4400" y="2743200"/>
            <a:ext cx="5638800" cy="3161763"/>
          </a:xfrm>
          <a:prstGeom prst="rect">
            <a:avLst/>
          </a:prstGeom>
        </p:spPr>
        <p:txBody>
          <a:bodyPr vert="horz" wrap="square" lIns="0" tIns="70485" rIns="0" bIns="0" rtlCol="0">
            <a:spAutoFit/>
          </a:bodyPr>
          <a:lstStyle/>
          <a:p>
            <a:pPr marL="12700">
              <a:lnSpc>
                <a:spcPct val="100000"/>
              </a:lnSpc>
              <a:spcBef>
                <a:spcPts val="555"/>
              </a:spcBef>
            </a:pPr>
            <a:r>
              <a:rPr sz="3600" dirty="0">
                <a:solidFill>
                  <a:srgbClr val="C9252B"/>
                </a:solidFill>
                <a:latin typeface="Gill Sans MT"/>
                <a:cs typeface="Gill Sans MT"/>
              </a:rPr>
              <a:t>Forum</a:t>
            </a:r>
            <a:r>
              <a:rPr sz="3600" spc="-95" dirty="0">
                <a:solidFill>
                  <a:srgbClr val="C9252B"/>
                </a:solidFill>
                <a:latin typeface="Gill Sans MT"/>
                <a:cs typeface="Gill Sans MT"/>
              </a:rPr>
              <a:t> </a:t>
            </a:r>
            <a:r>
              <a:rPr sz="3600" dirty="0">
                <a:solidFill>
                  <a:srgbClr val="C9252B"/>
                </a:solidFill>
                <a:latin typeface="Gill Sans MT"/>
                <a:cs typeface="Gill Sans MT"/>
              </a:rPr>
              <a:t>zur</a:t>
            </a:r>
            <a:r>
              <a:rPr sz="3600" spc="-100" dirty="0">
                <a:solidFill>
                  <a:srgbClr val="C9252B"/>
                </a:solidFill>
                <a:latin typeface="Gill Sans MT"/>
                <a:cs typeface="Gill Sans MT"/>
              </a:rPr>
              <a:t> </a:t>
            </a:r>
            <a:r>
              <a:rPr sz="3600" spc="-10" dirty="0">
                <a:solidFill>
                  <a:srgbClr val="C9252B"/>
                </a:solidFill>
                <a:latin typeface="Gill Sans MT"/>
                <a:cs typeface="Gill Sans MT"/>
              </a:rPr>
              <a:t>Rätearbeit</a:t>
            </a:r>
            <a:endParaRPr sz="3600" dirty="0">
              <a:latin typeface="Gill Sans MT"/>
              <a:cs typeface="Gill Sans MT"/>
            </a:endParaRPr>
          </a:p>
          <a:p>
            <a:pPr marL="12700" marR="1132840">
              <a:lnSpc>
                <a:spcPct val="100000"/>
              </a:lnSpc>
            </a:pPr>
            <a:r>
              <a:rPr lang="de-DE" sz="2400" b="1" dirty="0" smtClean="0">
                <a:latin typeface="Gill Sans MT"/>
                <a:cs typeface="Gill Sans MT"/>
              </a:rPr>
              <a:t>„Hurra ich bin anders..!</a:t>
            </a:r>
          </a:p>
          <a:p>
            <a:pPr marL="12700" marR="1132840">
              <a:lnSpc>
                <a:spcPct val="100000"/>
              </a:lnSpc>
            </a:pPr>
            <a:endParaRPr lang="de-DE" sz="500" dirty="0">
              <a:latin typeface="Gill Sans MT"/>
              <a:cs typeface="Gill Sans MT"/>
            </a:endParaRPr>
          </a:p>
          <a:p>
            <a:pPr marL="12700" marR="1132840">
              <a:lnSpc>
                <a:spcPct val="100000"/>
              </a:lnSpc>
            </a:pPr>
            <a:endParaRPr lang="de-DE" sz="500" dirty="0" smtClean="0">
              <a:latin typeface="Gill Sans MT"/>
              <a:cs typeface="Gill Sans MT"/>
            </a:endParaRPr>
          </a:p>
          <a:p>
            <a:pPr marL="12700" marR="1132840">
              <a:lnSpc>
                <a:spcPct val="100000"/>
              </a:lnSpc>
            </a:pPr>
            <a:endParaRPr lang="de-DE" sz="500" dirty="0">
              <a:latin typeface="Gill Sans MT"/>
              <a:cs typeface="Gill Sans MT"/>
            </a:endParaRPr>
          </a:p>
          <a:p>
            <a:pPr marL="12700" marR="1132840">
              <a:lnSpc>
                <a:spcPct val="100000"/>
              </a:lnSpc>
            </a:pPr>
            <a:endParaRPr lang="de-DE" sz="500" dirty="0" smtClean="0">
              <a:latin typeface="Gill Sans MT"/>
              <a:cs typeface="Gill Sans MT"/>
            </a:endParaRPr>
          </a:p>
          <a:p>
            <a:r>
              <a:rPr lang="de-DE" sz="2000" dirty="0"/>
              <a:t>Persönlichkeitsprofile als Hilfe sich selbst und andere besser zu verstehen</a:t>
            </a:r>
          </a:p>
          <a:p>
            <a:pPr marL="12700" marR="1132840">
              <a:lnSpc>
                <a:spcPct val="100000"/>
              </a:lnSpc>
            </a:pPr>
            <a:endParaRPr lang="de-DE" sz="1000" spc="-10" dirty="0">
              <a:latin typeface="Gill Sans MT"/>
              <a:cs typeface="Gill Sans MT"/>
            </a:endParaRPr>
          </a:p>
          <a:p>
            <a:pPr marL="12700" marR="1132840">
              <a:lnSpc>
                <a:spcPct val="100000"/>
              </a:lnSpc>
            </a:pPr>
            <a:r>
              <a:rPr sz="2000" dirty="0">
                <a:latin typeface="Gill Sans MT"/>
                <a:cs typeface="Gill Sans MT"/>
              </a:rPr>
              <a:t>am</a:t>
            </a:r>
            <a:r>
              <a:rPr sz="2000" spc="10" dirty="0">
                <a:latin typeface="Gill Sans MT"/>
                <a:cs typeface="Gill Sans MT"/>
              </a:rPr>
              <a:t> </a:t>
            </a:r>
            <a:r>
              <a:rPr sz="2000" dirty="0" smtClean="0">
                <a:latin typeface="Gill Sans MT"/>
                <a:cs typeface="Gill Sans MT"/>
              </a:rPr>
              <a:t>D</a:t>
            </a:r>
            <a:r>
              <a:rPr lang="de-DE" sz="2000" smtClean="0">
                <a:latin typeface="Gill Sans MT"/>
                <a:cs typeface="Gill Sans MT"/>
              </a:rPr>
              <a:t>onnerst</a:t>
            </a:r>
            <a:r>
              <a:rPr sz="2000" smtClean="0">
                <a:latin typeface="Gill Sans MT"/>
                <a:cs typeface="Gill Sans MT"/>
              </a:rPr>
              <a:t>ag</a:t>
            </a:r>
            <a:r>
              <a:rPr sz="2000" dirty="0">
                <a:latin typeface="Gill Sans MT"/>
                <a:cs typeface="Gill Sans MT"/>
              </a:rPr>
              <a:t>,</a:t>
            </a:r>
            <a:r>
              <a:rPr sz="2000" spc="15" dirty="0">
                <a:latin typeface="Gill Sans MT"/>
                <a:cs typeface="Gill Sans MT"/>
              </a:rPr>
              <a:t> </a:t>
            </a:r>
            <a:r>
              <a:rPr sz="2000" dirty="0" err="1">
                <a:latin typeface="Gill Sans MT"/>
                <a:cs typeface="Gill Sans MT"/>
              </a:rPr>
              <a:t>dem</a:t>
            </a:r>
            <a:r>
              <a:rPr sz="2000" spc="15" dirty="0">
                <a:latin typeface="Gill Sans MT"/>
                <a:cs typeface="Gill Sans MT"/>
              </a:rPr>
              <a:t> </a:t>
            </a:r>
            <a:r>
              <a:rPr lang="de-DE" sz="2000" spc="-10" dirty="0" smtClean="0">
                <a:latin typeface="Gill Sans MT"/>
                <a:cs typeface="Gill Sans MT"/>
              </a:rPr>
              <a:t>30</a:t>
            </a:r>
            <a:r>
              <a:rPr sz="2000" spc="-10" dirty="0" smtClean="0">
                <a:latin typeface="Gill Sans MT"/>
                <a:cs typeface="Gill Sans MT"/>
              </a:rPr>
              <a:t>.0</a:t>
            </a:r>
            <a:r>
              <a:rPr lang="de-DE" sz="2000" spc="-10" dirty="0" smtClean="0">
                <a:latin typeface="Gill Sans MT"/>
                <a:cs typeface="Gill Sans MT"/>
              </a:rPr>
              <a:t>6</a:t>
            </a:r>
            <a:r>
              <a:rPr sz="2000" spc="-10" dirty="0" smtClean="0">
                <a:latin typeface="Gill Sans MT"/>
                <a:cs typeface="Gill Sans MT"/>
              </a:rPr>
              <a:t>.2022</a:t>
            </a:r>
            <a:endParaRPr sz="2000" dirty="0">
              <a:latin typeface="Gill Sans MT"/>
              <a:cs typeface="Gill Sans MT"/>
            </a:endParaRPr>
          </a:p>
          <a:p>
            <a:pPr marL="12700">
              <a:lnSpc>
                <a:spcPts val="1914"/>
              </a:lnSpc>
            </a:pPr>
            <a:r>
              <a:rPr sz="2000" dirty="0">
                <a:latin typeface="Gill Sans MT"/>
                <a:cs typeface="Gill Sans MT"/>
              </a:rPr>
              <a:t>von</a:t>
            </a:r>
            <a:r>
              <a:rPr sz="2000" spc="10" dirty="0">
                <a:latin typeface="Gill Sans MT"/>
                <a:cs typeface="Gill Sans MT"/>
              </a:rPr>
              <a:t> </a:t>
            </a:r>
            <a:r>
              <a:rPr sz="2000" dirty="0" smtClean="0">
                <a:latin typeface="Gill Sans MT"/>
                <a:cs typeface="Gill Sans MT"/>
              </a:rPr>
              <a:t>1</a:t>
            </a:r>
            <a:r>
              <a:rPr lang="de-DE" sz="2000" dirty="0" smtClean="0">
                <a:latin typeface="Gill Sans MT"/>
                <a:cs typeface="Gill Sans MT"/>
              </a:rPr>
              <a:t>8</a:t>
            </a:r>
            <a:r>
              <a:rPr sz="2000" dirty="0" smtClean="0">
                <a:latin typeface="Gill Sans MT"/>
                <a:cs typeface="Gill Sans MT"/>
              </a:rPr>
              <a:t>.00</a:t>
            </a:r>
            <a:r>
              <a:rPr sz="2000" spc="15" dirty="0" smtClean="0">
                <a:latin typeface="Gill Sans MT"/>
                <a:cs typeface="Gill Sans MT"/>
              </a:rPr>
              <a:t> </a:t>
            </a:r>
            <a:r>
              <a:rPr sz="2000" dirty="0">
                <a:latin typeface="Gill Sans MT"/>
                <a:cs typeface="Gill Sans MT"/>
              </a:rPr>
              <a:t>Uhr</a:t>
            </a:r>
            <a:r>
              <a:rPr sz="2000" spc="15" dirty="0">
                <a:latin typeface="Gill Sans MT"/>
                <a:cs typeface="Gill Sans MT"/>
              </a:rPr>
              <a:t> </a:t>
            </a:r>
            <a:r>
              <a:rPr sz="2000" dirty="0">
                <a:latin typeface="Gill Sans MT"/>
                <a:cs typeface="Gill Sans MT"/>
              </a:rPr>
              <a:t>–</a:t>
            </a:r>
            <a:r>
              <a:rPr sz="2000" spc="15" dirty="0">
                <a:latin typeface="Gill Sans MT"/>
                <a:cs typeface="Gill Sans MT"/>
              </a:rPr>
              <a:t> </a:t>
            </a:r>
            <a:r>
              <a:rPr sz="2000" dirty="0">
                <a:latin typeface="Gill Sans MT"/>
                <a:cs typeface="Gill Sans MT"/>
              </a:rPr>
              <a:t>20.30</a:t>
            </a:r>
            <a:r>
              <a:rPr sz="2000" spc="10" dirty="0">
                <a:latin typeface="Gill Sans MT"/>
                <a:cs typeface="Gill Sans MT"/>
              </a:rPr>
              <a:t> </a:t>
            </a:r>
            <a:r>
              <a:rPr sz="1800" spc="-25" dirty="0" err="1">
                <a:latin typeface="Gill Sans MT"/>
                <a:cs typeface="Gill Sans MT"/>
              </a:rPr>
              <a:t>Uhr</a:t>
            </a:r>
            <a:endParaRPr lang="de-DE" sz="1800" spc="-25" dirty="0">
              <a:latin typeface="Gill Sans MT"/>
              <a:cs typeface="Gill Sans MT"/>
            </a:endParaRPr>
          </a:p>
          <a:p>
            <a:pPr marL="12700">
              <a:lnSpc>
                <a:spcPts val="1914"/>
              </a:lnSpc>
            </a:pPr>
            <a:endParaRPr sz="1800" dirty="0">
              <a:latin typeface="Gill Sans MT"/>
              <a:cs typeface="Gill Sans MT"/>
            </a:endParaRPr>
          </a:p>
          <a:p>
            <a:pPr marL="12700">
              <a:lnSpc>
                <a:spcPts val="2315"/>
              </a:lnSpc>
            </a:pPr>
            <a:r>
              <a:rPr sz="1600" dirty="0">
                <a:solidFill>
                  <a:srgbClr val="C9252B"/>
                </a:solidFill>
                <a:latin typeface="Gill Sans MT"/>
                <a:cs typeface="Gill Sans MT"/>
              </a:rPr>
              <a:t>meet.google.com/</a:t>
            </a:r>
            <a:r>
              <a:rPr sz="1600" dirty="0" err="1">
                <a:solidFill>
                  <a:srgbClr val="C9252B"/>
                </a:solidFill>
                <a:latin typeface="Gill Sans MT"/>
                <a:cs typeface="Gill Sans MT"/>
              </a:rPr>
              <a:t>wuh-kajy-hvk</a:t>
            </a:r>
            <a:r>
              <a:rPr lang="de-DE" sz="1600" dirty="0">
                <a:solidFill>
                  <a:srgbClr val="C9252B"/>
                </a:solidFill>
                <a:latin typeface="Gill Sans MT"/>
                <a:cs typeface="Gill Sans MT"/>
              </a:rPr>
              <a:t> </a:t>
            </a:r>
            <a:r>
              <a:rPr sz="1600" dirty="0">
                <a:solidFill>
                  <a:srgbClr val="C9252B"/>
                </a:solidFill>
                <a:latin typeface="Gill Sans MT"/>
                <a:cs typeface="Gill Sans MT"/>
              </a:rPr>
              <a:t>(</a:t>
            </a:r>
            <a:r>
              <a:rPr sz="1600" dirty="0" err="1">
                <a:solidFill>
                  <a:srgbClr val="C9252B"/>
                </a:solidFill>
                <a:latin typeface="Gill Sans MT"/>
                <a:cs typeface="Gill Sans MT"/>
              </a:rPr>
              <a:t>keine</a:t>
            </a:r>
            <a:r>
              <a:rPr sz="1600" spc="30" dirty="0">
                <a:solidFill>
                  <a:srgbClr val="C9252B"/>
                </a:solidFill>
                <a:latin typeface="Gill Sans MT"/>
                <a:cs typeface="Gill Sans MT"/>
              </a:rPr>
              <a:t> </a:t>
            </a:r>
            <a:r>
              <a:rPr sz="1600" spc="-10" dirty="0" err="1">
                <a:solidFill>
                  <a:srgbClr val="C9252B"/>
                </a:solidFill>
                <a:latin typeface="Gill Sans MT"/>
                <a:cs typeface="Gill Sans MT"/>
              </a:rPr>
              <a:t>Anmeldung</a:t>
            </a:r>
            <a:r>
              <a:rPr lang="de-DE" sz="1600" spc="-10" dirty="0">
                <a:solidFill>
                  <a:srgbClr val="C9252B"/>
                </a:solidFill>
                <a:latin typeface="Gill Sans MT"/>
                <a:cs typeface="Gill Sans MT"/>
              </a:rPr>
              <a:t> </a:t>
            </a:r>
            <a:r>
              <a:rPr sz="1600" spc="-10" dirty="0" err="1">
                <a:solidFill>
                  <a:srgbClr val="C9252B"/>
                </a:solidFill>
                <a:latin typeface="Gill Sans MT"/>
                <a:cs typeface="Gill Sans MT"/>
              </a:rPr>
              <a:t>erforderlich</a:t>
            </a:r>
            <a:r>
              <a:rPr sz="1600" spc="-10" dirty="0">
                <a:solidFill>
                  <a:srgbClr val="C9252B"/>
                </a:solidFill>
                <a:latin typeface="Gill Sans MT"/>
                <a:cs typeface="Gill Sans MT"/>
              </a:rPr>
              <a:t>)</a:t>
            </a:r>
            <a:endParaRPr sz="1600" dirty="0">
              <a:latin typeface="Gill Sans MT"/>
              <a:cs typeface="Gill Sans M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8433401" y="5526755"/>
            <a:ext cx="30480" cy="36830"/>
          </a:xfrm>
          <a:custGeom>
            <a:avLst/>
            <a:gdLst/>
            <a:ahLst/>
            <a:cxnLst/>
            <a:rect l="l" t="t" r="r" b="b"/>
            <a:pathLst>
              <a:path w="30479" h="36829">
                <a:moveTo>
                  <a:pt x="2055" y="25059"/>
                </a:moveTo>
                <a:lnTo>
                  <a:pt x="0" y="17863"/>
                </a:lnTo>
                <a:lnTo>
                  <a:pt x="316" y="10743"/>
                </a:lnTo>
                <a:lnTo>
                  <a:pt x="2844" y="5009"/>
                </a:lnTo>
                <a:lnTo>
                  <a:pt x="7168" y="1236"/>
                </a:lnTo>
                <a:lnTo>
                  <a:pt x="12872" y="0"/>
                </a:lnTo>
                <a:lnTo>
                  <a:pt x="18925" y="1653"/>
                </a:lnTo>
                <a:lnTo>
                  <a:pt x="24202" y="5764"/>
                </a:lnTo>
                <a:lnTo>
                  <a:pt x="28144" y="11723"/>
                </a:lnTo>
                <a:lnTo>
                  <a:pt x="30192" y="18923"/>
                </a:lnTo>
                <a:lnTo>
                  <a:pt x="29878" y="26042"/>
                </a:lnTo>
                <a:lnTo>
                  <a:pt x="27353" y="31774"/>
                </a:lnTo>
                <a:lnTo>
                  <a:pt x="23033" y="35544"/>
                </a:lnTo>
                <a:lnTo>
                  <a:pt x="17331" y="36780"/>
                </a:lnTo>
                <a:lnTo>
                  <a:pt x="11278" y="35127"/>
                </a:lnTo>
                <a:lnTo>
                  <a:pt x="6000" y="31017"/>
                </a:lnTo>
                <a:lnTo>
                  <a:pt x="2055" y="25059"/>
                </a:lnTo>
                <a:close/>
              </a:path>
            </a:pathLst>
          </a:custGeom>
          <a:solidFill>
            <a:srgbClr val="C9252B"/>
          </a:solidFill>
        </p:spPr>
        <p:txBody>
          <a:bodyPr wrap="square" lIns="0" tIns="0" rIns="0" bIns="0" rtlCol="0"/>
          <a:lstStyle/>
          <a:p>
            <a:endParaRPr/>
          </a:p>
        </p:txBody>
      </p:sp>
      <p:sp>
        <p:nvSpPr>
          <p:cNvPr id="5" name="object 5"/>
          <p:cNvSpPr/>
          <p:nvPr/>
        </p:nvSpPr>
        <p:spPr>
          <a:xfrm>
            <a:off x="8452794" y="5403970"/>
            <a:ext cx="26670" cy="30480"/>
          </a:xfrm>
          <a:custGeom>
            <a:avLst/>
            <a:gdLst/>
            <a:ahLst/>
            <a:cxnLst/>
            <a:rect l="l" t="t" r="r" b="b"/>
            <a:pathLst>
              <a:path w="26670" h="30479">
                <a:moveTo>
                  <a:pt x="1971" y="22649"/>
                </a:moveTo>
                <a:lnTo>
                  <a:pt x="0" y="6401"/>
                </a:lnTo>
                <a:lnTo>
                  <a:pt x="4606" y="0"/>
                </a:lnTo>
                <a:lnTo>
                  <a:pt x="17956" y="477"/>
                </a:lnTo>
                <a:lnTo>
                  <a:pt x="24159" y="7249"/>
                </a:lnTo>
                <a:lnTo>
                  <a:pt x="26136" y="23508"/>
                </a:lnTo>
                <a:lnTo>
                  <a:pt x="21525" y="29898"/>
                </a:lnTo>
                <a:lnTo>
                  <a:pt x="14855" y="29671"/>
                </a:lnTo>
                <a:lnTo>
                  <a:pt x="8179" y="29432"/>
                </a:lnTo>
                <a:lnTo>
                  <a:pt x="1971" y="22649"/>
                </a:lnTo>
                <a:close/>
              </a:path>
            </a:pathLst>
          </a:custGeom>
          <a:solidFill>
            <a:srgbClr val="C9252B"/>
          </a:solidFill>
        </p:spPr>
        <p:txBody>
          <a:bodyPr wrap="square" lIns="0" tIns="0" rIns="0" bIns="0" rtlCol="0"/>
          <a:lstStyle/>
          <a:p>
            <a:endParaRPr/>
          </a:p>
        </p:txBody>
      </p:sp>
      <p:sp>
        <p:nvSpPr>
          <p:cNvPr id="6" name="object 6"/>
          <p:cNvSpPr/>
          <p:nvPr/>
        </p:nvSpPr>
        <p:spPr>
          <a:xfrm>
            <a:off x="8452860" y="5269022"/>
            <a:ext cx="20955" cy="24130"/>
          </a:xfrm>
          <a:custGeom>
            <a:avLst/>
            <a:gdLst/>
            <a:ahLst/>
            <a:cxnLst/>
            <a:rect l="l" t="t" r="r" b="b"/>
            <a:pathLst>
              <a:path w="20954" h="24129">
                <a:moveTo>
                  <a:pt x="1572" y="18118"/>
                </a:moveTo>
                <a:lnTo>
                  <a:pt x="0" y="5117"/>
                </a:lnTo>
                <a:lnTo>
                  <a:pt x="3689" y="0"/>
                </a:lnTo>
                <a:lnTo>
                  <a:pt x="14358" y="370"/>
                </a:lnTo>
                <a:lnTo>
                  <a:pt x="19322" y="5796"/>
                </a:lnTo>
                <a:lnTo>
                  <a:pt x="20906" y="18790"/>
                </a:lnTo>
                <a:lnTo>
                  <a:pt x="17222" y="23920"/>
                </a:lnTo>
                <a:lnTo>
                  <a:pt x="11882" y="23723"/>
                </a:lnTo>
                <a:lnTo>
                  <a:pt x="6547" y="23538"/>
                </a:lnTo>
                <a:lnTo>
                  <a:pt x="1572" y="18118"/>
                </a:lnTo>
                <a:close/>
              </a:path>
            </a:pathLst>
          </a:custGeom>
          <a:solidFill>
            <a:srgbClr val="C9252B"/>
          </a:solidFill>
        </p:spPr>
        <p:txBody>
          <a:bodyPr wrap="square" lIns="0" tIns="0" rIns="0" bIns="0" rtlCol="0"/>
          <a:lstStyle/>
          <a:p>
            <a:endParaRPr/>
          </a:p>
        </p:txBody>
      </p:sp>
      <p:grpSp>
        <p:nvGrpSpPr>
          <p:cNvPr id="7" name="object 7"/>
          <p:cNvGrpSpPr/>
          <p:nvPr/>
        </p:nvGrpSpPr>
        <p:grpSpPr>
          <a:xfrm>
            <a:off x="5479381" y="4677953"/>
            <a:ext cx="2969260" cy="1628139"/>
            <a:chOff x="5461358" y="4643564"/>
            <a:chExt cx="2969260" cy="1628139"/>
          </a:xfrm>
        </p:grpSpPr>
        <p:pic>
          <p:nvPicPr>
            <p:cNvPr id="8" name="object 8"/>
            <p:cNvPicPr/>
            <p:nvPr/>
          </p:nvPicPr>
          <p:blipFill>
            <a:blip r:embed="rId2" cstate="print"/>
            <a:stretch>
              <a:fillRect/>
            </a:stretch>
          </p:blipFill>
          <p:spPr>
            <a:xfrm>
              <a:off x="7199684" y="5973071"/>
              <a:ext cx="73736" cy="89803"/>
            </a:xfrm>
            <a:prstGeom prst="rect">
              <a:avLst/>
            </a:prstGeom>
          </p:spPr>
        </p:pic>
        <p:sp>
          <p:nvSpPr>
            <p:cNvPr id="9" name="object 9"/>
            <p:cNvSpPr/>
            <p:nvPr/>
          </p:nvSpPr>
          <p:spPr>
            <a:xfrm>
              <a:off x="7062178" y="5147995"/>
              <a:ext cx="1368425" cy="773430"/>
            </a:xfrm>
            <a:custGeom>
              <a:avLst/>
              <a:gdLst/>
              <a:ahLst/>
              <a:cxnLst/>
              <a:rect l="l" t="t" r="r" b="b"/>
              <a:pathLst>
                <a:path w="1368425" h="773429">
                  <a:moveTo>
                    <a:pt x="58978" y="738238"/>
                  </a:moveTo>
                  <a:lnTo>
                    <a:pt x="54965" y="724179"/>
                  </a:lnTo>
                  <a:lnTo>
                    <a:pt x="47256" y="712546"/>
                  </a:lnTo>
                  <a:lnTo>
                    <a:pt x="36957" y="704519"/>
                  </a:lnTo>
                  <a:lnTo>
                    <a:pt x="25120" y="701281"/>
                  </a:lnTo>
                  <a:lnTo>
                    <a:pt x="13995" y="703707"/>
                  </a:lnTo>
                  <a:lnTo>
                    <a:pt x="5549" y="711073"/>
                  </a:lnTo>
                  <a:lnTo>
                    <a:pt x="622" y="722261"/>
                  </a:lnTo>
                  <a:lnTo>
                    <a:pt x="0" y="736168"/>
                  </a:lnTo>
                  <a:lnTo>
                    <a:pt x="4013" y="750227"/>
                  </a:lnTo>
                  <a:lnTo>
                    <a:pt x="11722" y="761860"/>
                  </a:lnTo>
                  <a:lnTo>
                    <a:pt x="22021" y="769899"/>
                  </a:lnTo>
                  <a:lnTo>
                    <a:pt x="33845" y="773125"/>
                  </a:lnTo>
                  <a:lnTo>
                    <a:pt x="44983" y="770712"/>
                  </a:lnTo>
                  <a:lnTo>
                    <a:pt x="53428" y="763346"/>
                  </a:lnTo>
                  <a:lnTo>
                    <a:pt x="58356" y="752144"/>
                  </a:lnTo>
                  <a:lnTo>
                    <a:pt x="58978" y="738238"/>
                  </a:lnTo>
                  <a:close/>
                </a:path>
                <a:path w="1368425" h="773429">
                  <a:moveTo>
                    <a:pt x="1285748" y="19608"/>
                  </a:moveTo>
                  <a:lnTo>
                    <a:pt x="1279334" y="4165"/>
                  </a:lnTo>
                  <a:lnTo>
                    <a:pt x="1271917" y="0"/>
                  </a:lnTo>
                  <a:lnTo>
                    <a:pt x="1260055" y="5105"/>
                  </a:lnTo>
                  <a:lnTo>
                    <a:pt x="1257846" y="13449"/>
                  </a:lnTo>
                  <a:lnTo>
                    <a:pt x="1264259" y="28879"/>
                  </a:lnTo>
                  <a:lnTo>
                    <a:pt x="1271676" y="33058"/>
                  </a:lnTo>
                  <a:lnTo>
                    <a:pt x="1277607" y="30492"/>
                  </a:lnTo>
                  <a:lnTo>
                    <a:pt x="1283550" y="27940"/>
                  </a:lnTo>
                  <a:lnTo>
                    <a:pt x="1285748" y="19608"/>
                  </a:lnTo>
                  <a:close/>
                </a:path>
                <a:path w="1368425" h="773429">
                  <a:moveTo>
                    <a:pt x="1294523" y="141135"/>
                  </a:moveTo>
                  <a:lnTo>
                    <a:pt x="1286497" y="121843"/>
                  </a:lnTo>
                  <a:lnTo>
                    <a:pt x="1277226" y="116611"/>
                  </a:lnTo>
                  <a:lnTo>
                    <a:pt x="1262380" y="123012"/>
                  </a:lnTo>
                  <a:lnTo>
                    <a:pt x="1259624" y="133426"/>
                  </a:lnTo>
                  <a:lnTo>
                    <a:pt x="1267650" y="152730"/>
                  </a:lnTo>
                  <a:lnTo>
                    <a:pt x="1276921" y="157949"/>
                  </a:lnTo>
                  <a:lnTo>
                    <a:pt x="1284338" y="154749"/>
                  </a:lnTo>
                  <a:lnTo>
                    <a:pt x="1291755" y="151549"/>
                  </a:lnTo>
                  <a:lnTo>
                    <a:pt x="1294523" y="141135"/>
                  </a:lnTo>
                  <a:close/>
                </a:path>
                <a:path w="1368425" h="773429">
                  <a:moveTo>
                    <a:pt x="1368298" y="533209"/>
                  </a:moveTo>
                  <a:lnTo>
                    <a:pt x="1365732" y="524217"/>
                  </a:lnTo>
                  <a:lnTo>
                    <a:pt x="1360805" y="516763"/>
                  </a:lnTo>
                  <a:lnTo>
                    <a:pt x="1354201" y="511619"/>
                  </a:lnTo>
                  <a:lnTo>
                    <a:pt x="1346631" y="509562"/>
                  </a:lnTo>
                  <a:lnTo>
                    <a:pt x="1339507" y="511111"/>
                  </a:lnTo>
                  <a:lnTo>
                    <a:pt x="1334109" y="515823"/>
                  </a:lnTo>
                  <a:lnTo>
                    <a:pt x="1330947" y="522986"/>
                  </a:lnTo>
                  <a:lnTo>
                    <a:pt x="1330553" y="531876"/>
                  </a:lnTo>
                  <a:lnTo>
                    <a:pt x="1333119" y="540880"/>
                  </a:lnTo>
                  <a:lnTo>
                    <a:pt x="1338059" y="548335"/>
                  </a:lnTo>
                  <a:lnTo>
                    <a:pt x="1344650" y="553466"/>
                  </a:lnTo>
                  <a:lnTo>
                    <a:pt x="1352219" y="555536"/>
                  </a:lnTo>
                  <a:lnTo>
                    <a:pt x="1359344" y="553986"/>
                  </a:lnTo>
                  <a:lnTo>
                    <a:pt x="1364754" y="549275"/>
                  </a:lnTo>
                  <a:lnTo>
                    <a:pt x="1367904" y="542112"/>
                  </a:lnTo>
                  <a:lnTo>
                    <a:pt x="1368298" y="533209"/>
                  </a:lnTo>
                  <a:close/>
                </a:path>
              </a:pathLst>
            </a:custGeom>
            <a:solidFill>
              <a:srgbClr val="C9252B"/>
            </a:solidFill>
          </p:spPr>
          <p:txBody>
            <a:bodyPr wrap="square" lIns="0" tIns="0" rIns="0" bIns="0" rtlCol="0"/>
            <a:lstStyle/>
            <a:p>
              <a:endParaRPr/>
            </a:p>
          </p:txBody>
        </p:sp>
        <p:pic>
          <p:nvPicPr>
            <p:cNvPr id="10" name="object 10"/>
            <p:cNvPicPr/>
            <p:nvPr/>
          </p:nvPicPr>
          <p:blipFill>
            <a:blip r:embed="rId3" cstate="print"/>
            <a:stretch>
              <a:fillRect/>
            </a:stretch>
          </p:blipFill>
          <p:spPr>
            <a:xfrm>
              <a:off x="5461358" y="4643564"/>
              <a:ext cx="2918755" cy="1627665"/>
            </a:xfrm>
            <a:prstGeom prst="rect">
              <a:avLst/>
            </a:prstGeom>
          </p:spPr>
        </p:pic>
      </p:grpSp>
      <p:sp>
        <p:nvSpPr>
          <p:cNvPr id="11" name="object 11"/>
          <p:cNvSpPr txBox="1"/>
          <p:nvPr/>
        </p:nvSpPr>
        <p:spPr>
          <a:xfrm>
            <a:off x="5447300" y="5209894"/>
            <a:ext cx="1841500" cy="282129"/>
          </a:xfrm>
          <a:prstGeom prst="rect">
            <a:avLst/>
          </a:prstGeom>
        </p:spPr>
        <p:txBody>
          <a:bodyPr vert="horz" wrap="square" lIns="0" tIns="12700" rIns="0" bIns="0" rtlCol="0">
            <a:spAutoFit/>
          </a:bodyPr>
          <a:lstStyle/>
          <a:p>
            <a:pPr marL="12700">
              <a:lnSpc>
                <a:spcPct val="100000"/>
              </a:lnSpc>
              <a:spcBef>
                <a:spcPts val="100"/>
              </a:spcBef>
            </a:pPr>
            <a:r>
              <a:rPr sz="1750" b="0" dirty="0">
                <a:solidFill>
                  <a:srgbClr val="C9252B"/>
                </a:solidFill>
                <a:latin typeface="Klavika Lt"/>
                <a:cs typeface="Klavika Lt"/>
              </a:rPr>
              <a:t>Forum</a:t>
            </a:r>
            <a:r>
              <a:rPr sz="1750" b="0" spc="-55" dirty="0">
                <a:solidFill>
                  <a:srgbClr val="C9252B"/>
                </a:solidFill>
                <a:latin typeface="Klavika Lt"/>
                <a:cs typeface="Klavika Lt"/>
              </a:rPr>
              <a:t> </a:t>
            </a:r>
            <a:r>
              <a:rPr lang="de-DE" sz="1750" b="0" spc="-55" dirty="0">
                <a:solidFill>
                  <a:srgbClr val="C9252B"/>
                </a:solidFill>
                <a:latin typeface="Klavika Lt"/>
                <a:cs typeface="Klavika Lt"/>
              </a:rPr>
              <a:t>für Rätearbeit </a:t>
            </a:r>
            <a:endParaRPr sz="1750" dirty="0">
              <a:latin typeface="Klavika Lt"/>
              <a:cs typeface="Klavika Lt"/>
            </a:endParaRPr>
          </a:p>
        </p:txBody>
      </p:sp>
      <p:sp>
        <p:nvSpPr>
          <p:cNvPr id="20" name="Textfeld 19">
            <a:extLst>
              <a:ext uri="{FF2B5EF4-FFF2-40B4-BE49-F238E27FC236}">
                <a16:creationId xmlns:a16="http://schemas.microsoft.com/office/drawing/2014/main" xmlns="" id="{44381CCF-9201-2226-A628-75F1966E83E3}"/>
              </a:ext>
            </a:extLst>
          </p:cNvPr>
          <p:cNvSpPr txBox="1"/>
          <p:nvPr/>
        </p:nvSpPr>
        <p:spPr>
          <a:xfrm>
            <a:off x="457200" y="407524"/>
            <a:ext cx="7565063" cy="5647700"/>
          </a:xfrm>
          <a:prstGeom prst="rect">
            <a:avLst/>
          </a:prstGeom>
          <a:noFill/>
        </p:spPr>
        <p:txBody>
          <a:bodyPr wrap="square">
            <a:spAutoFit/>
          </a:bodyPr>
          <a:lstStyle/>
          <a:p>
            <a:pPr algn="l">
              <a:spcAft>
                <a:spcPts val="600"/>
              </a:spcAft>
            </a:pPr>
            <a:r>
              <a:rPr lang="de-DE" sz="2000" b="1" dirty="0">
                <a:solidFill>
                  <a:srgbClr val="C00000"/>
                </a:solidFill>
                <a:latin typeface="Klavika Lt" panose="02000000000000000000" pitchFamily="50" charset="0"/>
              </a:rPr>
              <a:t>„Hurra ich bin anders…!“</a:t>
            </a:r>
            <a:endParaRPr lang="de-DE" sz="2000" dirty="0">
              <a:solidFill>
                <a:srgbClr val="C00000"/>
              </a:solidFill>
              <a:latin typeface="Klavika Lt" panose="02000000000000000000" pitchFamily="50" charset="0"/>
            </a:endParaRPr>
          </a:p>
          <a:p>
            <a:pPr algn="l">
              <a:spcAft>
                <a:spcPts val="600"/>
              </a:spcAft>
            </a:pPr>
            <a:r>
              <a:rPr lang="de-DE" sz="1800" b="1" dirty="0">
                <a:solidFill>
                  <a:srgbClr val="C00000"/>
                </a:solidFill>
                <a:latin typeface="Klavika Lt" panose="02000000000000000000" pitchFamily="50" charset="0"/>
              </a:rPr>
              <a:t>Persönlichkeitsprofile als Hilfe sich selbst und andere besser zu verstehen</a:t>
            </a:r>
            <a:endParaRPr lang="de-DE" sz="1800" dirty="0">
              <a:solidFill>
                <a:srgbClr val="C00000"/>
              </a:solidFill>
              <a:latin typeface="Klavika Lt" panose="02000000000000000000" pitchFamily="50" charset="0"/>
            </a:endParaRPr>
          </a:p>
          <a:p>
            <a:pPr algn="l">
              <a:spcAft>
                <a:spcPts val="600"/>
              </a:spcAft>
            </a:pPr>
            <a:r>
              <a:rPr lang="de-DE" sz="1600" dirty="0">
                <a:solidFill>
                  <a:srgbClr val="222222"/>
                </a:solidFill>
                <a:latin typeface="Klavika Lt" panose="02000000000000000000" pitchFamily="50" charset="0"/>
              </a:rPr>
              <a:t>Menschen sind unterschiedlich und nehmen die Welt auf verschiedene Art wahr. Manche sind von der Tendenz her eher introvertiert oder extravertiert. Es gibt Menschen, die gerne strukturiert arbeiten, während andere dies offen und prozessorientiert tun; Menschen, die mehr rational oder aber emotional entscheiden und solche die eher praktisch oder theoretisch an eine Sache herangehen. All diese Präferenzen sind wertvoll und haben ihre Berechtigung in der jeweiligen Situation.</a:t>
            </a:r>
          </a:p>
          <a:p>
            <a:pPr algn="l">
              <a:spcAft>
                <a:spcPts val="600"/>
              </a:spcAft>
            </a:pPr>
            <a:r>
              <a:rPr lang="de-DE" sz="1600" dirty="0">
                <a:solidFill>
                  <a:srgbClr val="222222"/>
                </a:solidFill>
                <a:latin typeface="Klavika Lt" panose="02000000000000000000" pitchFamily="50" charset="0"/>
              </a:rPr>
              <a:t>Auch in kirchlichen Räten treffen unterschiedliche Charaktere und Vorlieben aufeinander. Ob daraus Konflikte entstehen oder sich diese Unterschiedlichkeiten ergänzen und bereichern, entscheidet mit über Erfolg oder Misserfolg der gemeinsamen Arbeit. </a:t>
            </a:r>
            <a:endParaRPr lang="de-DE" sz="1600" dirty="0" smtClean="0">
              <a:solidFill>
                <a:srgbClr val="222222"/>
              </a:solidFill>
              <a:latin typeface="Klavika Lt" panose="02000000000000000000" pitchFamily="50" charset="0"/>
            </a:endParaRPr>
          </a:p>
          <a:p>
            <a:pPr algn="l">
              <a:spcAft>
                <a:spcPts val="600"/>
              </a:spcAft>
            </a:pPr>
            <a:r>
              <a:rPr lang="de-DE" sz="1600" b="1" i="1" dirty="0" smtClean="0">
                <a:solidFill>
                  <a:srgbClr val="222222"/>
                </a:solidFill>
                <a:latin typeface="Klavika Lt" panose="02000000000000000000" pitchFamily="50" charset="0"/>
              </a:rPr>
              <a:t>An </a:t>
            </a:r>
            <a:r>
              <a:rPr lang="de-DE" sz="1600" b="1" i="1" dirty="0">
                <a:solidFill>
                  <a:srgbClr val="222222"/>
                </a:solidFill>
                <a:latin typeface="Klavika Lt" panose="02000000000000000000" pitchFamily="50" charset="0"/>
              </a:rPr>
              <a:t>diesem Abend lernen Sie eigene Präferenzen passend einzuschätzen und finden erste Ansätze wie Sie die verschiedenen Präferenzen im Rat </a:t>
            </a:r>
            <a:r>
              <a:rPr lang="de-DE" sz="1600" b="1" i="1" dirty="0" smtClean="0">
                <a:solidFill>
                  <a:srgbClr val="222222"/>
                </a:solidFill>
                <a:latin typeface="Klavika Lt" panose="02000000000000000000" pitchFamily="50" charset="0"/>
              </a:rPr>
              <a:t>    zu einem </a:t>
            </a:r>
            <a:r>
              <a:rPr lang="de-DE" sz="1600" b="1" i="1" dirty="0">
                <a:solidFill>
                  <a:srgbClr val="222222"/>
                </a:solidFill>
                <a:latin typeface="Klavika Lt" panose="02000000000000000000" pitchFamily="50" charset="0"/>
              </a:rPr>
              <a:t>guten Miteinander führen.</a:t>
            </a:r>
          </a:p>
          <a:p>
            <a:pPr algn="l">
              <a:spcAft>
                <a:spcPts val="600"/>
              </a:spcAft>
            </a:pPr>
            <a:endParaRPr lang="de-DE" sz="1600" dirty="0">
              <a:solidFill>
                <a:srgbClr val="222222"/>
              </a:solidFill>
            </a:endParaRPr>
          </a:p>
          <a:p>
            <a:pPr algn="l">
              <a:spcAft>
                <a:spcPts val="600"/>
              </a:spcAft>
            </a:pPr>
            <a:r>
              <a:rPr lang="de-DE" sz="1600" dirty="0">
                <a:solidFill>
                  <a:srgbClr val="222222"/>
                </a:solidFill>
                <a:latin typeface="Klavika Lt" panose="02000000000000000000" pitchFamily="50" charset="0"/>
              </a:rPr>
              <a:t>Referent: Joachim </a:t>
            </a:r>
            <a:r>
              <a:rPr lang="de-DE" sz="1600" dirty="0" err="1" smtClean="0">
                <a:solidFill>
                  <a:srgbClr val="222222"/>
                </a:solidFill>
                <a:latin typeface="Klavika Lt" panose="02000000000000000000" pitchFamily="50" charset="0"/>
              </a:rPr>
              <a:t>Kleer</a:t>
            </a:r>
            <a:r>
              <a:rPr lang="de-DE" sz="1600" dirty="0" smtClean="0">
                <a:solidFill>
                  <a:srgbClr val="222222"/>
                </a:solidFill>
                <a:latin typeface="Klavika Lt" panose="02000000000000000000" pitchFamily="50" charset="0"/>
              </a:rPr>
              <a:t> </a:t>
            </a:r>
            <a:endParaRPr lang="de-DE" sz="1600" dirty="0" smtClean="0">
              <a:solidFill>
                <a:srgbClr val="222222"/>
              </a:solidFill>
              <a:latin typeface="Klavika Lt" panose="02000000000000000000" pitchFamily="50" charset="0"/>
            </a:endParaRPr>
          </a:p>
          <a:p>
            <a:pPr algn="l">
              <a:spcAft>
                <a:spcPts val="600"/>
              </a:spcAft>
            </a:pPr>
            <a:r>
              <a:rPr lang="de-DE" sz="1400" dirty="0" smtClean="0">
                <a:solidFill>
                  <a:srgbClr val="222222"/>
                </a:solidFill>
                <a:latin typeface="Klavika Lt" panose="02000000000000000000" pitchFamily="50" charset="0"/>
              </a:rPr>
              <a:t>(</a:t>
            </a:r>
            <a:r>
              <a:rPr lang="de-DE" sz="1400" dirty="0">
                <a:solidFill>
                  <a:srgbClr val="222222"/>
                </a:solidFill>
                <a:latin typeface="Klavika Lt" panose="02000000000000000000" pitchFamily="50" charset="0"/>
              </a:rPr>
              <a:t>Fachgruppe Organisationsberatung)</a:t>
            </a:r>
          </a:p>
        </p:txBody>
      </p:sp>
    </p:spTree>
    <p:extLst>
      <p:ext uri="{BB962C8B-B14F-4D97-AF65-F5344CB8AC3E}">
        <p14:creationId xmlns:p14="http://schemas.microsoft.com/office/powerpoint/2010/main" val="28129008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833744" y="1632838"/>
            <a:ext cx="7476510" cy="2603918"/>
          </a:xfrm>
          <a:prstGeom prst="rect">
            <a:avLst/>
          </a:prstGeom>
        </p:spPr>
        <p:txBody>
          <a:bodyPr vert="horz" wrap="square" lIns="0" tIns="56515" rIns="0" bIns="0" rtlCol="0">
            <a:spAutoFit/>
          </a:bodyPr>
          <a:lstStyle/>
          <a:p>
            <a:pPr marL="102235">
              <a:lnSpc>
                <a:spcPct val="100000"/>
              </a:lnSpc>
              <a:spcBef>
                <a:spcPts val="445"/>
              </a:spcBef>
            </a:pPr>
            <a:r>
              <a:rPr lang="de-DE" spc="-10" dirty="0" smtClean="0"/>
              <a:t>Vortrag von Herrn Joachim </a:t>
            </a:r>
            <a:r>
              <a:rPr lang="de-DE" spc="-10" dirty="0" err="1" smtClean="0"/>
              <a:t>Kleer</a:t>
            </a:r>
            <a:r>
              <a:rPr lang="de-DE" spc="-10" dirty="0" smtClean="0"/>
              <a:t> </a:t>
            </a:r>
          </a:p>
          <a:p>
            <a:pPr marL="102235">
              <a:lnSpc>
                <a:spcPct val="100000"/>
              </a:lnSpc>
              <a:spcBef>
                <a:spcPts val="445"/>
              </a:spcBef>
            </a:pPr>
            <a:r>
              <a:rPr lang="de-DE" sz="1800" spc="-10" dirty="0" smtClean="0"/>
              <a:t>Fachgruppe Organisationsberatung</a:t>
            </a:r>
            <a:endParaRPr sz="1800" spc="-10" dirty="0"/>
          </a:p>
          <a:p>
            <a:pPr marL="102235">
              <a:lnSpc>
                <a:spcPct val="100000"/>
              </a:lnSpc>
              <a:spcBef>
                <a:spcPts val="350"/>
              </a:spcBef>
            </a:pPr>
            <a:r>
              <a:rPr b="0" i="1" spc="-10" dirty="0">
                <a:solidFill>
                  <a:srgbClr val="6D6E71"/>
                </a:solidFill>
                <a:latin typeface="Calibri"/>
                <a:cs typeface="Calibri"/>
              </a:rPr>
              <a:t>Austausch</a:t>
            </a:r>
          </a:p>
          <a:p>
            <a:pPr marL="102235">
              <a:lnSpc>
                <a:spcPct val="100000"/>
              </a:lnSpc>
              <a:spcBef>
                <a:spcPts val="345"/>
              </a:spcBef>
            </a:pPr>
            <a:endParaRPr lang="de-DE" spc="-80" dirty="0" smtClean="0"/>
          </a:p>
          <a:p>
            <a:pPr marL="102235">
              <a:lnSpc>
                <a:spcPct val="100000"/>
              </a:lnSpc>
              <a:spcBef>
                <a:spcPts val="345"/>
              </a:spcBef>
            </a:pPr>
            <a:r>
              <a:rPr lang="de-DE" spc="-80" dirty="0" smtClean="0"/>
              <a:t>Moderation </a:t>
            </a:r>
            <a:r>
              <a:rPr spc="-80" dirty="0" smtClean="0"/>
              <a:t>Dr</a:t>
            </a:r>
            <a:r>
              <a:rPr spc="-80" dirty="0"/>
              <a:t>.</a:t>
            </a:r>
            <a:r>
              <a:rPr spc="-35" dirty="0"/>
              <a:t> </a:t>
            </a:r>
            <a:r>
              <a:rPr spc="-30" dirty="0"/>
              <a:t>Thomas</a:t>
            </a:r>
            <a:r>
              <a:rPr spc="-65" dirty="0"/>
              <a:t> </a:t>
            </a:r>
            <a:r>
              <a:rPr dirty="0" err="1" smtClean="0"/>
              <a:t>Fößel</a:t>
            </a:r>
            <a:endParaRPr lang="de-DE" dirty="0" smtClean="0"/>
          </a:p>
          <a:p>
            <a:pPr marL="102235">
              <a:lnSpc>
                <a:spcPct val="100000"/>
              </a:lnSpc>
              <a:spcBef>
                <a:spcPts val="345"/>
              </a:spcBef>
            </a:pPr>
            <a:r>
              <a:rPr sz="1800" spc="-30" dirty="0" smtClean="0"/>
              <a:t>Referent</a:t>
            </a:r>
            <a:r>
              <a:rPr sz="1800" spc="-65" dirty="0" smtClean="0"/>
              <a:t> </a:t>
            </a:r>
            <a:r>
              <a:rPr sz="1800" dirty="0"/>
              <a:t>für</a:t>
            </a:r>
            <a:r>
              <a:rPr sz="1800" spc="-65" dirty="0"/>
              <a:t> </a:t>
            </a:r>
            <a:r>
              <a:rPr sz="1800" dirty="0"/>
              <a:t>die</a:t>
            </a:r>
            <a:r>
              <a:rPr sz="1800" spc="-65" dirty="0"/>
              <a:t> </a:t>
            </a:r>
            <a:r>
              <a:rPr sz="1800" spc="-25" dirty="0"/>
              <a:t>Kirchlichen</a:t>
            </a:r>
            <a:r>
              <a:rPr sz="1800" spc="-65" dirty="0"/>
              <a:t> </a:t>
            </a:r>
            <a:r>
              <a:rPr sz="1800" spc="-20" dirty="0"/>
              <a:t>Räte</a:t>
            </a:r>
          </a:p>
          <a:p>
            <a:pPr marL="102235">
              <a:lnSpc>
                <a:spcPct val="100000"/>
              </a:lnSpc>
              <a:spcBef>
                <a:spcPts val="350"/>
              </a:spcBef>
            </a:pPr>
            <a:endParaRPr b="0" i="1" spc="-10" dirty="0">
              <a:solidFill>
                <a:srgbClr val="6D6E71"/>
              </a:solidFill>
              <a:latin typeface="Calibri"/>
              <a:cs typeface="Calibri"/>
            </a:endParaRPr>
          </a:p>
        </p:txBody>
      </p:sp>
      <p:sp>
        <p:nvSpPr>
          <p:cNvPr id="3" name="object 3"/>
          <p:cNvSpPr txBox="1"/>
          <p:nvPr/>
        </p:nvSpPr>
        <p:spPr>
          <a:xfrm>
            <a:off x="923300" y="4710140"/>
            <a:ext cx="2505700" cy="849630"/>
          </a:xfrm>
          <a:prstGeom prst="rect">
            <a:avLst/>
          </a:prstGeom>
        </p:spPr>
        <p:txBody>
          <a:bodyPr vert="horz" wrap="square" lIns="0" tIns="88900" rIns="0" bIns="0" rtlCol="0">
            <a:spAutoFit/>
          </a:bodyPr>
          <a:lstStyle/>
          <a:p>
            <a:pPr marL="12700">
              <a:lnSpc>
                <a:spcPct val="100000"/>
              </a:lnSpc>
              <a:spcBef>
                <a:spcPts val="700"/>
              </a:spcBef>
            </a:pPr>
            <a:r>
              <a:rPr sz="2200" b="1" spc="-20" dirty="0">
                <a:solidFill>
                  <a:srgbClr val="C9252B"/>
                </a:solidFill>
                <a:latin typeface="Klavika Bd"/>
                <a:cs typeface="Klavika Bd"/>
              </a:rPr>
              <a:t>Gesprächsrunde</a:t>
            </a:r>
            <a:endParaRPr sz="2200" dirty="0">
              <a:latin typeface="Klavika Bd"/>
              <a:cs typeface="Klavika Bd"/>
            </a:endParaRPr>
          </a:p>
          <a:p>
            <a:pPr marL="12700">
              <a:lnSpc>
                <a:spcPct val="100000"/>
              </a:lnSpc>
              <a:spcBef>
                <a:spcPts val="605"/>
              </a:spcBef>
            </a:pPr>
            <a:r>
              <a:rPr sz="2200" i="1" spc="-10" dirty="0">
                <a:solidFill>
                  <a:srgbClr val="6D6E71"/>
                </a:solidFill>
                <a:latin typeface="Calibri"/>
                <a:cs typeface="Calibri"/>
              </a:rPr>
              <a:t>Abschluss</a:t>
            </a:r>
            <a:endParaRPr sz="2200" dirty="0">
              <a:latin typeface="Calibri"/>
              <a:cs typeface="Calibri"/>
            </a:endParaRPr>
          </a:p>
        </p:txBody>
      </p:sp>
      <p:sp>
        <p:nvSpPr>
          <p:cNvPr id="4" name="object 4"/>
          <p:cNvSpPr/>
          <p:nvPr/>
        </p:nvSpPr>
        <p:spPr>
          <a:xfrm>
            <a:off x="8433401" y="5526755"/>
            <a:ext cx="30480" cy="36830"/>
          </a:xfrm>
          <a:custGeom>
            <a:avLst/>
            <a:gdLst/>
            <a:ahLst/>
            <a:cxnLst/>
            <a:rect l="l" t="t" r="r" b="b"/>
            <a:pathLst>
              <a:path w="30479" h="36829">
                <a:moveTo>
                  <a:pt x="2055" y="25059"/>
                </a:moveTo>
                <a:lnTo>
                  <a:pt x="0" y="17863"/>
                </a:lnTo>
                <a:lnTo>
                  <a:pt x="316" y="10743"/>
                </a:lnTo>
                <a:lnTo>
                  <a:pt x="2844" y="5009"/>
                </a:lnTo>
                <a:lnTo>
                  <a:pt x="7168" y="1236"/>
                </a:lnTo>
                <a:lnTo>
                  <a:pt x="12872" y="0"/>
                </a:lnTo>
                <a:lnTo>
                  <a:pt x="18925" y="1653"/>
                </a:lnTo>
                <a:lnTo>
                  <a:pt x="24202" y="5764"/>
                </a:lnTo>
                <a:lnTo>
                  <a:pt x="28144" y="11723"/>
                </a:lnTo>
                <a:lnTo>
                  <a:pt x="30192" y="18923"/>
                </a:lnTo>
                <a:lnTo>
                  <a:pt x="29878" y="26042"/>
                </a:lnTo>
                <a:lnTo>
                  <a:pt x="27353" y="31774"/>
                </a:lnTo>
                <a:lnTo>
                  <a:pt x="23033" y="35544"/>
                </a:lnTo>
                <a:lnTo>
                  <a:pt x="17331" y="36780"/>
                </a:lnTo>
                <a:lnTo>
                  <a:pt x="11278" y="35127"/>
                </a:lnTo>
                <a:lnTo>
                  <a:pt x="6000" y="31017"/>
                </a:lnTo>
                <a:lnTo>
                  <a:pt x="2055" y="25059"/>
                </a:lnTo>
                <a:close/>
              </a:path>
            </a:pathLst>
          </a:custGeom>
          <a:solidFill>
            <a:srgbClr val="C9252B"/>
          </a:solidFill>
        </p:spPr>
        <p:txBody>
          <a:bodyPr wrap="square" lIns="0" tIns="0" rIns="0" bIns="0" rtlCol="0"/>
          <a:lstStyle/>
          <a:p>
            <a:endParaRPr/>
          </a:p>
        </p:txBody>
      </p:sp>
      <p:sp>
        <p:nvSpPr>
          <p:cNvPr id="5" name="object 5"/>
          <p:cNvSpPr/>
          <p:nvPr/>
        </p:nvSpPr>
        <p:spPr>
          <a:xfrm>
            <a:off x="8452794" y="5403970"/>
            <a:ext cx="26670" cy="30480"/>
          </a:xfrm>
          <a:custGeom>
            <a:avLst/>
            <a:gdLst/>
            <a:ahLst/>
            <a:cxnLst/>
            <a:rect l="l" t="t" r="r" b="b"/>
            <a:pathLst>
              <a:path w="26670" h="30479">
                <a:moveTo>
                  <a:pt x="1971" y="22649"/>
                </a:moveTo>
                <a:lnTo>
                  <a:pt x="0" y="6401"/>
                </a:lnTo>
                <a:lnTo>
                  <a:pt x="4606" y="0"/>
                </a:lnTo>
                <a:lnTo>
                  <a:pt x="17956" y="477"/>
                </a:lnTo>
                <a:lnTo>
                  <a:pt x="24159" y="7249"/>
                </a:lnTo>
                <a:lnTo>
                  <a:pt x="26136" y="23508"/>
                </a:lnTo>
                <a:lnTo>
                  <a:pt x="21525" y="29898"/>
                </a:lnTo>
                <a:lnTo>
                  <a:pt x="14855" y="29671"/>
                </a:lnTo>
                <a:lnTo>
                  <a:pt x="8179" y="29432"/>
                </a:lnTo>
                <a:lnTo>
                  <a:pt x="1971" y="22649"/>
                </a:lnTo>
                <a:close/>
              </a:path>
            </a:pathLst>
          </a:custGeom>
          <a:solidFill>
            <a:srgbClr val="C9252B"/>
          </a:solidFill>
        </p:spPr>
        <p:txBody>
          <a:bodyPr wrap="square" lIns="0" tIns="0" rIns="0" bIns="0" rtlCol="0"/>
          <a:lstStyle/>
          <a:p>
            <a:endParaRPr/>
          </a:p>
        </p:txBody>
      </p:sp>
      <p:sp>
        <p:nvSpPr>
          <p:cNvPr id="6" name="object 6"/>
          <p:cNvSpPr/>
          <p:nvPr/>
        </p:nvSpPr>
        <p:spPr>
          <a:xfrm>
            <a:off x="8452860" y="5269022"/>
            <a:ext cx="20955" cy="24130"/>
          </a:xfrm>
          <a:custGeom>
            <a:avLst/>
            <a:gdLst/>
            <a:ahLst/>
            <a:cxnLst/>
            <a:rect l="l" t="t" r="r" b="b"/>
            <a:pathLst>
              <a:path w="20954" h="24129">
                <a:moveTo>
                  <a:pt x="1572" y="18118"/>
                </a:moveTo>
                <a:lnTo>
                  <a:pt x="0" y="5117"/>
                </a:lnTo>
                <a:lnTo>
                  <a:pt x="3689" y="0"/>
                </a:lnTo>
                <a:lnTo>
                  <a:pt x="14358" y="370"/>
                </a:lnTo>
                <a:lnTo>
                  <a:pt x="19322" y="5796"/>
                </a:lnTo>
                <a:lnTo>
                  <a:pt x="20906" y="18790"/>
                </a:lnTo>
                <a:lnTo>
                  <a:pt x="17222" y="23920"/>
                </a:lnTo>
                <a:lnTo>
                  <a:pt x="11882" y="23723"/>
                </a:lnTo>
                <a:lnTo>
                  <a:pt x="6547" y="23538"/>
                </a:lnTo>
                <a:lnTo>
                  <a:pt x="1572" y="18118"/>
                </a:lnTo>
                <a:close/>
              </a:path>
            </a:pathLst>
          </a:custGeom>
          <a:solidFill>
            <a:srgbClr val="C9252B"/>
          </a:solidFill>
        </p:spPr>
        <p:txBody>
          <a:bodyPr wrap="square" lIns="0" tIns="0" rIns="0" bIns="0" rtlCol="0"/>
          <a:lstStyle/>
          <a:p>
            <a:endParaRPr/>
          </a:p>
        </p:txBody>
      </p:sp>
      <p:grpSp>
        <p:nvGrpSpPr>
          <p:cNvPr id="7" name="object 7"/>
          <p:cNvGrpSpPr/>
          <p:nvPr/>
        </p:nvGrpSpPr>
        <p:grpSpPr>
          <a:xfrm>
            <a:off x="5461358" y="4643564"/>
            <a:ext cx="2969260" cy="1628139"/>
            <a:chOff x="5461358" y="4643564"/>
            <a:chExt cx="2969260" cy="1628139"/>
          </a:xfrm>
        </p:grpSpPr>
        <p:pic>
          <p:nvPicPr>
            <p:cNvPr id="8" name="object 8"/>
            <p:cNvPicPr/>
            <p:nvPr/>
          </p:nvPicPr>
          <p:blipFill>
            <a:blip r:embed="rId2" cstate="print"/>
            <a:stretch>
              <a:fillRect/>
            </a:stretch>
          </p:blipFill>
          <p:spPr>
            <a:xfrm>
              <a:off x="7199684" y="5973071"/>
              <a:ext cx="73736" cy="89803"/>
            </a:xfrm>
            <a:prstGeom prst="rect">
              <a:avLst/>
            </a:prstGeom>
          </p:spPr>
        </p:pic>
        <p:sp>
          <p:nvSpPr>
            <p:cNvPr id="9" name="object 9"/>
            <p:cNvSpPr/>
            <p:nvPr/>
          </p:nvSpPr>
          <p:spPr>
            <a:xfrm>
              <a:off x="7062178" y="5147995"/>
              <a:ext cx="1368425" cy="773430"/>
            </a:xfrm>
            <a:custGeom>
              <a:avLst/>
              <a:gdLst/>
              <a:ahLst/>
              <a:cxnLst/>
              <a:rect l="l" t="t" r="r" b="b"/>
              <a:pathLst>
                <a:path w="1368425" h="773429">
                  <a:moveTo>
                    <a:pt x="58978" y="738238"/>
                  </a:moveTo>
                  <a:lnTo>
                    <a:pt x="54965" y="724179"/>
                  </a:lnTo>
                  <a:lnTo>
                    <a:pt x="47256" y="712546"/>
                  </a:lnTo>
                  <a:lnTo>
                    <a:pt x="36957" y="704519"/>
                  </a:lnTo>
                  <a:lnTo>
                    <a:pt x="25120" y="701281"/>
                  </a:lnTo>
                  <a:lnTo>
                    <a:pt x="13995" y="703707"/>
                  </a:lnTo>
                  <a:lnTo>
                    <a:pt x="5549" y="711073"/>
                  </a:lnTo>
                  <a:lnTo>
                    <a:pt x="622" y="722261"/>
                  </a:lnTo>
                  <a:lnTo>
                    <a:pt x="0" y="736168"/>
                  </a:lnTo>
                  <a:lnTo>
                    <a:pt x="4013" y="750227"/>
                  </a:lnTo>
                  <a:lnTo>
                    <a:pt x="11722" y="761860"/>
                  </a:lnTo>
                  <a:lnTo>
                    <a:pt x="22021" y="769899"/>
                  </a:lnTo>
                  <a:lnTo>
                    <a:pt x="33845" y="773125"/>
                  </a:lnTo>
                  <a:lnTo>
                    <a:pt x="44983" y="770712"/>
                  </a:lnTo>
                  <a:lnTo>
                    <a:pt x="53428" y="763346"/>
                  </a:lnTo>
                  <a:lnTo>
                    <a:pt x="58356" y="752144"/>
                  </a:lnTo>
                  <a:lnTo>
                    <a:pt x="58978" y="738238"/>
                  </a:lnTo>
                  <a:close/>
                </a:path>
                <a:path w="1368425" h="773429">
                  <a:moveTo>
                    <a:pt x="1285748" y="19608"/>
                  </a:moveTo>
                  <a:lnTo>
                    <a:pt x="1279334" y="4165"/>
                  </a:lnTo>
                  <a:lnTo>
                    <a:pt x="1271917" y="0"/>
                  </a:lnTo>
                  <a:lnTo>
                    <a:pt x="1260055" y="5105"/>
                  </a:lnTo>
                  <a:lnTo>
                    <a:pt x="1257846" y="13449"/>
                  </a:lnTo>
                  <a:lnTo>
                    <a:pt x="1264259" y="28879"/>
                  </a:lnTo>
                  <a:lnTo>
                    <a:pt x="1271676" y="33058"/>
                  </a:lnTo>
                  <a:lnTo>
                    <a:pt x="1277607" y="30492"/>
                  </a:lnTo>
                  <a:lnTo>
                    <a:pt x="1283550" y="27940"/>
                  </a:lnTo>
                  <a:lnTo>
                    <a:pt x="1285748" y="19608"/>
                  </a:lnTo>
                  <a:close/>
                </a:path>
                <a:path w="1368425" h="773429">
                  <a:moveTo>
                    <a:pt x="1294523" y="141135"/>
                  </a:moveTo>
                  <a:lnTo>
                    <a:pt x="1286497" y="121843"/>
                  </a:lnTo>
                  <a:lnTo>
                    <a:pt x="1277226" y="116611"/>
                  </a:lnTo>
                  <a:lnTo>
                    <a:pt x="1262380" y="123012"/>
                  </a:lnTo>
                  <a:lnTo>
                    <a:pt x="1259624" y="133426"/>
                  </a:lnTo>
                  <a:lnTo>
                    <a:pt x="1267650" y="152730"/>
                  </a:lnTo>
                  <a:lnTo>
                    <a:pt x="1276921" y="157949"/>
                  </a:lnTo>
                  <a:lnTo>
                    <a:pt x="1284338" y="154749"/>
                  </a:lnTo>
                  <a:lnTo>
                    <a:pt x="1291755" y="151549"/>
                  </a:lnTo>
                  <a:lnTo>
                    <a:pt x="1294523" y="141135"/>
                  </a:lnTo>
                  <a:close/>
                </a:path>
                <a:path w="1368425" h="773429">
                  <a:moveTo>
                    <a:pt x="1368298" y="533209"/>
                  </a:moveTo>
                  <a:lnTo>
                    <a:pt x="1365732" y="524217"/>
                  </a:lnTo>
                  <a:lnTo>
                    <a:pt x="1360805" y="516763"/>
                  </a:lnTo>
                  <a:lnTo>
                    <a:pt x="1354201" y="511619"/>
                  </a:lnTo>
                  <a:lnTo>
                    <a:pt x="1346631" y="509562"/>
                  </a:lnTo>
                  <a:lnTo>
                    <a:pt x="1339507" y="511111"/>
                  </a:lnTo>
                  <a:lnTo>
                    <a:pt x="1334109" y="515823"/>
                  </a:lnTo>
                  <a:lnTo>
                    <a:pt x="1330947" y="522986"/>
                  </a:lnTo>
                  <a:lnTo>
                    <a:pt x="1330553" y="531876"/>
                  </a:lnTo>
                  <a:lnTo>
                    <a:pt x="1333119" y="540880"/>
                  </a:lnTo>
                  <a:lnTo>
                    <a:pt x="1338059" y="548335"/>
                  </a:lnTo>
                  <a:lnTo>
                    <a:pt x="1344650" y="553466"/>
                  </a:lnTo>
                  <a:lnTo>
                    <a:pt x="1352219" y="555536"/>
                  </a:lnTo>
                  <a:lnTo>
                    <a:pt x="1359344" y="553986"/>
                  </a:lnTo>
                  <a:lnTo>
                    <a:pt x="1364754" y="549275"/>
                  </a:lnTo>
                  <a:lnTo>
                    <a:pt x="1367904" y="542112"/>
                  </a:lnTo>
                  <a:lnTo>
                    <a:pt x="1368298" y="533209"/>
                  </a:lnTo>
                  <a:close/>
                </a:path>
              </a:pathLst>
            </a:custGeom>
            <a:solidFill>
              <a:srgbClr val="C9252B"/>
            </a:solidFill>
          </p:spPr>
          <p:txBody>
            <a:bodyPr wrap="square" lIns="0" tIns="0" rIns="0" bIns="0" rtlCol="0"/>
            <a:lstStyle/>
            <a:p>
              <a:endParaRPr/>
            </a:p>
          </p:txBody>
        </p:sp>
        <p:pic>
          <p:nvPicPr>
            <p:cNvPr id="10" name="object 10"/>
            <p:cNvPicPr/>
            <p:nvPr/>
          </p:nvPicPr>
          <p:blipFill>
            <a:blip r:embed="rId3" cstate="print"/>
            <a:stretch>
              <a:fillRect/>
            </a:stretch>
          </p:blipFill>
          <p:spPr>
            <a:xfrm>
              <a:off x="5461358" y="4643564"/>
              <a:ext cx="2918755" cy="1627665"/>
            </a:xfrm>
            <a:prstGeom prst="rect">
              <a:avLst/>
            </a:prstGeom>
          </p:spPr>
        </p:pic>
      </p:grpSp>
      <p:sp>
        <p:nvSpPr>
          <p:cNvPr id="11" name="object 11"/>
          <p:cNvSpPr txBox="1"/>
          <p:nvPr/>
        </p:nvSpPr>
        <p:spPr>
          <a:xfrm>
            <a:off x="5447300" y="5209894"/>
            <a:ext cx="2096500" cy="292100"/>
          </a:xfrm>
          <a:prstGeom prst="rect">
            <a:avLst/>
          </a:prstGeom>
        </p:spPr>
        <p:txBody>
          <a:bodyPr vert="horz" wrap="square" lIns="0" tIns="12700" rIns="0" bIns="0" rtlCol="0">
            <a:spAutoFit/>
          </a:bodyPr>
          <a:lstStyle/>
          <a:p>
            <a:pPr marL="12700">
              <a:lnSpc>
                <a:spcPct val="100000"/>
              </a:lnSpc>
              <a:spcBef>
                <a:spcPts val="100"/>
              </a:spcBef>
            </a:pPr>
            <a:r>
              <a:rPr sz="1750" b="0" dirty="0">
                <a:solidFill>
                  <a:srgbClr val="C9252B"/>
                </a:solidFill>
                <a:latin typeface="Klavika Lt"/>
                <a:cs typeface="Klavika Lt"/>
              </a:rPr>
              <a:t>Forum</a:t>
            </a:r>
            <a:r>
              <a:rPr sz="1750" b="0" spc="-55" dirty="0">
                <a:solidFill>
                  <a:srgbClr val="C9252B"/>
                </a:solidFill>
                <a:latin typeface="Klavika Lt"/>
                <a:cs typeface="Klavika Lt"/>
              </a:rPr>
              <a:t> </a:t>
            </a:r>
            <a:r>
              <a:rPr sz="1750" b="0" dirty="0" err="1">
                <a:solidFill>
                  <a:srgbClr val="C9252B"/>
                </a:solidFill>
                <a:latin typeface="Klavika Lt"/>
                <a:cs typeface="Klavika Lt"/>
              </a:rPr>
              <a:t>zur</a:t>
            </a:r>
            <a:r>
              <a:rPr sz="1750" b="0" spc="-50" dirty="0">
                <a:solidFill>
                  <a:srgbClr val="C9252B"/>
                </a:solidFill>
                <a:latin typeface="Klavika Lt"/>
                <a:cs typeface="Klavika Lt"/>
              </a:rPr>
              <a:t> </a:t>
            </a:r>
            <a:r>
              <a:rPr lang="de-DE" sz="1750" spc="-10" dirty="0" smtClean="0">
                <a:solidFill>
                  <a:srgbClr val="C9252B"/>
                </a:solidFill>
                <a:latin typeface="Klavika Lt"/>
                <a:cs typeface="Klavika Lt"/>
              </a:rPr>
              <a:t>Rätearbeit</a:t>
            </a:r>
            <a:endParaRPr sz="1750" dirty="0">
              <a:latin typeface="Klavika Lt"/>
              <a:cs typeface="Klavika Lt"/>
            </a:endParaRPr>
          </a:p>
        </p:txBody>
      </p:sp>
      <p:sp>
        <p:nvSpPr>
          <p:cNvPr id="12" name="object 12"/>
          <p:cNvSpPr txBox="1">
            <a:spLocks noGrp="1"/>
          </p:cNvSpPr>
          <p:nvPr>
            <p:ph type="title"/>
          </p:nvPr>
        </p:nvSpPr>
        <p:spPr>
          <a:xfrm>
            <a:off x="911299" y="748223"/>
            <a:ext cx="1777298" cy="686085"/>
          </a:xfrm>
          <a:prstGeom prst="rect">
            <a:avLst/>
          </a:prstGeom>
        </p:spPr>
        <p:txBody>
          <a:bodyPr vert="horz" wrap="square" lIns="0" tIns="16510" rIns="0" bIns="0" rtlCol="0">
            <a:spAutoFit/>
          </a:bodyPr>
          <a:lstStyle/>
          <a:p>
            <a:pPr marL="12700">
              <a:lnSpc>
                <a:spcPct val="100000"/>
              </a:lnSpc>
              <a:spcBef>
                <a:spcPts val="130"/>
              </a:spcBef>
            </a:pPr>
            <a:r>
              <a:rPr spc="-25" dirty="0" err="1" smtClean="0"/>
              <a:t>Ablau</a:t>
            </a:r>
            <a:r>
              <a:rPr lang="de-DE" spc="-25" dirty="0" smtClean="0"/>
              <a:t>f</a:t>
            </a:r>
            <a:endParaRPr spc="-25" dirty="0"/>
          </a:p>
        </p:txBody>
      </p:sp>
      <p:sp>
        <p:nvSpPr>
          <p:cNvPr id="13" name="object 13"/>
          <p:cNvSpPr txBox="1"/>
          <p:nvPr/>
        </p:nvSpPr>
        <p:spPr>
          <a:xfrm>
            <a:off x="935997" y="4230599"/>
            <a:ext cx="1752600" cy="350520"/>
          </a:xfrm>
          <a:prstGeom prst="rect">
            <a:avLst/>
          </a:prstGeom>
          <a:solidFill>
            <a:srgbClr val="888A8C"/>
          </a:solidFill>
        </p:spPr>
        <p:txBody>
          <a:bodyPr vert="horz" wrap="square" lIns="0" tIns="34290" rIns="0" bIns="0" rtlCol="0">
            <a:spAutoFit/>
          </a:bodyPr>
          <a:lstStyle/>
          <a:p>
            <a:pPr marL="115570">
              <a:lnSpc>
                <a:spcPct val="100000"/>
              </a:lnSpc>
              <a:spcBef>
                <a:spcPts val="270"/>
              </a:spcBef>
            </a:pPr>
            <a:r>
              <a:rPr sz="1650" i="1" spc="-114" dirty="0">
                <a:solidFill>
                  <a:srgbClr val="FFFFFF"/>
                </a:solidFill>
                <a:latin typeface="Calibri"/>
                <a:cs typeface="Calibri"/>
              </a:rPr>
              <a:t>10</a:t>
            </a:r>
            <a:r>
              <a:rPr sz="1650" i="1" spc="-25" dirty="0">
                <a:solidFill>
                  <a:srgbClr val="FFFFFF"/>
                </a:solidFill>
                <a:latin typeface="Calibri"/>
                <a:cs typeface="Calibri"/>
              </a:rPr>
              <a:t> </a:t>
            </a:r>
            <a:r>
              <a:rPr sz="1650" i="1" spc="-10" dirty="0">
                <a:solidFill>
                  <a:srgbClr val="FFFFFF"/>
                </a:solidFill>
                <a:latin typeface="Calibri"/>
                <a:cs typeface="Calibri"/>
              </a:rPr>
              <a:t>Minuten</a:t>
            </a:r>
            <a:r>
              <a:rPr sz="1650" i="1" spc="-25" dirty="0">
                <a:solidFill>
                  <a:srgbClr val="FFFFFF"/>
                </a:solidFill>
                <a:latin typeface="Calibri"/>
                <a:cs typeface="Calibri"/>
              </a:rPr>
              <a:t> </a:t>
            </a:r>
            <a:r>
              <a:rPr sz="1650" i="1" spc="-10" dirty="0">
                <a:solidFill>
                  <a:srgbClr val="FFFFFF"/>
                </a:solidFill>
                <a:latin typeface="Calibri"/>
                <a:cs typeface="Calibri"/>
              </a:rPr>
              <a:t>Pause</a:t>
            </a:r>
            <a:endParaRPr sz="1650">
              <a:latin typeface="Calibri"/>
              <a:cs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44900" y="2412050"/>
            <a:ext cx="4580890" cy="939800"/>
          </a:xfrm>
          <a:prstGeom prst="rect">
            <a:avLst/>
          </a:prstGeom>
        </p:spPr>
        <p:txBody>
          <a:bodyPr vert="horz" wrap="square" lIns="0" tIns="12700" rIns="0" bIns="0" rtlCol="0">
            <a:spAutoFit/>
          </a:bodyPr>
          <a:lstStyle/>
          <a:p>
            <a:pPr marL="12700" marR="5080">
              <a:lnSpc>
                <a:spcPct val="100000"/>
              </a:lnSpc>
              <a:spcBef>
                <a:spcPts val="100"/>
              </a:spcBef>
            </a:pPr>
            <a:r>
              <a:rPr sz="3000" i="1" dirty="0">
                <a:solidFill>
                  <a:srgbClr val="6D6E71"/>
                </a:solidFill>
                <a:latin typeface="Calibri"/>
                <a:cs typeface="Calibri"/>
              </a:rPr>
              <a:t>Zeit</a:t>
            </a:r>
            <a:r>
              <a:rPr sz="3000" i="1" spc="-60" dirty="0">
                <a:solidFill>
                  <a:srgbClr val="6D6E71"/>
                </a:solidFill>
                <a:latin typeface="Calibri"/>
                <a:cs typeface="Calibri"/>
              </a:rPr>
              <a:t> </a:t>
            </a:r>
            <a:r>
              <a:rPr sz="3000" i="1" dirty="0">
                <a:solidFill>
                  <a:srgbClr val="6D6E71"/>
                </a:solidFill>
                <a:latin typeface="Calibri"/>
                <a:cs typeface="Calibri"/>
              </a:rPr>
              <a:t>für</a:t>
            </a:r>
            <a:r>
              <a:rPr sz="3000" i="1" spc="-55" dirty="0">
                <a:solidFill>
                  <a:srgbClr val="6D6E71"/>
                </a:solidFill>
                <a:latin typeface="Calibri"/>
                <a:cs typeface="Calibri"/>
              </a:rPr>
              <a:t> </a:t>
            </a:r>
            <a:r>
              <a:rPr sz="3000" i="1" spc="-30" dirty="0">
                <a:solidFill>
                  <a:srgbClr val="6D6E71"/>
                </a:solidFill>
                <a:latin typeface="Calibri"/>
                <a:cs typeface="Calibri"/>
              </a:rPr>
              <a:t>eine</a:t>
            </a:r>
            <a:r>
              <a:rPr sz="3000" i="1" spc="-55" dirty="0">
                <a:solidFill>
                  <a:srgbClr val="6D6E71"/>
                </a:solidFill>
                <a:latin typeface="Calibri"/>
                <a:cs typeface="Calibri"/>
              </a:rPr>
              <a:t> </a:t>
            </a:r>
            <a:r>
              <a:rPr sz="3000" i="1" spc="-10" dirty="0">
                <a:solidFill>
                  <a:srgbClr val="6D6E71"/>
                </a:solidFill>
                <a:latin typeface="Calibri"/>
                <a:cs typeface="Calibri"/>
              </a:rPr>
              <a:t>kleine</a:t>
            </a:r>
            <a:r>
              <a:rPr sz="3000" i="1" spc="-55" dirty="0">
                <a:solidFill>
                  <a:srgbClr val="6D6E71"/>
                </a:solidFill>
                <a:latin typeface="Calibri"/>
                <a:cs typeface="Calibri"/>
              </a:rPr>
              <a:t> </a:t>
            </a:r>
            <a:r>
              <a:rPr sz="3000" i="1" spc="-10" dirty="0">
                <a:solidFill>
                  <a:srgbClr val="6D6E71"/>
                </a:solidFill>
                <a:latin typeface="Calibri"/>
                <a:cs typeface="Calibri"/>
              </a:rPr>
              <a:t>Erholung... </a:t>
            </a:r>
            <a:r>
              <a:rPr sz="3000" i="1" dirty="0">
                <a:solidFill>
                  <a:srgbClr val="6D6E71"/>
                </a:solidFill>
                <a:latin typeface="Calibri"/>
                <a:cs typeface="Calibri"/>
              </a:rPr>
              <a:t>in</a:t>
            </a:r>
            <a:r>
              <a:rPr sz="3000" i="1" spc="-125" dirty="0">
                <a:solidFill>
                  <a:srgbClr val="6D6E71"/>
                </a:solidFill>
                <a:latin typeface="Calibri"/>
                <a:cs typeface="Calibri"/>
              </a:rPr>
              <a:t> </a:t>
            </a:r>
            <a:r>
              <a:rPr sz="3000" i="1" spc="-220" dirty="0">
                <a:solidFill>
                  <a:srgbClr val="6D6E71"/>
                </a:solidFill>
                <a:latin typeface="Calibri"/>
                <a:cs typeface="Calibri"/>
              </a:rPr>
              <a:t>10</a:t>
            </a:r>
            <a:r>
              <a:rPr sz="3000" i="1" spc="-50" dirty="0">
                <a:solidFill>
                  <a:srgbClr val="6D6E71"/>
                </a:solidFill>
                <a:latin typeface="Calibri"/>
                <a:cs typeface="Calibri"/>
              </a:rPr>
              <a:t> </a:t>
            </a:r>
            <a:r>
              <a:rPr sz="3000" i="1" spc="-25" dirty="0">
                <a:solidFill>
                  <a:srgbClr val="6D6E71"/>
                </a:solidFill>
                <a:latin typeface="Calibri"/>
                <a:cs typeface="Calibri"/>
              </a:rPr>
              <a:t>Minuten</a:t>
            </a:r>
            <a:r>
              <a:rPr sz="3000" i="1" spc="-90" dirty="0">
                <a:solidFill>
                  <a:srgbClr val="6D6E71"/>
                </a:solidFill>
                <a:latin typeface="Calibri"/>
                <a:cs typeface="Calibri"/>
              </a:rPr>
              <a:t> </a:t>
            </a:r>
            <a:r>
              <a:rPr sz="3000" i="1" dirty="0">
                <a:solidFill>
                  <a:srgbClr val="6D6E71"/>
                </a:solidFill>
                <a:latin typeface="Calibri"/>
                <a:cs typeface="Calibri"/>
              </a:rPr>
              <a:t>geht’s</a:t>
            </a:r>
            <a:r>
              <a:rPr sz="3000" i="1" spc="-85" dirty="0">
                <a:solidFill>
                  <a:srgbClr val="6D6E71"/>
                </a:solidFill>
                <a:latin typeface="Calibri"/>
                <a:cs typeface="Calibri"/>
              </a:rPr>
              <a:t> </a:t>
            </a:r>
            <a:r>
              <a:rPr sz="3000" i="1" spc="-10" dirty="0">
                <a:solidFill>
                  <a:srgbClr val="6D6E71"/>
                </a:solidFill>
                <a:latin typeface="Calibri"/>
                <a:cs typeface="Calibri"/>
              </a:rPr>
              <a:t>weiter!</a:t>
            </a:r>
            <a:endParaRPr sz="3000">
              <a:latin typeface="Calibri"/>
              <a:cs typeface="Calibri"/>
            </a:endParaRPr>
          </a:p>
        </p:txBody>
      </p:sp>
      <p:sp>
        <p:nvSpPr>
          <p:cNvPr id="3" name="object 3"/>
          <p:cNvSpPr txBox="1"/>
          <p:nvPr/>
        </p:nvSpPr>
        <p:spPr>
          <a:xfrm>
            <a:off x="911298" y="841870"/>
            <a:ext cx="3432101" cy="1323975"/>
          </a:xfrm>
          <a:prstGeom prst="rect">
            <a:avLst/>
          </a:prstGeom>
        </p:spPr>
        <p:txBody>
          <a:bodyPr vert="horz" wrap="square" lIns="0" tIns="14604" rIns="0" bIns="0" rtlCol="0">
            <a:spAutoFit/>
          </a:bodyPr>
          <a:lstStyle/>
          <a:p>
            <a:pPr marL="12700">
              <a:lnSpc>
                <a:spcPct val="100000"/>
              </a:lnSpc>
              <a:spcBef>
                <a:spcPts val="114"/>
              </a:spcBef>
            </a:pPr>
            <a:r>
              <a:rPr sz="8500" b="1" spc="-85" dirty="0">
                <a:solidFill>
                  <a:srgbClr val="C9252B"/>
                </a:solidFill>
                <a:latin typeface="Klavika Bd"/>
                <a:cs typeface="Klavika Bd"/>
              </a:rPr>
              <a:t>Pause</a:t>
            </a:r>
            <a:endParaRPr sz="8500" dirty="0">
              <a:latin typeface="Klavika Bd"/>
              <a:cs typeface="Klavika Bd"/>
            </a:endParaRPr>
          </a:p>
        </p:txBody>
      </p:sp>
      <p:sp>
        <p:nvSpPr>
          <p:cNvPr id="4" name="object 4"/>
          <p:cNvSpPr/>
          <p:nvPr/>
        </p:nvSpPr>
        <p:spPr>
          <a:xfrm>
            <a:off x="8433401" y="5526755"/>
            <a:ext cx="30480" cy="36830"/>
          </a:xfrm>
          <a:custGeom>
            <a:avLst/>
            <a:gdLst/>
            <a:ahLst/>
            <a:cxnLst/>
            <a:rect l="l" t="t" r="r" b="b"/>
            <a:pathLst>
              <a:path w="30479" h="36829">
                <a:moveTo>
                  <a:pt x="2055" y="25059"/>
                </a:moveTo>
                <a:lnTo>
                  <a:pt x="0" y="17863"/>
                </a:lnTo>
                <a:lnTo>
                  <a:pt x="316" y="10743"/>
                </a:lnTo>
                <a:lnTo>
                  <a:pt x="2844" y="5009"/>
                </a:lnTo>
                <a:lnTo>
                  <a:pt x="7168" y="1236"/>
                </a:lnTo>
                <a:lnTo>
                  <a:pt x="12872" y="0"/>
                </a:lnTo>
                <a:lnTo>
                  <a:pt x="18925" y="1653"/>
                </a:lnTo>
                <a:lnTo>
                  <a:pt x="24202" y="5764"/>
                </a:lnTo>
                <a:lnTo>
                  <a:pt x="28144" y="11723"/>
                </a:lnTo>
                <a:lnTo>
                  <a:pt x="30192" y="18923"/>
                </a:lnTo>
                <a:lnTo>
                  <a:pt x="29878" y="26042"/>
                </a:lnTo>
                <a:lnTo>
                  <a:pt x="27353" y="31774"/>
                </a:lnTo>
                <a:lnTo>
                  <a:pt x="23033" y="35544"/>
                </a:lnTo>
                <a:lnTo>
                  <a:pt x="17331" y="36780"/>
                </a:lnTo>
                <a:lnTo>
                  <a:pt x="11278" y="35127"/>
                </a:lnTo>
                <a:lnTo>
                  <a:pt x="6000" y="31017"/>
                </a:lnTo>
                <a:lnTo>
                  <a:pt x="2055" y="25059"/>
                </a:lnTo>
                <a:close/>
              </a:path>
            </a:pathLst>
          </a:custGeom>
          <a:solidFill>
            <a:srgbClr val="C9252B"/>
          </a:solidFill>
        </p:spPr>
        <p:txBody>
          <a:bodyPr wrap="square" lIns="0" tIns="0" rIns="0" bIns="0" rtlCol="0"/>
          <a:lstStyle/>
          <a:p>
            <a:endParaRPr/>
          </a:p>
        </p:txBody>
      </p:sp>
      <p:sp>
        <p:nvSpPr>
          <p:cNvPr id="5" name="object 5"/>
          <p:cNvSpPr/>
          <p:nvPr/>
        </p:nvSpPr>
        <p:spPr>
          <a:xfrm>
            <a:off x="8452794" y="5403970"/>
            <a:ext cx="26670" cy="30480"/>
          </a:xfrm>
          <a:custGeom>
            <a:avLst/>
            <a:gdLst/>
            <a:ahLst/>
            <a:cxnLst/>
            <a:rect l="l" t="t" r="r" b="b"/>
            <a:pathLst>
              <a:path w="26670" h="30479">
                <a:moveTo>
                  <a:pt x="1971" y="22649"/>
                </a:moveTo>
                <a:lnTo>
                  <a:pt x="0" y="6401"/>
                </a:lnTo>
                <a:lnTo>
                  <a:pt x="4606" y="0"/>
                </a:lnTo>
                <a:lnTo>
                  <a:pt x="17956" y="477"/>
                </a:lnTo>
                <a:lnTo>
                  <a:pt x="24159" y="7249"/>
                </a:lnTo>
                <a:lnTo>
                  <a:pt x="26136" y="23508"/>
                </a:lnTo>
                <a:lnTo>
                  <a:pt x="21525" y="29898"/>
                </a:lnTo>
                <a:lnTo>
                  <a:pt x="14855" y="29671"/>
                </a:lnTo>
                <a:lnTo>
                  <a:pt x="8179" y="29432"/>
                </a:lnTo>
                <a:lnTo>
                  <a:pt x="1971" y="22649"/>
                </a:lnTo>
                <a:close/>
              </a:path>
            </a:pathLst>
          </a:custGeom>
          <a:solidFill>
            <a:srgbClr val="C9252B"/>
          </a:solidFill>
        </p:spPr>
        <p:txBody>
          <a:bodyPr wrap="square" lIns="0" tIns="0" rIns="0" bIns="0" rtlCol="0"/>
          <a:lstStyle/>
          <a:p>
            <a:endParaRPr/>
          </a:p>
        </p:txBody>
      </p:sp>
      <p:sp>
        <p:nvSpPr>
          <p:cNvPr id="6" name="object 6"/>
          <p:cNvSpPr/>
          <p:nvPr/>
        </p:nvSpPr>
        <p:spPr>
          <a:xfrm>
            <a:off x="8452860" y="5269022"/>
            <a:ext cx="20955" cy="24130"/>
          </a:xfrm>
          <a:custGeom>
            <a:avLst/>
            <a:gdLst/>
            <a:ahLst/>
            <a:cxnLst/>
            <a:rect l="l" t="t" r="r" b="b"/>
            <a:pathLst>
              <a:path w="20954" h="24129">
                <a:moveTo>
                  <a:pt x="1572" y="18118"/>
                </a:moveTo>
                <a:lnTo>
                  <a:pt x="0" y="5117"/>
                </a:lnTo>
                <a:lnTo>
                  <a:pt x="3689" y="0"/>
                </a:lnTo>
                <a:lnTo>
                  <a:pt x="14358" y="370"/>
                </a:lnTo>
                <a:lnTo>
                  <a:pt x="19322" y="5796"/>
                </a:lnTo>
                <a:lnTo>
                  <a:pt x="20906" y="18790"/>
                </a:lnTo>
                <a:lnTo>
                  <a:pt x="17222" y="23920"/>
                </a:lnTo>
                <a:lnTo>
                  <a:pt x="11882" y="23723"/>
                </a:lnTo>
                <a:lnTo>
                  <a:pt x="6547" y="23538"/>
                </a:lnTo>
                <a:lnTo>
                  <a:pt x="1572" y="18118"/>
                </a:lnTo>
                <a:close/>
              </a:path>
            </a:pathLst>
          </a:custGeom>
          <a:solidFill>
            <a:srgbClr val="C9252B"/>
          </a:solidFill>
        </p:spPr>
        <p:txBody>
          <a:bodyPr wrap="square" lIns="0" tIns="0" rIns="0" bIns="0" rtlCol="0"/>
          <a:lstStyle/>
          <a:p>
            <a:endParaRPr/>
          </a:p>
        </p:txBody>
      </p:sp>
      <p:grpSp>
        <p:nvGrpSpPr>
          <p:cNvPr id="7" name="object 7"/>
          <p:cNvGrpSpPr/>
          <p:nvPr/>
        </p:nvGrpSpPr>
        <p:grpSpPr>
          <a:xfrm>
            <a:off x="5461358" y="4643564"/>
            <a:ext cx="2969260" cy="1628139"/>
            <a:chOff x="5461358" y="4643564"/>
            <a:chExt cx="2969260" cy="1628139"/>
          </a:xfrm>
        </p:grpSpPr>
        <p:pic>
          <p:nvPicPr>
            <p:cNvPr id="8" name="object 8"/>
            <p:cNvPicPr/>
            <p:nvPr/>
          </p:nvPicPr>
          <p:blipFill>
            <a:blip r:embed="rId2" cstate="print"/>
            <a:stretch>
              <a:fillRect/>
            </a:stretch>
          </p:blipFill>
          <p:spPr>
            <a:xfrm>
              <a:off x="7199684" y="5973071"/>
              <a:ext cx="73736" cy="89803"/>
            </a:xfrm>
            <a:prstGeom prst="rect">
              <a:avLst/>
            </a:prstGeom>
          </p:spPr>
        </p:pic>
        <p:sp>
          <p:nvSpPr>
            <p:cNvPr id="9" name="object 9"/>
            <p:cNvSpPr/>
            <p:nvPr/>
          </p:nvSpPr>
          <p:spPr>
            <a:xfrm>
              <a:off x="7062178" y="5147995"/>
              <a:ext cx="1368425" cy="773430"/>
            </a:xfrm>
            <a:custGeom>
              <a:avLst/>
              <a:gdLst/>
              <a:ahLst/>
              <a:cxnLst/>
              <a:rect l="l" t="t" r="r" b="b"/>
              <a:pathLst>
                <a:path w="1368425" h="773429">
                  <a:moveTo>
                    <a:pt x="58978" y="738238"/>
                  </a:moveTo>
                  <a:lnTo>
                    <a:pt x="54965" y="724179"/>
                  </a:lnTo>
                  <a:lnTo>
                    <a:pt x="47256" y="712546"/>
                  </a:lnTo>
                  <a:lnTo>
                    <a:pt x="36957" y="704519"/>
                  </a:lnTo>
                  <a:lnTo>
                    <a:pt x="25120" y="701281"/>
                  </a:lnTo>
                  <a:lnTo>
                    <a:pt x="13995" y="703707"/>
                  </a:lnTo>
                  <a:lnTo>
                    <a:pt x="5549" y="711073"/>
                  </a:lnTo>
                  <a:lnTo>
                    <a:pt x="622" y="722261"/>
                  </a:lnTo>
                  <a:lnTo>
                    <a:pt x="0" y="736168"/>
                  </a:lnTo>
                  <a:lnTo>
                    <a:pt x="4013" y="750227"/>
                  </a:lnTo>
                  <a:lnTo>
                    <a:pt x="11722" y="761860"/>
                  </a:lnTo>
                  <a:lnTo>
                    <a:pt x="22021" y="769899"/>
                  </a:lnTo>
                  <a:lnTo>
                    <a:pt x="33845" y="773125"/>
                  </a:lnTo>
                  <a:lnTo>
                    <a:pt x="44983" y="770712"/>
                  </a:lnTo>
                  <a:lnTo>
                    <a:pt x="53428" y="763346"/>
                  </a:lnTo>
                  <a:lnTo>
                    <a:pt x="58356" y="752144"/>
                  </a:lnTo>
                  <a:lnTo>
                    <a:pt x="58978" y="738238"/>
                  </a:lnTo>
                  <a:close/>
                </a:path>
                <a:path w="1368425" h="773429">
                  <a:moveTo>
                    <a:pt x="1285748" y="19608"/>
                  </a:moveTo>
                  <a:lnTo>
                    <a:pt x="1279334" y="4165"/>
                  </a:lnTo>
                  <a:lnTo>
                    <a:pt x="1271917" y="0"/>
                  </a:lnTo>
                  <a:lnTo>
                    <a:pt x="1260055" y="5105"/>
                  </a:lnTo>
                  <a:lnTo>
                    <a:pt x="1257846" y="13449"/>
                  </a:lnTo>
                  <a:lnTo>
                    <a:pt x="1264259" y="28879"/>
                  </a:lnTo>
                  <a:lnTo>
                    <a:pt x="1271676" y="33058"/>
                  </a:lnTo>
                  <a:lnTo>
                    <a:pt x="1277607" y="30492"/>
                  </a:lnTo>
                  <a:lnTo>
                    <a:pt x="1283550" y="27940"/>
                  </a:lnTo>
                  <a:lnTo>
                    <a:pt x="1285748" y="19608"/>
                  </a:lnTo>
                  <a:close/>
                </a:path>
                <a:path w="1368425" h="773429">
                  <a:moveTo>
                    <a:pt x="1294523" y="141135"/>
                  </a:moveTo>
                  <a:lnTo>
                    <a:pt x="1286497" y="121843"/>
                  </a:lnTo>
                  <a:lnTo>
                    <a:pt x="1277226" y="116611"/>
                  </a:lnTo>
                  <a:lnTo>
                    <a:pt x="1262380" y="123012"/>
                  </a:lnTo>
                  <a:lnTo>
                    <a:pt x="1259624" y="133426"/>
                  </a:lnTo>
                  <a:lnTo>
                    <a:pt x="1267650" y="152730"/>
                  </a:lnTo>
                  <a:lnTo>
                    <a:pt x="1276921" y="157949"/>
                  </a:lnTo>
                  <a:lnTo>
                    <a:pt x="1284338" y="154749"/>
                  </a:lnTo>
                  <a:lnTo>
                    <a:pt x="1291755" y="151549"/>
                  </a:lnTo>
                  <a:lnTo>
                    <a:pt x="1294523" y="141135"/>
                  </a:lnTo>
                  <a:close/>
                </a:path>
                <a:path w="1368425" h="773429">
                  <a:moveTo>
                    <a:pt x="1368298" y="533209"/>
                  </a:moveTo>
                  <a:lnTo>
                    <a:pt x="1365732" y="524217"/>
                  </a:lnTo>
                  <a:lnTo>
                    <a:pt x="1360805" y="516763"/>
                  </a:lnTo>
                  <a:lnTo>
                    <a:pt x="1354201" y="511619"/>
                  </a:lnTo>
                  <a:lnTo>
                    <a:pt x="1346631" y="509562"/>
                  </a:lnTo>
                  <a:lnTo>
                    <a:pt x="1339507" y="511111"/>
                  </a:lnTo>
                  <a:lnTo>
                    <a:pt x="1334109" y="515823"/>
                  </a:lnTo>
                  <a:lnTo>
                    <a:pt x="1330947" y="522986"/>
                  </a:lnTo>
                  <a:lnTo>
                    <a:pt x="1330553" y="531876"/>
                  </a:lnTo>
                  <a:lnTo>
                    <a:pt x="1333119" y="540880"/>
                  </a:lnTo>
                  <a:lnTo>
                    <a:pt x="1338059" y="548335"/>
                  </a:lnTo>
                  <a:lnTo>
                    <a:pt x="1344650" y="553466"/>
                  </a:lnTo>
                  <a:lnTo>
                    <a:pt x="1352219" y="555536"/>
                  </a:lnTo>
                  <a:lnTo>
                    <a:pt x="1359344" y="553986"/>
                  </a:lnTo>
                  <a:lnTo>
                    <a:pt x="1364754" y="549275"/>
                  </a:lnTo>
                  <a:lnTo>
                    <a:pt x="1367904" y="542112"/>
                  </a:lnTo>
                  <a:lnTo>
                    <a:pt x="1368298" y="533209"/>
                  </a:lnTo>
                  <a:close/>
                </a:path>
              </a:pathLst>
            </a:custGeom>
            <a:solidFill>
              <a:srgbClr val="C9252B"/>
            </a:solidFill>
          </p:spPr>
          <p:txBody>
            <a:bodyPr wrap="square" lIns="0" tIns="0" rIns="0" bIns="0" rtlCol="0"/>
            <a:lstStyle/>
            <a:p>
              <a:endParaRPr/>
            </a:p>
          </p:txBody>
        </p:sp>
        <p:pic>
          <p:nvPicPr>
            <p:cNvPr id="10" name="object 10"/>
            <p:cNvPicPr/>
            <p:nvPr/>
          </p:nvPicPr>
          <p:blipFill>
            <a:blip r:embed="rId3" cstate="print"/>
            <a:stretch>
              <a:fillRect/>
            </a:stretch>
          </p:blipFill>
          <p:spPr>
            <a:xfrm>
              <a:off x="5461358" y="4643564"/>
              <a:ext cx="2918755" cy="1627665"/>
            </a:xfrm>
            <a:prstGeom prst="rect">
              <a:avLst/>
            </a:prstGeom>
          </p:spPr>
        </p:pic>
      </p:grpSp>
      <p:sp>
        <p:nvSpPr>
          <p:cNvPr id="11" name="object 11"/>
          <p:cNvSpPr txBox="1"/>
          <p:nvPr/>
        </p:nvSpPr>
        <p:spPr>
          <a:xfrm>
            <a:off x="5447300" y="5224559"/>
            <a:ext cx="2477500" cy="269304"/>
          </a:xfrm>
          <a:prstGeom prst="rect">
            <a:avLst/>
          </a:prstGeom>
        </p:spPr>
        <p:txBody>
          <a:bodyPr vert="horz" wrap="square" lIns="0" tIns="0" rIns="0" bIns="0" rtlCol="0">
            <a:spAutoFit/>
          </a:bodyPr>
          <a:lstStyle/>
          <a:p>
            <a:pPr marL="12700">
              <a:lnSpc>
                <a:spcPts val="2085"/>
              </a:lnSpc>
            </a:pPr>
            <a:r>
              <a:rPr sz="1750" b="0" dirty="0">
                <a:solidFill>
                  <a:srgbClr val="C9252B"/>
                </a:solidFill>
                <a:latin typeface="Klavika Lt"/>
                <a:cs typeface="Klavika Lt"/>
              </a:rPr>
              <a:t>Forum</a:t>
            </a:r>
            <a:r>
              <a:rPr sz="1750" b="0" spc="-55" dirty="0">
                <a:solidFill>
                  <a:srgbClr val="C9252B"/>
                </a:solidFill>
                <a:latin typeface="Klavika Lt"/>
                <a:cs typeface="Klavika Lt"/>
              </a:rPr>
              <a:t> </a:t>
            </a:r>
            <a:r>
              <a:rPr sz="1750" b="0" dirty="0" err="1">
                <a:solidFill>
                  <a:srgbClr val="C9252B"/>
                </a:solidFill>
                <a:latin typeface="Klavika Lt"/>
                <a:cs typeface="Klavika Lt"/>
              </a:rPr>
              <a:t>zur</a:t>
            </a:r>
            <a:r>
              <a:rPr sz="1750" b="0" spc="-50" dirty="0">
                <a:solidFill>
                  <a:srgbClr val="C9252B"/>
                </a:solidFill>
                <a:latin typeface="Klavika Lt"/>
                <a:cs typeface="Klavika Lt"/>
              </a:rPr>
              <a:t> </a:t>
            </a:r>
            <a:r>
              <a:rPr sz="1750" b="0" spc="-10" dirty="0" err="1" smtClean="0">
                <a:solidFill>
                  <a:srgbClr val="C9252B"/>
                </a:solidFill>
                <a:latin typeface="Klavika Lt"/>
                <a:cs typeface="Klavika Lt"/>
              </a:rPr>
              <a:t>Räte</a:t>
            </a:r>
            <a:r>
              <a:rPr lang="de-DE" sz="1750" b="0" spc="-10" dirty="0" err="1" smtClean="0">
                <a:solidFill>
                  <a:srgbClr val="C9252B"/>
                </a:solidFill>
                <a:latin typeface="Klavika Lt"/>
                <a:cs typeface="Klavika Lt"/>
              </a:rPr>
              <a:t>arbeit</a:t>
            </a:r>
            <a:endParaRPr sz="1000" dirty="0">
              <a:latin typeface="Calibri"/>
              <a:cs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35300" y="2877399"/>
            <a:ext cx="5743575" cy="452120"/>
          </a:xfrm>
          <a:prstGeom prst="rect">
            <a:avLst/>
          </a:prstGeom>
        </p:spPr>
        <p:txBody>
          <a:bodyPr vert="horz" wrap="square" lIns="0" tIns="12700" rIns="0" bIns="0" rtlCol="0">
            <a:spAutoFit/>
          </a:bodyPr>
          <a:lstStyle/>
          <a:p>
            <a:pPr marL="12700">
              <a:lnSpc>
                <a:spcPct val="100000"/>
              </a:lnSpc>
              <a:spcBef>
                <a:spcPts val="100"/>
              </a:spcBef>
            </a:pPr>
            <a:r>
              <a:rPr sz="2800" i="1" spc="-10" dirty="0">
                <a:solidFill>
                  <a:srgbClr val="6D6E71"/>
                </a:solidFill>
                <a:latin typeface="Calibri"/>
                <a:cs typeface="Calibri"/>
              </a:rPr>
              <a:t>Wir</a:t>
            </a:r>
            <a:r>
              <a:rPr sz="2800" i="1" spc="-120" dirty="0">
                <a:solidFill>
                  <a:srgbClr val="6D6E71"/>
                </a:solidFill>
                <a:latin typeface="Calibri"/>
                <a:cs typeface="Calibri"/>
              </a:rPr>
              <a:t> </a:t>
            </a:r>
            <a:r>
              <a:rPr sz="2800" i="1" spc="-20" dirty="0">
                <a:solidFill>
                  <a:srgbClr val="6D6E71"/>
                </a:solidFill>
                <a:latin typeface="Calibri"/>
                <a:cs typeface="Calibri"/>
              </a:rPr>
              <a:t>wünschen</a:t>
            </a:r>
            <a:r>
              <a:rPr sz="2800" i="1" spc="-120" dirty="0">
                <a:solidFill>
                  <a:srgbClr val="6D6E71"/>
                </a:solidFill>
                <a:latin typeface="Calibri"/>
                <a:cs typeface="Calibri"/>
              </a:rPr>
              <a:t> </a:t>
            </a:r>
            <a:r>
              <a:rPr sz="2800" i="1" dirty="0">
                <a:solidFill>
                  <a:srgbClr val="6D6E71"/>
                </a:solidFill>
                <a:latin typeface="Calibri"/>
                <a:cs typeface="Calibri"/>
              </a:rPr>
              <a:t>Ihnen</a:t>
            </a:r>
            <a:r>
              <a:rPr sz="2800" i="1" spc="-114" dirty="0">
                <a:solidFill>
                  <a:srgbClr val="6D6E71"/>
                </a:solidFill>
                <a:latin typeface="Calibri"/>
                <a:cs typeface="Calibri"/>
              </a:rPr>
              <a:t> </a:t>
            </a:r>
            <a:r>
              <a:rPr sz="2800" i="1" spc="-20" dirty="0">
                <a:solidFill>
                  <a:srgbClr val="6D6E71"/>
                </a:solidFill>
                <a:latin typeface="Calibri"/>
                <a:cs typeface="Calibri"/>
              </a:rPr>
              <a:t>einen</a:t>
            </a:r>
            <a:r>
              <a:rPr sz="2800" i="1" spc="-120" dirty="0">
                <a:solidFill>
                  <a:srgbClr val="6D6E71"/>
                </a:solidFill>
                <a:latin typeface="Calibri"/>
                <a:cs typeface="Calibri"/>
              </a:rPr>
              <a:t> </a:t>
            </a:r>
            <a:r>
              <a:rPr sz="2800" i="1" dirty="0">
                <a:solidFill>
                  <a:srgbClr val="6D6E71"/>
                </a:solidFill>
                <a:latin typeface="Calibri"/>
                <a:cs typeface="Calibri"/>
              </a:rPr>
              <a:t>guten</a:t>
            </a:r>
            <a:r>
              <a:rPr sz="2800" i="1" spc="-114" dirty="0">
                <a:solidFill>
                  <a:srgbClr val="6D6E71"/>
                </a:solidFill>
                <a:latin typeface="Calibri"/>
                <a:cs typeface="Calibri"/>
              </a:rPr>
              <a:t> </a:t>
            </a:r>
            <a:r>
              <a:rPr sz="2800" i="1" spc="-10" dirty="0">
                <a:solidFill>
                  <a:srgbClr val="6D6E71"/>
                </a:solidFill>
                <a:latin typeface="Calibri"/>
                <a:cs typeface="Calibri"/>
              </a:rPr>
              <a:t>Abend.</a:t>
            </a:r>
            <a:endParaRPr sz="2800">
              <a:latin typeface="Calibri"/>
              <a:cs typeface="Calibri"/>
            </a:endParaRPr>
          </a:p>
        </p:txBody>
      </p:sp>
      <p:sp>
        <p:nvSpPr>
          <p:cNvPr id="3" name="object 3"/>
          <p:cNvSpPr txBox="1"/>
          <p:nvPr/>
        </p:nvSpPr>
        <p:spPr>
          <a:xfrm>
            <a:off x="911298" y="919136"/>
            <a:ext cx="6784901" cy="1715135"/>
          </a:xfrm>
          <a:prstGeom prst="rect">
            <a:avLst/>
          </a:prstGeom>
        </p:spPr>
        <p:txBody>
          <a:bodyPr vert="horz" wrap="square" lIns="0" tIns="175260" rIns="0" bIns="0" rtlCol="0">
            <a:spAutoFit/>
          </a:bodyPr>
          <a:lstStyle/>
          <a:p>
            <a:pPr marL="12700" marR="5080">
              <a:lnSpc>
                <a:spcPts val="6000"/>
              </a:lnSpc>
              <a:spcBef>
                <a:spcPts val="1380"/>
              </a:spcBef>
            </a:pPr>
            <a:r>
              <a:rPr sz="6050" b="1" spc="-30" dirty="0">
                <a:solidFill>
                  <a:srgbClr val="C9252B"/>
                </a:solidFill>
                <a:latin typeface="Klavika Bd"/>
                <a:cs typeface="Klavika Bd"/>
              </a:rPr>
              <a:t>Herzlichen</a:t>
            </a:r>
            <a:r>
              <a:rPr sz="6050" b="1" spc="-265" dirty="0">
                <a:solidFill>
                  <a:srgbClr val="C9252B"/>
                </a:solidFill>
                <a:latin typeface="Klavika Bd"/>
                <a:cs typeface="Klavika Bd"/>
              </a:rPr>
              <a:t> </a:t>
            </a:r>
            <a:r>
              <a:rPr sz="6050" b="1" spc="-20" dirty="0">
                <a:solidFill>
                  <a:srgbClr val="C9252B"/>
                </a:solidFill>
                <a:latin typeface="Klavika Bd"/>
                <a:cs typeface="Klavika Bd"/>
              </a:rPr>
              <a:t>Dank </a:t>
            </a:r>
            <a:r>
              <a:rPr sz="6050" b="1" dirty="0">
                <a:solidFill>
                  <a:srgbClr val="C9252B"/>
                </a:solidFill>
                <a:latin typeface="Klavika Bd"/>
                <a:cs typeface="Klavika Bd"/>
              </a:rPr>
              <a:t>für</a:t>
            </a:r>
            <a:r>
              <a:rPr sz="6050" b="1" spc="-170" dirty="0">
                <a:solidFill>
                  <a:srgbClr val="C9252B"/>
                </a:solidFill>
                <a:latin typeface="Klavika Bd"/>
                <a:cs typeface="Klavika Bd"/>
              </a:rPr>
              <a:t> </a:t>
            </a:r>
            <a:r>
              <a:rPr sz="6050" b="1" dirty="0">
                <a:solidFill>
                  <a:srgbClr val="C9252B"/>
                </a:solidFill>
                <a:latin typeface="Klavika Bd"/>
                <a:cs typeface="Klavika Bd"/>
              </a:rPr>
              <a:t>Ihr</a:t>
            </a:r>
            <a:r>
              <a:rPr sz="6050" b="1" spc="-170" dirty="0">
                <a:solidFill>
                  <a:srgbClr val="C9252B"/>
                </a:solidFill>
                <a:latin typeface="Klavika Bd"/>
                <a:cs typeface="Klavika Bd"/>
              </a:rPr>
              <a:t> </a:t>
            </a:r>
            <a:r>
              <a:rPr sz="6050" b="1" spc="-45" dirty="0">
                <a:solidFill>
                  <a:srgbClr val="C9252B"/>
                </a:solidFill>
                <a:latin typeface="Klavika Bd"/>
                <a:cs typeface="Klavika Bd"/>
              </a:rPr>
              <a:t>„mitreden!“</a:t>
            </a:r>
            <a:endParaRPr sz="6050" dirty="0">
              <a:latin typeface="Klavika Bd"/>
              <a:cs typeface="Klavika Bd"/>
            </a:endParaRPr>
          </a:p>
        </p:txBody>
      </p:sp>
      <p:sp>
        <p:nvSpPr>
          <p:cNvPr id="4" name="object 4"/>
          <p:cNvSpPr/>
          <p:nvPr/>
        </p:nvSpPr>
        <p:spPr>
          <a:xfrm>
            <a:off x="8433401" y="5526755"/>
            <a:ext cx="30480" cy="36830"/>
          </a:xfrm>
          <a:custGeom>
            <a:avLst/>
            <a:gdLst/>
            <a:ahLst/>
            <a:cxnLst/>
            <a:rect l="l" t="t" r="r" b="b"/>
            <a:pathLst>
              <a:path w="30479" h="36829">
                <a:moveTo>
                  <a:pt x="2055" y="25059"/>
                </a:moveTo>
                <a:lnTo>
                  <a:pt x="0" y="17863"/>
                </a:lnTo>
                <a:lnTo>
                  <a:pt x="316" y="10743"/>
                </a:lnTo>
                <a:lnTo>
                  <a:pt x="2844" y="5009"/>
                </a:lnTo>
                <a:lnTo>
                  <a:pt x="7168" y="1236"/>
                </a:lnTo>
                <a:lnTo>
                  <a:pt x="12872" y="0"/>
                </a:lnTo>
                <a:lnTo>
                  <a:pt x="18925" y="1653"/>
                </a:lnTo>
                <a:lnTo>
                  <a:pt x="24202" y="5764"/>
                </a:lnTo>
                <a:lnTo>
                  <a:pt x="28144" y="11723"/>
                </a:lnTo>
                <a:lnTo>
                  <a:pt x="30192" y="18923"/>
                </a:lnTo>
                <a:lnTo>
                  <a:pt x="29878" y="26042"/>
                </a:lnTo>
                <a:lnTo>
                  <a:pt x="27353" y="31774"/>
                </a:lnTo>
                <a:lnTo>
                  <a:pt x="23033" y="35544"/>
                </a:lnTo>
                <a:lnTo>
                  <a:pt x="17331" y="36780"/>
                </a:lnTo>
                <a:lnTo>
                  <a:pt x="11278" y="35127"/>
                </a:lnTo>
                <a:lnTo>
                  <a:pt x="6000" y="31017"/>
                </a:lnTo>
                <a:lnTo>
                  <a:pt x="2055" y="25059"/>
                </a:lnTo>
                <a:close/>
              </a:path>
            </a:pathLst>
          </a:custGeom>
          <a:solidFill>
            <a:srgbClr val="C9252B"/>
          </a:solidFill>
        </p:spPr>
        <p:txBody>
          <a:bodyPr wrap="square" lIns="0" tIns="0" rIns="0" bIns="0" rtlCol="0"/>
          <a:lstStyle/>
          <a:p>
            <a:endParaRPr/>
          </a:p>
        </p:txBody>
      </p:sp>
      <p:sp>
        <p:nvSpPr>
          <p:cNvPr id="5" name="object 5"/>
          <p:cNvSpPr/>
          <p:nvPr/>
        </p:nvSpPr>
        <p:spPr>
          <a:xfrm>
            <a:off x="8452794" y="5403970"/>
            <a:ext cx="26670" cy="30480"/>
          </a:xfrm>
          <a:custGeom>
            <a:avLst/>
            <a:gdLst/>
            <a:ahLst/>
            <a:cxnLst/>
            <a:rect l="l" t="t" r="r" b="b"/>
            <a:pathLst>
              <a:path w="26670" h="30479">
                <a:moveTo>
                  <a:pt x="1971" y="22649"/>
                </a:moveTo>
                <a:lnTo>
                  <a:pt x="0" y="6401"/>
                </a:lnTo>
                <a:lnTo>
                  <a:pt x="4606" y="0"/>
                </a:lnTo>
                <a:lnTo>
                  <a:pt x="17956" y="477"/>
                </a:lnTo>
                <a:lnTo>
                  <a:pt x="24159" y="7249"/>
                </a:lnTo>
                <a:lnTo>
                  <a:pt x="26136" y="23508"/>
                </a:lnTo>
                <a:lnTo>
                  <a:pt x="21525" y="29898"/>
                </a:lnTo>
                <a:lnTo>
                  <a:pt x="14855" y="29671"/>
                </a:lnTo>
                <a:lnTo>
                  <a:pt x="8179" y="29432"/>
                </a:lnTo>
                <a:lnTo>
                  <a:pt x="1971" y="22649"/>
                </a:lnTo>
                <a:close/>
              </a:path>
            </a:pathLst>
          </a:custGeom>
          <a:solidFill>
            <a:srgbClr val="C9252B"/>
          </a:solidFill>
        </p:spPr>
        <p:txBody>
          <a:bodyPr wrap="square" lIns="0" tIns="0" rIns="0" bIns="0" rtlCol="0"/>
          <a:lstStyle/>
          <a:p>
            <a:endParaRPr/>
          </a:p>
        </p:txBody>
      </p:sp>
      <p:sp>
        <p:nvSpPr>
          <p:cNvPr id="6" name="object 6"/>
          <p:cNvSpPr/>
          <p:nvPr/>
        </p:nvSpPr>
        <p:spPr>
          <a:xfrm>
            <a:off x="8452860" y="5269022"/>
            <a:ext cx="20955" cy="24130"/>
          </a:xfrm>
          <a:custGeom>
            <a:avLst/>
            <a:gdLst/>
            <a:ahLst/>
            <a:cxnLst/>
            <a:rect l="l" t="t" r="r" b="b"/>
            <a:pathLst>
              <a:path w="20954" h="24129">
                <a:moveTo>
                  <a:pt x="1572" y="18118"/>
                </a:moveTo>
                <a:lnTo>
                  <a:pt x="0" y="5117"/>
                </a:lnTo>
                <a:lnTo>
                  <a:pt x="3689" y="0"/>
                </a:lnTo>
                <a:lnTo>
                  <a:pt x="14358" y="370"/>
                </a:lnTo>
                <a:lnTo>
                  <a:pt x="19322" y="5796"/>
                </a:lnTo>
                <a:lnTo>
                  <a:pt x="20906" y="18790"/>
                </a:lnTo>
                <a:lnTo>
                  <a:pt x="17222" y="23920"/>
                </a:lnTo>
                <a:lnTo>
                  <a:pt x="11882" y="23723"/>
                </a:lnTo>
                <a:lnTo>
                  <a:pt x="6547" y="23538"/>
                </a:lnTo>
                <a:lnTo>
                  <a:pt x="1572" y="18118"/>
                </a:lnTo>
                <a:close/>
              </a:path>
            </a:pathLst>
          </a:custGeom>
          <a:solidFill>
            <a:srgbClr val="C9252B"/>
          </a:solidFill>
        </p:spPr>
        <p:txBody>
          <a:bodyPr wrap="square" lIns="0" tIns="0" rIns="0" bIns="0" rtlCol="0"/>
          <a:lstStyle/>
          <a:p>
            <a:endParaRPr/>
          </a:p>
        </p:txBody>
      </p:sp>
      <p:grpSp>
        <p:nvGrpSpPr>
          <p:cNvPr id="7" name="object 7"/>
          <p:cNvGrpSpPr/>
          <p:nvPr/>
        </p:nvGrpSpPr>
        <p:grpSpPr>
          <a:xfrm>
            <a:off x="5461358" y="4643564"/>
            <a:ext cx="2969260" cy="1628139"/>
            <a:chOff x="5461358" y="4643564"/>
            <a:chExt cx="2969260" cy="1628139"/>
          </a:xfrm>
        </p:grpSpPr>
        <p:pic>
          <p:nvPicPr>
            <p:cNvPr id="8" name="object 8"/>
            <p:cNvPicPr/>
            <p:nvPr/>
          </p:nvPicPr>
          <p:blipFill>
            <a:blip r:embed="rId2" cstate="print"/>
            <a:stretch>
              <a:fillRect/>
            </a:stretch>
          </p:blipFill>
          <p:spPr>
            <a:xfrm>
              <a:off x="7199684" y="5973071"/>
              <a:ext cx="73736" cy="89803"/>
            </a:xfrm>
            <a:prstGeom prst="rect">
              <a:avLst/>
            </a:prstGeom>
          </p:spPr>
        </p:pic>
        <p:sp>
          <p:nvSpPr>
            <p:cNvPr id="9" name="object 9"/>
            <p:cNvSpPr/>
            <p:nvPr/>
          </p:nvSpPr>
          <p:spPr>
            <a:xfrm>
              <a:off x="7062178" y="5147995"/>
              <a:ext cx="1368425" cy="773430"/>
            </a:xfrm>
            <a:custGeom>
              <a:avLst/>
              <a:gdLst/>
              <a:ahLst/>
              <a:cxnLst/>
              <a:rect l="l" t="t" r="r" b="b"/>
              <a:pathLst>
                <a:path w="1368425" h="773429">
                  <a:moveTo>
                    <a:pt x="58978" y="738238"/>
                  </a:moveTo>
                  <a:lnTo>
                    <a:pt x="54965" y="724179"/>
                  </a:lnTo>
                  <a:lnTo>
                    <a:pt x="47256" y="712546"/>
                  </a:lnTo>
                  <a:lnTo>
                    <a:pt x="36957" y="704519"/>
                  </a:lnTo>
                  <a:lnTo>
                    <a:pt x="25120" y="701281"/>
                  </a:lnTo>
                  <a:lnTo>
                    <a:pt x="13995" y="703707"/>
                  </a:lnTo>
                  <a:lnTo>
                    <a:pt x="5549" y="711073"/>
                  </a:lnTo>
                  <a:lnTo>
                    <a:pt x="622" y="722261"/>
                  </a:lnTo>
                  <a:lnTo>
                    <a:pt x="0" y="736168"/>
                  </a:lnTo>
                  <a:lnTo>
                    <a:pt x="4013" y="750227"/>
                  </a:lnTo>
                  <a:lnTo>
                    <a:pt x="11722" y="761860"/>
                  </a:lnTo>
                  <a:lnTo>
                    <a:pt x="22021" y="769899"/>
                  </a:lnTo>
                  <a:lnTo>
                    <a:pt x="33845" y="773125"/>
                  </a:lnTo>
                  <a:lnTo>
                    <a:pt x="44983" y="770712"/>
                  </a:lnTo>
                  <a:lnTo>
                    <a:pt x="53428" y="763346"/>
                  </a:lnTo>
                  <a:lnTo>
                    <a:pt x="58356" y="752144"/>
                  </a:lnTo>
                  <a:lnTo>
                    <a:pt x="58978" y="738238"/>
                  </a:lnTo>
                  <a:close/>
                </a:path>
                <a:path w="1368425" h="773429">
                  <a:moveTo>
                    <a:pt x="1285748" y="19608"/>
                  </a:moveTo>
                  <a:lnTo>
                    <a:pt x="1279334" y="4165"/>
                  </a:lnTo>
                  <a:lnTo>
                    <a:pt x="1271917" y="0"/>
                  </a:lnTo>
                  <a:lnTo>
                    <a:pt x="1260055" y="5105"/>
                  </a:lnTo>
                  <a:lnTo>
                    <a:pt x="1257846" y="13449"/>
                  </a:lnTo>
                  <a:lnTo>
                    <a:pt x="1264259" y="28879"/>
                  </a:lnTo>
                  <a:lnTo>
                    <a:pt x="1271676" y="33058"/>
                  </a:lnTo>
                  <a:lnTo>
                    <a:pt x="1277607" y="30492"/>
                  </a:lnTo>
                  <a:lnTo>
                    <a:pt x="1283550" y="27940"/>
                  </a:lnTo>
                  <a:lnTo>
                    <a:pt x="1285748" y="19608"/>
                  </a:lnTo>
                  <a:close/>
                </a:path>
                <a:path w="1368425" h="773429">
                  <a:moveTo>
                    <a:pt x="1294523" y="141135"/>
                  </a:moveTo>
                  <a:lnTo>
                    <a:pt x="1286497" y="121843"/>
                  </a:lnTo>
                  <a:lnTo>
                    <a:pt x="1277226" y="116611"/>
                  </a:lnTo>
                  <a:lnTo>
                    <a:pt x="1262380" y="123012"/>
                  </a:lnTo>
                  <a:lnTo>
                    <a:pt x="1259624" y="133426"/>
                  </a:lnTo>
                  <a:lnTo>
                    <a:pt x="1267650" y="152730"/>
                  </a:lnTo>
                  <a:lnTo>
                    <a:pt x="1276921" y="157949"/>
                  </a:lnTo>
                  <a:lnTo>
                    <a:pt x="1284338" y="154749"/>
                  </a:lnTo>
                  <a:lnTo>
                    <a:pt x="1291755" y="151549"/>
                  </a:lnTo>
                  <a:lnTo>
                    <a:pt x="1294523" y="141135"/>
                  </a:lnTo>
                  <a:close/>
                </a:path>
                <a:path w="1368425" h="773429">
                  <a:moveTo>
                    <a:pt x="1368298" y="533209"/>
                  </a:moveTo>
                  <a:lnTo>
                    <a:pt x="1365732" y="524217"/>
                  </a:lnTo>
                  <a:lnTo>
                    <a:pt x="1360805" y="516763"/>
                  </a:lnTo>
                  <a:lnTo>
                    <a:pt x="1354201" y="511619"/>
                  </a:lnTo>
                  <a:lnTo>
                    <a:pt x="1346631" y="509562"/>
                  </a:lnTo>
                  <a:lnTo>
                    <a:pt x="1339507" y="511111"/>
                  </a:lnTo>
                  <a:lnTo>
                    <a:pt x="1334109" y="515823"/>
                  </a:lnTo>
                  <a:lnTo>
                    <a:pt x="1330947" y="522986"/>
                  </a:lnTo>
                  <a:lnTo>
                    <a:pt x="1330553" y="531876"/>
                  </a:lnTo>
                  <a:lnTo>
                    <a:pt x="1333119" y="540880"/>
                  </a:lnTo>
                  <a:lnTo>
                    <a:pt x="1338059" y="548335"/>
                  </a:lnTo>
                  <a:lnTo>
                    <a:pt x="1344650" y="553466"/>
                  </a:lnTo>
                  <a:lnTo>
                    <a:pt x="1352219" y="555536"/>
                  </a:lnTo>
                  <a:lnTo>
                    <a:pt x="1359344" y="553986"/>
                  </a:lnTo>
                  <a:lnTo>
                    <a:pt x="1364754" y="549275"/>
                  </a:lnTo>
                  <a:lnTo>
                    <a:pt x="1367904" y="542112"/>
                  </a:lnTo>
                  <a:lnTo>
                    <a:pt x="1368298" y="533209"/>
                  </a:lnTo>
                  <a:close/>
                </a:path>
              </a:pathLst>
            </a:custGeom>
            <a:solidFill>
              <a:srgbClr val="C9252B"/>
            </a:solidFill>
          </p:spPr>
          <p:txBody>
            <a:bodyPr wrap="square" lIns="0" tIns="0" rIns="0" bIns="0" rtlCol="0"/>
            <a:lstStyle/>
            <a:p>
              <a:endParaRPr/>
            </a:p>
          </p:txBody>
        </p:sp>
        <p:pic>
          <p:nvPicPr>
            <p:cNvPr id="10" name="object 10"/>
            <p:cNvPicPr/>
            <p:nvPr/>
          </p:nvPicPr>
          <p:blipFill>
            <a:blip r:embed="rId3" cstate="print"/>
            <a:stretch>
              <a:fillRect/>
            </a:stretch>
          </p:blipFill>
          <p:spPr>
            <a:xfrm>
              <a:off x="5461358" y="4643564"/>
              <a:ext cx="2918755" cy="1627665"/>
            </a:xfrm>
            <a:prstGeom prst="rect">
              <a:avLst/>
            </a:prstGeom>
          </p:spPr>
        </p:pic>
      </p:grpSp>
      <p:sp>
        <p:nvSpPr>
          <p:cNvPr id="11" name="object 11"/>
          <p:cNvSpPr txBox="1"/>
          <p:nvPr/>
        </p:nvSpPr>
        <p:spPr>
          <a:xfrm>
            <a:off x="5447300" y="5224559"/>
            <a:ext cx="2248899" cy="269304"/>
          </a:xfrm>
          <a:prstGeom prst="rect">
            <a:avLst/>
          </a:prstGeom>
        </p:spPr>
        <p:txBody>
          <a:bodyPr vert="horz" wrap="square" lIns="0" tIns="0" rIns="0" bIns="0" rtlCol="0">
            <a:spAutoFit/>
          </a:bodyPr>
          <a:lstStyle/>
          <a:p>
            <a:pPr marL="12700">
              <a:lnSpc>
                <a:spcPts val="2085"/>
              </a:lnSpc>
            </a:pPr>
            <a:r>
              <a:rPr sz="1750" b="0" dirty="0">
                <a:solidFill>
                  <a:srgbClr val="C9252B"/>
                </a:solidFill>
                <a:latin typeface="Klavika Lt"/>
                <a:cs typeface="Klavika Lt"/>
              </a:rPr>
              <a:t>Forum</a:t>
            </a:r>
            <a:r>
              <a:rPr sz="1750" b="0" spc="-55" dirty="0">
                <a:solidFill>
                  <a:srgbClr val="C9252B"/>
                </a:solidFill>
                <a:latin typeface="Klavika Lt"/>
                <a:cs typeface="Klavika Lt"/>
              </a:rPr>
              <a:t> </a:t>
            </a:r>
            <a:r>
              <a:rPr sz="1750" b="0" dirty="0" err="1">
                <a:solidFill>
                  <a:srgbClr val="C9252B"/>
                </a:solidFill>
                <a:latin typeface="Klavika Lt"/>
                <a:cs typeface="Klavika Lt"/>
              </a:rPr>
              <a:t>zur</a:t>
            </a:r>
            <a:r>
              <a:rPr sz="1750" b="0" spc="-50" dirty="0">
                <a:solidFill>
                  <a:srgbClr val="C9252B"/>
                </a:solidFill>
                <a:latin typeface="Klavika Lt"/>
                <a:cs typeface="Klavika Lt"/>
              </a:rPr>
              <a:t> </a:t>
            </a:r>
            <a:r>
              <a:rPr sz="1750" b="0" spc="-10" dirty="0" err="1" smtClean="0">
                <a:solidFill>
                  <a:srgbClr val="C9252B"/>
                </a:solidFill>
                <a:latin typeface="Klavika Lt"/>
                <a:cs typeface="Klavika Lt"/>
              </a:rPr>
              <a:t>Räte</a:t>
            </a:r>
            <a:r>
              <a:rPr lang="de-DE" sz="1750" b="0" spc="-10" dirty="0" err="1" smtClean="0">
                <a:solidFill>
                  <a:srgbClr val="C9252B"/>
                </a:solidFill>
                <a:latin typeface="Klavika Lt"/>
                <a:cs typeface="Klavika Lt"/>
              </a:rPr>
              <a:t>arbeit</a:t>
            </a:r>
            <a:endParaRPr sz="1750" dirty="0">
              <a:latin typeface="Klavika Lt"/>
              <a:cs typeface="Klavika 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267</Words>
  <Application>Microsoft Office PowerPoint</Application>
  <PresentationFormat>Bildschirmpräsentation (4:3)</PresentationFormat>
  <Paragraphs>38</Paragraphs>
  <Slides>5</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5</vt:i4>
      </vt:variant>
    </vt:vector>
  </HeadingPairs>
  <TitlesOfParts>
    <vt:vector size="10" baseType="lpstr">
      <vt:lpstr>Calibri</vt:lpstr>
      <vt:lpstr>Gill Sans MT</vt:lpstr>
      <vt:lpstr>Klavika Bd</vt:lpstr>
      <vt:lpstr>Klavika Lt</vt:lpstr>
      <vt:lpstr>Office Theme</vt:lpstr>
      <vt:lpstr>PowerPoint-Präsentation</vt:lpstr>
      <vt:lpstr>PowerPoint-Präsentation</vt:lpstr>
      <vt:lpstr>Ablauf</vt:lpstr>
      <vt:lpstr>PowerPoint-Präsentation</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Melanie Engelmann</dc:creator>
  <cp:lastModifiedBy>Melanie Engelmann</cp:lastModifiedBy>
  <cp:revision>14</cp:revision>
  <cp:lastPrinted>2022-06-07T06:09:28Z</cp:lastPrinted>
  <dcterms:created xsi:type="dcterms:W3CDTF">2022-04-26T13:39:10Z</dcterms:created>
  <dcterms:modified xsi:type="dcterms:W3CDTF">2022-06-07T06:09:39Z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2021-09-16T00:00:00Z</vt:filetime>
  </property>
  <property fmtid="{D5CDD505-2E9C-101B-9397-08002B2CF9AE}" pid="3" name="Creator">
    <vt:lpwstr>Adobe InDesign 15.0 (Macintosh)</vt:lpwstr>
  </property>
  <property fmtid="{D5CDD505-2E9C-101B-9397-08002B2CF9AE}" pid="4" name="LastSaved">
    <vt:filetime>2022-04-26T00:00:00Z</vt:filetime>
  </property>
</Properties>
</file>