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509" r:id="rId2"/>
    <p:sldId id="508" r:id="rId3"/>
    <p:sldId id="510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B62423"/>
    <a:srgbClr val="B5143A"/>
    <a:srgbClr val="A89890"/>
    <a:srgbClr val="BD58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6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C8D64-4ABF-448A-8256-C2B5FC6E0AE2}" type="datetimeFigureOut">
              <a:rPr lang="de-DE" smtClean="0"/>
              <a:t>07.10.2024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837E4A-1574-4348-850A-F3DA5860C0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5367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D2AB15-E4D8-4A80-A371-BEFBADB49A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541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D2AB15-E4D8-4A80-A371-BEFBADB49A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9418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24D8-2969-46DE-8B76-83435512E8DB}" type="datetime1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73F8-32F1-4992-91ED-17E9305A414B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804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30605-DE96-424D-920B-FC9E1AD2BC32}" type="datetime1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73F8-32F1-4992-91ED-17E9305A414B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113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1DFAC-47D3-431B-9EFB-6D3A51B56D60}" type="datetime1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73F8-32F1-4992-91ED-17E9305A414B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1891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5F7DE-98F5-466C-8F8D-944D89599938}" type="datetime1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73F8-32F1-4992-91ED-17E9305A41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73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2EFDD-123E-41A7-9CBA-2AB4C0F7B4E9}" type="datetime1">
              <a:rPr lang="en-US" smtClean="0"/>
              <a:t>10/7/2024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73F8-32F1-4992-91ED-17E9305A41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21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AEFF1-4E78-4E1E-A5C8-27F697DF6661}" type="datetime1">
              <a:rPr lang="en-US" smtClean="0"/>
              <a:t>10/7/2024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73F8-32F1-4992-91ED-17E9305A41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124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D6A3-A0E8-4512-B1A0-4B86C5672E90}" type="datetime1">
              <a:rPr lang="en-US" smtClean="0"/>
              <a:t>10/7/2024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73F8-32F1-4992-91ED-17E9305A41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545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8010AC4-6891-4064-B02A-4082D45B9ED9}" type="datetime1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72373F8-32F1-4992-91ED-17E9305A41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82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D49E8-839E-40B9-B052-F0F1B575E39A}" type="datetime1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73F8-32F1-4992-91ED-17E9305A41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936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BBA90-C9B8-4A75-9116-F3A198CF3D32}" type="datetime1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73F8-32F1-4992-91ED-17E9305A41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5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1D34-35E7-4864-A683-0FD71D244159}" type="datetime1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73F8-32F1-4992-91ED-17E9305A41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137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4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AAD3B91-CE71-446E-A29F-9F80C10CD532}" type="datetime1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72373F8-32F1-4992-91ED-17E9305A414B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88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C141EA-3207-87A2-7727-5B40E53A6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noProof="0" dirty="0"/>
              <a:t>„Brannte nicht unser Herz?“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30CAE65-5E34-26BB-58EC-47C6D1CFB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645" y="1051167"/>
            <a:ext cx="10058400" cy="1143000"/>
          </a:xfrm>
        </p:spPr>
        <p:txBody>
          <a:bodyPr/>
          <a:lstStyle/>
          <a:p>
            <a:pPr algn="ctr"/>
            <a:r>
              <a:rPr kumimoji="0" lang="de-DE" sz="3600" b="1" i="0" u="none" strike="noStrike" kern="1200" cap="all" spc="2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Erstkommunionvorbereitung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E2F65DD-B61C-DE7E-75AE-9C5FF035F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73F8-32F1-4992-91ED-17E9305A414B}" type="slidenum">
              <a:rPr lang="en-US" smtClean="0"/>
              <a:t>1</a:t>
            </a:fld>
            <a:endParaRPr lang="en-US"/>
          </a:p>
        </p:txBody>
      </p:sp>
      <p:pic>
        <p:nvPicPr>
          <p:cNvPr id="5" name="Picture 2" descr="Pin by Любовь Старова on СМАЙЛЫ | Smiley, Smiley emoji, Funny emoticons">
            <a:extLst>
              <a:ext uri="{FF2B5EF4-FFF2-40B4-BE49-F238E27FC236}">
                <a16:creationId xmlns:a16="http://schemas.microsoft.com/office/drawing/2014/main" id="{9E65F913-8E01-BC15-1A21-B72ACAAAA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660" y="4505226"/>
            <a:ext cx="2801443" cy="235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leichschenkliges Dreieck 7">
            <a:extLst>
              <a:ext uri="{FF2B5EF4-FFF2-40B4-BE49-F238E27FC236}">
                <a16:creationId xmlns:a16="http://schemas.microsoft.com/office/drawing/2014/main" id="{6F3EBB77-42A1-6324-AF8D-105149FBD295}"/>
              </a:ext>
            </a:extLst>
          </p:cNvPr>
          <p:cNvSpPr/>
          <p:nvPr/>
        </p:nvSpPr>
        <p:spPr>
          <a:xfrm rot="15065860">
            <a:off x="3651620" y="4857131"/>
            <a:ext cx="456548" cy="1549828"/>
          </a:xfrm>
          <a:prstGeom prst="triangle">
            <a:avLst>
              <a:gd name="adj" fmla="val 6864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CC317ED-70C9-D292-25F5-E0784DC2408B}"/>
              </a:ext>
            </a:extLst>
          </p:cNvPr>
          <p:cNvSpPr/>
          <p:nvPr/>
        </p:nvSpPr>
        <p:spPr>
          <a:xfrm>
            <a:off x="4493342" y="4505226"/>
            <a:ext cx="5978013" cy="173825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B93BDD80-667A-40E6-C2DC-C0845F518ED6}"/>
              </a:ext>
            </a:extLst>
          </p:cNvPr>
          <p:cNvSpPr txBox="1">
            <a:spLocks/>
          </p:cNvSpPr>
          <p:nvPr/>
        </p:nvSpPr>
        <p:spPr>
          <a:xfrm>
            <a:off x="3414263" y="4553341"/>
            <a:ext cx="8329799" cy="111000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b="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4400" dirty="0">
                <a:solidFill>
                  <a:srgbClr val="C00000"/>
                </a:solidFill>
              </a:rPr>
              <a:t>Schön, dass Sie da sind!</a:t>
            </a:r>
          </a:p>
        </p:txBody>
      </p:sp>
    </p:spTree>
    <p:extLst>
      <p:ext uri="{BB962C8B-B14F-4D97-AF65-F5344CB8AC3E}">
        <p14:creationId xmlns:p14="http://schemas.microsoft.com/office/powerpoint/2010/main" val="2630412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90D4021-DB10-4F8A-87E3-5DC7EA35F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061" y="1865376"/>
            <a:ext cx="10719448" cy="4615811"/>
          </a:xfrm>
        </p:spPr>
        <p:txBody>
          <a:bodyPr>
            <a:normAutofit fontScale="85000" lnSpcReduction="20000"/>
          </a:bodyPr>
          <a:lstStyle/>
          <a:p>
            <a:pPr marL="354013" indent="-354013">
              <a:buFont typeface="Wingdings" panose="05000000000000000000" pitchFamily="2" charset="2"/>
              <a:buChar char="Ø"/>
            </a:pPr>
            <a:r>
              <a:rPr lang="de-DE" sz="3600" noProof="0" dirty="0">
                <a:latin typeface="+mj-lt"/>
              </a:rPr>
              <a:t>Die Menschen im Video freuen sich sehr, an der Eucharistiefeier teilzunehmen. Freuen Sie sich auf die Erstkommunion Ihres Kindes? Gibt es etwas, was Ihnen zu diesem Fest Sorgen bereitet?</a:t>
            </a:r>
          </a:p>
          <a:p>
            <a:pPr marL="354013" indent="-354013">
              <a:buFont typeface="Wingdings" panose="05000000000000000000" pitchFamily="2" charset="2"/>
              <a:buChar char="Ø"/>
            </a:pPr>
            <a:r>
              <a:rPr lang="de-DE" sz="3600" noProof="0" dirty="0">
                <a:latin typeface="+mj-lt"/>
              </a:rPr>
              <a:t>Was wünschen Sie, dass Ihr Kind in der Zeit der Vorbereitung erlebt? Was wünschen Sie sich für Ihre Familie?</a:t>
            </a:r>
          </a:p>
          <a:p>
            <a:pPr marL="354013" indent="-354013">
              <a:buFont typeface="Wingdings" panose="05000000000000000000" pitchFamily="2" charset="2"/>
              <a:buChar char="Ø"/>
            </a:pPr>
            <a:r>
              <a:rPr lang="de-DE" sz="3600" noProof="0" dirty="0">
                <a:latin typeface="+mj-lt"/>
              </a:rPr>
              <a:t>Als Pfarrei und Eltern machen wir uns auf den Weg zur Erstkommunion Ihrer Kinder. Wie wollen Sie Ihre Kinder in den kommenden Wochen dazu begleiten?</a:t>
            </a:r>
          </a:p>
          <a:p>
            <a:pPr marL="354013" indent="-354013">
              <a:buFont typeface="Wingdings" panose="05000000000000000000" pitchFamily="2" charset="2"/>
              <a:buChar char="Ø"/>
            </a:pPr>
            <a:r>
              <a:rPr lang="de-DE" sz="3600" noProof="0" dirty="0">
                <a:latin typeface="+mj-lt"/>
              </a:rPr>
              <a:t>Sehen Sie für Ihr eigenes Leben einen Zusammenhang zur Eucharistiefeier am Sonntag?</a:t>
            </a:r>
          </a:p>
          <a:p>
            <a:pPr marL="354013" indent="-354013">
              <a:buFont typeface="Wingdings" panose="05000000000000000000" pitchFamily="2" charset="2"/>
              <a:buChar char="Ø"/>
            </a:pPr>
            <a:r>
              <a:rPr lang="de-DE" sz="3600" dirty="0">
                <a:latin typeface="+mj-lt"/>
              </a:rPr>
              <a:t>…</a:t>
            </a:r>
            <a:endParaRPr lang="de-DE" sz="3600" noProof="0" dirty="0">
              <a:latin typeface="+mj-lt"/>
            </a:endParaRPr>
          </a:p>
          <a:p>
            <a:pPr algn="ctr"/>
            <a:endParaRPr lang="en-US" sz="1100" dirty="0">
              <a:latin typeface="+mj-lt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00CE87-D390-EC08-7E73-71509A0CF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" y="286603"/>
            <a:ext cx="12118848" cy="1578773"/>
          </a:xfrm>
        </p:spPr>
        <p:txBody>
          <a:bodyPr>
            <a:noAutofit/>
          </a:bodyPr>
          <a:lstStyle/>
          <a:p>
            <a:pPr algn="ctr"/>
            <a:br>
              <a:rPr lang="de-DE" sz="4000" b="1" noProof="0" dirty="0">
                <a:solidFill>
                  <a:srgbClr val="C00000"/>
                </a:solidFill>
              </a:rPr>
            </a:br>
            <a:br>
              <a:rPr lang="de-DE" sz="4000" b="1" noProof="0" dirty="0">
                <a:solidFill>
                  <a:srgbClr val="C00000"/>
                </a:solidFill>
              </a:rPr>
            </a:br>
            <a:r>
              <a:rPr lang="de-DE" sz="4000" b="1" noProof="0" dirty="0">
                <a:solidFill>
                  <a:srgbClr val="C00000"/>
                </a:solidFill>
              </a:rPr>
              <a:t>Film zur </a:t>
            </a:r>
            <a:br>
              <a:rPr lang="de-DE" b="1" noProof="0" dirty="0">
                <a:solidFill>
                  <a:srgbClr val="C00000"/>
                </a:solidFill>
              </a:rPr>
            </a:br>
            <a:r>
              <a:rPr lang="de-DE" sz="4400" b="1" noProof="0" dirty="0">
                <a:solidFill>
                  <a:srgbClr val="C00000"/>
                </a:solidFill>
              </a:rPr>
              <a:t>ERSTKOMMUNIONVORBEREITUNG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184590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1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A4CD5CB-D209-4D70-8CA4-629731C59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00CE87-D390-EC08-7E73-71509A0CF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663" y="200185"/>
            <a:ext cx="3713019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3600" b="1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3600" b="1" noProof="0" dirty="0">
                <a:solidFill>
                  <a:srgbClr val="C00000"/>
                </a:solidFill>
              </a:rPr>
            </a:br>
            <a:r>
              <a:rPr lang="en-US" sz="3600" b="1" noProof="0" dirty="0">
                <a:solidFill>
                  <a:srgbClr val="C00000"/>
                </a:solidFill>
              </a:rPr>
              <a:t>EUCHARISTIE UND </a:t>
            </a:r>
            <a:br>
              <a:rPr lang="en-US" sz="3600" b="1" noProof="0" dirty="0">
                <a:solidFill>
                  <a:srgbClr val="C00000"/>
                </a:solidFill>
              </a:rPr>
            </a:br>
            <a:r>
              <a:rPr lang="en-US" sz="3600" b="1" noProof="0" dirty="0">
                <a:solidFill>
                  <a:srgbClr val="C00000"/>
                </a:solidFill>
              </a:rPr>
              <a:t>ERSTKOMMUNIO</a:t>
            </a:r>
            <a:r>
              <a:rPr lang="en-US" sz="3600" b="1" dirty="0">
                <a:solidFill>
                  <a:srgbClr val="C00000"/>
                </a:solidFill>
              </a:rPr>
              <a:t>N-</a:t>
            </a:r>
            <a:r>
              <a:rPr lang="en-US" sz="3600" b="1" noProof="0" dirty="0">
                <a:solidFill>
                  <a:srgbClr val="C00000"/>
                </a:solidFill>
              </a:rPr>
              <a:t>VORBEREITUNG</a:t>
            </a:r>
            <a:endParaRPr lang="en-US" sz="3600" dirty="0">
              <a:solidFill>
                <a:srgbClr val="C00000"/>
              </a:solidFill>
            </a:endParaRPr>
          </a:p>
        </p:txBody>
      </p:sp>
      <p:pic>
        <p:nvPicPr>
          <p:cNvPr id="2" name="Inhaltsplatzhalter 1">
            <a:extLst>
              <a:ext uri="{FF2B5EF4-FFF2-40B4-BE49-F238E27FC236}">
                <a16:creationId xmlns:a16="http://schemas.microsoft.com/office/drawing/2014/main" id="{CCCD7531-DA3F-5656-FCB5-CA5B1B952E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495268" y="2340296"/>
            <a:ext cx="1926359" cy="1545903"/>
          </a:xfrm>
          <a:prstGeom prst="rect">
            <a:avLst/>
          </a:prstGeom>
          <a:solidFill>
            <a:schemeClr val="bg1"/>
          </a:solidFill>
          <a:ln w="66675" cap="rnd" cmpd="sng">
            <a:solidFill>
              <a:srgbClr val="B5143A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298013"/>
                      <a:gd name="connsiteY0" fmla="*/ 0 h 5054156"/>
                      <a:gd name="connsiteX1" fmla="*/ 636799 w 6298013"/>
                      <a:gd name="connsiteY1" fmla="*/ 0 h 5054156"/>
                      <a:gd name="connsiteX2" fmla="*/ 1399558 w 6298013"/>
                      <a:gd name="connsiteY2" fmla="*/ 0 h 5054156"/>
                      <a:gd name="connsiteX3" fmla="*/ 1973377 w 6298013"/>
                      <a:gd name="connsiteY3" fmla="*/ 0 h 5054156"/>
                      <a:gd name="connsiteX4" fmla="*/ 2673157 w 6298013"/>
                      <a:gd name="connsiteY4" fmla="*/ 0 h 5054156"/>
                      <a:gd name="connsiteX5" fmla="*/ 3435916 w 6298013"/>
                      <a:gd name="connsiteY5" fmla="*/ 0 h 5054156"/>
                      <a:gd name="connsiteX6" fmla="*/ 3946755 w 6298013"/>
                      <a:gd name="connsiteY6" fmla="*/ 0 h 5054156"/>
                      <a:gd name="connsiteX7" fmla="*/ 4457594 w 6298013"/>
                      <a:gd name="connsiteY7" fmla="*/ 0 h 5054156"/>
                      <a:gd name="connsiteX8" fmla="*/ 5283333 w 6298013"/>
                      <a:gd name="connsiteY8" fmla="*/ 0 h 5054156"/>
                      <a:gd name="connsiteX9" fmla="*/ 6298013 w 6298013"/>
                      <a:gd name="connsiteY9" fmla="*/ 0 h 5054156"/>
                      <a:gd name="connsiteX10" fmla="*/ 6298013 w 6298013"/>
                      <a:gd name="connsiteY10" fmla="*/ 480145 h 5054156"/>
                      <a:gd name="connsiteX11" fmla="*/ 6298013 w 6298013"/>
                      <a:gd name="connsiteY11" fmla="*/ 1061373 h 5054156"/>
                      <a:gd name="connsiteX12" fmla="*/ 6298013 w 6298013"/>
                      <a:gd name="connsiteY12" fmla="*/ 1743684 h 5054156"/>
                      <a:gd name="connsiteX13" fmla="*/ 6298013 w 6298013"/>
                      <a:gd name="connsiteY13" fmla="*/ 2274370 h 5054156"/>
                      <a:gd name="connsiteX14" fmla="*/ 6298013 w 6298013"/>
                      <a:gd name="connsiteY14" fmla="*/ 2906140 h 5054156"/>
                      <a:gd name="connsiteX15" fmla="*/ 6298013 w 6298013"/>
                      <a:gd name="connsiteY15" fmla="*/ 3386285 h 5054156"/>
                      <a:gd name="connsiteX16" fmla="*/ 6298013 w 6298013"/>
                      <a:gd name="connsiteY16" fmla="*/ 4119137 h 5054156"/>
                      <a:gd name="connsiteX17" fmla="*/ 6298013 w 6298013"/>
                      <a:gd name="connsiteY17" fmla="*/ 5054156 h 5054156"/>
                      <a:gd name="connsiteX18" fmla="*/ 5472274 w 6298013"/>
                      <a:gd name="connsiteY18" fmla="*/ 5054156 h 5054156"/>
                      <a:gd name="connsiteX19" fmla="*/ 4709514 w 6298013"/>
                      <a:gd name="connsiteY19" fmla="*/ 5054156 h 5054156"/>
                      <a:gd name="connsiteX20" fmla="*/ 4135695 w 6298013"/>
                      <a:gd name="connsiteY20" fmla="*/ 5054156 h 5054156"/>
                      <a:gd name="connsiteX21" fmla="*/ 3309956 w 6298013"/>
                      <a:gd name="connsiteY21" fmla="*/ 5054156 h 5054156"/>
                      <a:gd name="connsiteX22" fmla="*/ 2610176 w 6298013"/>
                      <a:gd name="connsiteY22" fmla="*/ 5054156 h 5054156"/>
                      <a:gd name="connsiteX23" fmla="*/ 2099338 w 6298013"/>
                      <a:gd name="connsiteY23" fmla="*/ 5054156 h 5054156"/>
                      <a:gd name="connsiteX24" fmla="*/ 1399558 w 6298013"/>
                      <a:gd name="connsiteY24" fmla="*/ 5054156 h 5054156"/>
                      <a:gd name="connsiteX25" fmla="*/ 762759 w 6298013"/>
                      <a:gd name="connsiteY25" fmla="*/ 5054156 h 5054156"/>
                      <a:gd name="connsiteX26" fmla="*/ 0 w 6298013"/>
                      <a:gd name="connsiteY26" fmla="*/ 5054156 h 5054156"/>
                      <a:gd name="connsiteX27" fmla="*/ 0 w 6298013"/>
                      <a:gd name="connsiteY27" fmla="*/ 4472928 h 5054156"/>
                      <a:gd name="connsiteX28" fmla="*/ 0 w 6298013"/>
                      <a:gd name="connsiteY28" fmla="*/ 3740075 h 5054156"/>
                      <a:gd name="connsiteX29" fmla="*/ 0 w 6298013"/>
                      <a:gd name="connsiteY29" fmla="*/ 3057764 h 5054156"/>
                      <a:gd name="connsiteX30" fmla="*/ 0 w 6298013"/>
                      <a:gd name="connsiteY30" fmla="*/ 2476536 h 5054156"/>
                      <a:gd name="connsiteX31" fmla="*/ 0 w 6298013"/>
                      <a:gd name="connsiteY31" fmla="*/ 1996392 h 5054156"/>
                      <a:gd name="connsiteX32" fmla="*/ 0 w 6298013"/>
                      <a:gd name="connsiteY32" fmla="*/ 1415164 h 5054156"/>
                      <a:gd name="connsiteX33" fmla="*/ 0 w 6298013"/>
                      <a:gd name="connsiteY33" fmla="*/ 732853 h 5054156"/>
                      <a:gd name="connsiteX34" fmla="*/ 0 w 6298013"/>
                      <a:gd name="connsiteY34" fmla="*/ 0 h 50541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6298013" h="5054156" fill="none" extrusionOk="0">
                        <a:moveTo>
                          <a:pt x="0" y="0"/>
                        </a:moveTo>
                        <a:cubicBezTo>
                          <a:pt x="194057" y="-7016"/>
                          <a:pt x="400563" y="-16898"/>
                          <a:pt x="636799" y="0"/>
                        </a:cubicBezTo>
                        <a:cubicBezTo>
                          <a:pt x="873035" y="16898"/>
                          <a:pt x="1120713" y="34914"/>
                          <a:pt x="1399558" y="0"/>
                        </a:cubicBezTo>
                        <a:cubicBezTo>
                          <a:pt x="1678403" y="-34914"/>
                          <a:pt x="1721877" y="2188"/>
                          <a:pt x="1973377" y="0"/>
                        </a:cubicBezTo>
                        <a:cubicBezTo>
                          <a:pt x="2224877" y="-2188"/>
                          <a:pt x="2530355" y="24155"/>
                          <a:pt x="2673157" y="0"/>
                        </a:cubicBezTo>
                        <a:cubicBezTo>
                          <a:pt x="2815959" y="-24155"/>
                          <a:pt x="3165345" y="6417"/>
                          <a:pt x="3435916" y="0"/>
                        </a:cubicBezTo>
                        <a:cubicBezTo>
                          <a:pt x="3706487" y="-6417"/>
                          <a:pt x="3781690" y="13993"/>
                          <a:pt x="3946755" y="0"/>
                        </a:cubicBezTo>
                        <a:cubicBezTo>
                          <a:pt x="4111820" y="-13993"/>
                          <a:pt x="4345802" y="7100"/>
                          <a:pt x="4457594" y="0"/>
                        </a:cubicBezTo>
                        <a:cubicBezTo>
                          <a:pt x="4569386" y="-7100"/>
                          <a:pt x="4985142" y="28489"/>
                          <a:pt x="5283333" y="0"/>
                        </a:cubicBezTo>
                        <a:cubicBezTo>
                          <a:pt x="5581524" y="-28489"/>
                          <a:pt x="6076607" y="46355"/>
                          <a:pt x="6298013" y="0"/>
                        </a:cubicBezTo>
                        <a:cubicBezTo>
                          <a:pt x="6284918" y="204968"/>
                          <a:pt x="6311467" y="256249"/>
                          <a:pt x="6298013" y="480145"/>
                        </a:cubicBezTo>
                        <a:cubicBezTo>
                          <a:pt x="6284559" y="704041"/>
                          <a:pt x="6283904" y="780217"/>
                          <a:pt x="6298013" y="1061373"/>
                        </a:cubicBezTo>
                        <a:cubicBezTo>
                          <a:pt x="6312122" y="1342529"/>
                          <a:pt x="6320957" y="1410218"/>
                          <a:pt x="6298013" y="1743684"/>
                        </a:cubicBezTo>
                        <a:cubicBezTo>
                          <a:pt x="6275069" y="2077150"/>
                          <a:pt x="6308161" y="2076658"/>
                          <a:pt x="6298013" y="2274370"/>
                        </a:cubicBezTo>
                        <a:cubicBezTo>
                          <a:pt x="6287865" y="2472082"/>
                          <a:pt x="6285577" y="2701402"/>
                          <a:pt x="6298013" y="2906140"/>
                        </a:cubicBezTo>
                        <a:cubicBezTo>
                          <a:pt x="6310450" y="3110878"/>
                          <a:pt x="6314098" y="3160521"/>
                          <a:pt x="6298013" y="3386285"/>
                        </a:cubicBezTo>
                        <a:cubicBezTo>
                          <a:pt x="6281928" y="3612050"/>
                          <a:pt x="6322070" y="3922019"/>
                          <a:pt x="6298013" y="4119137"/>
                        </a:cubicBezTo>
                        <a:cubicBezTo>
                          <a:pt x="6273956" y="4316255"/>
                          <a:pt x="6279691" y="4609011"/>
                          <a:pt x="6298013" y="5054156"/>
                        </a:cubicBezTo>
                        <a:cubicBezTo>
                          <a:pt x="6012362" y="5020421"/>
                          <a:pt x="5864465" y="5021276"/>
                          <a:pt x="5472274" y="5054156"/>
                        </a:cubicBezTo>
                        <a:cubicBezTo>
                          <a:pt x="5080083" y="5087036"/>
                          <a:pt x="5009988" y="5019630"/>
                          <a:pt x="4709514" y="5054156"/>
                        </a:cubicBezTo>
                        <a:cubicBezTo>
                          <a:pt x="4409040" y="5088682"/>
                          <a:pt x="4315863" y="5054933"/>
                          <a:pt x="4135695" y="5054156"/>
                        </a:cubicBezTo>
                        <a:cubicBezTo>
                          <a:pt x="3955527" y="5053379"/>
                          <a:pt x="3684743" y="5095227"/>
                          <a:pt x="3309956" y="5054156"/>
                        </a:cubicBezTo>
                        <a:cubicBezTo>
                          <a:pt x="2935169" y="5013085"/>
                          <a:pt x="2896386" y="5029982"/>
                          <a:pt x="2610176" y="5054156"/>
                        </a:cubicBezTo>
                        <a:cubicBezTo>
                          <a:pt x="2323966" y="5078330"/>
                          <a:pt x="2350655" y="5071619"/>
                          <a:pt x="2099338" y="5054156"/>
                        </a:cubicBezTo>
                        <a:cubicBezTo>
                          <a:pt x="1848021" y="5036693"/>
                          <a:pt x="1743650" y="5088619"/>
                          <a:pt x="1399558" y="5054156"/>
                        </a:cubicBezTo>
                        <a:cubicBezTo>
                          <a:pt x="1055466" y="5019693"/>
                          <a:pt x="939072" y="5067077"/>
                          <a:pt x="762759" y="5054156"/>
                        </a:cubicBezTo>
                        <a:cubicBezTo>
                          <a:pt x="586446" y="5041235"/>
                          <a:pt x="254596" y="5032692"/>
                          <a:pt x="0" y="5054156"/>
                        </a:cubicBezTo>
                        <a:cubicBezTo>
                          <a:pt x="8791" y="4809162"/>
                          <a:pt x="19621" y="4716274"/>
                          <a:pt x="0" y="4472928"/>
                        </a:cubicBezTo>
                        <a:cubicBezTo>
                          <a:pt x="-19621" y="4229582"/>
                          <a:pt x="10973" y="3920730"/>
                          <a:pt x="0" y="3740075"/>
                        </a:cubicBezTo>
                        <a:cubicBezTo>
                          <a:pt x="-10973" y="3559420"/>
                          <a:pt x="13507" y="3305234"/>
                          <a:pt x="0" y="3057764"/>
                        </a:cubicBezTo>
                        <a:cubicBezTo>
                          <a:pt x="-13507" y="2810294"/>
                          <a:pt x="-9681" y="2604668"/>
                          <a:pt x="0" y="2476536"/>
                        </a:cubicBezTo>
                        <a:cubicBezTo>
                          <a:pt x="9681" y="2348404"/>
                          <a:pt x="23787" y="2113857"/>
                          <a:pt x="0" y="1996392"/>
                        </a:cubicBezTo>
                        <a:cubicBezTo>
                          <a:pt x="-23787" y="1878927"/>
                          <a:pt x="20544" y="1613464"/>
                          <a:pt x="0" y="1415164"/>
                        </a:cubicBezTo>
                        <a:cubicBezTo>
                          <a:pt x="-20544" y="1216864"/>
                          <a:pt x="33516" y="1002542"/>
                          <a:pt x="0" y="732853"/>
                        </a:cubicBezTo>
                        <a:cubicBezTo>
                          <a:pt x="-33516" y="463164"/>
                          <a:pt x="-6037" y="300577"/>
                          <a:pt x="0" y="0"/>
                        </a:cubicBezTo>
                        <a:close/>
                      </a:path>
                      <a:path w="6298013" h="5054156" stroke="0" extrusionOk="0">
                        <a:moveTo>
                          <a:pt x="0" y="0"/>
                        </a:moveTo>
                        <a:cubicBezTo>
                          <a:pt x="189193" y="-971"/>
                          <a:pt x="358642" y="-8865"/>
                          <a:pt x="636799" y="0"/>
                        </a:cubicBezTo>
                        <a:cubicBezTo>
                          <a:pt x="914956" y="8865"/>
                          <a:pt x="919869" y="-21396"/>
                          <a:pt x="1147638" y="0"/>
                        </a:cubicBezTo>
                        <a:cubicBezTo>
                          <a:pt x="1375407" y="21396"/>
                          <a:pt x="1597344" y="-24191"/>
                          <a:pt x="1973377" y="0"/>
                        </a:cubicBezTo>
                        <a:cubicBezTo>
                          <a:pt x="2349410" y="24191"/>
                          <a:pt x="2303917" y="23430"/>
                          <a:pt x="2610176" y="0"/>
                        </a:cubicBezTo>
                        <a:cubicBezTo>
                          <a:pt x="2916435" y="-23430"/>
                          <a:pt x="3000910" y="14593"/>
                          <a:pt x="3246976" y="0"/>
                        </a:cubicBezTo>
                        <a:cubicBezTo>
                          <a:pt x="3493042" y="-14593"/>
                          <a:pt x="3686048" y="21427"/>
                          <a:pt x="4072715" y="0"/>
                        </a:cubicBezTo>
                        <a:cubicBezTo>
                          <a:pt x="4459382" y="-21427"/>
                          <a:pt x="4515798" y="24731"/>
                          <a:pt x="4646534" y="0"/>
                        </a:cubicBezTo>
                        <a:cubicBezTo>
                          <a:pt x="4777270" y="-24731"/>
                          <a:pt x="5236130" y="-3930"/>
                          <a:pt x="5472274" y="0"/>
                        </a:cubicBezTo>
                        <a:cubicBezTo>
                          <a:pt x="5708418" y="3930"/>
                          <a:pt x="6023152" y="15143"/>
                          <a:pt x="6298013" y="0"/>
                        </a:cubicBezTo>
                        <a:cubicBezTo>
                          <a:pt x="6280011" y="233954"/>
                          <a:pt x="6296380" y="495364"/>
                          <a:pt x="6298013" y="631770"/>
                        </a:cubicBezTo>
                        <a:cubicBezTo>
                          <a:pt x="6299647" y="768176"/>
                          <a:pt x="6316564" y="1096592"/>
                          <a:pt x="6298013" y="1263539"/>
                        </a:cubicBezTo>
                        <a:cubicBezTo>
                          <a:pt x="6279462" y="1430486"/>
                          <a:pt x="6330369" y="1609970"/>
                          <a:pt x="6298013" y="1945850"/>
                        </a:cubicBezTo>
                        <a:cubicBezTo>
                          <a:pt x="6265657" y="2281730"/>
                          <a:pt x="6274085" y="2220422"/>
                          <a:pt x="6298013" y="2425995"/>
                        </a:cubicBezTo>
                        <a:cubicBezTo>
                          <a:pt x="6321941" y="2631568"/>
                          <a:pt x="6268625" y="2879876"/>
                          <a:pt x="6298013" y="3057764"/>
                        </a:cubicBezTo>
                        <a:cubicBezTo>
                          <a:pt x="6327401" y="3235652"/>
                          <a:pt x="6305334" y="3379382"/>
                          <a:pt x="6298013" y="3689534"/>
                        </a:cubicBezTo>
                        <a:cubicBezTo>
                          <a:pt x="6290693" y="3999686"/>
                          <a:pt x="6273501" y="4106634"/>
                          <a:pt x="6298013" y="4321303"/>
                        </a:cubicBezTo>
                        <a:cubicBezTo>
                          <a:pt x="6322525" y="4535972"/>
                          <a:pt x="6332954" y="4757692"/>
                          <a:pt x="6298013" y="5054156"/>
                        </a:cubicBezTo>
                        <a:cubicBezTo>
                          <a:pt x="6076593" y="5022451"/>
                          <a:pt x="5783766" y="5037405"/>
                          <a:pt x="5535254" y="5054156"/>
                        </a:cubicBezTo>
                        <a:cubicBezTo>
                          <a:pt x="5286742" y="5070907"/>
                          <a:pt x="5263815" y="5042402"/>
                          <a:pt x="5024415" y="5054156"/>
                        </a:cubicBezTo>
                        <a:cubicBezTo>
                          <a:pt x="4785015" y="5065910"/>
                          <a:pt x="4697568" y="5055915"/>
                          <a:pt x="4450596" y="5054156"/>
                        </a:cubicBezTo>
                        <a:cubicBezTo>
                          <a:pt x="4203624" y="5052397"/>
                          <a:pt x="4030368" y="5033487"/>
                          <a:pt x="3624856" y="5054156"/>
                        </a:cubicBezTo>
                        <a:cubicBezTo>
                          <a:pt x="3219344" y="5074825"/>
                          <a:pt x="3242828" y="5059958"/>
                          <a:pt x="2925077" y="5054156"/>
                        </a:cubicBezTo>
                        <a:cubicBezTo>
                          <a:pt x="2607326" y="5048354"/>
                          <a:pt x="2531331" y="5079016"/>
                          <a:pt x="2351258" y="5054156"/>
                        </a:cubicBezTo>
                        <a:cubicBezTo>
                          <a:pt x="2171185" y="5029296"/>
                          <a:pt x="1923177" y="5042937"/>
                          <a:pt x="1651479" y="5054156"/>
                        </a:cubicBezTo>
                        <a:cubicBezTo>
                          <a:pt x="1379781" y="5065375"/>
                          <a:pt x="1315864" y="5049985"/>
                          <a:pt x="1140640" y="5054156"/>
                        </a:cubicBezTo>
                        <a:cubicBezTo>
                          <a:pt x="965416" y="5058327"/>
                          <a:pt x="822396" y="5062819"/>
                          <a:pt x="629801" y="5054156"/>
                        </a:cubicBezTo>
                        <a:cubicBezTo>
                          <a:pt x="437206" y="5045493"/>
                          <a:pt x="258346" y="5032274"/>
                          <a:pt x="0" y="5054156"/>
                        </a:cubicBezTo>
                        <a:cubicBezTo>
                          <a:pt x="-15363" y="4799642"/>
                          <a:pt x="-12590" y="4654343"/>
                          <a:pt x="0" y="4523470"/>
                        </a:cubicBezTo>
                        <a:cubicBezTo>
                          <a:pt x="12590" y="4392597"/>
                          <a:pt x="-24926" y="4112081"/>
                          <a:pt x="0" y="3790617"/>
                        </a:cubicBezTo>
                        <a:cubicBezTo>
                          <a:pt x="24926" y="3469153"/>
                          <a:pt x="-15442" y="3393161"/>
                          <a:pt x="0" y="3209389"/>
                        </a:cubicBezTo>
                        <a:cubicBezTo>
                          <a:pt x="15442" y="3025617"/>
                          <a:pt x="-17671" y="2837745"/>
                          <a:pt x="0" y="2729244"/>
                        </a:cubicBezTo>
                        <a:cubicBezTo>
                          <a:pt x="17671" y="2620744"/>
                          <a:pt x="-4216" y="2200375"/>
                          <a:pt x="0" y="2046933"/>
                        </a:cubicBezTo>
                        <a:cubicBezTo>
                          <a:pt x="4216" y="1893491"/>
                          <a:pt x="20557" y="1667450"/>
                          <a:pt x="0" y="1516247"/>
                        </a:cubicBezTo>
                        <a:cubicBezTo>
                          <a:pt x="-20557" y="1365044"/>
                          <a:pt x="8013" y="1074984"/>
                          <a:pt x="0" y="833936"/>
                        </a:cubicBezTo>
                        <a:cubicBezTo>
                          <a:pt x="-8013" y="592888"/>
                          <a:pt x="-16592" y="2304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softEdge rad="31750"/>
          </a:effectLst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6A2BAE-B461-4B55-8E1F-0722ABDD1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4C27B90-DF2B-4D00-BA07-18ED774CD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3ACC25-C262-417A-8AA9-0641C772B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17CF16F-68B1-52F6-F094-B70354BFCC3A}"/>
              </a:ext>
            </a:extLst>
          </p:cNvPr>
          <p:cNvSpPr txBox="1"/>
          <p:nvPr/>
        </p:nvSpPr>
        <p:spPr>
          <a:xfrm>
            <a:off x="1495268" y="4752632"/>
            <a:ext cx="103440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Netzwerk Eucharistie im Bistum Trier</a:t>
            </a:r>
          </a:p>
          <a:p>
            <a:pPr algn="ctr"/>
            <a:endParaRPr lang="de-DE" sz="2400" dirty="0"/>
          </a:p>
          <a:p>
            <a:pPr algn="ctr"/>
            <a:r>
              <a:rPr lang="de-DE" sz="2400" dirty="0"/>
              <a:t>eucharistie@bistum-trier.de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3B82320-F744-C7BB-2421-47FFC40183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8719" y="2469424"/>
            <a:ext cx="1401703" cy="141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614089"/>
      </p:ext>
    </p:extLst>
  </p:cSld>
  <p:clrMapOvr>
    <a:masterClrMapping/>
  </p:clrMapOvr>
</p:sld>
</file>

<file path=ppt/theme/theme1.xml><?xml version="1.0" encoding="utf-8"?>
<a:theme xmlns:a="http://schemas.openxmlformats.org/drawingml/2006/main" name="1_Rückblick">
  <a:themeElements>
    <a:clrScheme name="Rückblick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ück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148C8F5B7883240B2BA360D88B47032" ma:contentTypeVersion="0" ma:contentTypeDescription="Ein neues Dokument erstellen." ma:contentTypeScope="" ma:versionID="9f47a615520e11bc770cea1a63e9cc1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b0e86e43268d7499bc47c9769927b6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6C47188-E81F-40D0-BDF0-45690673EC31}"/>
</file>

<file path=customXml/itemProps2.xml><?xml version="1.0" encoding="utf-8"?>
<ds:datastoreItem xmlns:ds="http://schemas.openxmlformats.org/officeDocument/2006/customXml" ds:itemID="{46602019-1FFB-4D70-967B-450BB4CD413D}"/>
</file>

<file path=customXml/itemProps3.xml><?xml version="1.0" encoding="utf-8"?>
<ds:datastoreItem xmlns:ds="http://schemas.openxmlformats.org/officeDocument/2006/customXml" ds:itemID="{0B1CAD2E-9F0F-44A6-9AED-78D98F24660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Office PowerPoint</Application>
  <PresentationFormat>Breitbild</PresentationFormat>
  <Paragraphs>16</Paragraphs>
  <Slides>3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Aptos</vt:lpstr>
      <vt:lpstr>Calibri</vt:lpstr>
      <vt:lpstr>Calibri Light</vt:lpstr>
      <vt:lpstr>Wingdings</vt:lpstr>
      <vt:lpstr>1_Rückblick</vt:lpstr>
      <vt:lpstr>„Brannte nicht unser Herz?“</vt:lpstr>
      <vt:lpstr>  Film zur  ERSTKOMMUNIONVORBEREITUNG</vt:lpstr>
      <vt:lpstr>  EUCHARISTIE UND  ERSTKOMMUNION-VORBEREITUNG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Carsten Mayer</dc:creator>
  <cp:lastModifiedBy>Marco Benini</cp:lastModifiedBy>
  <cp:revision>7</cp:revision>
  <dcterms:created xsi:type="dcterms:W3CDTF">2024-09-13T08:52:00Z</dcterms:created>
  <dcterms:modified xsi:type="dcterms:W3CDTF">2024-10-07T19:36:37Z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0x0101000148C8F5B7883240B2BA360D88B47032</vt:lpwstr>
  </property>
</Properties>
</file>