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7.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2.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5" r:id="rId5"/>
    <p:sldMasterId id="2147483698" r:id="rId6"/>
    <p:sldMasterId id="2147483711" r:id="rId7"/>
    <p:sldMasterId id="2147483724" r:id="rId8"/>
    <p:sldMasterId id="2147483762" r:id="rId9"/>
    <p:sldMasterId id="2147483775" r:id="rId10"/>
    <p:sldMasterId id="2147483788" r:id="rId11"/>
    <p:sldMasterId id="2147483801" r:id="rId12"/>
    <p:sldMasterId id="2147483826" r:id="rId13"/>
    <p:sldMasterId id="2147483840" r:id="rId14"/>
  </p:sldMasterIdLst>
  <p:notesMasterIdLst>
    <p:notesMasterId r:id="rId72"/>
  </p:notesMasterIdLst>
  <p:sldIdLst>
    <p:sldId id="368" r:id="rId15"/>
    <p:sldId id="363" r:id="rId16"/>
    <p:sldId id="369" r:id="rId17"/>
    <p:sldId id="335" r:id="rId18"/>
    <p:sldId id="264" r:id="rId19"/>
    <p:sldId id="265" r:id="rId20"/>
    <p:sldId id="266" r:id="rId21"/>
    <p:sldId id="267" r:id="rId22"/>
    <p:sldId id="268" r:id="rId23"/>
    <p:sldId id="336" r:id="rId24"/>
    <p:sldId id="345" r:id="rId25"/>
    <p:sldId id="383" r:id="rId26"/>
    <p:sldId id="384" r:id="rId27"/>
    <p:sldId id="385" r:id="rId28"/>
    <p:sldId id="386" r:id="rId29"/>
    <p:sldId id="387" r:id="rId30"/>
    <p:sldId id="389" r:id="rId31"/>
    <p:sldId id="390" r:id="rId32"/>
    <p:sldId id="391" r:id="rId33"/>
    <p:sldId id="392" r:id="rId34"/>
    <p:sldId id="393" r:id="rId35"/>
    <p:sldId id="394" r:id="rId36"/>
    <p:sldId id="364" r:id="rId37"/>
    <p:sldId id="334" r:id="rId38"/>
    <p:sldId id="337" r:id="rId39"/>
    <p:sldId id="338" r:id="rId40"/>
    <p:sldId id="339" r:id="rId41"/>
    <p:sldId id="344" r:id="rId42"/>
    <p:sldId id="341" r:id="rId43"/>
    <p:sldId id="342" r:id="rId44"/>
    <p:sldId id="343" r:id="rId45"/>
    <p:sldId id="370" r:id="rId46"/>
    <p:sldId id="371" r:id="rId47"/>
    <p:sldId id="372" r:id="rId48"/>
    <p:sldId id="373" r:id="rId49"/>
    <p:sldId id="374" r:id="rId50"/>
    <p:sldId id="375" r:id="rId51"/>
    <p:sldId id="376" r:id="rId52"/>
    <p:sldId id="377" r:id="rId53"/>
    <p:sldId id="378" r:id="rId54"/>
    <p:sldId id="380" r:id="rId55"/>
    <p:sldId id="359" r:id="rId56"/>
    <p:sldId id="305" r:id="rId57"/>
    <p:sldId id="306" r:id="rId58"/>
    <p:sldId id="307" r:id="rId59"/>
    <p:sldId id="308" r:id="rId60"/>
    <p:sldId id="309" r:id="rId61"/>
    <p:sldId id="310" r:id="rId62"/>
    <p:sldId id="313" r:id="rId63"/>
    <p:sldId id="314" r:id="rId64"/>
    <p:sldId id="315" r:id="rId65"/>
    <p:sldId id="316" r:id="rId66"/>
    <p:sldId id="366" r:id="rId67"/>
    <p:sldId id="367" r:id="rId68"/>
    <p:sldId id="365" r:id="rId69"/>
    <p:sldId id="381" r:id="rId70"/>
    <p:sldId id="382" r:id="rId7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4" autoAdjust="0"/>
    <p:restoredTop sz="51736" autoAdjust="0"/>
  </p:normalViewPr>
  <p:slideViewPr>
    <p:cSldViewPr snapToGrid="0">
      <p:cViewPr varScale="1">
        <p:scale>
          <a:sx n="60" d="100"/>
          <a:sy n="60" d="100"/>
        </p:scale>
        <p:origin x="2058" y="66"/>
      </p:cViewPr>
      <p:guideLst/>
    </p:cSldViewPr>
  </p:slideViewPr>
  <p:notesTextViewPr>
    <p:cViewPr>
      <p:scale>
        <a:sx n="1" d="1"/>
        <a:sy n="1" d="1"/>
      </p:scale>
      <p:origin x="0" y="0"/>
    </p:cViewPr>
  </p:notesTextViewPr>
  <p:notesViewPr>
    <p:cSldViewPr snapToGrid="0">
      <p:cViewPr varScale="1">
        <p:scale>
          <a:sx n="88" d="100"/>
          <a:sy n="88" d="100"/>
        </p:scale>
        <p:origin x="936"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47.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57.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25C43E-D46A-4AA4-938C-6E3AD7B3499D}" type="doc">
      <dgm:prSet loTypeId="urn:microsoft.com/office/officeart/2005/8/layout/vList3" loCatId="list" qsTypeId="urn:microsoft.com/office/officeart/2005/8/quickstyle/simple1#3" qsCatId="simple" csTypeId="urn:microsoft.com/office/officeart/2005/8/colors/accent1_2#3" csCatId="accent1" phldr="1"/>
      <dgm:spPr/>
      <dgm:t>
        <a:bodyPr/>
        <a:lstStyle/>
        <a:p>
          <a:endParaRPr lang="de-DE"/>
        </a:p>
      </dgm:t>
    </dgm:pt>
    <dgm:pt modelId="{60DA3D2E-0407-4D05-B3BF-E867E6758E40}">
      <dgm:prSet custT="1"/>
      <dgm:spPr>
        <a:solidFill>
          <a:srgbClr val="FFC0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Kirchenrechtliche und gesetzliche Grundlagen</a:t>
          </a:r>
        </a:p>
      </dgm:t>
    </dgm:pt>
    <dgm:pt modelId="{1D81812D-22F9-4968-9BA3-72E45852EA1B}" type="parTrans" cxnId="{E61D7F41-61D7-4D1E-8C32-AB40DF14A2A5}">
      <dgm:prSet/>
      <dgm:spPr/>
      <dgm:t>
        <a:bodyPr/>
        <a:lstStyle/>
        <a:p>
          <a:endParaRPr lang="de-DE"/>
        </a:p>
      </dgm:t>
    </dgm:pt>
    <dgm:pt modelId="{9C9FE9B0-91F9-44FE-8671-906B2991EA78}" type="sibTrans" cxnId="{E61D7F41-61D7-4D1E-8C32-AB40DF14A2A5}">
      <dgm:prSet/>
      <dgm:spPr/>
      <dgm:t>
        <a:bodyPr/>
        <a:lstStyle/>
        <a:p>
          <a:endParaRPr lang="de-DE"/>
        </a:p>
      </dgm:t>
    </dgm:pt>
    <dgm:pt modelId="{9E9DF589-9236-40F6-B596-73C1E58D487E}">
      <dgm:prSet custT="1"/>
      <dgm:spPr>
        <a:solidFill>
          <a:srgbClr val="FFC000"/>
        </a:solidFill>
      </dgm:spPr>
      <dgm:t>
        <a:bodyPr/>
        <a:lstStyle/>
        <a:p>
          <a:pPr algn="l" rtl="0" eaLnBrk="1" latinLnBrk="0" hangingPunct="1">
            <a:buClrTx/>
            <a:buSzPts val="2400"/>
            <a:buFont typeface="Lucida Grande"/>
            <a:buNone/>
          </a:pPr>
          <a:r>
            <a:rPr lang="de-DE" sz="2000" b="1" kern="1200" dirty="0">
              <a:solidFill>
                <a:srgbClr val="002060"/>
              </a:solidFill>
              <a:latin typeface="+mn-lt"/>
              <a:ea typeface="+mn-ea"/>
              <a:cs typeface="+mn-cs"/>
            </a:rPr>
            <a:t>Strategien von Tätern und Täterinnen</a:t>
          </a:r>
        </a:p>
      </dgm:t>
    </dgm:pt>
    <dgm:pt modelId="{86AD0969-D4DC-43BA-B6CF-A2E51D41FC56}" type="parTrans" cxnId="{D9B3989F-6E6C-4E57-94E7-E79A94A0CD63}">
      <dgm:prSet/>
      <dgm:spPr/>
      <dgm:t>
        <a:bodyPr/>
        <a:lstStyle/>
        <a:p>
          <a:endParaRPr lang="de-DE"/>
        </a:p>
      </dgm:t>
    </dgm:pt>
    <dgm:pt modelId="{488E4D87-2BDF-4B06-85D1-A043985BA5EB}" type="sibTrans" cxnId="{D9B3989F-6E6C-4E57-94E7-E79A94A0CD63}">
      <dgm:prSet/>
      <dgm:spPr/>
      <dgm:t>
        <a:bodyPr/>
        <a:lstStyle/>
        <a:p>
          <a:endParaRPr lang="de-DE"/>
        </a:p>
      </dgm:t>
    </dgm:pt>
    <dgm:pt modelId="{07CBB7B5-2991-4380-811E-80DEBF698F06}">
      <dgm:prSet custT="1"/>
      <dgm:spPr>
        <a:solidFill>
          <a:srgbClr val="FFC000"/>
        </a:solidFill>
      </dgm:spPr>
      <dgm:t>
        <a:bodyPr/>
        <a:lstStyle/>
        <a:p>
          <a:pPr algn="l" rtl="0" eaLnBrk="1" latinLnBrk="0" hangingPunct="1">
            <a:buClrTx/>
            <a:buSzPts val="2400"/>
            <a:buFont typeface="Lucida Grande"/>
            <a:buNone/>
          </a:pPr>
          <a:r>
            <a:rPr lang="de-DE" sz="2000" b="1" kern="1200" dirty="0">
              <a:solidFill>
                <a:srgbClr val="002060"/>
              </a:solidFill>
              <a:latin typeface="+mn-lt"/>
              <a:ea typeface="+mn-ea"/>
              <a:cs typeface="+mn-cs"/>
            </a:rPr>
            <a:t>Institutionelles Schutzkonzept</a:t>
          </a:r>
        </a:p>
      </dgm:t>
    </dgm:pt>
    <dgm:pt modelId="{003B27F8-81AA-41E2-B7FD-55A868B6094E}" type="parTrans" cxnId="{1BE5399A-4D72-43AE-9BB2-38F02E23D458}">
      <dgm:prSet/>
      <dgm:spPr/>
      <dgm:t>
        <a:bodyPr/>
        <a:lstStyle/>
        <a:p>
          <a:endParaRPr lang="de-DE"/>
        </a:p>
      </dgm:t>
    </dgm:pt>
    <dgm:pt modelId="{BB9E2F0D-A854-4D60-9F1B-FDDD97678116}" type="sibTrans" cxnId="{1BE5399A-4D72-43AE-9BB2-38F02E23D458}">
      <dgm:prSet/>
      <dgm:spPr/>
      <dgm:t>
        <a:bodyPr/>
        <a:lstStyle/>
        <a:p>
          <a:endParaRPr lang="de-DE"/>
        </a:p>
      </dgm:t>
    </dgm:pt>
    <dgm:pt modelId="{CEC16BDC-62E7-4BCF-B764-0912E6A7C121}">
      <dgm:prSet custT="1"/>
      <dgm:spPr>
        <a:solidFill>
          <a:srgbClr val="FFC000"/>
        </a:solidFill>
      </dgm:spPr>
      <dgm:t>
        <a:bodyPr/>
        <a:lstStyle/>
        <a:p>
          <a:pPr algn="l" rtl="0" eaLnBrk="1" latinLnBrk="0" hangingPunct="1">
            <a:buClrTx/>
            <a:buSzPts val="2400"/>
            <a:buFont typeface="Lucida Grande"/>
            <a:buNone/>
          </a:pPr>
          <a:r>
            <a:rPr lang="de-DE" sz="2000" b="1" kern="1200" dirty="0">
              <a:solidFill>
                <a:srgbClr val="002060"/>
              </a:solidFill>
              <a:latin typeface="+mn-lt"/>
              <a:ea typeface="+mn-ea"/>
              <a:cs typeface="+mn-cs"/>
            </a:rPr>
            <a:t>Stellübung &amp; Definitionen: Grenzverletzung, Übergriff, Missbrauch</a:t>
          </a:r>
        </a:p>
      </dgm:t>
    </dgm:pt>
    <dgm:pt modelId="{3E730D19-EDFE-424B-9A07-ADC935A0A3FD}" type="parTrans" cxnId="{27FA54C1-37A8-48B6-8CAD-21A697521200}">
      <dgm:prSet/>
      <dgm:spPr/>
      <dgm:t>
        <a:bodyPr/>
        <a:lstStyle/>
        <a:p>
          <a:endParaRPr lang="de-DE"/>
        </a:p>
      </dgm:t>
    </dgm:pt>
    <dgm:pt modelId="{2AB429D7-34F9-4F19-A73D-E6CB9CEDC3B8}" type="sibTrans" cxnId="{27FA54C1-37A8-48B6-8CAD-21A697521200}">
      <dgm:prSet/>
      <dgm:spPr/>
      <dgm:t>
        <a:bodyPr/>
        <a:lstStyle/>
        <a:p>
          <a:endParaRPr lang="de-DE"/>
        </a:p>
      </dgm:t>
    </dgm:pt>
    <dgm:pt modelId="{777C14A0-C489-4E4E-904F-29304A1547F0}">
      <dgm:prSet custT="1"/>
      <dgm:spPr>
        <a:solidFill>
          <a:srgbClr val="FFC0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Was kann ich tun? </a:t>
          </a:r>
        </a:p>
      </dgm:t>
    </dgm:pt>
    <dgm:pt modelId="{A2F4122C-13A2-4048-BD85-7CF294BCCCF0}" type="parTrans" cxnId="{8435AE2B-88DD-4ABD-A915-FAF00EBBF64F}">
      <dgm:prSet/>
      <dgm:spPr/>
      <dgm:t>
        <a:bodyPr/>
        <a:lstStyle/>
        <a:p>
          <a:endParaRPr lang="de-DE"/>
        </a:p>
      </dgm:t>
    </dgm:pt>
    <dgm:pt modelId="{29A9FC10-8BB6-42EF-AA9C-DF208805DDF1}" type="sibTrans" cxnId="{8435AE2B-88DD-4ABD-A915-FAF00EBBF64F}">
      <dgm:prSet/>
      <dgm:spPr/>
      <dgm:t>
        <a:bodyPr/>
        <a:lstStyle/>
        <a:p>
          <a:endParaRPr lang="de-DE"/>
        </a:p>
      </dgm:t>
    </dgm:pt>
    <dgm:pt modelId="{E7A1EAA9-CA63-44C1-9278-00B818F4ECAB}">
      <dgm:prSet custT="1"/>
      <dgm:spPr>
        <a:solidFill>
          <a:srgbClr val="FFC000"/>
        </a:solidFill>
      </dgm:spPr>
      <dgm:t>
        <a:bodyPr/>
        <a:lstStyle/>
        <a:p>
          <a:pPr algn="l" rtl="0" eaLnBrk="1" latinLnBrk="0" hangingPunct="1">
            <a:buClrTx/>
            <a:buSzPts val="2400"/>
            <a:buFont typeface="Lucida Grande"/>
            <a:buNone/>
          </a:pPr>
          <a:r>
            <a:rPr lang="de-DE" sz="2000" b="1" kern="1200" dirty="0">
              <a:solidFill>
                <a:srgbClr val="002060"/>
              </a:solidFill>
              <a:latin typeface="+mn-lt"/>
              <a:ea typeface="+mn-ea"/>
              <a:cs typeface="+mn-cs"/>
            </a:rPr>
            <a:t>Folgen des Missbrauchs für die Betroffenen</a:t>
          </a:r>
        </a:p>
      </dgm:t>
    </dgm:pt>
    <dgm:pt modelId="{F9CF5A0D-68EA-432B-A802-67A0D11383F7}" type="parTrans" cxnId="{303DF687-2963-4A84-8378-C2A6091D37B5}">
      <dgm:prSet/>
      <dgm:spPr/>
      <dgm:t>
        <a:bodyPr/>
        <a:lstStyle/>
        <a:p>
          <a:endParaRPr lang="de-DE"/>
        </a:p>
      </dgm:t>
    </dgm:pt>
    <dgm:pt modelId="{91DE3010-C24F-4B7F-852D-21CD0B2FE908}" type="sibTrans" cxnId="{303DF687-2963-4A84-8378-C2A6091D37B5}">
      <dgm:prSet/>
      <dgm:spPr/>
      <dgm:t>
        <a:bodyPr/>
        <a:lstStyle/>
        <a:p>
          <a:endParaRPr lang="de-DE"/>
        </a:p>
      </dgm:t>
    </dgm:pt>
    <dgm:pt modelId="{45674781-D52B-4F7D-BF15-FB181FE12E10}">
      <dgm:prSet custT="1"/>
      <dgm:spPr>
        <a:solidFill>
          <a:srgbClr val="FFC000"/>
        </a:solidFill>
      </dgm:spPr>
      <dgm:t>
        <a:bodyPr/>
        <a:lstStyle/>
        <a:p>
          <a:pPr algn="l" rtl="0" eaLnBrk="1" latinLnBrk="0" hangingPunct="1">
            <a:buClrTx/>
            <a:buSzPts val="2400"/>
            <a:buFont typeface="Lucida Grande"/>
          </a:pPr>
          <a:r>
            <a:rPr lang="de-DE" sz="2000" b="1" dirty="0">
              <a:solidFill>
                <a:srgbClr val="002060"/>
              </a:solidFill>
              <a:latin typeface="+mn-lt"/>
              <a:ea typeface="+mn-ea"/>
              <a:cs typeface="+mn-cs"/>
            </a:rPr>
            <a:t>Abschluss und Fragen</a:t>
          </a:r>
        </a:p>
      </dgm:t>
    </dgm:pt>
    <dgm:pt modelId="{1DD27E02-7D43-4470-8642-7C94C3159AAB}" type="parTrans" cxnId="{9B5A2B47-22E0-4381-BD21-9D5BD2AFF91B}">
      <dgm:prSet/>
      <dgm:spPr/>
      <dgm:t>
        <a:bodyPr/>
        <a:lstStyle/>
        <a:p>
          <a:endParaRPr lang="de-DE"/>
        </a:p>
      </dgm:t>
    </dgm:pt>
    <dgm:pt modelId="{52227C6C-50F0-40DF-8613-8E1B9E279133}" type="sibTrans" cxnId="{9B5A2B47-22E0-4381-BD21-9D5BD2AFF91B}">
      <dgm:prSet/>
      <dgm:spPr/>
      <dgm:t>
        <a:bodyPr/>
        <a:lstStyle/>
        <a:p>
          <a:endParaRPr lang="de-DE"/>
        </a:p>
      </dgm:t>
    </dgm:pt>
    <dgm:pt modelId="{063EB597-5F2C-4941-BFBE-FC8861099DD9}" type="pres">
      <dgm:prSet presAssocID="{2725C43E-D46A-4AA4-938C-6E3AD7B3499D}" presName="linearFlow" presStyleCnt="0">
        <dgm:presLayoutVars>
          <dgm:dir/>
          <dgm:resizeHandles val="exact"/>
        </dgm:presLayoutVars>
      </dgm:prSet>
      <dgm:spPr/>
    </dgm:pt>
    <dgm:pt modelId="{A7C63050-A170-45D9-8E55-E3703AAC6764}" type="pres">
      <dgm:prSet presAssocID="{60DA3D2E-0407-4D05-B3BF-E867E6758E40}" presName="composite" presStyleCnt="0"/>
      <dgm:spPr/>
    </dgm:pt>
    <dgm:pt modelId="{5BF90427-FC8C-4B05-9306-247184566A81}" type="pres">
      <dgm:prSet presAssocID="{60DA3D2E-0407-4D05-B3BF-E867E6758E40}" presName="imgShp" presStyleLbl="fgImgPlace1" presStyleIdx="0" presStyleCnt="7" custLinFactX="-96450" custLinFactNeighborX="-100000" custLinFactNeighborY="-4353"/>
      <dgm:spPr>
        <a:solidFill>
          <a:srgbClr val="002060"/>
        </a:solidFill>
      </dgm:spPr>
    </dgm:pt>
    <dgm:pt modelId="{44D12A63-D9CE-4A8B-8117-E4B29C38393F}" type="pres">
      <dgm:prSet presAssocID="{60DA3D2E-0407-4D05-B3BF-E867E6758E40}" presName="txShp" presStyleLbl="node1" presStyleIdx="0" presStyleCnt="7" custScaleX="140080" custLinFactNeighborX="175" custLinFactNeighborY="-6204">
        <dgm:presLayoutVars>
          <dgm:bulletEnabled val="1"/>
        </dgm:presLayoutVars>
      </dgm:prSet>
      <dgm:spPr/>
    </dgm:pt>
    <dgm:pt modelId="{82E8ED19-2FCE-42E7-8E20-C9F8BA70194A}" type="pres">
      <dgm:prSet presAssocID="{9C9FE9B0-91F9-44FE-8671-906B2991EA78}" presName="spacing" presStyleCnt="0"/>
      <dgm:spPr/>
    </dgm:pt>
    <dgm:pt modelId="{A1D93E64-0799-4817-9DD6-C89B4FBFD44D}" type="pres">
      <dgm:prSet presAssocID="{07CBB7B5-2991-4380-811E-80DEBF698F06}" presName="composite" presStyleCnt="0"/>
      <dgm:spPr/>
    </dgm:pt>
    <dgm:pt modelId="{317BB84B-8FF4-4BCA-8CE1-2429BE50F69F}" type="pres">
      <dgm:prSet presAssocID="{07CBB7B5-2991-4380-811E-80DEBF698F06}" presName="imgShp" presStyleLbl="fgImgPlace1" presStyleIdx="1" presStyleCnt="7" custLinFactX="-96450" custLinFactNeighborX="-100000" custLinFactNeighborY="-1642"/>
      <dgm:spPr>
        <a:solidFill>
          <a:srgbClr val="002060"/>
        </a:solidFill>
      </dgm:spPr>
    </dgm:pt>
    <dgm:pt modelId="{AC7C8195-9864-4FCA-80E0-3D3CF3CF1771}" type="pres">
      <dgm:prSet presAssocID="{07CBB7B5-2991-4380-811E-80DEBF698F06}" presName="txShp" presStyleLbl="node1" presStyleIdx="1" presStyleCnt="7" custScaleX="140080" custLinFactNeighborY="-2252">
        <dgm:presLayoutVars>
          <dgm:bulletEnabled val="1"/>
        </dgm:presLayoutVars>
      </dgm:prSet>
      <dgm:spPr/>
    </dgm:pt>
    <dgm:pt modelId="{F3CFFE3A-5606-4B34-AF7F-68D8FCC59214}" type="pres">
      <dgm:prSet presAssocID="{BB9E2F0D-A854-4D60-9F1B-FDDD97678116}" presName="spacing" presStyleCnt="0"/>
      <dgm:spPr/>
    </dgm:pt>
    <dgm:pt modelId="{76C6A2BB-F732-43F0-88BC-46C595AD8F36}" type="pres">
      <dgm:prSet presAssocID="{CEC16BDC-62E7-4BCF-B764-0912E6A7C121}" presName="composite" presStyleCnt="0"/>
      <dgm:spPr/>
    </dgm:pt>
    <dgm:pt modelId="{59BDBA49-FA5F-4C8A-8F22-FD05855D172D}" type="pres">
      <dgm:prSet presAssocID="{CEC16BDC-62E7-4BCF-B764-0912E6A7C121}" presName="imgShp" presStyleLbl="fgImgPlace1" presStyleIdx="2" presStyleCnt="7" custLinFactX="-100000" custLinFactNeighborX="-109134" custLinFactNeighborY="-4653"/>
      <dgm:spPr>
        <a:solidFill>
          <a:srgbClr val="002060"/>
        </a:solidFill>
      </dgm:spPr>
    </dgm:pt>
    <dgm:pt modelId="{76791109-18C7-4C47-BA3F-9CD53659D897}" type="pres">
      <dgm:prSet presAssocID="{CEC16BDC-62E7-4BCF-B764-0912E6A7C121}" presName="txShp" presStyleLbl="node1" presStyleIdx="2" presStyleCnt="7" custScaleX="140080" custLinFactNeighborY="-1941">
        <dgm:presLayoutVars>
          <dgm:bulletEnabled val="1"/>
        </dgm:presLayoutVars>
      </dgm:prSet>
      <dgm:spPr/>
    </dgm:pt>
    <dgm:pt modelId="{F7ADA32B-8DC7-4EFF-97B3-3BB6D38C0748}" type="pres">
      <dgm:prSet presAssocID="{2AB429D7-34F9-4F19-A73D-E6CB9CEDC3B8}" presName="spacing" presStyleCnt="0"/>
      <dgm:spPr/>
    </dgm:pt>
    <dgm:pt modelId="{0BCFD0B9-AD54-4CE6-B93F-44DF3F33C761}" type="pres">
      <dgm:prSet presAssocID="{9E9DF589-9236-40F6-B596-73C1E58D487E}" presName="composite" presStyleCnt="0"/>
      <dgm:spPr/>
    </dgm:pt>
    <dgm:pt modelId="{AEC59820-CF39-49B8-85B3-E5ADEA27A65D}" type="pres">
      <dgm:prSet presAssocID="{9E9DF589-9236-40F6-B596-73C1E58D487E}" presName="imgShp" presStyleLbl="fgImgPlace1" presStyleIdx="3" presStyleCnt="7" custLinFactX="-96450" custLinFactNeighborX="-100000" custLinFactNeighborY="-7664"/>
      <dgm:spPr>
        <a:solidFill>
          <a:srgbClr val="002060"/>
        </a:solidFill>
      </dgm:spPr>
    </dgm:pt>
    <dgm:pt modelId="{5AA9D451-1E01-43D1-8D03-75D48E14DB4D}" type="pres">
      <dgm:prSet presAssocID="{9E9DF589-9236-40F6-B596-73C1E58D487E}" presName="txShp" presStyleLbl="node1" presStyleIdx="3" presStyleCnt="7" custScaleX="140080" custLinFactNeighborY="-1941">
        <dgm:presLayoutVars>
          <dgm:bulletEnabled val="1"/>
        </dgm:presLayoutVars>
      </dgm:prSet>
      <dgm:spPr/>
    </dgm:pt>
    <dgm:pt modelId="{61D62D7E-D0D6-4C53-BA64-DCFD68AB7F37}" type="pres">
      <dgm:prSet presAssocID="{488E4D87-2BDF-4B06-85D1-A043985BA5EB}" presName="spacing" presStyleCnt="0"/>
      <dgm:spPr/>
    </dgm:pt>
    <dgm:pt modelId="{D7A782F7-A43D-4349-A9CE-D091A0C11A03}" type="pres">
      <dgm:prSet presAssocID="{E7A1EAA9-CA63-44C1-9278-00B818F4ECAB}" presName="composite" presStyleCnt="0"/>
      <dgm:spPr/>
    </dgm:pt>
    <dgm:pt modelId="{E4B76F9F-10C3-4DE7-A757-DEED6D3BAAC6}" type="pres">
      <dgm:prSet presAssocID="{E7A1EAA9-CA63-44C1-9278-00B818F4ECAB}" presName="imgShp" presStyleLbl="fgImgPlace1" presStyleIdx="4" presStyleCnt="7" custLinFactX="-51972" custLinFactNeighborX="-100000" custLinFactNeighborY="-428"/>
      <dgm:spPr>
        <a:solidFill>
          <a:srgbClr val="002060"/>
        </a:solidFill>
      </dgm:spPr>
    </dgm:pt>
    <dgm:pt modelId="{790ABE14-F0E1-497D-9BA4-625FF5E38D48}" type="pres">
      <dgm:prSet presAssocID="{E7A1EAA9-CA63-44C1-9278-00B818F4ECAB}" presName="txShp" presStyleLbl="node1" presStyleIdx="4" presStyleCnt="7" custScaleX="140080" custLinFactNeighborY="-1941">
        <dgm:presLayoutVars>
          <dgm:bulletEnabled val="1"/>
        </dgm:presLayoutVars>
      </dgm:prSet>
      <dgm:spPr/>
    </dgm:pt>
    <dgm:pt modelId="{07283218-1F69-48DD-8EB0-109D42200FB7}" type="pres">
      <dgm:prSet presAssocID="{91DE3010-C24F-4B7F-852D-21CD0B2FE908}" presName="spacing" presStyleCnt="0"/>
      <dgm:spPr/>
    </dgm:pt>
    <dgm:pt modelId="{F4B0DAE6-AB4D-4B1B-BEAF-36F1F39939F0}" type="pres">
      <dgm:prSet presAssocID="{777C14A0-C489-4E4E-904F-29304A1547F0}" presName="composite" presStyleCnt="0"/>
      <dgm:spPr/>
    </dgm:pt>
    <dgm:pt modelId="{27AB9054-3AA4-47A9-8EA6-3DAAF6C66899}" type="pres">
      <dgm:prSet presAssocID="{777C14A0-C489-4E4E-904F-29304A1547F0}" presName="imgShp" presStyleLbl="fgImgPlace1" presStyleIdx="5" presStyleCnt="7" custLinFactX="-96450" custLinFactNeighborX="-100000" custLinFactNeighborY="-4353"/>
      <dgm:spPr>
        <a:solidFill>
          <a:srgbClr val="002060"/>
        </a:solidFill>
      </dgm:spPr>
    </dgm:pt>
    <dgm:pt modelId="{E5E18424-483D-4746-8338-25CFEDC2DBC3}" type="pres">
      <dgm:prSet presAssocID="{777C14A0-C489-4E4E-904F-29304A1547F0}" presName="txShp" presStyleLbl="node1" presStyleIdx="5" presStyleCnt="7" custScaleX="140080" custLinFactNeighborX="-272" custLinFactNeighborY="-1515">
        <dgm:presLayoutVars>
          <dgm:bulletEnabled val="1"/>
        </dgm:presLayoutVars>
      </dgm:prSet>
      <dgm:spPr/>
    </dgm:pt>
    <dgm:pt modelId="{6CC26260-2793-49A8-818E-9D72B5B95225}" type="pres">
      <dgm:prSet presAssocID="{29A9FC10-8BB6-42EF-AA9C-DF208805DDF1}" presName="spacing" presStyleCnt="0"/>
      <dgm:spPr/>
    </dgm:pt>
    <dgm:pt modelId="{309E691B-3FA5-4D4C-BD18-C62823B2410D}" type="pres">
      <dgm:prSet presAssocID="{45674781-D52B-4F7D-BF15-FB181FE12E10}" presName="composite" presStyleCnt="0"/>
      <dgm:spPr/>
    </dgm:pt>
    <dgm:pt modelId="{4EE45FE7-4CCE-4DE3-A5F9-36242A5D85F1}" type="pres">
      <dgm:prSet presAssocID="{45674781-D52B-4F7D-BF15-FB181FE12E10}" presName="imgShp" presStyleLbl="fgImgPlace1" presStyleIdx="6" presStyleCnt="7" custLinFactX="-51972" custLinFactNeighborX="-100000" custLinFactNeighborY="191"/>
      <dgm:spPr>
        <a:blipFill rotWithShape="1">
          <a:blip xmlns:r="http://schemas.openxmlformats.org/officeDocument/2006/relationships" r:embed="rId1"/>
          <a:stretch>
            <a:fillRect/>
          </a:stretch>
        </a:blipFill>
      </dgm:spPr>
    </dgm:pt>
    <dgm:pt modelId="{F8F19640-232B-4AEA-8E29-5382952ED36F}" type="pres">
      <dgm:prSet presAssocID="{45674781-D52B-4F7D-BF15-FB181FE12E10}" presName="txShp" presStyleLbl="node1" presStyleIdx="6" presStyleCnt="7" custScaleX="140080" custLinFactNeighborX="362" custLinFactNeighborY="191">
        <dgm:presLayoutVars>
          <dgm:bulletEnabled val="1"/>
        </dgm:presLayoutVars>
      </dgm:prSet>
      <dgm:spPr/>
    </dgm:pt>
  </dgm:ptLst>
  <dgm:cxnLst>
    <dgm:cxn modelId="{D6261B01-412D-4566-9592-BE8B89191154}" type="presOf" srcId="{60DA3D2E-0407-4D05-B3BF-E867E6758E40}" destId="{44D12A63-D9CE-4A8B-8117-E4B29C38393F}" srcOrd="0" destOrd="0" presId="urn:microsoft.com/office/officeart/2005/8/layout/vList3"/>
    <dgm:cxn modelId="{8435AE2B-88DD-4ABD-A915-FAF00EBBF64F}" srcId="{2725C43E-D46A-4AA4-938C-6E3AD7B3499D}" destId="{777C14A0-C489-4E4E-904F-29304A1547F0}" srcOrd="5" destOrd="0" parTransId="{A2F4122C-13A2-4048-BD85-7CF294BCCCF0}" sibTransId="{29A9FC10-8BB6-42EF-AA9C-DF208805DDF1}"/>
    <dgm:cxn modelId="{F413BF35-B592-460E-A66F-864C1D4B88EF}" type="presOf" srcId="{45674781-D52B-4F7D-BF15-FB181FE12E10}" destId="{F8F19640-232B-4AEA-8E29-5382952ED36F}" srcOrd="0" destOrd="0" presId="urn:microsoft.com/office/officeart/2005/8/layout/vList3"/>
    <dgm:cxn modelId="{D036C738-1848-4C2E-A4AC-E06C5816A1B2}" type="presOf" srcId="{E7A1EAA9-CA63-44C1-9278-00B818F4ECAB}" destId="{790ABE14-F0E1-497D-9BA4-625FF5E38D48}" srcOrd="0" destOrd="0" presId="urn:microsoft.com/office/officeart/2005/8/layout/vList3"/>
    <dgm:cxn modelId="{E61D7F41-61D7-4D1E-8C32-AB40DF14A2A5}" srcId="{2725C43E-D46A-4AA4-938C-6E3AD7B3499D}" destId="{60DA3D2E-0407-4D05-B3BF-E867E6758E40}" srcOrd="0" destOrd="0" parTransId="{1D81812D-22F9-4968-9BA3-72E45852EA1B}" sibTransId="{9C9FE9B0-91F9-44FE-8671-906B2991EA78}"/>
    <dgm:cxn modelId="{9B5A2B47-22E0-4381-BD21-9D5BD2AFF91B}" srcId="{2725C43E-D46A-4AA4-938C-6E3AD7B3499D}" destId="{45674781-D52B-4F7D-BF15-FB181FE12E10}" srcOrd="6" destOrd="0" parTransId="{1DD27E02-7D43-4470-8642-7C94C3159AAB}" sibTransId="{52227C6C-50F0-40DF-8613-8E1B9E279133}"/>
    <dgm:cxn modelId="{AED76348-63A9-418C-9D23-8499AAF3AB7B}" type="presOf" srcId="{2725C43E-D46A-4AA4-938C-6E3AD7B3499D}" destId="{063EB597-5F2C-4941-BFBE-FC8861099DD9}" srcOrd="0" destOrd="0" presId="urn:microsoft.com/office/officeart/2005/8/layout/vList3"/>
    <dgm:cxn modelId="{A857E46E-C4F5-4D8A-942A-3CBDB1E92E29}" type="presOf" srcId="{9E9DF589-9236-40F6-B596-73C1E58D487E}" destId="{5AA9D451-1E01-43D1-8D03-75D48E14DB4D}" srcOrd="0" destOrd="0" presId="urn:microsoft.com/office/officeart/2005/8/layout/vList3"/>
    <dgm:cxn modelId="{0BD20050-9EBE-42D6-AB6A-11579069ED0D}" type="presOf" srcId="{07CBB7B5-2991-4380-811E-80DEBF698F06}" destId="{AC7C8195-9864-4FCA-80E0-3D3CF3CF1771}" srcOrd="0" destOrd="0" presId="urn:microsoft.com/office/officeart/2005/8/layout/vList3"/>
    <dgm:cxn modelId="{303DF687-2963-4A84-8378-C2A6091D37B5}" srcId="{2725C43E-D46A-4AA4-938C-6E3AD7B3499D}" destId="{E7A1EAA9-CA63-44C1-9278-00B818F4ECAB}" srcOrd="4" destOrd="0" parTransId="{F9CF5A0D-68EA-432B-A802-67A0D11383F7}" sibTransId="{91DE3010-C24F-4B7F-852D-21CD0B2FE908}"/>
    <dgm:cxn modelId="{1BE5399A-4D72-43AE-9BB2-38F02E23D458}" srcId="{2725C43E-D46A-4AA4-938C-6E3AD7B3499D}" destId="{07CBB7B5-2991-4380-811E-80DEBF698F06}" srcOrd="1" destOrd="0" parTransId="{003B27F8-81AA-41E2-B7FD-55A868B6094E}" sibTransId="{BB9E2F0D-A854-4D60-9F1B-FDDD97678116}"/>
    <dgm:cxn modelId="{D9B3989F-6E6C-4E57-94E7-E79A94A0CD63}" srcId="{2725C43E-D46A-4AA4-938C-6E3AD7B3499D}" destId="{9E9DF589-9236-40F6-B596-73C1E58D487E}" srcOrd="3" destOrd="0" parTransId="{86AD0969-D4DC-43BA-B6CF-A2E51D41FC56}" sibTransId="{488E4D87-2BDF-4B06-85D1-A043985BA5EB}"/>
    <dgm:cxn modelId="{27FA54C1-37A8-48B6-8CAD-21A697521200}" srcId="{2725C43E-D46A-4AA4-938C-6E3AD7B3499D}" destId="{CEC16BDC-62E7-4BCF-B764-0912E6A7C121}" srcOrd="2" destOrd="0" parTransId="{3E730D19-EDFE-424B-9A07-ADC935A0A3FD}" sibTransId="{2AB429D7-34F9-4F19-A73D-E6CB9CEDC3B8}"/>
    <dgm:cxn modelId="{5CBBA6E8-7D2B-49A4-BD31-E4378B9745DC}" type="presOf" srcId="{CEC16BDC-62E7-4BCF-B764-0912E6A7C121}" destId="{76791109-18C7-4C47-BA3F-9CD53659D897}" srcOrd="0" destOrd="0" presId="urn:microsoft.com/office/officeart/2005/8/layout/vList3"/>
    <dgm:cxn modelId="{BCDEF1FF-E2EF-453C-AA7A-B1B3AB5660DD}" type="presOf" srcId="{777C14A0-C489-4E4E-904F-29304A1547F0}" destId="{E5E18424-483D-4746-8338-25CFEDC2DBC3}" srcOrd="0" destOrd="0" presId="urn:microsoft.com/office/officeart/2005/8/layout/vList3"/>
    <dgm:cxn modelId="{3CDF82E3-7B65-4DDB-9782-AF389BAC05C2}" type="presParOf" srcId="{063EB597-5F2C-4941-BFBE-FC8861099DD9}" destId="{A7C63050-A170-45D9-8E55-E3703AAC6764}" srcOrd="0" destOrd="0" presId="urn:microsoft.com/office/officeart/2005/8/layout/vList3"/>
    <dgm:cxn modelId="{27C8EBA7-E0F0-4A50-B458-9D0C94EC0770}" type="presParOf" srcId="{A7C63050-A170-45D9-8E55-E3703AAC6764}" destId="{5BF90427-FC8C-4B05-9306-247184566A81}" srcOrd="0" destOrd="0" presId="urn:microsoft.com/office/officeart/2005/8/layout/vList3"/>
    <dgm:cxn modelId="{B14F5061-6D3F-4E75-A760-82D4E351A955}" type="presParOf" srcId="{A7C63050-A170-45D9-8E55-E3703AAC6764}" destId="{44D12A63-D9CE-4A8B-8117-E4B29C38393F}" srcOrd="1" destOrd="0" presId="urn:microsoft.com/office/officeart/2005/8/layout/vList3"/>
    <dgm:cxn modelId="{F791BA88-4499-4EA5-BA34-FA0AD609F878}" type="presParOf" srcId="{063EB597-5F2C-4941-BFBE-FC8861099DD9}" destId="{82E8ED19-2FCE-42E7-8E20-C9F8BA70194A}" srcOrd="1" destOrd="0" presId="urn:microsoft.com/office/officeart/2005/8/layout/vList3"/>
    <dgm:cxn modelId="{E9B1A813-9660-4D07-96E4-05C4F1E0E6B7}" type="presParOf" srcId="{063EB597-5F2C-4941-BFBE-FC8861099DD9}" destId="{A1D93E64-0799-4817-9DD6-C89B4FBFD44D}" srcOrd="2" destOrd="0" presId="urn:microsoft.com/office/officeart/2005/8/layout/vList3"/>
    <dgm:cxn modelId="{41D50031-1B6E-4EA2-BB68-0CB9628A4B06}" type="presParOf" srcId="{A1D93E64-0799-4817-9DD6-C89B4FBFD44D}" destId="{317BB84B-8FF4-4BCA-8CE1-2429BE50F69F}" srcOrd="0" destOrd="0" presId="urn:microsoft.com/office/officeart/2005/8/layout/vList3"/>
    <dgm:cxn modelId="{B4636D4C-C370-4725-AF51-7747A8A48133}" type="presParOf" srcId="{A1D93E64-0799-4817-9DD6-C89B4FBFD44D}" destId="{AC7C8195-9864-4FCA-80E0-3D3CF3CF1771}" srcOrd="1" destOrd="0" presId="urn:microsoft.com/office/officeart/2005/8/layout/vList3"/>
    <dgm:cxn modelId="{CDA85600-C4D7-4BF0-89B5-03942715B0EA}" type="presParOf" srcId="{063EB597-5F2C-4941-BFBE-FC8861099DD9}" destId="{F3CFFE3A-5606-4B34-AF7F-68D8FCC59214}" srcOrd="3" destOrd="0" presId="urn:microsoft.com/office/officeart/2005/8/layout/vList3"/>
    <dgm:cxn modelId="{13EBB719-D919-4533-9B68-D55D9CEC5B94}" type="presParOf" srcId="{063EB597-5F2C-4941-BFBE-FC8861099DD9}" destId="{76C6A2BB-F732-43F0-88BC-46C595AD8F36}" srcOrd="4" destOrd="0" presId="urn:microsoft.com/office/officeart/2005/8/layout/vList3"/>
    <dgm:cxn modelId="{485BEA3C-D1CD-472F-912F-5AE05747A795}" type="presParOf" srcId="{76C6A2BB-F732-43F0-88BC-46C595AD8F36}" destId="{59BDBA49-FA5F-4C8A-8F22-FD05855D172D}" srcOrd="0" destOrd="0" presId="urn:microsoft.com/office/officeart/2005/8/layout/vList3"/>
    <dgm:cxn modelId="{AA1F2671-D016-43C7-9AA2-01210238751D}" type="presParOf" srcId="{76C6A2BB-F732-43F0-88BC-46C595AD8F36}" destId="{76791109-18C7-4C47-BA3F-9CD53659D897}" srcOrd="1" destOrd="0" presId="urn:microsoft.com/office/officeart/2005/8/layout/vList3"/>
    <dgm:cxn modelId="{2CCD4EA3-477A-43ED-82DE-0550F7A10685}" type="presParOf" srcId="{063EB597-5F2C-4941-BFBE-FC8861099DD9}" destId="{F7ADA32B-8DC7-4EFF-97B3-3BB6D38C0748}" srcOrd="5" destOrd="0" presId="urn:microsoft.com/office/officeart/2005/8/layout/vList3"/>
    <dgm:cxn modelId="{10508C4B-1029-4CD5-940D-BEBD37812B66}" type="presParOf" srcId="{063EB597-5F2C-4941-BFBE-FC8861099DD9}" destId="{0BCFD0B9-AD54-4CE6-B93F-44DF3F33C761}" srcOrd="6" destOrd="0" presId="urn:microsoft.com/office/officeart/2005/8/layout/vList3"/>
    <dgm:cxn modelId="{D4C535BB-5230-42C6-B07C-CB34EB5A6EC7}" type="presParOf" srcId="{0BCFD0B9-AD54-4CE6-B93F-44DF3F33C761}" destId="{AEC59820-CF39-49B8-85B3-E5ADEA27A65D}" srcOrd="0" destOrd="0" presId="urn:microsoft.com/office/officeart/2005/8/layout/vList3"/>
    <dgm:cxn modelId="{049F0F22-4B18-4A82-B391-6663AB66AE5A}" type="presParOf" srcId="{0BCFD0B9-AD54-4CE6-B93F-44DF3F33C761}" destId="{5AA9D451-1E01-43D1-8D03-75D48E14DB4D}" srcOrd="1" destOrd="0" presId="urn:microsoft.com/office/officeart/2005/8/layout/vList3"/>
    <dgm:cxn modelId="{17156BE6-6DB0-4D75-A6A5-BC8762486F9E}" type="presParOf" srcId="{063EB597-5F2C-4941-BFBE-FC8861099DD9}" destId="{61D62D7E-D0D6-4C53-BA64-DCFD68AB7F37}" srcOrd="7" destOrd="0" presId="urn:microsoft.com/office/officeart/2005/8/layout/vList3"/>
    <dgm:cxn modelId="{1A567DBC-D039-4F11-A3AC-5AC4C20B17BE}" type="presParOf" srcId="{063EB597-5F2C-4941-BFBE-FC8861099DD9}" destId="{D7A782F7-A43D-4349-A9CE-D091A0C11A03}" srcOrd="8" destOrd="0" presId="urn:microsoft.com/office/officeart/2005/8/layout/vList3"/>
    <dgm:cxn modelId="{42F26760-D79A-40BA-8919-C2A179A1049F}" type="presParOf" srcId="{D7A782F7-A43D-4349-A9CE-D091A0C11A03}" destId="{E4B76F9F-10C3-4DE7-A757-DEED6D3BAAC6}" srcOrd="0" destOrd="0" presId="urn:microsoft.com/office/officeart/2005/8/layout/vList3"/>
    <dgm:cxn modelId="{2B2EA591-9F4D-4F60-9D5E-D720CFA621B3}" type="presParOf" srcId="{D7A782F7-A43D-4349-A9CE-D091A0C11A03}" destId="{790ABE14-F0E1-497D-9BA4-625FF5E38D48}" srcOrd="1" destOrd="0" presId="urn:microsoft.com/office/officeart/2005/8/layout/vList3"/>
    <dgm:cxn modelId="{72C09BB8-B1C4-4C61-999C-D3DCFF793FD6}" type="presParOf" srcId="{063EB597-5F2C-4941-BFBE-FC8861099DD9}" destId="{07283218-1F69-48DD-8EB0-109D42200FB7}" srcOrd="9" destOrd="0" presId="urn:microsoft.com/office/officeart/2005/8/layout/vList3"/>
    <dgm:cxn modelId="{271D0EFC-7FD7-4839-90C8-380B7F4C28CF}" type="presParOf" srcId="{063EB597-5F2C-4941-BFBE-FC8861099DD9}" destId="{F4B0DAE6-AB4D-4B1B-BEAF-36F1F39939F0}" srcOrd="10" destOrd="0" presId="urn:microsoft.com/office/officeart/2005/8/layout/vList3"/>
    <dgm:cxn modelId="{6B832872-211D-41CA-83F6-91A2F8264901}" type="presParOf" srcId="{F4B0DAE6-AB4D-4B1B-BEAF-36F1F39939F0}" destId="{27AB9054-3AA4-47A9-8EA6-3DAAF6C66899}" srcOrd="0" destOrd="0" presId="urn:microsoft.com/office/officeart/2005/8/layout/vList3"/>
    <dgm:cxn modelId="{1798DD22-BA09-42DF-9DBD-7CC5D15B6C5D}" type="presParOf" srcId="{F4B0DAE6-AB4D-4B1B-BEAF-36F1F39939F0}" destId="{E5E18424-483D-4746-8338-25CFEDC2DBC3}" srcOrd="1" destOrd="0" presId="urn:microsoft.com/office/officeart/2005/8/layout/vList3"/>
    <dgm:cxn modelId="{A8CCBEF4-98F9-4CED-996E-709182E4D470}" type="presParOf" srcId="{063EB597-5F2C-4941-BFBE-FC8861099DD9}" destId="{6CC26260-2793-49A8-818E-9D72B5B95225}" srcOrd="11" destOrd="0" presId="urn:microsoft.com/office/officeart/2005/8/layout/vList3"/>
    <dgm:cxn modelId="{4C046E8A-0BC1-476B-97E2-1A3EF42BF96B}" type="presParOf" srcId="{063EB597-5F2C-4941-BFBE-FC8861099DD9}" destId="{309E691B-3FA5-4D4C-BD18-C62823B2410D}" srcOrd="12" destOrd="0" presId="urn:microsoft.com/office/officeart/2005/8/layout/vList3"/>
    <dgm:cxn modelId="{4BDEAA90-7F42-434D-A63D-4566868E0F34}" type="presParOf" srcId="{309E691B-3FA5-4D4C-BD18-C62823B2410D}" destId="{4EE45FE7-4CCE-4DE3-A5F9-36242A5D85F1}" srcOrd="0" destOrd="0" presId="urn:microsoft.com/office/officeart/2005/8/layout/vList3"/>
    <dgm:cxn modelId="{5C813A95-8B1B-42F9-AED1-C8B0DBF46E5D}" type="presParOf" srcId="{309E691B-3FA5-4D4C-BD18-C62823B2410D}" destId="{F8F19640-232B-4AEA-8E29-5382952ED36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54D1B-A45C-4414-9018-4BEB14346819}"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de-DE"/>
        </a:p>
      </dgm:t>
    </dgm:pt>
    <dgm:pt modelId="{CDCF9C21-8FF8-4841-83E1-714A860A1D57}">
      <dgm:prSet phldrT="[Text]"/>
      <dgm:spPr>
        <a:solidFill>
          <a:srgbClr val="FF9900"/>
        </a:solidFill>
        <a:ln>
          <a:noFill/>
        </a:ln>
      </dgm:spPr>
      <dgm:t>
        <a:bodyPr/>
        <a:lstStyle/>
        <a:p>
          <a:pPr algn="ctr"/>
          <a:r>
            <a:rPr lang="de-DE" dirty="0">
              <a:latin typeface="Myriad Pro" panose="020B0503030403020204" pitchFamily="34" charset="0"/>
            </a:rPr>
            <a:t>Gesetzliche Grundlagen:</a:t>
          </a:r>
        </a:p>
      </dgm:t>
    </dgm:pt>
    <dgm:pt modelId="{4AC9BEE6-5D3A-435D-86C0-528035B667B1}" type="parTrans" cxnId="{461F2B90-DBEA-4D56-8D3F-F8DDF5D444A7}">
      <dgm:prSet/>
      <dgm:spPr/>
      <dgm:t>
        <a:bodyPr/>
        <a:lstStyle/>
        <a:p>
          <a:pPr algn="l"/>
          <a:endParaRPr lang="de-DE"/>
        </a:p>
      </dgm:t>
    </dgm:pt>
    <dgm:pt modelId="{6541245D-5BEE-4943-BD03-5B10C32255E1}" type="sibTrans" cxnId="{461F2B90-DBEA-4D56-8D3F-F8DDF5D444A7}">
      <dgm:prSet/>
      <dgm:spPr/>
      <dgm:t>
        <a:bodyPr/>
        <a:lstStyle/>
        <a:p>
          <a:pPr algn="l"/>
          <a:endParaRPr lang="de-DE"/>
        </a:p>
      </dgm:t>
    </dgm:pt>
    <dgm:pt modelId="{E9366AB4-928C-4AA3-98DF-BEAE6E57CA69}">
      <dgm:prSet phldrT="[Text]"/>
      <dgm:spPr/>
      <dgm:t>
        <a:bodyPr/>
        <a:lstStyle/>
        <a:p>
          <a:pPr algn="l"/>
          <a:r>
            <a:rPr lang="de-DE" dirty="0">
              <a:solidFill>
                <a:srgbClr val="002F56"/>
              </a:solidFill>
              <a:latin typeface="Myriad Pro" panose="020B0503030403020204" pitchFamily="34" charset="0"/>
            </a:rPr>
            <a:t>Im Strafgesetzbuch (StGB) zum Thema sexueller Missbrauch bei Minderjährigen sowie bei hilfebedürftigen Erwachsenen</a:t>
          </a:r>
        </a:p>
      </dgm:t>
    </dgm:pt>
    <dgm:pt modelId="{AD78AAA9-5B33-4FDA-8449-53138C352798}" type="parTrans" cxnId="{81896889-2E27-45DD-959C-17BDD83DD2AB}">
      <dgm:prSet/>
      <dgm:spPr/>
      <dgm:t>
        <a:bodyPr/>
        <a:lstStyle/>
        <a:p>
          <a:pPr algn="l"/>
          <a:endParaRPr lang="de-DE"/>
        </a:p>
      </dgm:t>
    </dgm:pt>
    <dgm:pt modelId="{DEABE8DF-66F2-43D8-8532-409366219F21}" type="sibTrans" cxnId="{81896889-2E27-45DD-959C-17BDD83DD2AB}">
      <dgm:prSet/>
      <dgm:spPr/>
      <dgm:t>
        <a:bodyPr/>
        <a:lstStyle/>
        <a:p>
          <a:pPr algn="l"/>
          <a:endParaRPr lang="de-DE"/>
        </a:p>
      </dgm:t>
    </dgm:pt>
    <dgm:pt modelId="{968BA700-47F1-424E-9AD0-3343E01D6973}">
      <dgm:prSet phldrT="[Text]"/>
      <dgm:spPr>
        <a:solidFill>
          <a:srgbClr val="FF9900"/>
        </a:solidFill>
        <a:ln>
          <a:noFill/>
        </a:ln>
      </dgm:spPr>
      <dgm:t>
        <a:bodyPr/>
        <a:lstStyle/>
        <a:p>
          <a:pPr algn="ctr"/>
          <a:r>
            <a:rPr lang="de-DE" dirty="0">
              <a:latin typeface="Myriad Pro" panose="020B0503030403020204" pitchFamily="34" charset="0"/>
            </a:rPr>
            <a:t>Bistum Trier</a:t>
          </a:r>
          <a:r>
            <a:rPr lang="de-DE" dirty="0"/>
            <a:t>:</a:t>
          </a:r>
        </a:p>
      </dgm:t>
    </dgm:pt>
    <dgm:pt modelId="{AE19DC36-020B-40F3-B6C1-DEFA0F5331BA}" type="parTrans" cxnId="{DB725D30-5961-4809-8F51-5B474C26CE81}">
      <dgm:prSet/>
      <dgm:spPr/>
      <dgm:t>
        <a:bodyPr/>
        <a:lstStyle/>
        <a:p>
          <a:pPr algn="l"/>
          <a:endParaRPr lang="de-DE"/>
        </a:p>
      </dgm:t>
    </dgm:pt>
    <dgm:pt modelId="{73615AC6-383C-431C-809F-14AD7340E891}" type="sibTrans" cxnId="{DB725D30-5961-4809-8F51-5B474C26CE81}">
      <dgm:prSet/>
      <dgm:spPr/>
      <dgm:t>
        <a:bodyPr/>
        <a:lstStyle/>
        <a:p>
          <a:pPr algn="l"/>
          <a:endParaRPr lang="de-DE"/>
        </a:p>
      </dgm:t>
    </dgm:pt>
    <dgm:pt modelId="{832CFFAB-040D-46A4-ABE4-C8EEA56EB355}">
      <dgm:prSet phldrT="[Text]"/>
      <dgm:spPr/>
      <dgm:t>
        <a:bodyPr/>
        <a:lstStyle/>
        <a:p>
          <a:pPr algn="l"/>
          <a:r>
            <a:rPr lang="de-DE" dirty="0">
              <a:solidFill>
                <a:srgbClr val="002F56"/>
              </a:solidFill>
              <a:latin typeface="Myriad Pro" panose="020B0503030403020204" pitchFamily="34" charset="0"/>
            </a:rPr>
            <a:t>Rahmenordnung Prävention</a:t>
          </a:r>
        </a:p>
      </dgm:t>
    </dgm:pt>
    <dgm:pt modelId="{2D953D3B-C8D0-44E9-8C0E-56B757C2387D}" type="parTrans" cxnId="{451B03B7-DF42-4493-8485-1CD4170C5370}">
      <dgm:prSet/>
      <dgm:spPr/>
      <dgm:t>
        <a:bodyPr/>
        <a:lstStyle/>
        <a:p>
          <a:pPr algn="l"/>
          <a:endParaRPr lang="de-DE"/>
        </a:p>
      </dgm:t>
    </dgm:pt>
    <dgm:pt modelId="{28829C2F-DD70-4937-A6AD-CFB0596D6945}" type="sibTrans" cxnId="{451B03B7-DF42-4493-8485-1CD4170C5370}">
      <dgm:prSet/>
      <dgm:spPr/>
      <dgm:t>
        <a:bodyPr/>
        <a:lstStyle/>
        <a:p>
          <a:pPr algn="l"/>
          <a:endParaRPr lang="de-DE"/>
        </a:p>
      </dgm:t>
    </dgm:pt>
    <dgm:pt modelId="{5CDA0A94-4075-449A-AABE-BE55D8497991}">
      <dgm:prSet phldrT="[Text]"/>
      <dgm:spPr/>
      <dgm:t>
        <a:bodyPr/>
        <a:lstStyle/>
        <a:p>
          <a:pPr algn="l"/>
          <a:r>
            <a:rPr lang="de-DE" dirty="0">
              <a:solidFill>
                <a:srgbClr val="002F56"/>
              </a:solidFill>
              <a:latin typeface="Myriad Pro" panose="020B0503030403020204" pitchFamily="34" charset="0"/>
            </a:rPr>
            <a:t>Ordnung für den Umgang mit sexuellem Missbrauch Minderjähriger und schutz- oder hilfebedürftiger Erwachsener durch Kleriker und sonstige Beschäftigte im kirchlichen Dienst</a:t>
          </a:r>
        </a:p>
      </dgm:t>
    </dgm:pt>
    <dgm:pt modelId="{11EA09F2-018F-4193-B9B8-984B399218DD}" type="parTrans" cxnId="{293EFBD2-6707-4937-8AA9-CDF31849FB9B}">
      <dgm:prSet/>
      <dgm:spPr/>
      <dgm:t>
        <a:bodyPr/>
        <a:lstStyle/>
        <a:p>
          <a:pPr algn="l"/>
          <a:endParaRPr lang="de-DE"/>
        </a:p>
      </dgm:t>
    </dgm:pt>
    <dgm:pt modelId="{EFCB6841-7EB3-4E5F-9A83-F08CC9F6AB0A}" type="sibTrans" cxnId="{293EFBD2-6707-4937-8AA9-CDF31849FB9B}">
      <dgm:prSet/>
      <dgm:spPr/>
      <dgm:t>
        <a:bodyPr/>
        <a:lstStyle/>
        <a:p>
          <a:pPr algn="l"/>
          <a:endParaRPr lang="de-DE"/>
        </a:p>
      </dgm:t>
    </dgm:pt>
    <dgm:pt modelId="{A02906AC-344A-4736-9E26-598F8C72A069}">
      <dgm:prSet phldrT="[Text]"/>
      <dgm:spPr/>
      <dgm:t>
        <a:bodyPr/>
        <a:lstStyle/>
        <a:p>
          <a:pPr algn="l"/>
          <a:endParaRPr lang="de-DE" dirty="0">
            <a:solidFill>
              <a:srgbClr val="002F56"/>
            </a:solidFill>
          </a:endParaRPr>
        </a:p>
      </dgm:t>
    </dgm:pt>
    <dgm:pt modelId="{6FD4E6EE-A61B-43CB-A67E-03DC6960E42A}" type="parTrans" cxnId="{2E79B0A4-975D-47E9-9D96-523C284D6A61}">
      <dgm:prSet/>
      <dgm:spPr/>
      <dgm:t>
        <a:bodyPr/>
        <a:lstStyle/>
        <a:p>
          <a:endParaRPr lang="de-DE"/>
        </a:p>
      </dgm:t>
    </dgm:pt>
    <dgm:pt modelId="{B0D954A2-FB06-43CD-9E28-4A800D6A1B67}" type="sibTrans" cxnId="{2E79B0A4-975D-47E9-9D96-523C284D6A61}">
      <dgm:prSet/>
      <dgm:spPr/>
      <dgm:t>
        <a:bodyPr/>
        <a:lstStyle/>
        <a:p>
          <a:endParaRPr lang="de-DE"/>
        </a:p>
      </dgm:t>
    </dgm:pt>
    <dgm:pt modelId="{F583CA22-AF91-4717-9593-A032F32D9C3C}">
      <dgm:prSet phldrT="[Text]"/>
      <dgm:spPr/>
      <dgm:t>
        <a:bodyPr/>
        <a:lstStyle/>
        <a:p>
          <a:pPr algn="l"/>
          <a:r>
            <a:rPr lang="de-DE" dirty="0">
              <a:solidFill>
                <a:srgbClr val="002F56"/>
              </a:solidFill>
              <a:latin typeface="Myriad Pro" panose="020B0503030403020204" pitchFamily="34" charset="0"/>
            </a:rPr>
            <a:t>Ausführungsbestimmungen</a:t>
          </a:r>
        </a:p>
      </dgm:t>
    </dgm:pt>
    <dgm:pt modelId="{C2E1767E-30E0-4BF5-B244-1A7503DAB59B}" type="parTrans" cxnId="{315DF990-7FED-409A-8DB9-E157FF41CF98}">
      <dgm:prSet/>
      <dgm:spPr/>
      <dgm:t>
        <a:bodyPr/>
        <a:lstStyle/>
        <a:p>
          <a:endParaRPr lang="de-DE"/>
        </a:p>
      </dgm:t>
    </dgm:pt>
    <dgm:pt modelId="{A6BF721E-238B-4DB0-BDF6-E6023F4F673A}" type="sibTrans" cxnId="{315DF990-7FED-409A-8DB9-E157FF41CF98}">
      <dgm:prSet/>
      <dgm:spPr/>
      <dgm:t>
        <a:bodyPr/>
        <a:lstStyle/>
        <a:p>
          <a:endParaRPr lang="de-DE"/>
        </a:p>
      </dgm:t>
    </dgm:pt>
    <dgm:pt modelId="{95DE5D94-1061-43F0-BD99-6036A45E8390}" type="pres">
      <dgm:prSet presAssocID="{37254D1B-A45C-4414-9018-4BEB14346819}" presName="Name0" presStyleCnt="0">
        <dgm:presLayoutVars>
          <dgm:dir/>
          <dgm:animLvl val="lvl"/>
          <dgm:resizeHandles val="exact"/>
        </dgm:presLayoutVars>
      </dgm:prSet>
      <dgm:spPr/>
    </dgm:pt>
    <dgm:pt modelId="{62163ABD-34CB-4C81-AE32-404CC7EC9BF4}" type="pres">
      <dgm:prSet presAssocID="{CDCF9C21-8FF8-4841-83E1-714A860A1D57}" presName="composite" presStyleCnt="0"/>
      <dgm:spPr/>
    </dgm:pt>
    <dgm:pt modelId="{F2D60356-9343-4AA1-918F-2F9004A077C6}" type="pres">
      <dgm:prSet presAssocID="{CDCF9C21-8FF8-4841-83E1-714A860A1D57}" presName="parTx" presStyleLbl="alignNode1" presStyleIdx="0" presStyleCnt="2">
        <dgm:presLayoutVars>
          <dgm:chMax val="0"/>
          <dgm:chPref val="0"/>
          <dgm:bulletEnabled val="1"/>
        </dgm:presLayoutVars>
      </dgm:prSet>
      <dgm:spPr>
        <a:prstGeom prst="roundRect">
          <a:avLst/>
        </a:prstGeom>
      </dgm:spPr>
    </dgm:pt>
    <dgm:pt modelId="{8CC5B591-F3F8-46B6-9E8D-328C9718E21B}" type="pres">
      <dgm:prSet presAssocID="{CDCF9C21-8FF8-4841-83E1-714A860A1D57}" presName="desTx" presStyleLbl="alignAccFollowNode1" presStyleIdx="0" presStyleCnt="2">
        <dgm:presLayoutVars>
          <dgm:bulletEnabled val="1"/>
        </dgm:presLayoutVars>
      </dgm:prSet>
      <dgm:spPr>
        <a:prstGeom prst="rect">
          <a:avLst/>
        </a:prstGeom>
      </dgm:spPr>
    </dgm:pt>
    <dgm:pt modelId="{63440AE2-9676-4F54-AB24-B53E2394107B}" type="pres">
      <dgm:prSet presAssocID="{6541245D-5BEE-4943-BD03-5B10C32255E1}" presName="space" presStyleCnt="0"/>
      <dgm:spPr/>
    </dgm:pt>
    <dgm:pt modelId="{F9B42351-1353-4E89-8A86-D64041A8D320}" type="pres">
      <dgm:prSet presAssocID="{968BA700-47F1-424E-9AD0-3343E01D6973}" presName="composite" presStyleCnt="0"/>
      <dgm:spPr/>
    </dgm:pt>
    <dgm:pt modelId="{54E2911F-614B-4185-92E5-529F9FD5DFA1}" type="pres">
      <dgm:prSet presAssocID="{968BA700-47F1-424E-9AD0-3343E01D6973}" presName="parTx" presStyleLbl="alignNode1" presStyleIdx="1" presStyleCnt="2">
        <dgm:presLayoutVars>
          <dgm:chMax val="0"/>
          <dgm:chPref val="0"/>
          <dgm:bulletEnabled val="1"/>
        </dgm:presLayoutVars>
      </dgm:prSet>
      <dgm:spPr>
        <a:prstGeom prst="roundRect">
          <a:avLst/>
        </a:prstGeom>
      </dgm:spPr>
    </dgm:pt>
    <dgm:pt modelId="{9751D93B-354C-40F7-8E76-D54FEA31482E}" type="pres">
      <dgm:prSet presAssocID="{968BA700-47F1-424E-9AD0-3343E01D6973}" presName="desTx" presStyleLbl="alignAccFollowNode1" presStyleIdx="1" presStyleCnt="2">
        <dgm:presLayoutVars>
          <dgm:bulletEnabled val="1"/>
        </dgm:presLayoutVars>
      </dgm:prSet>
      <dgm:spPr/>
    </dgm:pt>
  </dgm:ptLst>
  <dgm:cxnLst>
    <dgm:cxn modelId="{DB725D30-5961-4809-8F51-5B474C26CE81}" srcId="{37254D1B-A45C-4414-9018-4BEB14346819}" destId="{968BA700-47F1-424E-9AD0-3343E01D6973}" srcOrd="1" destOrd="0" parTransId="{AE19DC36-020B-40F3-B6C1-DEFA0F5331BA}" sibTransId="{73615AC6-383C-431C-809F-14AD7340E891}"/>
    <dgm:cxn modelId="{39CCE032-40CA-4326-9B78-682E7D0D62D2}" type="presOf" srcId="{832CFFAB-040D-46A4-ABE4-C8EEA56EB355}" destId="{9751D93B-354C-40F7-8E76-D54FEA31482E}" srcOrd="0" destOrd="0" presId="urn:microsoft.com/office/officeart/2005/8/layout/hList1"/>
    <dgm:cxn modelId="{D55C9337-45AA-4DD9-AE73-FEB9DBE1C402}" type="presOf" srcId="{A02906AC-344A-4736-9E26-598F8C72A069}" destId="{9751D93B-354C-40F7-8E76-D54FEA31482E}" srcOrd="0" destOrd="3" presId="urn:microsoft.com/office/officeart/2005/8/layout/hList1"/>
    <dgm:cxn modelId="{9E625C39-6F6C-49E2-8622-74BC9E099E82}" type="presOf" srcId="{F583CA22-AF91-4717-9593-A032F32D9C3C}" destId="{9751D93B-354C-40F7-8E76-D54FEA31482E}" srcOrd="0" destOrd="1" presId="urn:microsoft.com/office/officeart/2005/8/layout/hList1"/>
    <dgm:cxn modelId="{887D046D-1CE5-44C1-95D0-7F0F4FB8C2F4}" type="presOf" srcId="{968BA700-47F1-424E-9AD0-3343E01D6973}" destId="{54E2911F-614B-4185-92E5-529F9FD5DFA1}" srcOrd="0" destOrd="0" presId="urn:microsoft.com/office/officeart/2005/8/layout/hList1"/>
    <dgm:cxn modelId="{81896889-2E27-45DD-959C-17BDD83DD2AB}" srcId="{CDCF9C21-8FF8-4841-83E1-714A860A1D57}" destId="{E9366AB4-928C-4AA3-98DF-BEAE6E57CA69}" srcOrd="0" destOrd="0" parTransId="{AD78AAA9-5B33-4FDA-8449-53138C352798}" sibTransId="{DEABE8DF-66F2-43D8-8532-409366219F21}"/>
    <dgm:cxn modelId="{461F2B90-DBEA-4D56-8D3F-F8DDF5D444A7}" srcId="{37254D1B-A45C-4414-9018-4BEB14346819}" destId="{CDCF9C21-8FF8-4841-83E1-714A860A1D57}" srcOrd="0" destOrd="0" parTransId="{4AC9BEE6-5D3A-435D-86C0-528035B667B1}" sibTransId="{6541245D-5BEE-4943-BD03-5B10C32255E1}"/>
    <dgm:cxn modelId="{315DF990-7FED-409A-8DB9-E157FF41CF98}" srcId="{968BA700-47F1-424E-9AD0-3343E01D6973}" destId="{F583CA22-AF91-4717-9593-A032F32D9C3C}" srcOrd="1" destOrd="0" parTransId="{C2E1767E-30E0-4BF5-B244-1A7503DAB59B}" sibTransId="{A6BF721E-238B-4DB0-BDF6-E6023F4F673A}"/>
    <dgm:cxn modelId="{2C1ED791-D770-4F6E-ADEE-BFEBD1F26602}" type="presOf" srcId="{37254D1B-A45C-4414-9018-4BEB14346819}" destId="{95DE5D94-1061-43F0-BD99-6036A45E8390}" srcOrd="0" destOrd="0" presId="urn:microsoft.com/office/officeart/2005/8/layout/hList1"/>
    <dgm:cxn modelId="{269F97A1-4C1C-4998-B9E9-02C7125AB892}" type="presOf" srcId="{E9366AB4-928C-4AA3-98DF-BEAE6E57CA69}" destId="{8CC5B591-F3F8-46B6-9E8D-328C9718E21B}" srcOrd="0" destOrd="0" presId="urn:microsoft.com/office/officeart/2005/8/layout/hList1"/>
    <dgm:cxn modelId="{2E79B0A4-975D-47E9-9D96-523C284D6A61}" srcId="{968BA700-47F1-424E-9AD0-3343E01D6973}" destId="{A02906AC-344A-4736-9E26-598F8C72A069}" srcOrd="3" destOrd="0" parTransId="{6FD4E6EE-A61B-43CB-A67E-03DC6960E42A}" sibTransId="{B0D954A2-FB06-43CD-9E28-4A800D6A1B67}"/>
    <dgm:cxn modelId="{68B173B2-0618-4A5C-B749-6482D2B4E853}" type="presOf" srcId="{CDCF9C21-8FF8-4841-83E1-714A860A1D57}" destId="{F2D60356-9343-4AA1-918F-2F9004A077C6}" srcOrd="0" destOrd="0" presId="urn:microsoft.com/office/officeart/2005/8/layout/hList1"/>
    <dgm:cxn modelId="{451B03B7-DF42-4493-8485-1CD4170C5370}" srcId="{968BA700-47F1-424E-9AD0-3343E01D6973}" destId="{832CFFAB-040D-46A4-ABE4-C8EEA56EB355}" srcOrd="0" destOrd="0" parTransId="{2D953D3B-C8D0-44E9-8C0E-56B757C2387D}" sibTransId="{28829C2F-DD70-4937-A6AD-CFB0596D6945}"/>
    <dgm:cxn modelId="{A5A282C9-E02E-4BE8-9F1A-F0ADBD0E12AA}" type="presOf" srcId="{5CDA0A94-4075-449A-AABE-BE55D8497991}" destId="{9751D93B-354C-40F7-8E76-D54FEA31482E}" srcOrd="0" destOrd="2" presId="urn:microsoft.com/office/officeart/2005/8/layout/hList1"/>
    <dgm:cxn modelId="{293EFBD2-6707-4937-8AA9-CDF31849FB9B}" srcId="{968BA700-47F1-424E-9AD0-3343E01D6973}" destId="{5CDA0A94-4075-449A-AABE-BE55D8497991}" srcOrd="2" destOrd="0" parTransId="{11EA09F2-018F-4193-B9B8-984B399218DD}" sibTransId="{EFCB6841-7EB3-4E5F-9A83-F08CC9F6AB0A}"/>
    <dgm:cxn modelId="{91056CE5-F435-4769-8E52-E54952B569A0}" type="presParOf" srcId="{95DE5D94-1061-43F0-BD99-6036A45E8390}" destId="{62163ABD-34CB-4C81-AE32-404CC7EC9BF4}" srcOrd="0" destOrd="0" presId="urn:microsoft.com/office/officeart/2005/8/layout/hList1"/>
    <dgm:cxn modelId="{98441FBC-A5F2-4248-B8AA-935E2F38EF9F}" type="presParOf" srcId="{62163ABD-34CB-4C81-AE32-404CC7EC9BF4}" destId="{F2D60356-9343-4AA1-918F-2F9004A077C6}" srcOrd="0" destOrd="0" presId="urn:microsoft.com/office/officeart/2005/8/layout/hList1"/>
    <dgm:cxn modelId="{08BC912F-D3DC-44BD-993E-B4EEE17952B0}" type="presParOf" srcId="{62163ABD-34CB-4C81-AE32-404CC7EC9BF4}" destId="{8CC5B591-F3F8-46B6-9E8D-328C9718E21B}" srcOrd="1" destOrd="0" presId="urn:microsoft.com/office/officeart/2005/8/layout/hList1"/>
    <dgm:cxn modelId="{48DB3A32-5586-4416-93E7-5932ED341642}" type="presParOf" srcId="{95DE5D94-1061-43F0-BD99-6036A45E8390}" destId="{63440AE2-9676-4F54-AB24-B53E2394107B}" srcOrd="1" destOrd="0" presId="urn:microsoft.com/office/officeart/2005/8/layout/hList1"/>
    <dgm:cxn modelId="{5C171187-5D9B-45AD-ACFD-5CB157C26D9C}" type="presParOf" srcId="{95DE5D94-1061-43F0-BD99-6036A45E8390}" destId="{F9B42351-1353-4E89-8A86-D64041A8D320}" srcOrd="2" destOrd="0" presId="urn:microsoft.com/office/officeart/2005/8/layout/hList1"/>
    <dgm:cxn modelId="{ACA43686-FE91-4191-A93D-A8CCE07A3F12}" type="presParOf" srcId="{F9B42351-1353-4E89-8A86-D64041A8D320}" destId="{54E2911F-614B-4185-92E5-529F9FD5DFA1}" srcOrd="0" destOrd="0" presId="urn:microsoft.com/office/officeart/2005/8/layout/hList1"/>
    <dgm:cxn modelId="{27579764-29CE-42B9-8807-225A720AFBCC}" type="presParOf" srcId="{F9B42351-1353-4E89-8A86-D64041A8D320}" destId="{9751D93B-354C-40F7-8E76-D54FEA31482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725C43E-D46A-4AA4-938C-6E3AD7B3499D}" type="doc">
      <dgm:prSet loTypeId="urn:microsoft.com/office/officeart/2005/8/layout/list1" loCatId="list" qsTypeId="urn:microsoft.com/office/officeart/2005/8/quickstyle/simple1#4" qsCatId="simple" csTypeId="urn:microsoft.com/office/officeart/2005/8/colors/accent1_2#4" csCatId="accent1" phldr="1"/>
      <dgm:spPr/>
      <dgm:t>
        <a:bodyPr/>
        <a:lstStyle/>
        <a:p>
          <a:endParaRPr lang="de-DE"/>
        </a:p>
      </dgm:t>
    </dgm:pt>
    <dgm:pt modelId="{252FB73B-048B-4AE9-A67B-02FC4DAF69B0}">
      <dgm:prSet custT="1"/>
      <dgm:spPr>
        <a:solidFill>
          <a:srgbClr val="FFCC00"/>
        </a:solidFill>
        <a:ln>
          <a:solidFill>
            <a:srgbClr val="FFCC00"/>
          </a:solidFill>
        </a:ln>
      </dgm:spPr>
      <dgm:t>
        <a:bodyPr/>
        <a:lstStyle/>
        <a:p>
          <a:pPr rtl="0" eaLnBrk="1" latinLnBrk="0" hangingPunct="1">
            <a:buClrTx/>
            <a:buSzPts val="2400"/>
            <a:buFont typeface="Lucida Grande"/>
            <a:buNone/>
          </a:pPr>
          <a:r>
            <a:rPr lang="de-DE" sz="2400" b="1" kern="1200" dirty="0">
              <a:solidFill>
                <a:srgbClr val="002060"/>
              </a:solidFill>
              <a:latin typeface="+mn-lt"/>
              <a:ea typeface="+mn-ea"/>
              <a:cs typeface="+mn-cs"/>
            </a:rPr>
            <a:t>UN- Kinderrechtskonvention</a:t>
          </a:r>
        </a:p>
      </dgm:t>
    </dgm:pt>
    <dgm:pt modelId="{F8D19B3A-D4BC-4126-BB16-97AFB55EF544}" type="parTrans" cxnId="{02920634-A79D-44A9-9885-B691AE844DEE}">
      <dgm:prSet/>
      <dgm:spPr/>
      <dgm:t>
        <a:bodyPr/>
        <a:lstStyle/>
        <a:p>
          <a:endParaRPr lang="de-DE"/>
        </a:p>
      </dgm:t>
    </dgm:pt>
    <dgm:pt modelId="{1EDD84BD-4C51-4501-BEAD-E3FF06560225}" type="sibTrans" cxnId="{02920634-A79D-44A9-9885-B691AE844DEE}">
      <dgm:prSet/>
      <dgm:spPr/>
      <dgm:t>
        <a:bodyPr/>
        <a:lstStyle/>
        <a:p>
          <a:endParaRPr lang="de-DE"/>
        </a:p>
      </dgm:t>
    </dgm:pt>
    <dgm:pt modelId="{60DA3D2E-0407-4D05-B3BF-E867E6758E40}">
      <dgm:prSet custT="1"/>
      <dgm:spPr>
        <a:solidFill>
          <a:srgbClr val="FFCC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Bundeskinderschutzgesetz</a:t>
          </a:r>
        </a:p>
      </dgm:t>
    </dgm:pt>
    <dgm:pt modelId="{1D81812D-22F9-4968-9BA3-72E45852EA1B}" type="parTrans" cxnId="{E61D7F41-61D7-4D1E-8C32-AB40DF14A2A5}">
      <dgm:prSet/>
      <dgm:spPr/>
      <dgm:t>
        <a:bodyPr/>
        <a:lstStyle/>
        <a:p>
          <a:endParaRPr lang="de-DE"/>
        </a:p>
      </dgm:t>
    </dgm:pt>
    <dgm:pt modelId="{9C9FE9B0-91F9-44FE-8671-906B2991EA78}" type="sibTrans" cxnId="{E61D7F41-61D7-4D1E-8C32-AB40DF14A2A5}">
      <dgm:prSet/>
      <dgm:spPr/>
      <dgm:t>
        <a:bodyPr/>
        <a:lstStyle/>
        <a:p>
          <a:endParaRPr lang="de-DE"/>
        </a:p>
      </dgm:t>
    </dgm:pt>
    <dgm:pt modelId="{5FA686FB-FD5F-40EA-A244-B34EEFC3AF60}">
      <dgm:prSet custT="1"/>
      <dgm:spPr>
        <a:solidFill>
          <a:srgbClr val="FFCC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SGB VIII Kinder- und Jugendhilfe</a:t>
          </a:r>
        </a:p>
      </dgm:t>
    </dgm:pt>
    <dgm:pt modelId="{E4342866-5D02-487F-8FF7-388AA4A8D475}" type="parTrans" cxnId="{4805E8B5-AF9A-4D3E-BD33-2E45ADA2AECB}">
      <dgm:prSet/>
      <dgm:spPr/>
      <dgm:t>
        <a:bodyPr/>
        <a:lstStyle/>
        <a:p>
          <a:endParaRPr lang="de-DE"/>
        </a:p>
      </dgm:t>
    </dgm:pt>
    <dgm:pt modelId="{89F18830-D688-4011-A5DE-100F98FA4A58}" type="sibTrans" cxnId="{4805E8B5-AF9A-4D3E-BD33-2E45ADA2AECB}">
      <dgm:prSet/>
      <dgm:spPr/>
      <dgm:t>
        <a:bodyPr/>
        <a:lstStyle/>
        <a:p>
          <a:endParaRPr lang="de-DE"/>
        </a:p>
      </dgm:t>
    </dgm:pt>
    <dgm:pt modelId="{D9913457-3714-46DE-AA41-269D8812BF1C}">
      <dgm:prSet custT="1"/>
      <dgm:spPr>
        <a:solidFill>
          <a:srgbClr val="FFCC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Bei Straftaten: Strafverfolgung auf Grundlage des Strafgesetzbuches</a:t>
          </a:r>
        </a:p>
      </dgm:t>
    </dgm:pt>
    <dgm:pt modelId="{9C8256DE-7583-4A81-9ED0-502CD930F9F7}" type="parTrans" cxnId="{04DC1856-5FAC-4069-8D6F-6214332BAB3D}">
      <dgm:prSet/>
      <dgm:spPr/>
      <dgm:t>
        <a:bodyPr/>
        <a:lstStyle/>
        <a:p>
          <a:endParaRPr lang="de-DE"/>
        </a:p>
      </dgm:t>
    </dgm:pt>
    <dgm:pt modelId="{1E0FA59D-C1A8-4D40-85DE-DE508F9FA7C2}" type="sibTrans" cxnId="{04DC1856-5FAC-4069-8D6F-6214332BAB3D}">
      <dgm:prSet/>
      <dgm:spPr/>
      <dgm:t>
        <a:bodyPr/>
        <a:lstStyle/>
        <a:p>
          <a:endParaRPr lang="de-DE"/>
        </a:p>
      </dgm:t>
    </dgm:pt>
    <dgm:pt modelId="{7728E178-6D13-4FC0-98FC-1B7BCCF93236}" type="pres">
      <dgm:prSet presAssocID="{2725C43E-D46A-4AA4-938C-6E3AD7B3499D}" presName="linear" presStyleCnt="0">
        <dgm:presLayoutVars>
          <dgm:dir/>
          <dgm:animLvl val="lvl"/>
          <dgm:resizeHandles val="exact"/>
        </dgm:presLayoutVars>
      </dgm:prSet>
      <dgm:spPr/>
    </dgm:pt>
    <dgm:pt modelId="{927492CA-59CA-4195-B6A0-A4B84325DE97}" type="pres">
      <dgm:prSet presAssocID="{252FB73B-048B-4AE9-A67B-02FC4DAF69B0}" presName="parentLin" presStyleCnt="0"/>
      <dgm:spPr/>
    </dgm:pt>
    <dgm:pt modelId="{8EEE08CD-4E35-4A37-BFE9-3388658AA6A6}" type="pres">
      <dgm:prSet presAssocID="{252FB73B-048B-4AE9-A67B-02FC4DAF69B0}" presName="parentLeftMargin" presStyleLbl="node1" presStyleIdx="0" presStyleCnt="4"/>
      <dgm:spPr/>
    </dgm:pt>
    <dgm:pt modelId="{24062A2D-451B-499B-86A4-7142560E87F4}" type="pres">
      <dgm:prSet presAssocID="{252FB73B-048B-4AE9-A67B-02FC4DAF69B0}" presName="parentText" presStyleLbl="node1" presStyleIdx="0" presStyleCnt="4">
        <dgm:presLayoutVars>
          <dgm:chMax val="0"/>
          <dgm:bulletEnabled val="1"/>
        </dgm:presLayoutVars>
      </dgm:prSet>
      <dgm:spPr/>
    </dgm:pt>
    <dgm:pt modelId="{175DBAD9-F750-4D00-9F69-EAC147307AEE}" type="pres">
      <dgm:prSet presAssocID="{252FB73B-048B-4AE9-A67B-02FC4DAF69B0}" presName="negativeSpace" presStyleCnt="0"/>
      <dgm:spPr/>
    </dgm:pt>
    <dgm:pt modelId="{83966AA3-D383-43AB-A642-4D398CA88821}" type="pres">
      <dgm:prSet presAssocID="{252FB73B-048B-4AE9-A67B-02FC4DAF69B0}" presName="childText" presStyleLbl="conFgAcc1" presStyleIdx="0" presStyleCnt="4">
        <dgm:presLayoutVars>
          <dgm:bulletEnabled val="1"/>
        </dgm:presLayoutVars>
      </dgm:prSet>
      <dgm:spPr>
        <a:ln>
          <a:solidFill>
            <a:srgbClr val="002060"/>
          </a:solidFill>
        </a:ln>
      </dgm:spPr>
    </dgm:pt>
    <dgm:pt modelId="{4D4089B4-5DD7-4AEB-ABC4-63B5D2CA398E}" type="pres">
      <dgm:prSet presAssocID="{1EDD84BD-4C51-4501-BEAD-E3FF06560225}" presName="spaceBetweenRectangles" presStyleCnt="0"/>
      <dgm:spPr/>
    </dgm:pt>
    <dgm:pt modelId="{77F63D4D-B840-448C-BA89-A1B3038E82BC}" type="pres">
      <dgm:prSet presAssocID="{60DA3D2E-0407-4D05-B3BF-E867E6758E40}" presName="parentLin" presStyleCnt="0"/>
      <dgm:spPr/>
    </dgm:pt>
    <dgm:pt modelId="{9D03FCFF-6AAC-4505-A209-9A254F0D8B7F}" type="pres">
      <dgm:prSet presAssocID="{60DA3D2E-0407-4D05-B3BF-E867E6758E40}" presName="parentLeftMargin" presStyleLbl="node1" presStyleIdx="0" presStyleCnt="4"/>
      <dgm:spPr/>
    </dgm:pt>
    <dgm:pt modelId="{3E678431-C125-4A4B-ADDF-7CD84D635A93}" type="pres">
      <dgm:prSet presAssocID="{60DA3D2E-0407-4D05-B3BF-E867E6758E40}" presName="parentText" presStyleLbl="node1" presStyleIdx="1" presStyleCnt="4">
        <dgm:presLayoutVars>
          <dgm:chMax val="0"/>
          <dgm:bulletEnabled val="1"/>
        </dgm:presLayoutVars>
      </dgm:prSet>
      <dgm:spPr/>
    </dgm:pt>
    <dgm:pt modelId="{693B00E0-A657-4275-BBF2-7C39F7A16FF2}" type="pres">
      <dgm:prSet presAssocID="{60DA3D2E-0407-4D05-B3BF-E867E6758E40}" presName="negativeSpace" presStyleCnt="0"/>
      <dgm:spPr/>
    </dgm:pt>
    <dgm:pt modelId="{46B34372-738C-4461-8EC7-82054B07B7A0}" type="pres">
      <dgm:prSet presAssocID="{60DA3D2E-0407-4D05-B3BF-E867E6758E40}" presName="childText" presStyleLbl="conFgAcc1" presStyleIdx="1" presStyleCnt="4">
        <dgm:presLayoutVars>
          <dgm:bulletEnabled val="1"/>
        </dgm:presLayoutVars>
      </dgm:prSet>
      <dgm:spPr>
        <a:ln>
          <a:solidFill>
            <a:srgbClr val="002060"/>
          </a:solidFill>
        </a:ln>
      </dgm:spPr>
    </dgm:pt>
    <dgm:pt modelId="{1DE6A341-B865-4E51-88B4-E19FBF351721}" type="pres">
      <dgm:prSet presAssocID="{9C9FE9B0-91F9-44FE-8671-906B2991EA78}" presName="spaceBetweenRectangles" presStyleCnt="0"/>
      <dgm:spPr/>
    </dgm:pt>
    <dgm:pt modelId="{FC788D6D-620E-4C78-ABA0-39CCCC121970}" type="pres">
      <dgm:prSet presAssocID="{5FA686FB-FD5F-40EA-A244-B34EEFC3AF60}" presName="parentLin" presStyleCnt="0"/>
      <dgm:spPr/>
    </dgm:pt>
    <dgm:pt modelId="{26F9A423-FF25-4485-BA63-B3DA7ABD1DDD}" type="pres">
      <dgm:prSet presAssocID="{5FA686FB-FD5F-40EA-A244-B34EEFC3AF60}" presName="parentLeftMargin" presStyleLbl="node1" presStyleIdx="1" presStyleCnt="4"/>
      <dgm:spPr/>
    </dgm:pt>
    <dgm:pt modelId="{C8B037AA-E3CD-457E-8195-B136CD7B2A0F}" type="pres">
      <dgm:prSet presAssocID="{5FA686FB-FD5F-40EA-A244-B34EEFC3AF60}" presName="parentText" presStyleLbl="node1" presStyleIdx="2" presStyleCnt="4">
        <dgm:presLayoutVars>
          <dgm:chMax val="0"/>
          <dgm:bulletEnabled val="1"/>
        </dgm:presLayoutVars>
      </dgm:prSet>
      <dgm:spPr/>
    </dgm:pt>
    <dgm:pt modelId="{DB30EBDE-2954-4B59-BAFD-82D4972076A4}" type="pres">
      <dgm:prSet presAssocID="{5FA686FB-FD5F-40EA-A244-B34EEFC3AF60}" presName="negativeSpace" presStyleCnt="0"/>
      <dgm:spPr/>
    </dgm:pt>
    <dgm:pt modelId="{8BA1A244-67A6-4887-B105-3470AFA797DB}" type="pres">
      <dgm:prSet presAssocID="{5FA686FB-FD5F-40EA-A244-B34EEFC3AF60}" presName="childText" presStyleLbl="conFgAcc1" presStyleIdx="2" presStyleCnt="4">
        <dgm:presLayoutVars>
          <dgm:bulletEnabled val="1"/>
        </dgm:presLayoutVars>
      </dgm:prSet>
      <dgm:spPr>
        <a:ln>
          <a:solidFill>
            <a:srgbClr val="002060"/>
          </a:solidFill>
        </a:ln>
      </dgm:spPr>
    </dgm:pt>
    <dgm:pt modelId="{89FC814C-B6FF-45E6-9F95-BC8D272BEBCC}" type="pres">
      <dgm:prSet presAssocID="{89F18830-D688-4011-A5DE-100F98FA4A58}" presName="spaceBetweenRectangles" presStyleCnt="0"/>
      <dgm:spPr/>
    </dgm:pt>
    <dgm:pt modelId="{E91435DC-4991-4BBC-BA08-DFD2A41DCCA5}" type="pres">
      <dgm:prSet presAssocID="{D9913457-3714-46DE-AA41-269D8812BF1C}" presName="parentLin" presStyleCnt="0"/>
      <dgm:spPr/>
    </dgm:pt>
    <dgm:pt modelId="{222481C0-3B77-4272-B218-74AE5E65E751}" type="pres">
      <dgm:prSet presAssocID="{D9913457-3714-46DE-AA41-269D8812BF1C}" presName="parentLeftMargin" presStyleLbl="node1" presStyleIdx="2" presStyleCnt="4"/>
      <dgm:spPr/>
    </dgm:pt>
    <dgm:pt modelId="{137AF16B-A91B-4141-A359-21B4952092B7}" type="pres">
      <dgm:prSet presAssocID="{D9913457-3714-46DE-AA41-269D8812BF1C}" presName="parentText" presStyleLbl="node1" presStyleIdx="3" presStyleCnt="4" custScaleY="152520" custLinFactNeighborY="8589">
        <dgm:presLayoutVars>
          <dgm:chMax val="0"/>
          <dgm:bulletEnabled val="1"/>
        </dgm:presLayoutVars>
      </dgm:prSet>
      <dgm:spPr/>
    </dgm:pt>
    <dgm:pt modelId="{CDE5486F-9B98-4A33-A32E-1A785587E3C3}" type="pres">
      <dgm:prSet presAssocID="{D9913457-3714-46DE-AA41-269D8812BF1C}" presName="negativeSpace" presStyleCnt="0"/>
      <dgm:spPr/>
    </dgm:pt>
    <dgm:pt modelId="{7185A5A0-64A5-400C-9BE3-43B07A0EC3F7}" type="pres">
      <dgm:prSet presAssocID="{D9913457-3714-46DE-AA41-269D8812BF1C}" presName="childText" presStyleLbl="conFgAcc1" presStyleIdx="3" presStyleCnt="4" custScaleY="154282" custLinFactNeighborY="-33742">
        <dgm:presLayoutVars>
          <dgm:bulletEnabled val="1"/>
        </dgm:presLayoutVars>
      </dgm:prSet>
      <dgm:spPr>
        <a:ln>
          <a:solidFill>
            <a:srgbClr val="002060"/>
          </a:solidFill>
        </a:ln>
      </dgm:spPr>
    </dgm:pt>
  </dgm:ptLst>
  <dgm:cxnLst>
    <dgm:cxn modelId="{910D0B01-602E-4B3C-9926-666C661D096A}" type="presOf" srcId="{252FB73B-048B-4AE9-A67B-02FC4DAF69B0}" destId="{24062A2D-451B-499B-86A4-7142560E87F4}" srcOrd="1" destOrd="0" presId="urn:microsoft.com/office/officeart/2005/8/layout/list1"/>
    <dgm:cxn modelId="{5BD64217-AC08-4428-ADDB-D1B7D4E81446}" type="presOf" srcId="{5FA686FB-FD5F-40EA-A244-B34EEFC3AF60}" destId="{26F9A423-FF25-4485-BA63-B3DA7ABD1DDD}" srcOrd="0" destOrd="0" presId="urn:microsoft.com/office/officeart/2005/8/layout/list1"/>
    <dgm:cxn modelId="{02920634-A79D-44A9-9885-B691AE844DEE}" srcId="{2725C43E-D46A-4AA4-938C-6E3AD7B3499D}" destId="{252FB73B-048B-4AE9-A67B-02FC4DAF69B0}" srcOrd="0" destOrd="0" parTransId="{F8D19B3A-D4BC-4126-BB16-97AFB55EF544}" sibTransId="{1EDD84BD-4C51-4501-BEAD-E3FF06560225}"/>
    <dgm:cxn modelId="{04827341-3B47-4800-907F-25A587D0DF42}" type="presOf" srcId="{60DA3D2E-0407-4D05-B3BF-E867E6758E40}" destId="{3E678431-C125-4A4B-ADDF-7CD84D635A93}" srcOrd="1" destOrd="0" presId="urn:microsoft.com/office/officeart/2005/8/layout/list1"/>
    <dgm:cxn modelId="{E61D7F41-61D7-4D1E-8C32-AB40DF14A2A5}" srcId="{2725C43E-D46A-4AA4-938C-6E3AD7B3499D}" destId="{60DA3D2E-0407-4D05-B3BF-E867E6758E40}" srcOrd="1" destOrd="0" parTransId="{1D81812D-22F9-4968-9BA3-72E45852EA1B}" sibTransId="{9C9FE9B0-91F9-44FE-8671-906B2991EA78}"/>
    <dgm:cxn modelId="{F3200F65-A73A-4C83-BBEC-5666E1DD606C}" type="presOf" srcId="{5FA686FB-FD5F-40EA-A244-B34EEFC3AF60}" destId="{C8B037AA-E3CD-457E-8195-B136CD7B2A0F}" srcOrd="1" destOrd="0" presId="urn:microsoft.com/office/officeart/2005/8/layout/list1"/>
    <dgm:cxn modelId="{84CF3E4F-D1F8-4A78-8270-90F1B6FABFB0}" type="presOf" srcId="{2725C43E-D46A-4AA4-938C-6E3AD7B3499D}" destId="{7728E178-6D13-4FC0-98FC-1B7BCCF93236}" srcOrd="0" destOrd="0" presId="urn:microsoft.com/office/officeart/2005/8/layout/list1"/>
    <dgm:cxn modelId="{04DC1856-5FAC-4069-8D6F-6214332BAB3D}" srcId="{2725C43E-D46A-4AA4-938C-6E3AD7B3499D}" destId="{D9913457-3714-46DE-AA41-269D8812BF1C}" srcOrd="3" destOrd="0" parTransId="{9C8256DE-7583-4A81-9ED0-502CD930F9F7}" sibTransId="{1E0FA59D-C1A8-4D40-85DE-DE508F9FA7C2}"/>
    <dgm:cxn modelId="{4805E8B5-AF9A-4D3E-BD33-2E45ADA2AECB}" srcId="{2725C43E-D46A-4AA4-938C-6E3AD7B3499D}" destId="{5FA686FB-FD5F-40EA-A244-B34EEFC3AF60}" srcOrd="2" destOrd="0" parTransId="{E4342866-5D02-487F-8FF7-388AA4A8D475}" sibTransId="{89F18830-D688-4011-A5DE-100F98FA4A58}"/>
    <dgm:cxn modelId="{7DFD43BF-6EF6-4ED9-8DC8-206F8C0A0FA1}" type="presOf" srcId="{D9913457-3714-46DE-AA41-269D8812BF1C}" destId="{137AF16B-A91B-4141-A359-21B4952092B7}" srcOrd="1" destOrd="0" presId="urn:microsoft.com/office/officeart/2005/8/layout/list1"/>
    <dgm:cxn modelId="{1BB990C4-D6A3-45A3-9C53-A1B20100E214}" type="presOf" srcId="{252FB73B-048B-4AE9-A67B-02FC4DAF69B0}" destId="{8EEE08CD-4E35-4A37-BFE9-3388658AA6A6}" srcOrd="0" destOrd="0" presId="urn:microsoft.com/office/officeart/2005/8/layout/list1"/>
    <dgm:cxn modelId="{A9FEF9F5-5548-4227-BD64-EBDB84C3861A}" type="presOf" srcId="{60DA3D2E-0407-4D05-B3BF-E867E6758E40}" destId="{9D03FCFF-6AAC-4505-A209-9A254F0D8B7F}" srcOrd="0" destOrd="0" presId="urn:microsoft.com/office/officeart/2005/8/layout/list1"/>
    <dgm:cxn modelId="{6079FDF6-8181-4855-B3A5-BB641247C322}" type="presOf" srcId="{D9913457-3714-46DE-AA41-269D8812BF1C}" destId="{222481C0-3B77-4272-B218-74AE5E65E751}" srcOrd="0" destOrd="0" presId="urn:microsoft.com/office/officeart/2005/8/layout/list1"/>
    <dgm:cxn modelId="{71FF4D6C-9B9E-4C75-AB8E-62BE22CDD936}" type="presParOf" srcId="{7728E178-6D13-4FC0-98FC-1B7BCCF93236}" destId="{927492CA-59CA-4195-B6A0-A4B84325DE97}" srcOrd="0" destOrd="0" presId="urn:microsoft.com/office/officeart/2005/8/layout/list1"/>
    <dgm:cxn modelId="{D7FA187A-C27A-474E-B9CF-D978EECECD26}" type="presParOf" srcId="{927492CA-59CA-4195-B6A0-A4B84325DE97}" destId="{8EEE08CD-4E35-4A37-BFE9-3388658AA6A6}" srcOrd="0" destOrd="0" presId="urn:microsoft.com/office/officeart/2005/8/layout/list1"/>
    <dgm:cxn modelId="{EEADD12A-F409-435C-8921-0C74CD7A002B}" type="presParOf" srcId="{927492CA-59CA-4195-B6A0-A4B84325DE97}" destId="{24062A2D-451B-499B-86A4-7142560E87F4}" srcOrd="1" destOrd="0" presId="urn:microsoft.com/office/officeart/2005/8/layout/list1"/>
    <dgm:cxn modelId="{4698AC0A-3759-4656-AB04-010E54F81BDC}" type="presParOf" srcId="{7728E178-6D13-4FC0-98FC-1B7BCCF93236}" destId="{175DBAD9-F750-4D00-9F69-EAC147307AEE}" srcOrd="1" destOrd="0" presId="urn:microsoft.com/office/officeart/2005/8/layout/list1"/>
    <dgm:cxn modelId="{96FC6505-56E3-4565-8056-A8DF1C4C5549}" type="presParOf" srcId="{7728E178-6D13-4FC0-98FC-1B7BCCF93236}" destId="{83966AA3-D383-43AB-A642-4D398CA88821}" srcOrd="2" destOrd="0" presId="urn:microsoft.com/office/officeart/2005/8/layout/list1"/>
    <dgm:cxn modelId="{491387DF-4E80-44B9-A7D9-253656A0F35C}" type="presParOf" srcId="{7728E178-6D13-4FC0-98FC-1B7BCCF93236}" destId="{4D4089B4-5DD7-4AEB-ABC4-63B5D2CA398E}" srcOrd="3" destOrd="0" presId="urn:microsoft.com/office/officeart/2005/8/layout/list1"/>
    <dgm:cxn modelId="{1883C03D-212A-45A3-8E70-E41773C313C5}" type="presParOf" srcId="{7728E178-6D13-4FC0-98FC-1B7BCCF93236}" destId="{77F63D4D-B840-448C-BA89-A1B3038E82BC}" srcOrd="4" destOrd="0" presId="urn:microsoft.com/office/officeart/2005/8/layout/list1"/>
    <dgm:cxn modelId="{DC61348F-5CF3-46F2-B4E4-E19E9DE82C11}" type="presParOf" srcId="{77F63D4D-B840-448C-BA89-A1B3038E82BC}" destId="{9D03FCFF-6AAC-4505-A209-9A254F0D8B7F}" srcOrd="0" destOrd="0" presId="urn:microsoft.com/office/officeart/2005/8/layout/list1"/>
    <dgm:cxn modelId="{398A226D-F948-4272-A2F2-DE01D0A6AC3B}" type="presParOf" srcId="{77F63D4D-B840-448C-BA89-A1B3038E82BC}" destId="{3E678431-C125-4A4B-ADDF-7CD84D635A93}" srcOrd="1" destOrd="0" presId="urn:microsoft.com/office/officeart/2005/8/layout/list1"/>
    <dgm:cxn modelId="{C4A76537-9687-4489-A560-ABFD09ECF95D}" type="presParOf" srcId="{7728E178-6D13-4FC0-98FC-1B7BCCF93236}" destId="{693B00E0-A657-4275-BBF2-7C39F7A16FF2}" srcOrd="5" destOrd="0" presId="urn:microsoft.com/office/officeart/2005/8/layout/list1"/>
    <dgm:cxn modelId="{A2F41115-9766-481B-BFDF-003BEDB37029}" type="presParOf" srcId="{7728E178-6D13-4FC0-98FC-1B7BCCF93236}" destId="{46B34372-738C-4461-8EC7-82054B07B7A0}" srcOrd="6" destOrd="0" presId="urn:microsoft.com/office/officeart/2005/8/layout/list1"/>
    <dgm:cxn modelId="{3BCFADCF-3B7B-4382-86ED-9B63D4361D8E}" type="presParOf" srcId="{7728E178-6D13-4FC0-98FC-1B7BCCF93236}" destId="{1DE6A341-B865-4E51-88B4-E19FBF351721}" srcOrd="7" destOrd="0" presId="urn:microsoft.com/office/officeart/2005/8/layout/list1"/>
    <dgm:cxn modelId="{2BF7F9EC-3196-4B15-A22F-47D2E7EFC89F}" type="presParOf" srcId="{7728E178-6D13-4FC0-98FC-1B7BCCF93236}" destId="{FC788D6D-620E-4C78-ABA0-39CCCC121970}" srcOrd="8" destOrd="0" presId="urn:microsoft.com/office/officeart/2005/8/layout/list1"/>
    <dgm:cxn modelId="{CBBBC566-8816-48FF-82FF-7FCBB6D55D8C}" type="presParOf" srcId="{FC788D6D-620E-4C78-ABA0-39CCCC121970}" destId="{26F9A423-FF25-4485-BA63-B3DA7ABD1DDD}" srcOrd="0" destOrd="0" presId="urn:microsoft.com/office/officeart/2005/8/layout/list1"/>
    <dgm:cxn modelId="{4868C9AB-7842-4DB4-B0C1-85E36F87E3CE}" type="presParOf" srcId="{FC788D6D-620E-4C78-ABA0-39CCCC121970}" destId="{C8B037AA-E3CD-457E-8195-B136CD7B2A0F}" srcOrd="1" destOrd="0" presId="urn:microsoft.com/office/officeart/2005/8/layout/list1"/>
    <dgm:cxn modelId="{297C3294-7CA9-4A16-A2C3-C8DC0DBA15B8}" type="presParOf" srcId="{7728E178-6D13-4FC0-98FC-1B7BCCF93236}" destId="{DB30EBDE-2954-4B59-BAFD-82D4972076A4}" srcOrd="9" destOrd="0" presId="urn:microsoft.com/office/officeart/2005/8/layout/list1"/>
    <dgm:cxn modelId="{7083FE45-0475-4B7A-BE7A-632DBAF88DE0}" type="presParOf" srcId="{7728E178-6D13-4FC0-98FC-1B7BCCF93236}" destId="{8BA1A244-67A6-4887-B105-3470AFA797DB}" srcOrd="10" destOrd="0" presId="urn:microsoft.com/office/officeart/2005/8/layout/list1"/>
    <dgm:cxn modelId="{D499050F-C5E1-4420-AE5F-FB4252B50896}" type="presParOf" srcId="{7728E178-6D13-4FC0-98FC-1B7BCCF93236}" destId="{89FC814C-B6FF-45E6-9F95-BC8D272BEBCC}" srcOrd="11" destOrd="0" presId="urn:microsoft.com/office/officeart/2005/8/layout/list1"/>
    <dgm:cxn modelId="{58196AB9-66B0-4597-9618-7B9C680A738E}" type="presParOf" srcId="{7728E178-6D13-4FC0-98FC-1B7BCCF93236}" destId="{E91435DC-4991-4BBC-BA08-DFD2A41DCCA5}" srcOrd="12" destOrd="0" presId="urn:microsoft.com/office/officeart/2005/8/layout/list1"/>
    <dgm:cxn modelId="{7EC00578-483C-468B-A815-EC11011204C0}" type="presParOf" srcId="{E91435DC-4991-4BBC-BA08-DFD2A41DCCA5}" destId="{222481C0-3B77-4272-B218-74AE5E65E751}" srcOrd="0" destOrd="0" presId="urn:microsoft.com/office/officeart/2005/8/layout/list1"/>
    <dgm:cxn modelId="{DA0C3E7B-4FB8-4AA3-9586-ADD0921528D7}" type="presParOf" srcId="{E91435DC-4991-4BBC-BA08-DFD2A41DCCA5}" destId="{137AF16B-A91B-4141-A359-21B4952092B7}" srcOrd="1" destOrd="0" presId="urn:microsoft.com/office/officeart/2005/8/layout/list1"/>
    <dgm:cxn modelId="{EFA272B0-C831-4C3D-9A1D-2665CEEC78F6}" type="presParOf" srcId="{7728E178-6D13-4FC0-98FC-1B7BCCF93236}" destId="{CDE5486F-9B98-4A33-A32E-1A785587E3C3}" srcOrd="13" destOrd="0" presId="urn:microsoft.com/office/officeart/2005/8/layout/list1"/>
    <dgm:cxn modelId="{6633A4ED-C91D-4B68-B262-52718B2CB4BD}" type="presParOf" srcId="{7728E178-6D13-4FC0-98FC-1B7BCCF93236}" destId="{7185A5A0-64A5-400C-9BE3-43B07A0EC3F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B54AA9-52AA-4F95-A9F9-E6C78F6D103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B97E8000-C848-4DA2-BA10-3823BCE301AB}">
      <dgm:prSet phldrT="[Text]" custT="1"/>
      <dgm:spPr>
        <a:solidFill>
          <a:srgbClr val="002060"/>
        </a:solidFill>
      </dgm:spPr>
      <dgm:t>
        <a:bodyPr/>
        <a:lstStyle/>
        <a:p>
          <a:r>
            <a:rPr lang="de-DE" sz="2400" b="1" dirty="0"/>
            <a:t>Rahmenordnung Prävention</a:t>
          </a:r>
        </a:p>
      </dgm:t>
    </dgm:pt>
    <dgm:pt modelId="{AE5C2171-EE22-45C3-ACB6-54EACF073497}" type="parTrans" cxnId="{41F9D42D-B399-410B-A138-6B41EFC27701}">
      <dgm:prSet/>
      <dgm:spPr/>
      <dgm:t>
        <a:bodyPr/>
        <a:lstStyle/>
        <a:p>
          <a:endParaRPr lang="de-DE"/>
        </a:p>
      </dgm:t>
    </dgm:pt>
    <dgm:pt modelId="{49F0DD1F-3634-44CE-A4D8-79946F70AB8B}" type="sibTrans" cxnId="{41F9D42D-B399-410B-A138-6B41EFC27701}">
      <dgm:prSet/>
      <dgm:spPr/>
      <dgm:t>
        <a:bodyPr/>
        <a:lstStyle/>
        <a:p>
          <a:endParaRPr lang="de-DE"/>
        </a:p>
      </dgm:t>
    </dgm:pt>
    <dgm:pt modelId="{F7AD91F7-0F05-4027-9EF9-1734B8E553FB}">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Präventionsmaßnahmen innerhalb der Bistümer</a:t>
          </a:r>
        </a:p>
      </dgm:t>
    </dgm:pt>
    <dgm:pt modelId="{35859BA1-1FB3-4C70-94C5-6E12277035B5}" type="parTrans" cxnId="{C98BF4C7-DC26-4298-8B59-2D919396A298}">
      <dgm:prSet/>
      <dgm:spPr/>
      <dgm:t>
        <a:bodyPr/>
        <a:lstStyle/>
        <a:p>
          <a:endParaRPr lang="de-DE"/>
        </a:p>
      </dgm:t>
    </dgm:pt>
    <dgm:pt modelId="{B24E89AE-5C94-4274-B070-779FE7134315}" type="sibTrans" cxnId="{C98BF4C7-DC26-4298-8B59-2D919396A298}">
      <dgm:prSet/>
      <dgm:spPr/>
      <dgm:t>
        <a:bodyPr/>
        <a:lstStyle/>
        <a:p>
          <a:endParaRPr lang="de-DE"/>
        </a:p>
      </dgm:t>
    </dgm:pt>
    <dgm:pt modelId="{44CF63A5-8048-4F12-8A9A-1816D05ACB44}">
      <dgm:prSet phldrT="[Text]" custT="1"/>
      <dgm:spPr>
        <a:solidFill>
          <a:srgbClr val="002060"/>
        </a:solidFill>
      </dgm:spPr>
      <dgm:t>
        <a:bodyPr/>
        <a:lstStyle/>
        <a:p>
          <a:r>
            <a:rPr lang="de-DE" sz="2400" b="1" dirty="0"/>
            <a:t>Ausführungs-bestimmungen</a:t>
          </a:r>
        </a:p>
      </dgm:t>
    </dgm:pt>
    <dgm:pt modelId="{ADCE42F6-053D-483A-BD3C-F54A2327390D}" type="parTrans" cxnId="{D21AA2E1-8F65-4911-AAA5-C9B41C3A1A81}">
      <dgm:prSet/>
      <dgm:spPr/>
      <dgm:t>
        <a:bodyPr/>
        <a:lstStyle/>
        <a:p>
          <a:endParaRPr lang="de-DE"/>
        </a:p>
      </dgm:t>
    </dgm:pt>
    <dgm:pt modelId="{ABA9FA74-043A-42C9-A245-FDECD15F8D81}" type="sibTrans" cxnId="{D21AA2E1-8F65-4911-AAA5-C9B41C3A1A81}">
      <dgm:prSet/>
      <dgm:spPr/>
      <dgm:t>
        <a:bodyPr/>
        <a:lstStyle/>
        <a:p>
          <a:endParaRPr lang="de-DE"/>
        </a:p>
      </dgm:t>
    </dgm:pt>
    <dgm:pt modelId="{CC2F42FE-D01C-4D66-8AA4-8C7DB85AD995}">
      <dgm:prSet phldrT="[Text]"/>
      <dgm:spPr>
        <a:solidFill>
          <a:srgbClr val="FFC000">
            <a:alpha val="90000"/>
          </a:srgb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e-DE" dirty="0">
              <a:solidFill>
                <a:schemeClr val="tx1"/>
              </a:solidFill>
              <a:latin typeface="+mn-lt"/>
            </a:rPr>
            <a:t>Detaillierte Umsetzungsbestimmungen zu Punkt 3: ISK und 4 (Aufgaben der Fachstelle) der Rahmenordnung</a:t>
          </a:r>
          <a:endParaRPr lang="de-DE" dirty="0"/>
        </a:p>
        <a:p>
          <a:endParaRPr lang="de-DE" dirty="0"/>
        </a:p>
      </dgm:t>
    </dgm:pt>
    <dgm:pt modelId="{8477E771-C8AD-4C1C-94D6-588207C21EE7}" type="parTrans" cxnId="{A73ACDF1-0B3B-4203-B70D-15E74A7A931A}">
      <dgm:prSet/>
      <dgm:spPr/>
      <dgm:t>
        <a:bodyPr/>
        <a:lstStyle/>
        <a:p>
          <a:endParaRPr lang="de-DE"/>
        </a:p>
      </dgm:t>
    </dgm:pt>
    <dgm:pt modelId="{C3256983-513D-4A45-999F-A45314490552}" type="sibTrans" cxnId="{A73ACDF1-0B3B-4203-B70D-15E74A7A931A}">
      <dgm:prSet/>
      <dgm:spPr/>
      <dgm:t>
        <a:bodyPr/>
        <a:lstStyle/>
        <a:p>
          <a:endParaRPr lang="de-DE"/>
        </a:p>
      </dgm:t>
    </dgm:pt>
    <dgm:pt modelId="{21618CBD-0E56-4957-A7DE-8C9729461D6F}">
      <dgm:prSet phldrT="[Text]" custT="1"/>
      <dgm:spPr>
        <a:solidFill>
          <a:srgbClr val="002060"/>
        </a:solidFill>
      </dgm:spPr>
      <dgm:t>
        <a:bodyPr/>
        <a:lstStyle/>
        <a:p>
          <a:r>
            <a:rPr lang="de-DE" sz="2400" b="1" dirty="0"/>
            <a:t>Ordnung</a:t>
          </a:r>
        </a:p>
      </dgm:t>
    </dgm:pt>
    <dgm:pt modelId="{954E68DD-F02E-4422-9AFA-202066292490}" type="parTrans" cxnId="{A76BC2C2-1115-46DD-83D6-58DF50DD9784}">
      <dgm:prSet/>
      <dgm:spPr/>
      <dgm:t>
        <a:bodyPr/>
        <a:lstStyle/>
        <a:p>
          <a:endParaRPr lang="de-DE"/>
        </a:p>
      </dgm:t>
    </dgm:pt>
    <dgm:pt modelId="{C433B452-7B2C-4FA4-AA15-C0D57AFEA8B2}" type="sibTrans" cxnId="{A76BC2C2-1115-46DD-83D6-58DF50DD9784}">
      <dgm:prSet/>
      <dgm:spPr/>
      <dgm:t>
        <a:bodyPr/>
        <a:lstStyle/>
        <a:p>
          <a:endParaRPr lang="de-DE"/>
        </a:p>
      </dgm:t>
    </dgm:pt>
    <dgm:pt modelId="{3499504C-C80B-47F9-A45C-FC84D9596A28}">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Maßnahmen der Intervention</a:t>
          </a:r>
          <a:endParaRPr lang="de-DE" dirty="0"/>
        </a:p>
      </dgm:t>
    </dgm:pt>
    <dgm:pt modelId="{C4C282F7-EF4C-482E-8BB3-3DBD1ACC90FE}" type="parTrans" cxnId="{BBFB50D9-2E5A-4CDE-A9ED-8DD747AD02AD}">
      <dgm:prSet/>
      <dgm:spPr/>
      <dgm:t>
        <a:bodyPr/>
        <a:lstStyle/>
        <a:p>
          <a:endParaRPr lang="de-DE"/>
        </a:p>
      </dgm:t>
    </dgm:pt>
    <dgm:pt modelId="{9F67EDD6-2CCE-4E08-9DE5-62E94C7DC1AB}" type="sibTrans" cxnId="{BBFB50D9-2E5A-4CDE-A9ED-8DD747AD02AD}">
      <dgm:prSet/>
      <dgm:spPr/>
      <dgm:t>
        <a:bodyPr/>
        <a:lstStyle/>
        <a:p>
          <a:endParaRPr lang="de-DE"/>
        </a:p>
      </dgm:t>
    </dgm:pt>
    <dgm:pt modelId="{EE805C99-464C-4479-9601-7AAE512B5EBF}">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zentrales Element ist das ISK</a:t>
          </a:r>
          <a:endParaRPr lang="de-DE" dirty="0"/>
        </a:p>
      </dgm:t>
    </dgm:pt>
    <dgm:pt modelId="{A155A2CB-4077-4D34-8035-A433B25E806A}" type="parTrans" cxnId="{CA8E1EF9-5EE1-4DED-A558-DADCBB468DB2}">
      <dgm:prSet/>
      <dgm:spPr/>
      <dgm:t>
        <a:bodyPr/>
        <a:lstStyle/>
        <a:p>
          <a:endParaRPr lang="de-DE"/>
        </a:p>
      </dgm:t>
    </dgm:pt>
    <dgm:pt modelId="{64A8805D-291B-4944-9D6D-EE3596A7A82B}" type="sibTrans" cxnId="{CA8E1EF9-5EE1-4DED-A558-DADCBB468DB2}">
      <dgm:prSet/>
      <dgm:spPr/>
      <dgm:t>
        <a:bodyPr/>
        <a:lstStyle/>
        <a:p>
          <a:endParaRPr lang="de-DE"/>
        </a:p>
      </dgm:t>
    </dgm:pt>
    <dgm:pt modelId="{A9254B34-33CC-4CEF-BC4E-F049063E7505}">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Aufgaben der Fachstelle Prävention</a:t>
          </a:r>
          <a:endParaRPr lang="de-DE" dirty="0"/>
        </a:p>
      </dgm:t>
    </dgm:pt>
    <dgm:pt modelId="{FC259DA8-7658-4A4F-8DC2-C9E3E3371B54}" type="parTrans" cxnId="{1A5901D4-68C3-4F5A-9096-0E9A2FF5217F}">
      <dgm:prSet/>
      <dgm:spPr/>
      <dgm:t>
        <a:bodyPr/>
        <a:lstStyle/>
        <a:p>
          <a:endParaRPr lang="de-DE"/>
        </a:p>
      </dgm:t>
    </dgm:pt>
    <dgm:pt modelId="{41638C51-7F76-465E-951A-F7974121884B}" type="sibTrans" cxnId="{1A5901D4-68C3-4F5A-9096-0E9A2FF5217F}">
      <dgm:prSet/>
      <dgm:spPr/>
      <dgm:t>
        <a:bodyPr/>
        <a:lstStyle/>
        <a:p>
          <a:endParaRPr lang="de-DE"/>
        </a:p>
      </dgm:t>
    </dgm:pt>
    <dgm:pt modelId="{A0783249-2858-4EE6-93AC-AC16678862B5}">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Grundsätze der Präventionsarbeit (z.B. Partizipation, Transparenz, Einbezug von Betroffenen)</a:t>
          </a:r>
        </a:p>
        <a:p>
          <a:endParaRPr lang="de-DE" dirty="0"/>
        </a:p>
      </dgm:t>
    </dgm:pt>
    <dgm:pt modelId="{960089BF-73D1-4419-8A80-AE469B6F2329}" type="parTrans" cxnId="{12D8905E-5AF0-4350-A23C-0F5B92CB1395}">
      <dgm:prSet/>
      <dgm:spPr/>
      <dgm:t>
        <a:bodyPr/>
        <a:lstStyle/>
        <a:p>
          <a:endParaRPr lang="de-DE"/>
        </a:p>
      </dgm:t>
    </dgm:pt>
    <dgm:pt modelId="{A928609C-D814-4120-93DD-B6EB6EBFC2D6}" type="sibTrans" cxnId="{12D8905E-5AF0-4350-A23C-0F5B92CB1395}">
      <dgm:prSet/>
      <dgm:spPr/>
      <dgm:t>
        <a:bodyPr/>
        <a:lstStyle/>
        <a:p>
          <a:endParaRPr lang="de-DE"/>
        </a:p>
      </dgm:t>
    </dgm:pt>
    <dgm:pt modelId="{0BE4B96B-3D01-409F-8CB6-1103DCED2F89}">
      <dgm:prSet phldrT="[Text]"/>
      <dgm:spPr>
        <a:solidFill>
          <a:srgbClr val="FFC000">
            <a:alpha val="90000"/>
          </a:srgbClr>
        </a:solidFill>
      </dgm:spPr>
      <dgm:t>
        <a:bodyPr/>
        <a:lstStyle/>
        <a:p>
          <a:pPr marL="285750" indent="-285750">
            <a:buFont typeface="Arial" panose="020B0604020202020204" pitchFamily="34" charset="0"/>
            <a:buChar char="•"/>
          </a:pPr>
          <a:r>
            <a:rPr lang="de-DE" dirty="0">
              <a:solidFill>
                <a:schemeClr val="tx1"/>
              </a:solidFill>
              <a:latin typeface="+mn-lt"/>
            </a:rPr>
            <a:t>Hilfemaßnahmen, welche durch die Diözese für Betroffene bereitgestellt werden (z.B. verfahren auf Anerkennung des Leide</a:t>
          </a:r>
          <a:r>
            <a:rPr lang="de-DE" dirty="0">
              <a:solidFill>
                <a:schemeClr val="tx1"/>
              </a:solidFill>
            </a:rPr>
            <a:t>s)</a:t>
          </a:r>
        </a:p>
        <a:p>
          <a:endParaRPr lang="de-DE" dirty="0"/>
        </a:p>
      </dgm:t>
    </dgm:pt>
    <dgm:pt modelId="{6937C5CD-0474-4872-A326-80EBAEE1D450}" type="parTrans" cxnId="{18743DBB-2536-4FC8-BEA6-6BC8B500BEE6}">
      <dgm:prSet/>
      <dgm:spPr/>
      <dgm:t>
        <a:bodyPr/>
        <a:lstStyle/>
        <a:p>
          <a:endParaRPr lang="de-DE"/>
        </a:p>
      </dgm:t>
    </dgm:pt>
    <dgm:pt modelId="{5B95ED06-D7C3-466E-8AF2-4B3167875F7E}" type="sibTrans" cxnId="{18743DBB-2536-4FC8-BEA6-6BC8B500BEE6}">
      <dgm:prSet/>
      <dgm:spPr/>
      <dgm:t>
        <a:bodyPr/>
        <a:lstStyle/>
        <a:p>
          <a:endParaRPr lang="de-DE"/>
        </a:p>
      </dgm:t>
    </dgm:pt>
    <dgm:pt modelId="{1EE48DEB-ACA0-44BC-87AD-DF9CDF0E4536}" type="pres">
      <dgm:prSet presAssocID="{2AB54AA9-52AA-4F95-A9F9-E6C78F6D1034}" presName="Name0" presStyleCnt="0">
        <dgm:presLayoutVars>
          <dgm:dir/>
          <dgm:animLvl val="lvl"/>
          <dgm:resizeHandles val="exact"/>
        </dgm:presLayoutVars>
      </dgm:prSet>
      <dgm:spPr/>
    </dgm:pt>
    <dgm:pt modelId="{A19BCFC2-96E4-4CB1-9A8D-CA996B2BFE48}" type="pres">
      <dgm:prSet presAssocID="{B97E8000-C848-4DA2-BA10-3823BCE301AB}" presName="composite" presStyleCnt="0"/>
      <dgm:spPr/>
    </dgm:pt>
    <dgm:pt modelId="{67B6B383-C495-4928-B770-D97820343D53}" type="pres">
      <dgm:prSet presAssocID="{B97E8000-C848-4DA2-BA10-3823BCE301AB}" presName="parTx" presStyleLbl="alignNode1" presStyleIdx="0" presStyleCnt="3" custScaleY="186964" custLinFactY="-100000" custLinFactNeighborX="2513" custLinFactNeighborY="-109262">
        <dgm:presLayoutVars>
          <dgm:chMax val="0"/>
          <dgm:chPref val="0"/>
          <dgm:bulletEnabled val="1"/>
        </dgm:presLayoutVars>
      </dgm:prSet>
      <dgm:spPr/>
    </dgm:pt>
    <dgm:pt modelId="{3F4C5EAC-A701-4FFA-976A-C4920FE30E4C}" type="pres">
      <dgm:prSet presAssocID="{B97E8000-C848-4DA2-BA10-3823BCE301AB}" presName="desTx" presStyleLbl="alignAccFollowNode1" presStyleIdx="0" presStyleCnt="3" custLinFactNeighborX="2513" custLinFactNeighborY="-8429">
        <dgm:presLayoutVars>
          <dgm:bulletEnabled val="1"/>
        </dgm:presLayoutVars>
      </dgm:prSet>
      <dgm:spPr/>
    </dgm:pt>
    <dgm:pt modelId="{C18CC420-29F6-47F4-8955-1155C00D2458}" type="pres">
      <dgm:prSet presAssocID="{49F0DD1F-3634-44CE-A4D8-79946F70AB8B}" presName="space" presStyleCnt="0"/>
      <dgm:spPr/>
    </dgm:pt>
    <dgm:pt modelId="{2118B9A8-3FE3-4CF6-95DC-43B6506F3DEA}" type="pres">
      <dgm:prSet presAssocID="{44CF63A5-8048-4F12-8A9A-1816D05ACB44}" presName="composite" presStyleCnt="0"/>
      <dgm:spPr/>
    </dgm:pt>
    <dgm:pt modelId="{4A0B392E-E243-4421-A4FF-D49EB862A8E6}" type="pres">
      <dgm:prSet presAssocID="{44CF63A5-8048-4F12-8A9A-1816D05ACB44}" presName="parTx" presStyleLbl="alignNode1" presStyleIdx="1" presStyleCnt="3" custScaleY="193639" custLinFactY="-41261" custLinFactNeighborX="972" custLinFactNeighborY="-100000">
        <dgm:presLayoutVars>
          <dgm:chMax val="0"/>
          <dgm:chPref val="0"/>
          <dgm:bulletEnabled val="1"/>
        </dgm:presLayoutVars>
      </dgm:prSet>
      <dgm:spPr/>
    </dgm:pt>
    <dgm:pt modelId="{DD7B880E-0DCF-4541-A1BC-76A7BE700EDE}" type="pres">
      <dgm:prSet presAssocID="{44CF63A5-8048-4F12-8A9A-1816D05ACB44}" presName="desTx" presStyleLbl="alignAccFollowNode1" presStyleIdx="1" presStyleCnt="3" custScaleY="102620" custLinFactNeighborX="972" custLinFactNeighborY="-6983">
        <dgm:presLayoutVars>
          <dgm:bulletEnabled val="1"/>
        </dgm:presLayoutVars>
      </dgm:prSet>
      <dgm:spPr/>
    </dgm:pt>
    <dgm:pt modelId="{90ABA628-67F1-450E-9F43-6F175C93C309}" type="pres">
      <dgm:prSet presAssocID="{ABA9FA74-043A-42C9-A245-FDECD15F8D81}" presName="space" presStyleCnt="0"/>
      <dgm:spPr/>
    </dgm:pt>
    <dgm:pt modelId="{C3659CF9-E90F-4673-8B35-3480353C6CDC}" type="pres">
      <dgm:prSet presAssocID="{21618CBD-0E56-4957-A7DE-8C9729461D6F}" presName="composite" presStyleCnt="0"/>
      <dgm:spPr/>
    </dgm:pt>
    <dgm:pt modelId="{958296B6-CD5D-4AF8-BDB7-33C90998D59A}" type="pres">
      <dgm:prSet presAssocID="{21618CBD-0E56-4957-A7DE-8C9729461D6F}" presName="parTx" presStyleLbl="alignNode1" presStyleIdx="2" presStyleCnt="3" custScaleY="188078" custLinFactY="-42682" custLinFactNeighborX="-3184" custLinFactNeighborY="-100000">
        <dgm:presLayoutVars>
          <dgm:chMax val="0"/>
          <dgm:chPref val="0"/>
          <dgm:bulletEnabled val="1"/>
        </dgm:presLayoutVars>
      </dgm:prSet>
      <dgm:spPr/>
    </dgm:pt>
    <dgm:pt modelId="{F1127A21-29F1-4A03-9C28-50FE96B9222C}" type="pres">
      <dgm:prSet presAssocID="{21618CBD-0E56-4957-A7DE-8C9729461D6F}" presName="desTx" presStyleLbl="alignAccFollowNode1" presStyleIdx="2" presStyleCnt="3" custLinFactNeighborX="-3184" custLinFactNeighborY="-8468">
        <dgm:presLayoutVars>
          <dgm:bulletEnabled val="1"/>
        </dgm:presLayoutVars>
      </dgm:prSet>
      <dgm:spPr/>
    </dgm:pt>
  </dgm:ptLst>
  <dgm:cxnLst>
    <dgm:cxn modelId="{7A48081B-6FBA-4B08-9691-6ADC5852A994}" type="presOf" srcId="{2AB54AA9-52AA-4F95-A9F9-E6C78F6D1034}" destId="{1EE48DEB-ACA0-44BC-87AD-DF9CDF0E4536}" srcOrd="0" destOrd="0" presId="urn:microsoft.com/office/officeart/2005/8/layout/hList1"/>
    <dgm:cxn modelId="{41F9D42D-B399-410B-A138-6B41EFC27701}" srcId="{2AB54AA9-52AA-4F95-A9F9-E6C78F6D1034}" destId="{B97E8000-C848-4DA2-BA10-3823BCE301AB}" srcOrd="0" destOrd="0" parTransId="{AE5C2171-EE22-45C3-ACB6-54EACF073497}" sibTransId="{49F0DD1F-3634-44CE-A4D8-79946F70AB8B}"/>
    <dgm:cxn modelId="{5387BD5C-9D03-4A83-9F3D-DB59905F9E8D}" type="presOf" srcId="{0BE4B96B-3D01-409F-8CB6-1103DCED2F89}" destId="{F1127A21-29F1-4A03-9C28-50FE96B9222C}" srcOrd="0" destOrd="1" presId="urn:microsoft.com/office/officeart/2005/8/layout/hList1"/>
    <dgm:cxn modelId="{12D8905E-5AF0-4350-A23C-0F5B92CB1395}" srcId="{B97E8000-C848-4DA2-BA10-3823BCE301AB}" destId="{A0783249-2858-4EE6-93AC-AC16678862B5}" srcOrd="3" destOrd="0" parTransId="{960089BF-73D1-4419-8A80-AE469B6F2329}" sibTransId="{A928609C-D814-4120-93DD-B6EB6EBFC2D6}"/>
    <dgm:cxn modelId="{E21C6D6A-D20F-49E6-8EFF-CEBDD8443AAC}" type="presOf" srcId="{A9254B34-33CC-4CEF-BC4E-F049063E7505}" destId="{3F4C5EAC-A701-4FFA-976A-C4920FE30E4C}" srcOrd="0" destOrd="2" presId="urn:microsoft.com/office/officeart/2005/8/layout/hList1"/>
    <dgm:cxn modelId="{0316684E-7130-48EF-9AB0-C6A4B9CA6A0F}" type="presOf" srcId="{CC2F42FE-D01C-4D66-8AA4-8C7DB85AD995}" destId="{DD7B880E-0DCF-4541-A1BC-76A7BE700EDE}" srcOrd="0" destOrd="0" presId="urn:microsoft.com/office/officeart/2005/8/layout/hList1"/>
    <dgm:cxn modelId="{DBA3AC53-139E-4E91-8AD3-BC98396D9FB9}" type="presOf" srcId="{3499504C-C80B-47F9-A45C-FC84D9596A28}" destId="{F1127A21-29F1-4A03-9C28-50FE96B9222C}" srcOrd="0" destOrd="0" presId="urn:microsoft.com/office/officeart/2005/8/layout/hList1"/>
    <dgm:cxn modelId="{81031F55-A41D-483A-B6B4-1D1168157D3C}" type="presOf" srcId="{EE805C99-464C-4479-9601-7AAE512B5EBF}" destId="{3F4C5EAC-A701-4FFA-976A-C4920FE30E4C}" srcOrd="0" destOrd="1" presId="urn:microsoft.com/office/officeart/2005/8/layout/hList1"/>
    <dgm:cxn modelId="{EB9D7280-6868-4D27-909E-F20A436CD313}" type="presOf" srcId="{F7AD91F7-0F05-4027-9EF9-1734B8E553FB}" destId="{3F4C5EAC-A701-4FFA-976A-C4920FE30E4C}" srcOrd="0" destOrd="0" presId="urn:microsoft.com/office/officeart/2005/8/layout/hList1"/>
    <dgm:cxn modelId="{5D522882-6F8A-411B-BFA2-09D4F7543565}" type="presOf" srcId="{A0783249-2858-4EE6-93AC-AC16678862B5}" destId="{3F4C5EAC-A701-4FFA-976A-C4920FE30E4C}" srcOrd="0" destOrd="3" presId="urn:microsoft.com/office/officeart/2005/8/layout/hList1"/>
    <dgm:cxn modelId="{B2A14DA7-434D-45E5-B3E9-C3EEFF0D43AD}" type="presOf" srcId="{B97E8000-C848-4DA2-BA10-3823BCE301AB}" destId="{67B6B383-C495-4928-B770-D97820343D53}" srcOrd="0" destOrd="0" presId="urn:microsoft.com/office/officeart/2005/8/layout/hList1"/>
    <dgm:cxn modelId="{18743DBB-2536-4FC8-BEA6-6BC8B500BEE6}" srcId="{21618CBD-0E56-4957-A7DE-8C9729461D6F}" destId="{0BE4B96B-3D01-409F-8CB6-1103DCED2F89}" srcOrd="1" destOrd="0" parTransId="{6937C5CD-0474-4872-A326-80EBAEE1D450}" sibTransId="{5B95ED06-D7C3-466E-8AF2-4B3167875F7E}"/>
    <dgm:cxn modelId="{A76BC2C2-1115-46DD-83D6-58DF50DD9784}" srcId="{2AB54AA9-52AA-4F95-A9F9-E6C78F6D1034}" destId="{21618CBD-0E56-4957-A7DE-8C9729461D6F}" srcOrd="2" destOrd="0" parTransId="{954E68DD-F02E-4422-9AFA-202066292490}" sibTransId="{C433B452-7B2C-4FA4-AA15-C0D57AFEA8B2}"/>
    <dgm:cxn modelId="{C98BF4C7-DC26-4298-8B59-2D919396A298}" srcId="{B97E8000-C848-4DA2-BA10-3823BCE301AB}" destId="{F7AD91F7-0F05-4027-9EF9-1734B8E553FB}" srcOrd="0" destOrd="0" parTransId="{35859BA1-1FB3-4C70-94C5-6E12277035B5}" sibTransId="{B24E89AE-5C94-4274-B070-779FE7134315}"/>
    <dgm:cxn modelId="{B2B7BFD0-598C-4CCB-A034-CBAD0D78B961}" type="presOf" srcId="{21618CBD-0E56-4957-A7DE-8C9729461D6F}" destId="{958296B6-CD5D-4AF8-BDB7-33C90998D59A}" srcOrd="0" destOrd="0" presId="urn:microsoft.com/office/officeart/2005/8/layout/hList1"/>
    <dgm:cxn modelId="{1A5901D4-68C3-4F5A-9096-0E9A2FF5217F}" srcId="{B97E8000-C848-4DA2-BA10-3823BCE301AB}" destId="{A9254B34-33CC-4CEF-BC4E-F049063E7505}" srcOrd="2" destOrd="0" parTransId="{FC259DA8-7658-4A4F-8DC2-C9E3E3371B54}" sibTransId="{41638C51-7F76-465E-951A-F7974121884B}"/>
    <dgm:cxn modelId="{BBFB50D9-2E5A-4CDE-A9ED-8DD747AD02AD}" srcId="{21618CBD-0E56-4957-A7DE-8C9729461D6F}" destId="{3499504C-C80B-47F9-A45C-FC84D9596A28}" srcOrd="0" destOrd="0" parTransId="{C4C282F7-EF4C-482E-8BB3-3DBD1ACC90FE}" sibTransId="{9F67EDD6-2CCE-4E08-9DE5-62E94C7DC1AB}"/>
    <dgm:cxn modelId="{D21AA2E1-8F65-4911-AAA5-C9B41C3A1A81}" srcId="{2AB54AA9-52AA-4F95-A9F9-E6C78F6D1034}" destId="{44CF63A5-8048-4F12-8A9A-1816D05ACB44}" srcOrd="1" destOrd="0" parTransId="{ADCE42F6-053D-483A-BD3C-F54A2327390D}" sibTransId="{ABA9FA74-043A-42C9-A245-FDECD15F8D81}"/>
    <dgm:cxn modelId="{A73ACDF1-0B3B-4203-B70D-15E74A7A931A}" srcId="{44CF63A5-8048-4F12-8A9A-1816D05ACB44}" destId="{CC2F42FE-D01C-4D66-8AA4-8C7DB85AD995}" srcOrd="0" destOrd="0" parTransId="{8477E771-C8AD-4C1C-94D6-588207C21EE7}" sibTransId="{C3256983-513D-4A45-999F-A45314490552}"/>
    <dgm:cxn modelId="{A14C74F3-C3EE-4210-BC90-8827AC6D3C81}" type="presOf" srcId="{44CF63A5-8048-4F12-8A9A-1816D05ACB44}" destId="{4A0B392E-E243-4421-A4FF-D49EB862A8E6}" srcOrd="0" destOrd="0" presId="urn:microsoft.com/office/officeart/2005/8/layout/hList1"/>
    <dgm:cxn modelId="{CA8E1EF9-5EE1-4DED-A558-DADCBB468DB2}" srcId="{B97E8000-C848-4DA2-BA10-3823BCE301AB}" destId="{EE805C99-464C-4479-9601-7AAE512B5EBF}" srcOrd="1" destOrd="0" parTransId="{A155A2CB-4077-4D34-8035-A433B25E806A}" sibTransId="{64A8805D-291B-4944-9D6D-EE3596A7A82B}"/>
    <dgm:cxn modelId="{1100A738-3BEC-42B2-B79F-B56C4E602558}" type="presParOf" srcId="{1EE48DEB-ACA0-44BC-87AD-DF9CDF0E4536}" destId="{A19BCFC2-96E4-4CB1-9A8D-CA996B2BFE48}" srcOrd="0" destOrd="0" presId="urn:microsoft.com/office/officeart/2005/8/layout/hList1"/>
    <dgm:cxn modelId="{6F37FB3B-DCFA-424E-B8AB-97D6C4861061}" type="presParOf" srcId="{A19BCFC2-96E4-4CB1-9A8D-CA996B2BFE48}" destId="{67B6B383-C495-4928-B770-D97820343D53}" srcOrd="0" destOrd="0" presId="urn:microsoft.com/office/officeart/2005/8/layout/hList1"/>
    <dgm:cxn modelId="{F154EE43-C7E6-403A-BA29-432A59551265}" type="presParOf" srcId="{A19BCFC2-96E4-4CB1-9A8D-CA996B2BFE48}" destId="{3F4C5EAC-A701-4FFA-976A-C4920FE30E4C}" srcOrd="1" destOrd="0" presId="urn:microsoft.com/office/officeart/2005/8/layout/hList1"/>
    <dgm:cxn modelId="{9AFA0577-29E1-4AD0-B4C0-57A719045348}" type="presParOf" srcId="{1EE48DEB-ACA0-44BC-87AD-DF9CDF0E4536}" destId="{C18CC420-29F6-47F4-8955-1155C00D2458}" srcOrd="1" destOrd="0" presId="urn:microsoft.com/office/officeart/2005/8/layout/hList1"/>
    <dgm:cxn modelId="{B913F33C-EE64-41EF-A30C-49E73FEC6446}" type="presParOf" srcId="{1EE48DEB-ACA0-44BC-87AD-DF9CDF0E4536}" destId="{2118B9A8-3FE3-4CF6-95DC-43B6506F3DEA}" srcOrd="2" destOrd="0" presId="urn:microsoft.com/office/officeart/2005/8/layout/hList1"/>
    <dgm:cxn modelId="{B8D01CFA-A661-48FC-9046-2007EDBEE904}" type="presParOf" srcId="{2118B9A8-3FE3-4CF6-95DC-43B6506F3DEA}" destId="{4A0B392E-E243-4421-A4FF-D49EB862A8E6}" srcOrd="0" destOrd="0" presId="urn:microsoft.com/office/officeart/2005/8/layout/hList1"/>
    <dgm:cxn modelId="{270FFFEB-3E90-4ED6-B924-B6D4349852BB}" type="presParOf" srcId="{2118B9A8-3FE3-4CF6-95DC-43B6506F3DEA}" destId="{DD7B880E-0DCF-4541-A1BC-76A7BE700EDE}" srcOrd="1" destOrd="0" presId="urn:microsoft.com/office/officeart/2005/8/layout/hList1"/>
    <dgm:cxn modelId="{AC0F82C3-7DE0-4DC2-9992-737D7CB78CA1}" type="presParOf" srcId="{1EE48DEB-ACA0-44BC-87AD-DF9CDF0E4536}" destId="{90ABA628-67F1-450E-9F43-6F175C93C309}" srcOrd="3" destOrd="0" presId="urn:microsoft.com/office/officeart/2005/8/layout/hList1"/>
    <dgm:cxn modelId="{81138128-3532-4C45-8A45-CB59B9F7C8C5}" type="presParOf" srcId="{1EE48DEB-ACA0-44BC-87AD-DF9CDF0E4536}" destId="{C3659CF9-E90F-4673-8B35-3480353C6CDC}" srcOrd="4" destOrd="0" presId="urn:microsoft.com/office/officeart/2005/8/layout/hList1"/>
    <dgm:cxn modelId="{116FCC5E-FEA0-4B23-8F8F-C8096EFC4575}" type="presParOf" srcId="{C3659CF9-E90F-4673-8B35-3480353C6CDC}" destId="{958296B6-CD5D-4AF8-BDB7-33C90998D59A}" srcOrd="0" destOrd="0" presId="urn:microsoft.com/office/officeart/2005/8/layout/hList1"/>
    <dgm:cxn modelId="{CF48526C-8F17-40BB-97EA-179D1ED9D0C9}" type="presParOf" srcId="{C3659CF9-E90F-4673-8B35-3480353C6CDC}" destId="{F1127A21-29F1-4A03-9C28-50FE96B9222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xfrm>
          <a:off x="288032" y="405092"/>
          <a:ext cx="6174330" cy="1229854"/>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gm:spPr>
      <dgm:t>
        <a:bodyPr/>
        <a:lstStyle/>
        <a:p>
          <a:pPr rtl="0"/>
          <a:r>
            <a:rPr lang="de-DE" sz="2800" b="1" dirty="0">
              <a:solidFill>
                <a:srgbClr val="000000"/>
              </a:solidFill>
              <a:latin typeface="Myriad Pro"/>
              <a:ea typeface="Arial Unicode MS"/>
              <a:cs typeface="Arial Unicode MS"/>
            </a:rPr>
            <a:t>Ziffer</a:t>
          </a:r>
          <a:r>
            <a:rPr lang="de-DE" sz="2800" b="1" baseline="0" dirty="0">
              <a:solidFill>
                <a:srgbClr val="000000"/>
              </a:solidFill>
              <a:latin typeface="Myriad Pro"/>
              <a:ea typeface="Arial Unicode MS"/>
              <a:cs typeface="Arial Unicode MS"/>
            </a:rPr>
            <a:t> 3. </a:t>
          </a:r>
          <a:r>
            <a:rPr lang="de-DE" sz="2800" b="1" baseline="0" dirty="0" err="1">
              <a:solidFill>
                <a:srgbClr val="000000"/>
              </a:solidFill>
              <a:latin typeface="Myriad Pro"/>
              <a:ea typeface="Arial Unicode MS"/>
              <a:cs typeface="Arial Unicode MS"/>
            </a:rPr>
            <a:t>PrävO</a:t>
          </a:r>
          <a:endParaRPr lang="de-DE" sz="2800" b="1" dirty="0">
            <a:solidFill>
              <a:srgbClr val="000000"/>
            </a:solidFill>
            <a:latin typeface="Myriad Pro"/>
            <a:ea typeface="Arial Unicode MS"/>
            <a:cs typeface="Arial Unicode MS"/>
          </a:endParaRP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xfrm>
          <a:off x="0" y="980137"/>
          <a:ext cx="8820472" cy="3350739"/>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gm:spPr>
      <dgm:t>
        <a:bodyPr/>
        <a:lstStyle/>
        <a:p>
          <a:pPr marL="180000" rtl="0">
            <a:lnSpc>
              <a:spcPct val="100000"/>
            </a:lnSpc>
            <a:spcAft>
              <a:spcPts val="600"/>
            </a:spcAft>
          </a:pPr>
          <a:r>
            <a:rPr lang="de-DE" sz="2400" dirty="0">
              <a:solidFill>
                <a:srgbClr val="000000"/>
              </a:solidFill>
              <a:latin typeface="Myriad Pro"/>
              <a:ea typeface="Arial Unicode MS"/>
              <a:cs typeface="Arial Unicode MS"/>
            </a:rPr>
            <a:t>Einrichtungen, Dienste und Arbeitsfelder in diözesaner und in </a:t>
          </a:r>
          <a:r>
            <a:rPr lang="de-DE" sz="2400" dirty="0" err="1">
              <a:solidFill>
                <a:srgbClr val="000000"/>
              </a:solidFill>
              <a:latin typeface="Myriad Pro"/>
              <a:ea typeface="Arial Unicode MS"/>
              <a:cs typeface="Arial Unicode MS"/>
            </a:rPr>
            <a:t>pfarrlicher</a:t>
          </a:r>
          <a:r>
            <a:rPr lang="de-DE" sz="2400" dirty="0">
              <a:solidFill>
                <a:srgbClr val="000000"/>
              </a:solidFill>
              <a:latin typeface="Myriad Pro"/>
              <a:ea typeface="Arial Unicode MS"/>
              <a:cs typeface="Arial Unicode MS"/>
            </a:rPr>
            <a:t> Verantwortung sind verpflichtet, ein institutionelles Schutzkonzept gemäß der Präventionsordnung des Bistums zu erstellen, dieses Schutzkonzept zu veröffentlichen und es regelmäßig weiterzuentwickeln. Gemäß Abschnitt B der Präventionsordnung erfolgt die Entwicklung und Verwirklichung </a:t>
          </a:r>
          <a:r>
            <a:rPr lang="de-DE" sz="2400" dirty="0" err="1">
              <a:solidFill>
                <a:srgbClr val="000000"/>
              </a:solidFill>
              <a:latin typeface="Myriad Pro"/>
              <a:ea typeface="Arial Unicode MS"/>
              <a:cs typeface="Arial Unicode MS"/>
            </a:rPr>
            <a:t>partizipativ</a:t>
          </a:r>
          <a:r>
            <a:rPr lang="de-DE" sz="2400" dirty="0">
              <a:solidFill>
                <a:srgbClr val="000000"/>
              </a:solidFill>
              <a:latin typeface="Myriad Pro"/>
              <a:ea typeface="Arial Unicode MS"/>
              <a:cs typeface="Arial Unicode MS"/>
            </a:rPr>
            <a:t> in Zusammenarbeit mit allen hierfür relevanten Personen und Gruppen.</a:t>
          </a:r>
          <a:r>
            <a:rPr lang="de-DE" sz="2400" b="0" i="0" u="none" dirty="0">
              <a:solidFill>
                <a:srgbClr val="000000">
                  <a:hueOff val="0"/>
                  <a:satOff val="0"/>
                  <a:lumOff val="0"/>
                  <a:alphaOff val="0"/>
                </a:srgbClr>
              </a:solidFill>
              <a:latin typeface="Myriad Pro"/>
              <a:ea typeface="Arial Unicode MS"/>
              <a:cs typeface="Arial Unicode MS"/>
            </a:rPr>
            <a:t> </a:t>
          </a:r>
          <a:endParaRPr lang="de-DE" sz="2400" dirty="0">
            <a:solidFill>
              <a:srgbClr val="000000">
                <a:hueOff val="0"/>
                <a:satOff val="0"/>
                <a:lumOff val="0"/>
                <a:alphaOff val="0"/>
              </a:srgbClr>
            </a:solidFill>
            <a:latin typeface="Myriad Pro"/>
            <a:ea typeface="Arial Unicode MS"/>
            <a:cs typeface="Arial Unicode MS"/>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6393" custScaleY="42592" custLinFactNeighborX="-22494" custLinFactNeighborY="-31759">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F0FC3386-3C0B-45A9-9345-3D4BBB9C626B}" type="presOf" srcId="{39B02A44-FAA7-4287-8BF1-BE671569CD05}" destId="{5D9FF3D0-DC59-4137-AEBA-F1D4C90E6574}" srcOrd="0" destOrd="0" presId="urn:microsoft.com/office/officeart/2005/8/layout/list1"/>
    <dgm:cxn modelId="{81CD2687-8333-4F56-84C0-1D6739D0B80E}" type="presOf" srcId="{1795F880-9AD8-448A-8EBA-CC07C510E8FF}" destId="{2720F466-2A52-4728-8BA3-D5BD7DC02DE5}" srcOrd="0" destOrd="0" presId="urn:microsoft.com/office/officeart/2005/8/layout/list1"/>
    <dgm:cxn modelId="{9449F8A4-CE27-4C32-B623-3897972C621C}" type="presOf" srcId="{24E0842D-9B09-43B2-B952-19A2FF06255C}" destId="{99E0E0C4-5810-4EFD-9AE2-2D014E98AAE1}" srcOrd="0" destOrd="0" presId="urn:microsoft.com/office/officeart/2005/8/layout/list1"/>
    <dgm:cxn modelId="{AB9013E5-BEA4-4124-99E3-7B1F2DBC3449}" type="presOf" srcId="{24E0842D-9B09-43B2-B952-19A2FF06255C}" destId="{FE13826A-930E-46DE-A1E3-14F26E6A5497}" srcOrd="1"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2A1EBC93-5196-44AE-BDB6-B437CDB869D6}" type="presParOf" srcId="{2720F466-2A52-4728-8BA3-D5BD7DC02DE5}" destId="{A9D55032-3114-4E45-AE46-9FFE27F9F73E}" srcOrd="0" destOrd="0" presId="urn:microsoft.com/office/officeart/2005/8/layout/list1"/>
    <dgm:cxn modelId="{87857E66-7367-4D97-AF6D-EEF08DDAAE36}" type="presParOf" srcId="{A9D55032-3114-4E45-AE46-9FFE27F9F73E}" destId="{99E0E0C4-5810-4EFD-9AE2-2D014E98AAE1}" srcOrd="0" destOrd="0" presId="urn:microsoft.com/office/officeart/2005/8/layout/list1"/>
    <dgm:cxn modelId="{A64BF267-0B6C-4DD3-860C-BB81B1AFFB1E}" type="presParOf" srcId="{A9D55032-3114-4E45-AE46-9FFE27F9F73E}" destId="{FE13826A-930E-46DE-A1E3-14F26E6A5497}" srcOrd="1" destOrd="0" presId="urn:microsoft.com/office/officeart/2005/8/layout/list1"/>
    <dgm:cxn modelId="{79DB355F-4330-4500-8C2C-3ADF6529CF49}" type="presParOf" srcId="{2720F466-2A52-4728-8BA3-D5BD7DC02DE5}" destId="{10A9EB90-B194-4F02-8C7B-4AAA303B1BF1}" srcOrd="1" destOrd="0" presId="urn:microsoft.com/office/officeart/2005/8/layout/list1"/>
    <dgm:cxn modelId="{6CACB36D-D91D-42D0-A753-2A2BFC747438}"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xfrm>
          <a:off x="288032" y="520745"/>
          <a:ext cx="6174330" cy="1889280"/>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gm:spPr>
      <dgm:t>
        <a:bodyPr/>
        <a:lstStyle/>
        <a:p>
          <a:pPr rtl="0"/>
          <a:r>
            <a:rPr lang="de-DE" sz="2800" b="1" dirty="0">
              <a:solidFill>
                <a:srgbClr val="000000"/>
              </a:solidFill>
              <a:latin typeface="Myriad Pro"/>
              <a:ea typeface="Arial Unicode MS"/>
              <a:cs typeface="Arial Unicode MS"/>
            </a:rPr>
            <a:t>Grundhaltung: Wertschätzung und Respekt</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xfrm>
          <a:off x="0" y="1467974"/>
          <a:ext cx="8820472" cy="3049251"/>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gm:spPr>
      <dgm:t>
        <a:bodyPr/>
        <a:lstStyle/>
        <a:p>
          <a:pPr marL="180000" rtl="0">
            <a:lnSpc>
              <a:spcPct val="100000"/>
            </a:lnSpc>
            <a:spcAft>
              <a:spcPts val="600"/>
            </a:spcAft>
          </a:pPr>
          <a:r>
            <a:rPr lang="de-DE" sz="1800" b="0" i="0" u="none" dirty="0">
              <a:solidFill>
                <a:srgbClr val="000000">
                  <a:hueOff val="0"/>
                  <a:satOff val="0"/>
                  <a:lumOff val="0"/>
                  <a:alphaOff val="0"/>
                </a:srgbClr>
              </a:solidFill>
              <a:latin typeface="Myriad Pro"/>
              <a:ea typeface="Arial Unicode MS"/>
              <a:cs typeface="Arial Unicode MS"/>
            </a:rPr>
            <a:t>Das Ziel jedes Institutionellen Schutzkonzeptes ist die </a:t>
          </a:r>
          <a:r>
            <a:rPr lang="de-DE" sz="1800" b="1" i="0" u="none" dirty="0">
              <a:solidFill>
                <a:srgbClr val="000000">
                  <a:hueOff val="0"/>
                  <a:satOff val="0"/>
                  <a:lumOff val="0"/>
                  <a:alphaOff val="0"/>
                </a:srgbClr>
              </a:solidFill>
              <a:latin typeface="Myriad Pro"/>
              <a:ea typeface="Arial Unicode MS"/>
              <a:cs typeface="Arial Unicode MS"/>
            </a:rPr>
            <a:t>Kultur der Achtsamkeit</a:t>
          </a:r>
          <a:r>
            <a:rPr lang="de-DE" sz="1800" b="0" i="0" u="none" dirty="0">
              <a:solidFill>
                <a:srgbClr val="000000">
                  <a:hueOff val="0"/>
                  <a:satOff val="0"/>
                  <a:lumOff val="0"/>
                  <a:alphaOff val="0"/>
                </a:srgbClr>
              </a:solidFill>
              <a:latin typeface="Myriad Pro"/>
              <a:ea typeface="Arial Unicode MS"/>
              <a:cs typeface="Arial Unicode MS"/>
            </a:rPr>
            <a:t>. Basierend auf der </a:t>
          </a:r>
          <a:r>
            <a:rPr lang="de-DE" sz="1800" b="1" i="0" u="none" dirty="0">
              <a:solidFill>
                <a:srgbClr val="000000">
                  <a:hueOff val="0"/>
                  <a:satOff val="0"/>
                  <a:lumOff val="0"/>
                  <a:alphaOff val="0"/>
                </a:srgbClr>
              </a:solidFill>
              <a:latin typeface="Myriad Pro"/>
              <a:ea typeface="Arial Unicode MS"/>
              <a:cs typeface="Arial Unicode MS"/>
            </a:rPr>
            <a:t>Grundhaltung von Wertschätzung und Respekt</a:t>
          </a:r>
          <a:r>
            <a:rPr lang="de-DE" sz="1800" b="0" i="0" u="none" dirty="0">
              <a:solidFill>
                <a:srgbClr val="000000">
                  <a:hueOff val="0"/>
                  <a:satOff val="0"/>
                  <a:lumOff val="0"/>
                  <a:alphaOff val="0"/>
                </a:srgbClr>
              </a:solidFill>
              <a:latin typeface="Myriad Pro"/>
              <a:ea typeface="Arial Unicode MS"/>
              <a:cs typeface="Arial Unicode MS"/>
            </a:rPr>
            <a:t>, erfordert diese Kultur neben einem bewussten und reflektierten Umgang mit sich selbst auch einen behutsamen und wertschätzenden Umgang mit den Mitarbeiterinnen und den schutz- oder hilfebedürftigen Menschen. </a:t>
          </a:r>
          <a:endParaRPr lang="de-DE" sz="1800" dirty="0">
            <a:solidFill>
              <a:srgbClr val="000000">
                <a:hueOff val="0"/>
                <a:satOff val="0"/>
                <a:lumOff val="0"/>
                <a:alphaOff val="0"/>
              </a:srgbClr>
            </a:solidFill>
            <a:latin typeface="Myriad Pro"/>
            <a:ea typeface="Arial Unicode MS"/>
            <a:cs typeface="Arial Unicode MS"/>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6665" custScaleY="57558" custLinFactNeighborX="-34690" custLinFactNeighborY="-137">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132945">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68F26D3A-4A74-42DC-9D5C-5B1E24B83023}" type="presOf" srcId="{1795F880-9AD8-448A-8EBA-CC07C510E8FF}" destId="{2720F466-2A52-4728-8BA3-D5BD7DC02DE5}" srcOrd="0" destOrd="0" presId="urn:microsoft.com/office/officeart/2005/8/layout/list1"/>
    <dgm:cxn modelId="{7561D779-132F-40D7-8E62-22DE14D19281}" type="presOf" srcId="{24E0842D-9B09-43B2-B952-19A2FF06255C}" destId="{99E0E0C4-5810-4EFD-9AE2-2D014E98AAE1}" srcOrd="0" destOrd="0" presId="urn:microsoft.com/office/officeart/2005/8/layout/list1"/>
    <dgm:cxn modelId="{40B8C17D-26A5-44B7-9976-44598888A950}" type="presOf" srcId="{39B02A44-FAA7-4287-8BF1-BE671569CD05}" destId="{5D9FF3D0-DC59-4137-AEBA-F1D4C90E6574}" srcOrd="0" destOrd="0" presId="urn:microsoft.com/office/officeart/2005/8/layout/list1"/>
    <dgm:cxn modelId="{EF776588-3A02-4BB0-91A5-ECDB47CDF257}" type="presOf" srcId="{24E0842D-9B09-43B2-B952-19A2FF06255C}" destId="{FE13826A-930E-46DE-A1E3-14F26E6A5497}" srcOrd="1"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C814CAC1-155F-4605-9B84-87EE1C9C45FA}" type="presParOf" srcId="{2720F466-2A52-4728-8BA3-D5BD7DC02DE5}" destId="{A9D55032-3114-4E45-AE46-9FFE27F9F73E}" srcOrd="0" destOrd="0" presId="urn:microsoft.com/office/officeart/2005/8/layout/list1"/>
    <dgm:cxn modelId="{6FC18EF6-41E4-4A31-BC0D-11A3B1B37472}" type="presParOf" srcId="{A9D55032-3114-4E45-AE46-9FFE27F9F73E}" destId="{99E0E0C4-5810-4EFD-9AE2-2D014E98AAE1}" srcOrd="0" destOrd="0" presId="urn:microsoft.com/office/officeart/2005/8/layout/list1"/>
    <dgm:cxn modelId="{C1BD8E25-2492-4A7D-95A2-94538AD2CC54}" type="presParOf" srcId="{A9D55032-3114-4E45-AE46-9FFE27F9F73E}" destId="{FE13826A-930E-46DE-A1E3-14F26E6A5497}" srcOrd="1" destOrd="0" presId="urn:microsoft.com/office/officeart/2005/8/layout/list1"/>
    <dgm:cxn modelId="{2264DA78-80E3-4FF1-814F-69EF8FB7914C}" type="presParOf" srcId="{2720F466-2A52-4728-8BA3-D5BD7DC02DE5}" destId="{10A9EB90-B194-4F02-8C7B-4AAA303B1BF1}" srcOrd="1" destOrd="0" presId="urn:microsoft.com/office/officeart/2005/8/layout/list1"/>
    <dgm:cxn modelId="{4481CEFD-F24B-431A-ADB5-9C03365E840F}"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xfrm>
          <a:off x="288032" y="520745"/>
          <a:ext cx="6174330" cy="1889280"/>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gm:spPr>
      <dgm:t>
        <a:bodyPr/>
        <a:lstStyle/>
        <a:p>
          <a:pPr rtl="0"/>
          <a:r>
            <a:rPr lang="de-DE" sz="2800" b="1" dirty="0">
              <a:solidFill>
                <a:srgbClr val="000000"/>
              </a:solidFill>
              <a:latin typeface="Myriad Pro"/>
              <a:ea typeface="Arial Unicode MS"/>
              <a:cs typeface="Arial Unicode MS"/>
            </a:rPr>
            <a:t>Kultur der Achtsamkeit (Dach)</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xfrm>
          <a:off x="0" y="1467974"/>
          <a:ext cx="8820472" cy="3049251"/>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gm:spPr>
      <dgm:t>
        <a:bodyPr/>
        <a:lstStyle/>
        <a:p>
          <a:pPr marL="180000" rtl="0">
            <a:lnSpc>
              <a:spcPct val="100000"/>
            </a:lnSpc>
            <a:spcAft>
              <a:spcPts val="600"/>
            </a:spcAft>
          </a:pPr>
          <a:r>
            <a:rPr lang="de-DE" sz="2400" b="0" i="0" u="none" dirty="0">
              <a:solidFill>
                <a:srgbClr val="000000">
                  <a:hueOff val="0"/>
                  <a:satOff val="0"/>
                  <a:lumOff val="0"/>
                  <a:alphaOff val="0"/>
                </a:srgbClr>
              </a:solidFill>
              <a:latin typeface="Myriad Pro"/>
              <a:ea typeface="Arial Unicode MS"/>
              <a:cs typeface="Arial Unicode MS"/>
            </a:rPr>
            <a:t>Das Ziel jedes Institutionellen Schutzkonzeptes ist die </a:t>
          </a:r>
          <a:r>
            <a:rPr lang="de-DE" sz="2400" b="1" i="0" u="none" dirty="0">
              <a:solidFill>
                <a:srgbClr val="000000">
                  <a:hueOff val="0"/>
                  <a:satOff val="0"/>
                  <a:lumOff val="0"/>
                  <a:alphaOff val="0"/>
                </a:srgbClr>
              </a:solidFill>
              <a:latin typeface="Myriad Pro"/>
              <a:ea typeface="Arial Unicode MS"/>
              <a:cs typeface="Arial Unicode MS"/>
            </a:rPr>
            <a:t>Kultur der Achtsamkeit. </a:t>
          </a:r>
          <a:r>
            <a:rPr lang="de-DE" sz="2400" b="0" i="0" u="none" dirty="0">
              <a:solidFill>
                <a:srgbClr val="000000">
                  <a:hueOff val="0"/>
                  <a:satOff val="0"/>
                  <a:lumOff val="0"/>
                  <a:alphaOff val="0"/>
                </a:srgbClr>
              </a:solidFill>
              <a:latin typeface="Myriad Pro"/>
              <a:ea typeface="Arial Unicode MS"/>
              <a:cs typeface="Arial Unicode MS"/>
            </a:rPr>
            <a:t>Basierend auf der </a:t>
          </a:r>
          <a:r>
            <a:rPr lang="de-DE" sz="2400" b="1" i="0" u="none" dirty="0">
              <a:solidFill>
                <a:srgbClr val="000000">
                  <a:hueOff val="0"/>
                  <a:satOff val="0"/>
                  <a:lumOff val="0"/>
                  <a:alphaOff val="0"/>
                </a:srgbClr>
              </a:solidFill>
              <a:latin typeface="Myriad Pro"/>
              <a:ea typeface="Arial Unicode MS"/>
              <a:cs typeface="Arial Unicode MS"/>
            </a:rPr>
            <a:t>Grundhaltung von Wertschätzung und Respekt</a:t>
          </a:r>
          <a:r>
            <a:rPr lang="de-DE" sz="2400" b="0" i="0" u="none" dirty="0">
              <a:solidFill>
                <a:srgbClr val="000000">
                  <a:hueOff val="0"/>
                  <a:satOff val="0"/>
                  <a:lumOff val="0"/>
                  <a:alphaOff val="0"/>
                </a:srgbClr>
              </a:solidFill>
              <a:latin typeface="Myriad Pro"/>
              <a:ea typeface="Arial Unicode MS"/>
              <a:cs typeface="Arial Unicode MS"/>
            </a:rPr>
            <a:t>, erfordert diese Kultur neben einem bewussten und reflektierten Umgang mit sich selbst auch einen behutsamen und wertschätzenden Umgang mit den Mitarbeitenden und den schutz- oder hilfebedürftigen Menschen. </a:t>
          </a:r>
          <a:endParaRPr lang="de-DE" sz="2400" dirty="0">
            <a:solidFill>
              <a:srgbClr val="000000">
                <a:hueOff val="0"/>
                <a:satOff val="0"/>
                <a:lumOff val="0"/>
                <a:alphaOff val="0"/>
              </a:srgbClr>
            </a:solidFill>
            <a:latin typeface="Myriad Pro"/>
            <a:ea typeface="Arial Unicode MS"/>
            <a:cs typeface="Arial Unicode MS"/>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93943" custScaleY="49966" custLinFactNeighborX="-59554" custLinFactNeighborY="-23862">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C0E24315-24D8-4C8C-9639-DAA030626562}" type="presOf" srcId="{39B02A44-FAA7-4287-8BF1-BE671569CD05}" destId="{5D9FF3D0-DC59-4137-AEBA-F1D4C90E6574}" srcOrd="0" destOrd="0" presId="urn:microsoft.com/office/officeart/2005/8/layout/list1"/>
    <dgm:cxn modelId="{C67EBA3C-0B93-4E4D-BED5-EBC10EABCDD0}" type="presOf" srcId="{1795F880-9AD8-448A-8EBA-CC07C510E8FF}" destId="{2720F466-2A52-4728-8BA3-D5BD7DC02DE5}" srcOrd="0" destOrd="0" presId="urn:microsoft.com/office/officeart/2005/8/layout/list1"/>
    <dgm:cxn modelId="{7BF073A9-F3F1-4D2F-AF2B-C3D5CCD74C8B}" type="presOf" srcId="{24E0842D-9B09-43B2-B952-19A2FF06255C}" destId="{FE13826A-930E-46DE-A1E3-14F26E6A5497}" srcOrd="1" destOrd="0" presId="urn:microsoft.com/office/officeart/2005/8/layout/list1"/>
    <dgm:cxn modelId="{F49632B0-55E1-4C07-93AA-2DC4C0067A3B}" type="presOf" srcId="{24E0842D-9B09-43B2-B952-19A2FF06255C}" destId="{99E0E0C4-5810-4EFD-9AE2-2D014E98AAE1}" srcOrd="0"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103A517B-86F1-42CF-879B-A6AEB58F9695}" type="presParOf" srcId="{2720F466-2A52-4728-8BA3-D5BD7DC02DE5}" destId="{A9D55032-3114-4E45-AE46-9FFE27F9F73E}" srcOrd="0" destOrd="0" presId="urn:microsoft.com/office/officeart/2005/8/layout/list1"/>
    <dgm:cxn modelId="{968860A8-DFD6-429C-ACAE-EB82C5522F83}" type="presParOf" srcId="{A9D55032-3114-4E45-AE46-9FFE27F9F73E}" destId="{99E0E0C4-5810-4EFD-9AE2-2D014E98AAE1}" srcOrd="0" destOrd="0" presId="urn:microsoft.com/office/officeart/2005/8/layout/list1"/>
    <dgm:cxn modelId="{DFB8BE4F-A320-4F38-A687-F3886ADFD435}" type="presParOf" srcId="{A9D55032-3114-4E45-AE46-9FFE27F9F73E}" destId="{FE13826A-930E-46DE-A1E3-14F26E6A5497}" srcOrd="1" destOrd="0" presId="urn:microsoft.com/office/officeart/2005/8/layout/list1"/>
    <dgm:cxn modelId="{EE8BA781-87E8-497E-A482-BF60B90CD8D2}" type="presParOf" srcId="{2720F466-2A52-4728-8BA3-D5BD7DC02DE5}" destId="{10A9EB90-B194-4F02-8C7B-4AAA303B1BF1}" srcOrd="1" destOrd="0" presId="urn:microsoft.com/office/officeart/2005/8/layout/list1"/>
    <dgm:cxn modelId="{B71BD456-C428-4BE4-99D5-E2384C5F0811}"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xfrm>
          <a:off x="288032" y="520745"/>
          <a:ext cx="6174330" cy="1889280"/>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gm:spPr>
      <dgm:t>
        <a:bodyPr/>
        <a:lstStyle/>
        <a:p>
          <a:pPr rtl="0"/>
          <a:r>
            <a:rPr lang="de-DE" sz="2800" b="1" dirty="0">
              <a:solidFill>
                <a:srgbClr val="000000"/>
              </a:solidFill>
              <a:latin typeface="Myriad Pro"/>
              <a:ea typeface="Arial Unicode MS"/>
              <a:cs typeface="Arial Unicode MS"/>
            </a:rPr>
            <a:t>Potenzial- und Risikoanalyse (linke Säule)</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xfrm>
          <a:off x="0" y="1467974"/>
          <a:ext cx="8820472" cy="3049251"/>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gm:spPr>
      <dgm:t>
        <a:bodyPr/>
        <a:lstStyle/>
        <a:p>
          <a:pPr marL="180000" rtl="0">
            <a:lnSpc>
              <a:spcPct val="100000"/>
            </a:lnSpc>
            <a:spcAft>
              <a:spcPts val="600"/>
            </a:spcAft>
          </a:pPr>
          <a:r>
            <a:rPr lang="de-DE" sz="2400" b="0" i="0" u="none" dirty="0">
              <a:solidFill>
                <a:srgbClr val="000000">
                  <a:hueOff val="0"/>
                  <a:satOff val="0"/>
                  <a:lumOff val="0"/>
                  <a:alphaOff val="0"/>
                </a:srgbClr>
              </a:solidFill>
              <a:latin typeface="Myriad Pro"/>
              <a:ea typeface="Arial Unicode MS"/>
              <a:cs typeface="Arial Unicode MS"/>
            </a:rPr>
            <a:t>Ausgangspunkt zur Erstellung eines Schutzkonzeptes ist die </a:t>
          </a:r>
          <a:r>
            <a:rPr lang="de-DE" sz="2400" b="1" i="0" u="none" dirty="0">
              <a:solidFill>
                <a:srgbClr val="000000">
                  <a:hueOff val="0"/>
                  <a:satOff val="0"/>
                  <a:lumOff val="0"/>
                  <a:alphaOff val="0"/>
                </a:srgbClr>
              </a:solidFill>
              <a:latin typeface="Myriad Pro"/>
              <a:ea typeface="Arial Unicode MS"/>
              <a:cs typeface="Arial Unicode MS"/>
            </a:rPr>
            <a:t>Analyse des jeweiligen eigenen Arbeitsfeldes</a:t>
          </a:r>
          <a:r>
            <a:rPr lang="de-DE" sz="2400" b="0" i="0" u="none" dirty="0">
              <a:solidFill>
                <a:srgbClr val="000000">
                  <a:hueOff val="0"/>
                  <a:satOff val="0"/>
                  <a:lumOff val="0"/>
                  <a:alphaOff val="0"/>
                </a:srgbClr>
              </a:solidFill>
              <a:latin typeface="Myriad Pro"/>
              <a:ea typeface="Arial Unicode MS"/>
              <a:cs typeface="Arial Unicode MS"/>
            </a:rPr>
            <a:t>. Diese Analyse erfasst Schutz- und Risikofaktoren. Sie beinhaltet zum Beispiel die Kontrolle der Arbeits- und Lebensräume auf ihre Angemessenheit, die Reflektion des professionellen Denkens und Handelns und die Überprüfung der Arbeitsgewohnheiten, besonders auf Stressoren.</a:t>
          </a:r>
          <a:endParaRPr lang="de-DE" sz="2400" dirty="0">
            <a:solidFill>
              <a:srgbClr val="000000">
                <a:hueOff val="0"/>
                <a:satOff val="0"/>
                <a:lumOff val="0"/>
                <a:alphaOff val="0"/>
              </a:srgbClr>
            </a:solidFill>
            <a:latin typeface="Myriad Pro"/>
            <a:ea typeface="Arial Unicode MS"/>
            <a:cs typeface="Arial Unicode MS"/>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92781" custScaleY="46482" custLinFactNeighborX="-46886" custLinFactNeighborY="-23497">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D6E7D384-C8C6-4E69-9201-2840B177CE36}" type="presOf" srcId="{39B02A44-FAA7-4287-8BF1-BE671569CD05}" destId="{5D9FF3D0-DC59-4137-AEBA-F1D4C90E6574}" srcOrd="0" destOrd="0" presId="urn:microsoft.com/office/officeart/2005/8/layout/list1"/>
    <dgm:cxn modelId="{5D6EC485-4223-4394-BE27-BDAFADF15BE4}" type="presOf" srcId="{1795F880-9AD8-448A-8EBA-CC07C510E8FF}" destId="{2720F466-2A52-4728-8BA3-D5BD7DC02DE5}" srcOrd="0" destOrd="0" presId="urn:microsoft.com/office/officeart/2005/8/layout/list1"/>
    <dgm:cxn modelId="{AAB666A8-0F61-43C3-A2E8-79D41E67977F}" type="presOf" srcId="{24E0842D-9B09-43B2-B952-19A2FF06255C}" destId="{99E0E0C4-5810-4EFD-9AE2-2D014E98AAE1}" srcOrd="0" destOrd="0" presId="urn:microsoft.com/office/officeart/2005/8/layout/list1"/>
    <dgm:cxn modelId="{9906E3BB-0939-43C5-BA48-961927BA2A6A}" type="presOf" srcId="{24E0842D-9B09-43B2-B952-19A2FF06255C}" destId="{FE13826A-930E-46DE-A1E3-14F26E6A5497}" srcOrd="1"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538A37C5-BCB1-480C-BEA6-64297ABB18C8}" type="presParOf" srcId="{2720F466-2A52-4728-8BA3-D5BD7DC02DE5}" destId="{A9D55032-3114-4E45-AE46-9FFE27F9F73E}" srcOrd="0" destOrd="0" presId="urn:microsoft.com/office/officeart/2005/8/layout/list1"/>
    <dgm:cxn modelId="{C7FDA8DE-23B7-4189-8E39-4883D22346EB}" type="presParOf" srcId="{A9D55032-3114-4E45-AE46-9FFE27F9F73E}" destId="{99E0E0C4-5810-4EFD-9AE2-2D014E98AAE1}" srcOrd="0" destOrd="0" presId="urn:microsoft.com/office/officeart/2005/8/layout/list1"/>
    <dgm:cxn modelId="{7F04C5EF-30A8-4AD3-8EA3-9E432DF7901B}" type="presParOf" srcId="{A9D55032-3114-4E45-AE46-9FFE27F9F73E}" destId="{FE13826A-930E-46DE-A1E3-14F26E6A5497}" srcOrd="1" destOrd="0" presId="urn:microsoft.com/office/officeart/2005/8/layout/list1"/>
    <dgm:cxn modelId="{9ED2AB4E-515C-4FEE-B790-848673706189}" type="presParOf" srcId="{2720F466-2A52-4728-8BA3-D5BD7DC02DE5}" destId="{10A9EB90-B194-4F02-8C7B-4AAA303B1BF1}" srcOrd="1" destOrd="0" presId="urn:microsoft.com/office/officeart/2005/8/layout/list1"/>
    <dgm:cxn modelId="{0D48F38D-C8BB-401C-A98E-D6891851AB47}"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xfrm>
          <a:off x="288032" y="768731"/>
          <a:ext cx="6174330" cy="1918800"/>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gm:spPr>
      <dgm:t>
        <a:bodyPr/>
        <a:lstStyle/>
        <a:p>
          <a:pPr rtl="0"/>
          <a:r>
            <a:rPr lang="de-DE" sz="2800" b="1" dirty="0">
              <a:solidFill>
                <a:srgbClr val="000000"/>
              </a:solidFill>
              <a:latin typeface="Myriad Pro"/>
              <a:ea typeface="Arial Unicode MS"/>
              <a:cs typeface="Arial Unicode MS"/>
            </a:rPr>
            <a:t>Partizipation</a:t>
          </a:r>
          <a:r>
            <a:rPr lang="de-DE" sz="2800" b="1" baseline="0" dirty="0">
              <a:solidFill>
                <a:srgbClr val="000000"/>
              </a:solidFill>
              <a:latin typeface="Myriad Pro"/>
              <a:ea typeface="Arial Unicode MS"/>
              <a:cs typeface="Arial Unicode MS"/>
            </a:rPr>
            <a:t> (rechte Säule)</a:t>
          </a:r>
          <a:endParaRPr lang="de-DE" sz="2800" b="1" dirty="0">
            <a:solidFill>
              <a:srgbClr val="000000"/>
            </a:solidFill>
            <a:latin typeface="Myriad Pro"/>
            <a:ea typeface="Arial Unicode MS"/>
            <a:cs typeface="Arial Unicode MS"/>
          </a:endParaRP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xfrm>
          <a:off x="0" y="1730760"/>
          <a:ext cx="8820472" cy="2538439"/>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gm:spPr>
      <dgm:t>
        <a:bodyPr/>
        <a:lstStyle/>
        <a:p>
          <a:pPr marL="180000" rtl="0">
            <a:lnSpc>
              <a:spcPct val="100000"/>
            </a:lnSpc>
            <a:spcAft>
              <a:spcPts val="600"/>
            </a:spcAft>
          </a:pPr>
          <a:r>
            <a:rPr lang="de-DE" sz="2400" b="0" i="0" u="none" dirty="0">
              <a:solidFill>
                <a:srgbClr val="000000">
                  <a:hueOff val="0"/>
                  <a:satOff val="0"/>
                  <a:lumOff val="0"/>
                  <a:alphaOff val="0"/>
                </a:srgbClr>
              </a:solidFill>
              <a:latin typeface="Myriad Pro"/>
              <a:ea typeface="Arial Unicode MS"/>
              <a:cs typeface="Arial Unicode MS"/>
            </a:rPr>
            <a:t>Alle in der Institution arbeitenden und lebenden Personen- auch Kinder, Jugendliche und schutz- oder hilfsbedürftige Erwachsende . Sind an der Erstellung und der regelmäßigen Weiterentwicklung des Schutzkonzeptes in angemessener Form zu beteiligen.</a:t>
          </a:r>
          <a:endParaRPr lang="de-DE" sz="2400" dirty="0">
            <a:solidFill>
              <a:srgbClr val="000000">
                <a:hueOff val="0"/>
                <a:satOff val="0"/>
                <a:lumOff val="0"/>
                <a:alphaOff val="0"/>
              </a:srgbClr>
            </a:solidFill>
            <a:latin typeface="Myriad Pro"/>
            <a:ea typeface="Arial Unicode MS"/>
            <a:cs typeface="Arial Unicode MS"/>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0585" custScaleY="52885" custLinFactNeighborX="-30625" custLinFactNeighborY="-26300">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B114C040-9068-4BE9-A38B-9E35C4665DBF}" type="presOf" srcId="{39B02A44-FAA7-4287-8BF1-BE671569CD05}" destId="{5D9FF3D0-DC59-4137-AEBA-F1D4C90E6574}" srcOrd="0" destOrd="0" presId="urn:microsoft.com/office/officeart/2005/8/layout/list1"/>
    <dgm:cxn modelId="{55F01741-7AB4-4943-AD99-34A4E59CCCDD}" type="presOf" srcId="{1795F880-9AD8-448A-8EBA-CC07C510E8FF}" destId="{2720F466-2A52-4728-8BA3-D5BD7DC02DE5}" srcOrd="0" destOrd="0" presId="urn:microsoft.com/office/officeart/2005/8/layout/list1"/>
    <dgm:cxn modelId="{36D601BF-A090-48B0-A340-5A92484F51B1}" type="presOf" srcId="{24E0842D-9B09-43B2-B952-19A2FF06255C}" destId="{FE13826A-930E-46DE-A1E3-14F26E6A5497}" srcOrd="1"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78ECC6F1-FFF5-4F0C-8C5F-9CBB41436DE1}" type="presOf" srcId="{24E0842D-9B09-43B2-B952-19A2FF06255C}" destId="{99E0E0C4-5810-4EFD-9AE2-2D014E98AAE1}" srcOrd="0" destOrd="0" presId="urn:microsoft.com/office/officeart/2005/8/layout/list1"/>
    <dgm:cxn modelId="{B2CCC793-CD5A-4951-B8DC-8124F611DCA3}" type="presParOf" srcId="{2720F466-2A52-4728-8BA3-D5BD7DC02DE5}" destId="{A9D55032-3114-4E45-AE46-9FFE27F9F73E}" srcOrd="0" destOrd="0" presId="urn:microsoft.com/office/officeart/2005/8/layout/list1"/>
    <dgm:cxn modelId="{CA8432AE-D2DD-4270-90D3-8D0129E8CDDB}" type="presParOf" srcId="{A9D55032-3114-4E45-AE46-9FFE27F9F73E}" destId="{99E0E0C4-5810-4EFD-9AE2-2D014E98AAE1}" srcOrd="0" destOrd="0" presId="urn:microsoft.com/office/officeart/2005/8/layout/list1"/>
    <dgm:cxn modelId="{1DBAAF50-9ED3-4231-B707-272517927AFF}" type="presParOf" srcId="{A9D55032-3114-4E45-AE46-9FFE27F9F73E}" destId="{FE13826A-930E-46DE-A1E3-14F26E6A5497}" srcOrd="1" destOrd="0" presId="urn:microsoft.com/office/officeart/2005/8/layout/list1"/>
    <dgm:cxn modelId="{92ADAD27-A462-4836-866C-B05AADD8C316}" type="presParOf" srcId="{2720F466-2A52-4728-8BA3-D5BD7DC02DE5}" destId="{10A9EB90-B194-4F02-8C7B-4AAA303B1BF1}" srcOrd="1" destOrd="0" presId="urn:microsoft.com/office/officeart/2005/8/layout/list1"/>
    <dgm:cxn modelId="{77E8D212-867D-454B-8295-DE5A2C9FDC75}"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latin typeface="Myriad Pro" panose="020B0503030403020204" pitchFamily="34" charset="0"/>
            </a:rPr>
            <a:t>1. Personalauswahl- und Entwicklung, Aus-und Fortbildung</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Thema Prävention im Vorstellungsgespräch, während der Einarbeitungszeit sowie in regelmäßigen Gesprächen</a:t>
          </a:r>
          <a:endParaRPr lang="de-DE" sz="2400" dirty="0">
            <a:latin typeface="Myriad Pro" panose="020B0503030403020204" pitchFamily="34" charset="0"/>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5A51F0B1-E956-4605-8094-906F5D16C7E4}">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Verpflichtende Präventionsschulung für alle haupt- und ehrenamtlich Tätigen im Bistum Trier</a:t>
          </a:r>
          <a:endParaRPr lang="de-DE" sz="2400" dirty="0">
            <a:latin typeface="Myriad Pro" panose="020B0503030403020204" pitchFamily="34" charset="0"/>
          </a:endParaRPr>
        </a:p>
      </dgm:t>
    </dgm:pt>
    <dgm:pt modelId="{1EF67A51-04E7-4087-9B30-C24D78A6F4E6}" type="parTrans" cxnId="{A0EB26C0-9F3D-4094-83E5-BDC6507F2B95}">
      <dgm:prSet/>
      <dgm:spPr/>
      <dgm:t>
        <a:bodyPr/>
        <a:lstStyle/>
        <a:p>
          <a:endParaRPr lang="de-DE"/>
        </a:p>
      </dgm:t>
    </dgm:pt>
    <dgm:pt modelId="{5996635D-7587-4BCA-B154-AB1F4E6EFCED}" type="sibTrans" cxnId="{A0EB26C0-9F3D-4094-83E5-BDC6507F2B95}">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91025" custScaleY="64198" custLinFactNeighborX="-26461" custLinFactNeighborY="-17934">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27B4C30E-FF53-423B-B9E1-7F2B7E52B85D}" type="presOf" srcId="{24E0842D-9B09-43B2-B952-19A2FF06255C}" destId="{FE13826A-930E-46DE-A1E3-14F26E6A5497}" srcOrd="1" destOrd="0" presId="urn:microsoft.com/office/officeart/2005/8/layout/list1"/>
    <dgm:cxn modelId="{874DE328-8EFD-413C-9519-8755712B0FC1}" type="presOf" srcId="{24E0842D-9B09-43B2-B952-19A2FF06255C}" destId="{99E0E0C4-5810-4EFD-9AE2-2D014E98AAE1}" srcOrd="0" destOrd="0" presId="urn:microsoft.com/office/officeart/2005/8/layout/list1"/>
    <dgm:cxn modelId="{626EB05B-D458-4086-891D-B2D6D865C685}" type="presOf" srcId="{5A51F0B1-E956-4605-8094-906F5D16C7E4}" destId="{5D9FF3D0-DC59-4137-AEBA-F1D4C90E6574}" srcOrd="0" destOrd="1" presId="urn:microsoft.com/office/officeart/2005/8/layout/list1"/>
    <dgm:cxn modelId="{13363066-340F-4511-AFC5-3EB9A3E472FB}" type="presOf" srcId="{39B02A44-FAA7-4287-8BF1-BE671569CD05}" destId="{5D9FF3D0-DC59-4137-AEBA-F1D4C90E6574}" srcOrd="0" destOrd="0" presId="urn:microsoft.com/office/officeart/2005/8/layout/list1"/>
    <dgm:cxn modelId="{A0EB26C0-9F3D-4094-83E5-BDC6507F2B95}" srcId="{24E0842D-9B09-43B2-B952-19A2FF06255C}" destId="{5A51F0B1-E956-4605-8094-906F5D16C7E4}" srcOrd="1" destOrd="0" parTransId="{1EF67A51-04E7-4087-9B30-C24D78A6F4E6}" sibTransId="{5996635D-7587-4BCA-B154-AB1F4E6EFCED}"/>
    <dgm:cxn modelId="{00F382C8-9656-4C61-BB84-50AC97A2B27E}" type="presOf" srcId="{1795F880-9AD8-448A-8EBA-CC07C510E8FF}" destId="{2720F466-2A52-4728-8BA3-D5BD7DC02DE5}" srcOrd="0"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24D3FFB3-08B8-4514-8999-926D26308BC9}" type="presParOf" srcId="{2720F466-2A52-4728-8BA3-D5BD7DC02DE5}" destId="{A9D55032-3114-4E45-AE46-9FFE27F9F73E}" srcOrd="0" destOrd="0" presId="urn:microsoft.com/office/officeart/2005/8/layout/list1"/>
    <dgm:cxn modelId="{1E280F7A-98BD-4DBE-A6E6-F8979AD6E557}" type="presParOf" srcId="{A9D55032-3114-4E45-AE46-9FFE27F9F73E}" destId="{99E0E0C4-5810-4EFD-9AE2-2D014E98AAE1}" srcOrd="0" destOrd="0" presId="urn:microsoft.com/office/officeart/2005/8/layout/list1"/>
    <dgm:cxn modelId="{819C9FFA-180A-422F-880F-4B2A35636CB7}" type="presParOf" srcId="{A9D55032-3114-4E45-AE46-9FFE27F9F73E}" destId="{FE13826A-930E-46DE-A1E3-14F26E6A5497}" srcOrd="1" destOrd="0" presId="urn:microsoft.com/office/officeart/2005/8/layout/list1"/>
    <dgm:cxn modelId="{9B4D075A-55C4-4DF9-8F7F-AAA33673E35D}" type="presParOf" srcId="{2720F466-2A52-4728-8BA3-D5BD7DC02DE5}" destId="{10A9EB90-B194-4F02-8C7B-4AAA303B1BF1}" srcOrd="1" destOrd="0" presId="urn:microsoft.com/office/officeart/2005/8/layout/list1"/>
    <dgm:cxn modelId="{C59A8E6D-2B77-4CC5-9CAF-ED8B7EE85982}"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rPr>
            <a:t>2. Verhaltenskodex und Verpflichtungserklärung</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Ein Verhaltenskodex bzw. eine Verpflichtungserklärung ist im jeweiligen Arbeitsbereich zu erstellen.</a:t>
          </a:r>
          <a:endParaRPr lang="de-DE" sz="2400" dirty="0">
            <a:latin typeface="Myriad Pro" panose="020B0503030403020204" pitchFamily="34" charset="0"/>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D0F68EA6-A95C-46DB-9DBF-B7181C60FF4E}">
      <dgm:prSet custT="1"/>
      <dgm:spPr/>
      <dgm:t>
        <a:bodyPr/>
        <a:lstStyle/>
        <a:p>
          <a:pPr rtl="0"/>
          <a:r>
            <a:rPr lang="de-DE" sz="2400" b="0" i="0" u="none" dirty="0">
              <a:latin typeface="Myriad Pro" panose="020B0503030403020204" pitchFamily="34" charset="0"/>
            </a:rPr>
            <a:t>Der jeweilige Verhaltenskodex ist für alle </a:t>
          </a:r>
          <a:r>
            <a:rPr lang="de-DE" sz="2400" b="1" i="0" u="none" dirty="0">
              <a:latin typeface="Myriad Pro" panose="020B0503030403020204" pitchFamily="34" charset="0"/>
            </a:rPr>
            <a:t>Hauptamtlichen</a:t>
          </a:r>
          <a:r>
            <a:rPr lang="de-DE" sz="2400" b="0" i="0" u="none" dirty="0">
              <a:latin typeface="Myriad Pro" panose="020B0503030403020204" pitchFamily="34" charset="0"/>
            </a:rPr>
            <a:t> im kirchlichen Dienst bindend</a:t>
          </a:r>
          <a:endParaRPr lang="de-DE" sz="2400" dirty="0">
            <a:latin typeface="Myriad Pro" panose="020B0503030403020204" pitchFamily="34" charset="0"/>
          </a:endParaRPr>
        </a:p>
      </dgm:t>
    </dgm:pt>
    <dgm:pt modelId="{B1574D70-D49D-4EFC-BF40-86721C0CE388}" type="parTrans" cxnId="{812F6414-0510-4B26-A35B-CA6A886D1A40}">
      <dgm:prSet/>
      <dgm:spPr/>
      <dgm:t>
        <a:bodyPr/>
        <a:lstStyle/>
        <a:p>
          <a:endParaRPr lang="de-DE"/>
        </a:p>
      </dgm:t>
    </dgm:pt>
    <dgm:pt modelId="{3CD7E1DA-412A-4FC2-BEA6-4414A179A0AD}" type="sibTrans" cxnId="{812F6414-0510-4B26-A35B-CA6A886D1A40}">
      <dgm:prSet/>
      <dgm:spPr/>
      <dgm:t>
        <a:bodyPr/>
        <a:lstStyle/>
        <a:p>
          <a:endParaRPr lang="de-DE"/>
        </a:p>
      </dgm:t>
    </dgm:pt>
    <dgm:pt modelId="{73181B0F-C734-426D-844E-1F0C251EC667}">
      <dgm:prSet custT="1"/>
      <dgm:spPr/>
      <dgm:t>
        <a:bodyPr/>
        <a:lstStyle/>
        <a:p>
          <a:pPr rtl="0"/>
          <a:r>
            <a:rPr lang="de-DE" sz="2400" b="0" i="0" u="none" dirty="0">
              <a:latin typeface="Myriad Pro" panose="020B0503030403020204" pitchFamily="34" charset="0"/>
            </a:rPr>
            <a:t>Die Unterzeichnung der Verpflichtungserklärung ist verbindliche Voraussetzung für die Ausübung einer </a:t>
          </a:r>
          <a:r>
            <a:rPr lang="de-DE" sz="2400" b="1" i="0" u="none" dirty="0">
              <a:latin typeface="Myriad Pro" panose="020B0503030403020204" pitchFamily="34" charset="0"/>
            </a:rPr>
            <a:t>ehrenamtlichen</a:t>
          </a:r>
          <a:r>
            <a:rPr lang="de-DE" sz="2400" b="0" i="0" u="none" dirty="0">
              <a:latin typeface="Myriad Pro" panose="020B0503030403020204" pitchFamily="34" charset="0"/>
            </a:rPr>
            <a:t> Tätigkeit.</a:t>
          </a:r>
          <a:endParaRPr lang="de-DE" sz="2400" dirty="0">
            <a:latin typeface="Myriad Pro" panose="020B0503030403020204" pitchFamily="34" charset="0"/>
          </a:endParaRPr>
        </a:p>
      </dgm:t>
    </dgm:pt>
    <dgm:pt modelId="{BC1B7FBD-8128-44D0-9377-2EA2D0A979E3}" type="parTrans" cxnId="{9C4C866C-DCA8-4750-8ECF-E99A60E59765}">
      <dgm:prSet/>
      <dgm:spPr/>
      <dgm:t>
        <a:bodyPr/>
        <a:lstStyle/>
        <a:p>
          <a:endParaRPr lang="de-DE"/>
        </a:p>
      </dgm:t>
    </dgm:pt>
    <dgm:pt modelId="{4B6E9C10-C72E-45D0-80FF-2E5A808816F1}" type="sibTrans" cxnId="{9C4C866C-DCA8-4750-8ECF-E99A60E59765}">
      <dgm:prSet/>
      <dgm:spPr/>
      <dgm:t>
        <a:bodyPr/>
        <a:lstStyle/>
        <a:p>
          <a:endParaRPr lang="de-DE"/>
        </a:p>
      </dgm:t>
    </dgm:pt>
    <dgm:pt modelId="{28322CBC-C6E2-4E0E-9DEF-6A0FA789944C}">
      <dgm:prSet custT="1"/>
      <dgm:spPr/>
      <dgm:t>
        <a:bodyPr/>
        <a:lstStyle/>
        <a:p>
          <a:pPr rtl="0"/>
          <a:r>
            <a:rPr lang="de-DE" sz="2400" b="0" i="0" u="none" dirty="0">
              <a:latin typeface="Myriad Pro" panose="020B0503030403020204" pitchFamily="34" charset="0"/>
            </a:rPr>
            <a:t>Der Rechtsträger verpflichtet sich zu einer Veröffentlichung des Verhaltenskodex in einer angemessenen Weise. </a:t>
          </a:r>
          <a:endParaRPr lang="de-DE" sz="2400" dirty="0">
            <a:latin typeface="Myriad Pro" panose="020B0503030403020204" pitchFamily="34" charset="0"/>
          </a:endParaRPr>
        </a:p>
      </dgm:t>
    </dgm:pt>
    <dgm:pt modelId="{B2F4D298-8E1A-4665-AEEF-997155868B1D}" type="sibTrans" cxnId="{6ED3F551-7761-4E7F-A640-B97BFF3D7961}">
      <dgm:prSet/>
      <dgm:spPr/>
      <dgm:t>
        <a:bodyPr/>
        <a:lstStyle/>
        <a:p>
          <a:endParaRPr lang="de-DE"/>
        </a:p>
      </dgm:t>
    </dgm:pt>
    <dgm:pt modelId="{4A99318C-CA8A-42CD-A036-BE5CC09CC6E6}" type="parTrans" cxnId="{6ED3F551-7761-4E7F-A640-B97BFF3D7961}">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92767" custScaleY="50574" custLinFactNeighborX="-22396" custLinFactNeighborY="-17934">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812F6414-0510-4B26-A35B-CA6A886D1A40}" srcId="{24E0842D-9B09-43B2-B952-19A2FF06255C}" destId="{D0F68EA6-A95C-46DB-9DBF-B7181C60FF4E}" srcOrd="1" destOrd="0" parTransId="{B1574D70-D49D-4EFC-BF40-86721C0CE388}" sibTransId="{3CD7E1DA-412A-4FC2-BEA6-4414A179A0AD}"/>
    <dgm:cxn modelId="{7513E627-D4EB-431D-A1D1-8E52D8E30DB7}" type="presOf" srcId="{24E0842D-9B09-43B2-B952-19A2FF06255C}" destId="{99E0E0C4-5810-4EFD-9AE2-2D014E98AAE1}" srcOrd="0" destOrd="0" presId="urn:microsoft.com/office/officeart/2005/8/layout/list1"/>
    <dgm:cxn modelId="{1129A928-916D-400F-84C5-1C90D194D558}" type="presOf" srcId="{73181B0F-C734-426D-844E-1F0C251EC667}" destId="{5D9FF3D0-DC59-4137-AEBA-F1D4C90E6574}" srcOrd="0" destOrd="2" presId="urn:microsoft.com/office/officeart/2005/8/layout/list1"/>
    <dgm:cxn modelId="{490DF232-F71D-48F7-9B4A-E3CF9D97F069}" type="presOf" srcId="{24E0842D-9B09-43B2-B952-19A2FF06255C}" destId="{FE13826A-930E-46DE-A1E3-14F26E6A5497}" srcOrd="1" destOrd="0" presId="urn:microsoft.com/office/officeart/2005/8/layout/list1"/>
    <dgm:cxn modelId="{9C4C866C-DCA8-4750-8ECF-E99A60E59765}" srcId="{24E0842D-9B09-43B2-B952-19A2FF06255C}" destId="{73181B0F-C734-426D-844E-1F0C251EC667}" srcOrd="2" destOrd="0" parTransId="{BC1B7FBD-8128-44D0-9377-2EA2D0A979E3}" sibTransId="{4B6E9C10-C72E-45D0-80FF-2E5A808816F1}"/>
    <dgm:cxn modelId="{6ED3F551-7761-4E7F-A640-B97BFF3D7961}" srcId="{24E0842D-9B09-43B2-B952-19A2FF06255C}" destId="{28322CBC-C6E2-4E0E-9DEF-6A0FA789944C}" srcOrd="3" destOrd="0" parTransId="{4A99318C-CA8A-42CD-A036-BE5CC09CC6E6}" sibTransId="{B2F4D298-8E1A-4665-AEEF-997155868B1D}"/>
    <dgm:cxn modelId="{EC8C4B57-FCE7-4922-8C48-5F0C1FE057D3}" type="presOf" srcId="{39B02A44-FAA7-4287-8BF1-BE671569CD05}" destId="{5D9FF3D0-DC59-4137-AEBA-F1D4C90E6574}" srcOrd="0" destOrd="0" presId="urn:microsoft.com/office/officeart/2005/8/layout/list1"/>
    <dgm:cxn modelId="{9220339C-430E-4224-ABC4-6F6010772580}" type="presOf" srcId="{1795F880-9AD8-448A-8EBA-CC07C510E8FF}" destId="{2720F466-2A52-4728-8BA3-D5BD7DC02DE5}" srcOrd="0" destOrd="0" presId="urn:microsoft.com/office/officeart/2005/8/layout/list1"/>
    <dgm:cxn modelId="{E71DA2A0-E22E-4726-B582-048AB4714DDA}" type="presOf" srcId="{D0F68EA6-A95C-46DB-9DBF-B7181C60FF4E}" destId="{5D9FF3D0-DC59-4137-AEBA-F1D4C90E6574}" srcOrd="0" destOrd="1" presId="urn:microsoft.com/office/officeart/2005/8/layout/list1"/>
    <dgm:cxn modelId="{F7AD7AD5-9BA7-48A5-8E11-95FCDADC1F86}" type="presOf" srcId="{28322CBC-C6E2-4E0E-9DEF-6A0FA789944C}" destId="{5D9FF3D0-DC59-4137-AEBA-F1D4C90E6574}" srcOrd="0" destOrd="3"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5796E4EE-1B2F-4B05-9180-24FBD1A84718}" type="presParOf" srcId="{2720F466-2A52-4728-8BA3-D5BD7DC02DE5}" destId="{A9D55032-3114-4E45-AE46-9FFE27F9F73E}" srcOrd="0" destOrd="0" presId="urn:microsoft.com/office/officeart/2005/8/layout/list1"/>
    <dgm:cxn modelId="{85EC2273-1ECE-4E2A-8AF5-42BFF641B4C7}" type="presParOf" srcId="{A9D55032-3114-4E45-AE46-9FFE27F9F73E}" destId="{99E0E0C4-5810-4EFD-9AE2-2D014E98AAE1}" srcOrd="0" destOrd="0" presId="urn:microsoft.com/office/officeart/2005/8/layout/list1"/>
    <dgm:cxn modelId="{961D36D7-ED01-4BA7-AABA-8A39CE333BAF}" type="presParOf" srcId="{A9D55032-3114-4E45-AE46-9FFE27F9F73E}" destId="{FE13826A-930E-46DE-A1E3-14F26E6A5497}" srcOrd="1" destOrd="0" presId="urn:microsoft.com/office/officeart/2005/8/layout/list1"/>
    <dgm:cxn modelId="{75322AA3-104D-4AD2-B8BE-33469962B52B}" type="presParOf" srcId="{2720F466-2A52-4728-8BA3-D5BD7DC02DE5}" destId="{10A9EB90-B194-4F02-8C7B-4AAA303B1BF1}" srcOrd="1" destOrd="0" presId="urn:microsoft.com/office/officeart/2005/8/layout/list1"/>
    <dgm:cxn modelId="{E76FF8BD-DFA2-4AEC-88DD-A0E79687DE39}"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latin typeface="Myriad Pro" panose="020B0503030403020204" pitchFamily="34" charset="0"/>
            </a:rPr>
            <a:t>3. Beratungs- und Beschwerdewege</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Beratungs- und Beschwerdestellen für Kinder und Jugendliche, für schutz- oder hilfsbedürftige Erwachsene, für Eltern, Personensorgeberechtigte sowieso die Mitarbeitenden sind nötig und müssen von jeder Einrichtung / jedem Rechtsträger </a:t>
          </a:r>
          <a:r>
            <a:rPr lang="de-DE" sz="2400" b="1" i="0" u="none" dirty="0">
              <a:latin typeface="Myriad Pro" panose="020B0503030403020204" pitchFamily="34" charset="0"/>
            </a:rPr>
            <a:t>installiert</a:t>
          </a:r>
          <a:r>
            <a:rPr lang="de-DE" sz="2400" b="0" i="0" u="none" dirty="0">
              <a:latin typeface="Myriad Pro" panose="020B0503030403020204" pitchFamily="34" charset="0"/>
            </a:rPr>
            <a:t> und </a:t>
          </a:r>
          <a:r>
            <a:rPr lang="de-DE" sz="2400" b="1" i="0" u="none" dirty="0">
              <a:latin typeface="Myriad Pro" panose="020B0503030403020204" pitchFamily="34" charset="0"/>
            </a:rPr>
            <a:t>veröffentlicht</a:t>
          </a:r>
          <a:r>
            <a:rPr lang="de-DE" sz="2400" b="0" i="0" u="none" dirty="0">
              <a:latin typeface="Myriad Pro" panose="020B0503030403020204" pitchFamily="34" charset="0"/>
            </a:rPr>
            <a:t> werden. </a:t>
          </a:r>
          <a:endParaRPr lang="de-DE" sz="2400" dirty="0">
            <a:latin typeface="Myriad Pro" panose="020B0503030403020204" pitchFamily="34" charset="0"/>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9877" custScaleY="53456" custLinFactNeighborX="-38756" custLinFactNeighborY="-25366">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A4165E18-0395-4D95-8D35-5320E1B95EBF}" type="presOf" srcId="{24E0842D-9B09-43B2-B952-19A2FF06255C}" destId="{99E0E0C4-5810-4EFD-9AE2-2D014E98AAE1}" srcOrd="0" destOrd="0" presId="urn:microsoft.com/office/officeart/2005/8/layout/list1"/>
    <dgm:cxn modelId="{2B2CC124-56E8-4F14-B568-FF68FF2B6549}" type="presOf" srcId="{24E0842D-9B09-43B2-B952-19A2FF06255C}" destId="{FE13826A-930E-46DE-A1E3-14F26E6A5497}" srcOrd="1" destOrd="0" presId="urn:microsoft.com/office/officeart/2005/8/layout/list1"/>
    <dgm:cxn modelId="{3B3F8567-D64F-4C50-B3F7-A4CDAEFB1E5D}" type="presOf" srcId="{1795F880-9AD8-448A-8EBA-CC07C510E8FF}" destId="{2720F466-2A52-4728-8BA3-D5BD7DC02DE5}" srcOrd="0" destOrd="0" presId="urn:microsoft.com/office/officeart/2005/8/layout/list1"/>
    <dgm:cxn modelId="{9FD10253-08B5-4EB7-90ED-621857D16646}" type="presOf" srcId="{39B02A44-FAA7-4287-8BF1-BE671569CD05}" destId="{5D9FF3D0-DC59-4137-AEBA-F1D4C90E6574}" srcOrd="0"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C3F52B34-B07A-4C08-BB86-00CE4D3FB361}" type="presParOf" srcId="{2720F466-2A52-4728-8BA3-D5BD7DC02DE5}" destId="{A9D55032-3114-4E45-AE46-9FFE27F9F73E}" srcOrd="0" destOrd="0" presId="urn:microsoft.com/office/officeart/2005/8/layout/list1"/>
    <dgm:cxn modelId="{7B76E93E-BD1B-4167-BE43-D79B515A27A3}" type="presParOf" srcId="{A9D55032-3114-4E45-AE46-9FFE27F9F73E}" destId="{99E0E0C4-5810-4EFD-9AE2-2D014E98AAE1}" srcOrd="0" destOrd="0" presId="urn:microsoft.com/office/officeart/2005/8/layout/list1"/>
    <dgm:cxn modelId="{C670A149-B667-4589-A8E8-6B477A2DEEEF}" type="presParOf" srcId="{A9D55032-3114-4E45-AE46-9FFE27F9F73E}" destId="{FE13826A-930E-46DE-A1E3-14F26E6A5497}" srcOrd="1" destOrd="0" presId="urn:microsoft.com/office/officeart/2005/8/layout/list1"/>
    <dgm:cxn modelId="{90B8C7C6-ACB8-434C-8BDA-247E14009C4F}" type="presParOf" srcId="{2720F466-2A52-4728-8BA3-D5BD7DC02DE5}" destId="{10A9EB90-B194-4F02-8C7B-4AAA303B1BF1}" srcOrd="1" destOrd="0" presId="urn:microsoft.com/office/officeart/2005/8/layout/list1"/>
    <dgm:cxn modelId="{E3444621-674D-4411-BD2C-27C027CFDE60}"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latin typeface="Myriad Pro" panose="020B0503030403020204" pitchFamily="34" charset="0"/>
            </a:rPr>
            <a:t>4. Dienstanweisungen und hausinterne Regelungen</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Um das Wohl und den Schutz der Kinder und Jugendlichen sowie der schutz- oder hilfebedürftigen Erwachsenen zu sichern, muss der Rechtsträger alle </a:t>
          </a:r>
          <a:r>
            <a:rPr lang="de-DE" sz="2400" b="1" i="0" u="none" dirty="0">
              <a:latin typeface="Myriad Pro" panose="020B0503030403020204" pitchFamily="34" charset="0"/>
            </a:rPr>
            <a:t>erforderlichen Normen, Dienstanweisungen </a:t>
          </a:r>
          <a:r>
            <a:rPr lang="de-DE" sz="2400" b="0" i="0" u="none" dirty="0">
              <a:latin typeface="Myriad Pro" panose="020B0503030403020204" pitchFamily="34" charset="0"/>
            </a:rPr>
            <a:t>und</a:t>
          </a:r>
          <a:r>
            <a:rPr lang="de-DE" sz="2400" b="1" i="0" u="none" dirty="0">
              <a:latin typeface="Myriad Pro" panose="020B0503030403020204" pitchFamily="34" charset="0"/>
            </a:rPr>
            <a:t> hausinterne Regelungen verbindlich erlassen.</a:t>
          </a:r>
          <a:endParaRPr lang="de-DE" sz="2400" dirty="0">
            <a:latin typeface="Myriad Pro" panose="020B0503030403020204" pitchFamily="34" charset="0"/>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45EB24F2-11FC-4128-A296-FDEBB5E11BFD}">
      <dgm:prSet custT="1"/>
      <dgm:spPr/>
      <dgm:t>
        <a:bodyPr/>
        <a:lstStyle/>
        <a:p>
          <a:r>
            <a:rPr lang="de-DE" sz="2400" b="0" i="0" u="none" dirty="0">
              <a:latin typeface="Myriad Pro" panose="020B0503030403020204" pitchFamily="34" charset="0"/>
            </a:rPr>
            <a:t>Soll der Verhaltenskodex arbeitsrechtliche Verbindlichkeit erhalten, muss der Rechtsträger ihn als </a:t>
          </a:r>
          <a:r>
            <a:rPr lang="de-DE" sz="2400" b="1" i="0" u="none" dirty="0">
              <a:latin typeface="Myriad Pro" panose="020B0503030403020204" pitchFamily="34" charset="0"/>
            </a:rPr>
            <a:t>Dienstanweisung</a:t>
          </a:r>
          <a:r>
            <a:rPr lang="de-DE" sz="2400" b="0" i="0" u="none" dirty="0">
              <a:latin typeface="Myriad Pro" panose="020B0503030403020204" pitchFamily="34" charset="0"/>
            </a:rPr>
            <a:t> erlassen. </a:t>
          </a:r>
          <a:endParaRPr lang="de-DE" sz="2400" dirty="0">
            <a:latin typeface="Myriad Pro" panose="020B0503030403020204" pitchFamily="34" charset="0"/>
          </a:endParaRPr>
        </a:p>
      </dgm:t>
    </dgm:pt>
    <dgm:pt modelId="{E336BD8A-9BF9-4459-8573-47A639EAE20E}" type="parTrans" cxnId="{5C453543-3403-4B2D-BF40-F7F429D0B0A6}">
      <dgm:prSet/>
      <dgm:spPr/>
      <dgm:t>
        <a:bodyPr/>
        <a:lstStyle/>
        <a:p>
          <a:endParaRPr lang="de-DE"/>
        </a:p>
      </dgm:t>
    </dgm:pt>
    <dgm:pt modelId="{2DE8E3D1-9123-4078-8B02-8A071AC26608}" type="sibTrans" cxnId="{5C453543-3403-4B2D-BF40-F7F429D0B0A6}">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2327" custScaleY="56380" custLinFactNeighborX="-26559" custLinFactNeighborY="-23497">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5C453543-3403-4B2D-BF40-F7F429D0B0A6}" srcId="{24E0842D-9B09-43B2-B952-19A2FF06255C}" destId="{45EB24F2-11FC-4128-A296-FDEBB5E11BFD}" srcOrd="1" destOrd="0" parTransId="{E336BD8A-9BF9-4459-8573-47A639EAE20E}" sibTransId="{2DE8E3D1-9123-4078-8B02-8A071AC26608}"/>
    <dgm:cxn modelId="{277B7995-0FFA-4862-9E74-C7F90D08A795}" type="presOf" srcId="{24E0842D-9B09-43B2-B952-19A2FF06255C}" destId="{FE13826A-930E-46DE-A1E3-14F26E6A5497}" srcOrd="1" destOrd="0" presId="urn:microsoft.com/office/officeart/2005/8/layout/list1"/>
    <dgm:cxn modelId="{F558DD9C-D8F9-4A0A-B4BF-CF97A138C50C}" type="presOf" srcId="{24E0842D-9B09-43B2-B952-19A2FF06255C}" destId="{99E0E0C4-5810-4EFD-9AE2-2D014E98AAE1}" srcOrd="0" destOrd="0" presId="urn:microsoft.com/office/officeart/2005/8/layout/list1"/>
    <dgm:cxn modelId="{BD7D20CA-C0C3-49DD-B2D9-03EC96E423FA}" type="presOf" srcId="{1795F880-9AD8-448A-8EBA-CC07C510E8FF}" destId="{2720F466-2A52-4728-8BA3-D5BD7DC02DE5}" srcOrd="0" destOrd="0" presId="urn:microsoft.com/office/officeart/2005/8/layout/list1"/>
    <dgm:cxn modelId="{6A5BAFD8-FA32-44D5-B390-E123D38B997B}" type="presOf" srcId="{45EB24F2-11FC-4128-A296-FDEBB5E11BFD}" destId="{5D9FF3D0-DC59-4137-AEBA-F1D4C90E6574}" srcOrd="0" destOrd="1"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87D18AEA-D951-4D47-BD47-711E31582D80}" type="presOf" srcId="{39B02A44-FAA7-4287-8BF1-BE671569CD05}" destId="{5D9FF3D0-DC59-4137-AEBA-F1D4C90E6574}" srcOrd="0" destOrd="0" presId="urn:microsoft.com/office/officeart/2005/8/layout/list1"/>
    <dgm:cxn modelId="{85A55A5C-6533-41B3-8590-7BFF0876DA5E}" type="presParOf" srcId="{2720F466-2A52-4728-8BA3-D5BD7DC02DE5}" destId="{A9D55032-3114-4E45-AE46-9FFE27F9F73E}" srcOrd="0" destOrd="0" presId="urn:microsoft.com/office/officeart/2005/8/layout/list1"/>
    <dgm:cxn modelId="{1F50D1C8-4C58-466C-BBD6-1C6CA0868236}" type="presParOf" srcId="{A9D55032-3114-4E45-AE46-9FFE27F9F73E}" destId="{99E0E0C4-5810-4EFD-9AE2-2D014E98AAE1}" srcOrd="0" destOrd="0" presId="urn:microsoft.com/office/officeart/2005/8/layout/list1"/>
    <dgm:cxn modelId="{3505C430-E876-448B-A4A7-16EEC33877BC}" type="presParOf" srcId="{A9D55032-3114-4E45-AE46-9FFE27F9F73E}" destId="{FE13826A-930E-46DE-A1E3-14F26E6A5497}" srcOrd="1" destOrd="0" presId="urn:microsoft.com/office/officeart/2005/8/layout/list1"/>
    <dgm:cxn modelId="{5CA65B00-17F5-48D5-96E8-F12E54D9873E}" type="presParOf" srcId="{2720F466-2A52-4728-8BA3-D5BD7DC02DE5}" destId="{10A9EB90-B194-4F02-8C7B-4AAA303B1BF1}" srcOrd="1" destOrd="0" presId="urn:microsoft.com/office/officeart/2005/8/layout/list1"/>
    <dgm:cxn modelId="{14409F0B-C6A5-4305-A572-4763E5AB91F2}"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latin typeface="Myriad Pro" panose="020B0503030403020204" pitchFamily="34" charset="0"/>
            </a:rPr>
            <a:t>5. Qualitätsmanagement</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dirty="0">
              <a:latin typeface="Myriad Pro" panose="020B0503030403020204" pitchFamily="34" charset="0"/>
            </a:rPr>
            <a:t>Der Rechtsträger hat die Verantwortung dafür, dass Maßnahmen zur Prävention als Teil seines Qualitätsmanagements implementiert, kontrolliert, evaluiert und weiterentwickelt werden.</a:t>
          </a: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57D83FAA-25BF-4FD3-8701-FA4EFFE16CA8}">
      <dgm:prSet custT="1"/>
      <dgm:spPr>
        <a:ln>
          <a:solidFill>
            <a:srgbClr val="002060"/>
          </a:solidFill>
        </a:ln>
      </dgm:spPr>
      <dgm:t>
        <a:bodyPr/>
        <a:lstStyle/>
        <a:p>
          <a:pPr marL="180000" rtl="0">
            <a:lnSpc>
              <a:spcPct val="100000"/>
            </a:lnSpc>
            <a:spcAft>
              <a:spcPts val="600"/>
            </a:spcAft>
          </a:pPr>
          <a:r>
            <a:rPr lang="de-DE" sz="2400" dirty="0">
              <a:latin typeface="Myriad Pro" panose="020B0503030403020204" pitchFamily="34" charset="0"/>
            </a:rPr>
            <a:t>Einsatz einer geschulten Person, die bei der Erstellung und Umsetzung des ISK beraten und unterstützen kann.</a:t>
          </a:r>
        </a:p>
      </dgm:t>
    </dgm:pt>
    <dgm:pt modelId="{852CD968-9788-4F4D-AB6E-86429E09BCC4}" type="parTrans" cxnId="{6FFF1089-E7F6-4AC9-834A-BBDF46CCFFFE}">
      <dgm:prSet/>
      <dgm:spPr/>
      <dgm:t>
        <a:bodyPr/>
        <a:lstStyle/>
        <a:p>
          <a:endParaRPr lang="de-DE"/>
        </a:p>
      </dgm:t>
    </dgm:pt>
    <dgm:pt modelId="{0285E601-E308-4A19-850B-57DF2D6FD199}" type="sibTrans" cxnId="{6FFF1089-E7F6-4AC9-834A-BBDF46CCFFFE}">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91039" custScaleY="51941" custLinFactNeighborX="-26559" custLinFactNeighborY="-23497">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7F72C502-B545-4A65-80F3-32182E9337C3}" type="presOf" srcId="{24E0842D-9B09-43B2-B952-19A2FF06255C}" destId="{FE13826A-930E-46DE-A1E3-14F26E6A5497}" srcOrd="1" destOrd="0" presId="urn:microsoft.com/office/officeart/2005/8/layout/list1"/>
    <dgm:cxn modelId="{444E070E-0234-4608-B32A-0E4B8C8F2931}" srcId="{1795F880-9AD8-448A-8EBA-CC07C510E8FF}" destId="{24E0842D-9B09-43B2-B952-19A2FF06255C}" srcOrd="0" destOrd="0" parTransId="{973521A1-4F0C-48EC-B0AD-CE7F688A924E}" sibTransId="{19F18A92-2785-46EA-827C-C530FE0E0B94}"/>
    <dgm:cxn modelId="{85B16545-FBED-446A-A2CE-B3790715EC8F}" type="presOf" srcId="{24E0842D-9B09-43B2-B952-19A2FF06255C}" destId="{99E0E0C4-5810-4EFD-9AE2-2D014E98AAE1}" srcOrd="0" destOrd="0" presId="urn:microsoft.com/office/officeart/2005/8/layout/list1"/>
    <dgm:cxn modelId="{6FFF1089-E7F6-4AC9-834A-BBDF46CCFFFE}" srcId="{24E0842D-9B09-43B2-B952-19A2FF06255C}" destId="{57D83FAA-25BF-4FD3-8701-FA4EFFE16CA8}" srcOrd="1" destOrd="0" parTransId="{852CD968-9788-4F4D-AB6E-86429E09BCC4}" sibTransId="{0285E601-E308-4A19-850B-57DF2D6FD199}"/>
    <dgm:cxn modelId="{3767538A-CD08-4675-8FF2-62703E340680}" type="presOf" srcId="{57D83FAA-25BF-4FD3-8701-FA4EFFE16CA8}" destId="{5D9FF3D0-DC59-4137-AEBA-F1D4C90E6574}" srcOrd="0" destOrd="1" presId="urn:microsoft.com/office/officeart/2005/8/layout/list1"/>
    <dgm:cxn modelId="{36765DA0-B930-4244-B345-1208F5AFB931}" type="presOf" srcId="{39B02A44-FAA7-4287-8BF1-BE671569CD05}" destId="{5D9FF3D0-DC59-4137-AEBA-F1D4C90E6574}" srcOrd="0"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457D25F9-98F2-4A3D-8E56-B1C556B82EC6}" type="presOf" srcId="{1795F880-9AD8-448A-8EBA-CC07C510E8FF}" destId="{2720F466-2A52-4728-8BA3-D5BD7DC02DE5}" srcOrd="0" destOrd="0" presId="urn:microsoft.com/office/officeart/2005/8/layout/list1"/>
    <dgm:cxn modelId="{2C074E26-BCD5-4F69-BC96-C767929A28CC}" type="presParOf" srcId="{2720F466-2A52-4728-8BA3-D5BD7DC02DE5}" destId="{A9D55032-3114-4E45-AE46-9FFE27F9F73E}" srcOrd="0" destOrd="0" presId="urn:microsoft.com/office/officeart/2005/8/layout/list1"/>
    <dgm:cxn modelId="{829CEE2D-38C8-4B33-A4F5-41AF91AD6F09}" type="presParOf" srcId="{A9D55032-3114-4E45-AE46-9FFE27F9F73E}" destId="{99E0E0C4-5810-4EFD-9AE2-2D014E98AAE1}" srcOrd="0" destOrd="0" presId="urn:microsoft.com/office/officeart/2005/8/layout/list1"/>
    <dgm:cxn modelId="{F57E141F-56EC-47B2-91E1-455865FCC32B}" type="presParOf" srcId="{A9D55032-3114-4E45-AE46-9FFE27F9F73E}" destId="{FE13826A-930E-46DE-A1E3-14F26E6A5497}" srcOrd="1" destOrd="0" presId="urn:microsoft.com/office/officeart/2005/8/layout/list1"/>
    <dgm:cxn modelId="{3E66387D-EF6E-4609-8CD4-FCFEDD3EE894}" type="presParOf" srcId="{2720F466-2A52-4728-8BA3-D5BD7DC02DE5}" destId="{10A9EB90-B194-4F02-8C7B-4AAA303B1BF1}" srcOrd="1" destOrd="0" presId="urn:microsoft.com/office/officeart/2005/8/layout/list1"/>
    <dgm:cxn modelId="{C9963A00-46A0-43AB-81FA-191E665361DC}"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24E0842D-9B09-43B2-B952-19A2FF06255C}">
      <dgm:prSet custT="1"/>
      <dgm:spPr>
        <a:solidFill>
          <a:srgbClr val="FFC000"/>
        </a:solidFill>
      </dgm:spPr>
      <dgm:t>
        <a:bodyPr/>
        <a:lstStyle/>
        <a:p>
          <a:pPr rtl="0"/>
          <a:r>
            <a:rPr lang="de-DE" sz="2800" b="1" dirty="0">
              <a:solidFill>
                <a:schemeClr val="tx1"/>
              </a:solidFill>
              <a:latin typeface="Myriad Pro" panose="020B0503030403020204" pitchFamily="34" charset="0"/>
            </a:rPr>
            <a:t>6. Interventionsplan und Nachsorge</a:t>
          </a:r>
        </a:p>
      </dgm:t>
    </dgm:pt>
    <dgm:pt modelId="{973521A1-4F0C-48EC-B0AD-CE7F688A924E}" type="parTrans" cxnId="{444E070E-0234-4608-B32A-0E4B8C8F2931}">
      <dgm:prSet/>
      <dgm:spPr/>
      <dgm:t>
        <a:bodyPr/>
        <a:lstStyle/>
        <a:p>
          <a:endParaRPr lang="de-DE"/>
        </a:p>
      </dgm:t>
    </dgm:pt>
    <dgm:pt modelId="{19F18A92-2785-46EA-827C-C530FE0E0B94}" type="sibTrans" cxnId="{444E070E-0234-4608-B32A-0E4B8C8F2931}">
      <dgm:prSet/>
      <dgm:spPr/>
      <dgm:t>
        <a:bodyPr/>
        <a:lstStyle/>
        <a:p>
          <a:endParaRPr lang="de-DE"/>
        </a:p>
      </dgm:t>
    </dgm:pt>
    <dgm:pt modelId="{39B02A44-FAA7-4287-8BF1-BE671569CD05}">
      <dgm:prSet custT="1"/>
      <dgm:spPr>
        <a:ln>
          <a:solidFill>
            <a:srgbClr val="002060"/>
          </a:solidFill>
        </a:ln>
      </dgm:spPr>
      <dgm:t>
        <a:bodyPr/>
        <a:lstStyle/>
        <a:p>
          <a:pPr marL="180000" rtl="0">
            <a:lnSpc>
              <a:spcPct val="100000"/>
            </a:lnSpc>
            <a:spcAft>
              <a:spcPts val="600"/>
            </a:spcAft>
          </a:pPr>
          <a:r>
            <a:rPr lang="de-DE" sz="2400" b="0" i="0" u="none" dirty="0">
              <a:latin typeface="Myriad Pro" panose="020B0503030403020204" pitchFamily="34" charset="0"/>
            </a:rPr>
            <a:t>Im Institutionellen Schutzkonzept sind Maßnahmen zu beschreiben, wie in einem </a:t>
          </a:r>
          <a:r>
            <a:rPr lang="de-DE" sz="2400" b="1" i="0" u="none" dirty="0">
              <a:latin typeface="Myriad Pro" panose="020B0503030403020204" pitchFamily="34" charset="0"/>
            </a:rPr>
            <a:t>Verdachtsfall</a:t>
          </a:r>
          <a:r>
            <a:rPr lang="de-DE" sz="2400" b="0" i="0" u="none" dirty="0">
              <a:latin typeface="Myriad Pro" panose="020B0503030403020204" pitchFamily="34" charset="0"/>
            </a:rPr>
            <a:t> von sexualisierter Gewalt vorzugehen ist. Des Weiteres sind Maßnahmen zu beschreiben, wie nach einem </a:t>
          </a:r>
          <a:r>
            <a:rPr lang="de-DE" sz="2400" b="1" i="0" u="none" dirty="0">
              <a:latin typeface="Myriad Pro" panose="020B0503030403020204" pitchFamily="34" charset="0"/>
            </a:rPr>
            <a:t>aufgetretenen Verdacht oder konkreten Vorfall </a:t>
          </a:r>
          <a:r>
            <a:rPr lang="de-DE" sz="2400" b="0" i="0" u="none" dirty="0">
              <a:latin typeface="Myriad Pro" panose="020B0503030403020204" pitchFamily="34" charset="0"/>
            </a:rPr>
            <a:t>die Unterstützung im jeweiligen System aussehen soll.</a:t>
          </a:r>
          <a:endParaRPr lang="de-DE" sz="2400" dirty="0">
            <a:latin typeface="Myriad Pro" panose="020B0503030403020204" pitchFamily="34" charset="0"/>
          </a:endParaRPr>
        </a:p>
      </dgm:t>
    </dgm:pt>
    <dgm:pt modelId="{72804491-1074-4ED2-8E2C-19B384D018F1}" type="parTrans" cxnId="{07E9A6E7-2F1C-4D06-8047-013052F77B70}">
      <dgm:prSet/>
      <dgm:spPr/>
      <dgm:t>
        <a:bodyPr/>
        <a:lstStyle/>
        <a:p>
          <a:endParaRPr lang="de-DE"/>
        </a:p>
      </dgm:t>
    </dgm:pt>
    <dgm:pt modelId="{768432A7-6E5A-438B-AFC7-34749F3CC748}" type="sibTrans" cxnId="{07E9A6E7-2F1C-4D06-8047-013052F77B70}">
      <dgm:prSet/>
      <dgm:spPr/>
      <dgm:t>
        <a:bodyPr/>
        <a:lstStyle/>
        <a:p>
          <a:endParaRPr lang="de-DE"/>
        </a:p>
      </dgm:t>
    </dgm:pt>
    <dgm:pt modelId="{2720F466-2A52-4728-8BA3-D5BD7DC02DE5}" type="pres">
      <dgm:prSet presAssocID="{1795F880-9AD8-448A-8EBA-CC07C510E8FF}" presName="linear" presStyleCnt="0">
        <dgm:presLayoutVars>
          <dgm:dir/>
          <dgm:animLvl val="lvl"/>
          <dgm:resizeHandles val="exact"/>
        </dgm:presLayoutVars>
      </dgm:prSet>
      <dgm:spPr/>
    </dgm:pt>
    <dgm:pt modelId="{A9D55032-3114-4E45-AE46-9FFE27F9F73E}" type="pres">
      <dgm:prSet presAssocID="{24E0842D-9B09-43B2-B952-19A2FF06255C}" presName="parentLin" presStyleCnt="0"/>
      <dgm:spPr/>
    </dgm:pt>
    <dgm:pt modelId="{99E0E0C4-5810-4EFD-9AE2-2D014E98AAE1}" type="pres">
      <dgm:prSet presAssocID="{24E0842D-9B09-43B2-B952-19A2FF06255C}" presName="parentLeftMargin" presStyleLbl="node1" presStyleIdx="0" presStyleCnt="1"/>
      <dgm:spPr/>
    </dgm:pt>
    <dgm:pt modelId="{FE13826A-930E-46DE-A1E3-14F26E6A5497}" type="pres">
      <dgm:prSet presAssocID="{24E0842D-9B09-43B2-B952-19A2FF06255C}" presName="parentText" presStyleLbl="node1" presStyleIdx="0" presStyleCnt="1" custScaleX="81166" custScaleY="48527" custLinFactNeighborX="-30625" custLinFactNeighborY="-17219">
        <dgm:presLayoutVars>
          <dgm:chMax val="0"/>
          <dgm:bulletEnabled val="1"/>
        </dgm:presLayoutVars>
      </dgm:prSet>
      <dgm:spPr/>
    </dgm:pt>
    <dgm:pt modelId="{10A9EB90-B194-4F02-8C7B-4AAA303B1BF1}" type="pres">
      <dgm:prSet presAssocID="{24E0842D-9B09-43B2-B952-19A2FF06255C}" presName="negativeSpace" presStyleCnt="0"/>
      <dgm:spPr/>
    </dgm:pt>
    <dgm:pt modelId="{5D9FF3D0-DC59-4137-AEBA-F1D4C90E6574}" type="pres">
      <dgm:prSet presAssocID="{24E0842D-9B09-43B2-B952-19A2FF06255C}" presName="childText" presStyleLbl="conFgAcc1" presStyleIdx="0" presStyleCnt="1" custScaleY="99182">
        <dgm:presLayoutVars>
          <dgm:bulletEnabled val="1"/>
        </dgm:presLayoutVars>
      </dgm:prSet>
      <dgm:spPr/>
    </dgm:pt>
  </dgm:ptLst>
  <dgm:cxnLst>
    <dgm:cxn modelId="{444E070E-0234-4608-B32A-0E4B8C8F2931}" srcId="{1795F880-9AD8-448A-8EBA-CC07C510E8FF}" destId="{24E0842D-9B09-43B2-B952-19A2FF06255C}" srcOrd="0" destOrd="0" parTransId="{973521A1-4F0C-48EC-B0AD-CE7F688A924E}" sibTransId="{19F18A92-2785-46EA-827C-C530FE0E0B94}"/>
    <dgm:cxn modelId="{5607D374-C481-48DA-9E3B-EC83FB8C1E61}" type="presOf" srcId="{39B02A44-FAA7-4287-8BF1-BE671569CD05}" destId="{5D9FF3D0-DC59-4137-AEBA-F1D4C90E6574}" srcOrd="0" destOrd="0" presId="urn:microsoft.com/office/officeart/2005/8/layout/list1"/>
    <dgm:cxn modelId="{55E7C6AE-9D1E-4D0A-99D0-ECF3FB22DC7A}" type="presOf" srcId="{1795F880-9AD8-448A-8EBA-CC07C510E8FF}" destId="{2720F466-2A52-4728-8BA3-D5BD7DC02DE5}" srcOrd="0" destOrd="0" presId="urn:microsoft.com/office/officeart/2005/8/layout/list1"/>
    <dgm:cxn modelId="{CF4DDAE5-6FE5-45CE-8788-FADD5DD314BF}" type="presOf" srcId="{24E0842D-9B09-43B2-B952-19A2FF06255C}" destId="{FE13826A-930E-46DE-A1E3-14F26E6A5497}" srcOrd="1" destOrd="0" presId="urn:microsoft.com/office/officeart/2005/8/layout/list1"/>
    <dgm:cxn modelId="{07E9A6E7-2F1C-4D06-8047-013052F77B70}" srcId="{24E0842D-9B09-43B2-B952-19A2FF06255C}" destId="{39B02A44-FAA7-4287-8BF1-BE671569CD05}" srcOrd="0" destOrd="0" parTransId="{72804491-1074-4ED2-8E2C-19B384D018F1}" sibTransId="{768432A7-6E5A-438B-AFC7-34749F3CC748}"/>
    <dgm:cxn modelId="{C662F2E9-CB54-4A67-99A0-8E805C0F1441}" type="presOf" srcId="{24E0842D-9B09-43B2-B952-19A2FF06255C}" destId="{99E0E0C4-5810-4EFD-9AE2-2D014E98AAE1}" srcOrd="0" destOrd="0" presId="urn:microsoft.com/office/officeart/2005/8/layout/list1"/>
    <dgm:cxn modelId="{670A480E-9B8A-4D53-B209-5776043EFE3D}" type="presParOf" srcId="{2720F466-2A52-4728-8BA3-D5BD7DC02DE5}" destId="{A9D55032-3114-4E45-AE46-9FFE27F9F73E}" srcOrd="0" destOrd="0" presId="urn:microsoft.com/office/officeart/2005/8/layout/list1"/>
    <dgm:cxn modelId="{4989A05D-C4F8-44D0-9C5E-E6412EAE7601}" type="presParOf" srcId="{A9D55032-3114-4E45-AE46-9FFE27F9F73E}" destId="{99E0E0C4-5810-4EFD-9AE2-2D014E98AAE1}" srcOrd="0" destOrd="0" presId="urn:microsoft.com/office/officeart/2005/8/layout/list1"/>
    <dgm:cxn modelId="{49A760DE-F86F-4E4D-BD5A-691B3D3751D1}" type="presParOf" srcId="{A9D55032-3114-4E45-AE46-9FFE27F9F73E}" destId="{FE13826A-930E-46DE-A1E3-14F26E6A5497}" srcOrd="1" destOrd="0" presId="urn:microsoft.com/office/officeart/2005/8/layout/list1"/>
    <dgm:cxn modelId="{2F3BE99C-D982-49DB-A5D8-D4BEF6F9F363}" type="presParOf" srcId="{2720F466-2A52-4728-8BA3-D5BD7DC02DE5}" destId="{10A9EB90-B194-4F02-8C7B-4AAA303B1BF1}" srcOrd="1" destOrd="0" presId="urn:microsoft.com/office/officeart/2005/8/layout/list1"/>
    <dgm:cxn modelId="{706B783B-60DC-4391-B160-C2DEB6B933F1}" type="presParOf" srcId="{2720F466-2A52-4728-8BA3-D5BD7DC02DE5}" destId="{5D9FF3D0-DC59-4137-AEBA-F1D4C90E657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F811FEF8-DC9D-426E-AD71-F6B5A5A07AF7}" type="doc">
      <dgm:prSet loTypeId="urn:microsoft.com/office/officeart/2005/8/layout/list1" loCatId="list" qsTypeId="urn:microsoft.com/office/officeart/2005/8/quickstyle/simple1" qsCatId="simple" csTypeId="urn:microsoft.com/office/officeart/2005/8/colors/accent1_4" csCatId="accent1" phldr="1"/>
      <dgm:spPr/>
      <dgm:t>
        <a:bodyPr/>
        <a:lstStyle/>
        <a:p>
          <a:endParaRPr lang="de-DE"/>
        </a:p>
      </dgm:t>
    </dgm:pt>
    <dgm:pt modelId="{BB83BACF-1F1F-4A7D-AB59-463EF36A4FC7}">
      <dgm:prSet phldrT="[Text]"/>
      <dgm:spPr>
        <a:solidFill>
          <a:srgbClr val="FF9900"/>
        </a:solidFill>
      </dgm:spPr>
      <dgm:t>
        <a:bodyPr/>
        <a:lstStyle/>
        <a:p>
          <a:r>
            <a:rPr lang="de-DE" dirty="0">
              <a:solidFill>
                <a:srgbClr val="011C64"/>
              </a:solidFill>
            </a:rPr>
            <a:t>Klerikalismus</a:t>
          </a:r>
        </a:p>
      </dgm:t>
    </dgm:pt>
    <dgm:pt modelId="{58DACF17-BE1C-4CEA-9FD9-7E88DEE7E520}" type="parTrans" cxnId="{9186F481-7060-4A1F-8CB8-06D06BD21CCE}">
      <dgm:prSet/>
      <dgm:spPr/>
      <dgm:t>
        <a:bodyPr/>
        <a:lstStyle/>
        <a:p>
          <a:endParaRPr lang="de-DE"/>
        </a:p>
      </dgm:t>
    </dgm:pt>
    <dgm:pt modelId="{9F5C89F7-7506-4EAD-87D5-9052D6D1A60D}" type="sibTrans" cxnId="{9186F481-7060-4A1F-8CB8-06D06BD21CCE}">
      <dgm:prSet/>
      <dgm:spPr/>
      <dgm:t>
        <a:bodyPr/>
        <a:lstStyle/>
        <a:p>
          <a:endParaRPr lang="de-DE"/>
        </a:p>
      </dgm:t>
    </dgm:pt>
    <dgm:pt modelId="{69AD4E5F-96C4-4CC8-BCF8-C5EC4BFC7678}">
      <dgm:prSet phldrT="[Text]"/>
      <dgm:spPr>
        <a:solidFill>
          <a:srgbClr val="FF9900"/>
        </a:solidFill>
      </dgm:spPr>
      <dgm:t>
        <a:bodyPr/>
        <a:lstStyle/>
        <a:p>
          <a:r>
            <a:rPr lang="de-DE" dirty="0">
              <a:solidFill>
                <a:srgbClr val="011C64"/>
              </a:solidFill>
            </a:rPr>
            <a:t>Rigide Sexualmoral</a:t>
          </a:r>
        </a:p>
      </dgm:t>
    </dgm:pt>
    <dgm:pt modelId="{ABEB71C8-2CC6-439A-929A-353AB850CC84}" type="parTrans" cxnId="{3C546389-E493-4EEF-AA7E-C21611B696C9}">
      <dgm:prSet/>
      <dgm:spPr/>
      <dgm:t>
        <a:bodyPr/>
        <a:lstStyle/>
        <a:p>
          <a:endParaRPr lang="de-DE"/>
        </a:p>
      </dgm:t>
    </dgm:pt>
    <dgm:pt modelId="{7E25A2B2-7631-47A5-BFBE-CCA90913687C}" type="sibTrans" cxnId="{3C546389-E493-4EEF-AA7E-C21611B696C9}">
      <dgm:prSet/>
      <dgm:spPr/>
      <dgm:t>
        <a:bodyPr/>
        <a:lstStyle/>
        <a:p>
          <a:endParaRPr lang="de-DE"/>
        </a:p>
      </dgm:t>
    </dgm:pt>
    <dgm:pt modelId="{14C816D8-1D6E-402E-8554-E85B8AB9F6B7}">
      <dgm:prSet phldrT="[Text]"/>
      <dgm:spPr>
        <a:solidFill>
          <a:srgbClr val="FF9900"/>
        </a:solidFill>
      </dgm:spPr>
      <dgm:t>
        <a:bodyPr/>
        <a:lstStyle/>
        <a:p>
          <a:r>
            <a:rPr lang="de-DE" dirty="0">
              <a:solidFill>
                <a:srgbClr val="011C64"/>
              </a:solidFill>
            </a:rPr>
            <a:t>Gefahren der Leitung</a:t>
          </a:r>
        </a:p>
      </dgm:t>
    </dgm:pt>
    <dgm:pt modelId="{35091457-8767-4145-84E5-6F337DAA8567}" type="parTrans" cxnId="{B55CEEEA-D307-4547-AE1A-C331592DF322}">
      <dgm:prSet/>
      <dgm:spPr/>
      <dgm:t>
        <a:bodyPr/>
        <a:lstStyle/>
        <a:p>
          <a:endParaRPr lang="de-DE"/>
        </a:p>
      </dgm:t>
    </dgm:pt>
    <dgm:pt modelId="{126E3545-D5BC-4294-A5E9-20162D81507E}" type="sibTrans" cxnId="{B55CEEEA-D307-4547-AE1A-C331592DF322}">
      <dgm:prSet/>
      <dgm:spPr/>
      <dgm:t>
        <a:bodyPr/>
        <a:lstStyle/>
        <a:p>
          <a:endParaRPr lang="de-DE"/>
        </a:p>
      </dgm:t>
    </dgm:pt>
    <dgm:pt modelId="{3C451026-3F7C-47DA-9FE4-5043F97588F8}" type="pres">
      <dgm:prSet presAssocID="{F811FEF8-DC9D-426E-AD71-F6B5A5A07AF7}" presName="linear" presStyleCnt="0">
        <dgm:presLayoutVars>
          <dgm:dir/>
          <dgm:animLvl val="lvl"/>
          <dgm:resizeHandles val="exact"/>
        </dgm:presLayoutVars>
      </dgm:prSet>
      <dgm:spPr/>
    </dgm:pt>
    <dgm:pt modelId="{E9C35945-F3C1-482E-9D45-4278E3F5E76A}" type="pres">
      <dgm:prSet presAssocID="{BB83BACF-1F1F-4A7D-AB59-463EF36A4FC7}" presName="parentLin" presStyleCnt="0"/>
      <dgm:spPr/>
    </dgm:pt>
    <dgm:pt modelId="{2F535672-912D-4665-9F43-B75501F2E22D}" type="pres">
      <dgm:prSet presAssocID="{BB83BACF-1F1F-4A7D-AB59-463EF36A4FC7}" presName="parentLeftMargin" presStyleLbl="node1" presStyleIdx="0" presStyleCnt="3"/>
      <dgm:spPr/>
    </dgm:pt>
    <dgm:pt modelId="{218D35F9-9070-4FD0-99A0-87E348C22B7E}" type="pres">
      <dgm:prSet presAssocID="{BB83BACF-1F1F-4A7D-AB59-463EF36A4FC7}" presName="parentText" presStyleLbl="node1" presStyleIdx="0" presStyleCnt="3">
        <dgm:presLayoutVars>
          <dgm:chMax val="0"/>
          <dgm:bulletEnabled val="1"/>
        </dgm:presLayoutVars>
      </dgm:prSet>
      <dgm:spPr/>
    </dgm:pt>
    <dgm:pt modelId="{E6134911-280F-4FEA-8A69-D1E7D60B2B1B}" type="pres">
      <dgm:prSet presAssocID="{BB83BACF-1F1F-4A7D-AB59-463EF36A4FC7}" presName="negativeSpace" presStyleCnt="0"/>
      <dgm:spPr/>
    </dgm:pt>
    <dgm:pt modelId="{27A403E0-A6F3-4E8D-B736-B59B3CEAE591}" type="pres">
      <dgm:prSet presAssocID="{BB83BACF-1F1F-4A7D-AB59-463EF36A4FC7}" presName="childText" presStyleLbl="conFgAcc1" presStyleIdx="0" presStyleCnt="3">
        <dgm:presLayoutVars>
          <dgm:bulletEnabled val="1"/>
        </dgm:presLayoutVars>
      </dgm:prSet>
      <dgm:spPr/>
    </dgm:pt>
    <dgm:pt modelId="{7B685C83-6DF0-4EF9-BC53-EC848A7013F7}" type="pres">
      <dgm:prSet presAssocID="{9F5C89F7-7506-4EAD-87D5-9052D6D1A60D}" presName="spaceBetweenRectangles" presStyleCnt="0"/>
      <dgm:spPr/>
    </dgm:pt>
    <dgm:pt modelId="{A055397E-EF8E-4402-B6A1-9DE91F9A7547}" type="pres">
      <dgm:prSet presAssocID="{69AD4E5F-96C4-4CC8-BCF8-C5EC4BFC7678}" presName="parentLin" presStyleCnt="0"/>
      <dgm:spPr/>
    </dgm:pt>
    <dgm:pt modelId="{FF842F21-F382-48F9-8105-A21177AEA7ED}" type="pres">
      <dgm:prSet presAssocID="{69AD4E5F-96C4-4CC8-BCF8-C5EC4BFC7678}" presName="parentLeftMargin" presStyleLbl="node1" presStyleIdx="0" presStyleCnt="3"/>
      <dgm:spPr/>
    </dgm:pt>
    <dgm:pt modelId="{D9EA3D56-31E0-4130-AAED-219589553FA6}" type="pres">
      <dgm:prSet presAssocID="{69AD4E5F-96C4-4CC8-BCF8-C5EC4BFC7678}" presName="parentText" presStyleLbl="node1" presStyleIdx="1" presStyleCnt="3">
        <dgm:presLayoutVars>
          <dgm:chMax val="0"/>
          <dgm:bulletEnabled val="1"/>
        </dgm:presLayoutVars>
      </dgm:prSet>
      <dgm:spPr/>
    </dgm:pt>
    <dgm:pt modelId="{1660A249-2648-4B17-979D-6BF09A152AD0}" type="pres">
      <dgm:prSet presAssocID="{69AD4E5F-96C4-4CC8-BCF8-C5EC4BFC7678}" presName="negativeSpace" presStyleCnt="0"/>
      <dgm:spPr/>
    </dgm:pt>
    <dgm:pt modelId="{626A337E-BD5F-4666-94F2-9A5F96E37FD6}" type="pres">
      <dgm:prSet presAssocID="{69AD4E5F-96C4-4CC8-BCF8-C5EC4BFC7678}" presName="childText" presStyleLbl="conFgAcc1" presStyleIdx="1" presStyleCnt="3">
        <dgm:presLayoutVars>
          <dgm:bulletEnabled val="1"/>
        </dgm:presLayoutVars>
      </dgm:prSet>
      <dgm:spPr/>
    </dgm:pt>
    <dgm:pt modelId="{1963136B-7F2F-4061-8C4A-C396CD3B2C14}" type="pres">
      <dgm:prSet presAssocID="{7E25A2B2-7631-47A5-BFBE-CCA90913687C}" presName="spaceBetweenRectangles" presStyleCnt="0"/>
      <dgm:spPr/>
    </dgm:pt>
    <dgm:pt modelId="{1AACF7FF-7A0E-498F-A167-FA1CC4DB9E34}" type="pres">
      <dgm:prSet presAssocID="{14C816D8-1D6E-402E-8554-E85B8AB9F6B7}" presName="parentLin" presStyleCnt="0"/>
      <dgm:spPr/>
    </dgm:pt>
    <dgm:pt modelId="{C1BE7893-1B69-418B-86FB-8B13BD7A34AB}" type="pres">
      <dgm:prSet presAssocID="{14C816D8-1D6E-402E-8554-E85B8AB9F6B7}" presName="parentLeftMargin" presStyleLbl="node1" presStyleIdx="1" presStyleCnt="3"/>
      <dgm:spPr/>
    </dgm:pt>
    <dgm:pt modelId="{A1A67FDF-E824-4D82-A1D3-0FE0D3E5FD39}" type="pres">
      <dgm:prSet presAssocID="{14C816D8-1D6E-402E-8554-E85B8AB9F6B7}" presName="parentText" presStyleLbl="node1" presStyleIdx="2" presStyleCnt="3">
        <dgm:presLayoutVars>
          <dgm:chMax val="0"/>
          <dgm:bulletEnabled val="1"/>
        </dgm:presLayoutVars>
      </dgm:prSet>
      <dgm:spPr/>
    </dgm:pt>
    <dgm:pt modelId="{B4AFD199-1C7C-460C-9A8A-7C41C6F4F8A6}" type="pres">
      <dgm:prSet presAssocID="{14C816D8-1D6E-402E-8554-E85B8AB9F6B7}" presName="negativeSpace" presStyleCnt="0"/>
      <dgm:spPr/>
    </dgm:pt>
    <dgm:pt modelId="{58AA498C-1FE8-4507-B305-F5C6465FBAF4}" type="pres">
      <dgm:prSet presAssocID="{14C816D8-1D6E-402E-8554-E85B8AB9F6B7}" presName="childText" presStyleLbl="conFgAcc1" presStyleIdx="2" presStyleCnt="3">
        <dgm:presLayoutVars>
          <dgm:bulletEnabled val="1"/>
        </dgm:presLayoutVars>
      </dgm:prSet>
      <dgm:spPr/>
    </dgm:pt>
  </dgm:ptLst>
  <dgm:cxnLst>
    <dgm:cxn modelId="{A96F7D0A-CFAC-4BF3-BF33-DB9466A3250F}" type="presOf" srcId="{14C816D8-1D6E-402E-8554-E85B8AB9F6B7}" destId="{C1BE7893-1B69-418B-86FB-8B13BD7A34AB}" srcOrd="0" destOrd="0" presId="urn:microsoft.com/office/officeart/2005/8/layout/list1"/>
    <dgm:cxn modelId="{F903DD1C-DB4D-4FFE-BBC5-C2ACEDD41AB0}" type="presOf" srcId="{69AD4E5F-96C4-4CC8-BCF8-C5EC4BFC7678}" destId="{FF842F21-F382-48F9-8105-A21177AEA7ED}" srcOrd="0" destOrd="0" presId="urn:microsoft.com/office/officeart/2005/8/layout/list1"/>
    <dgm:cxn modelId="{A6FD2677-9671-4DDC-AEE8-8B8E2B3ECC67}" type="presOf" srcId="{69AD4E5F-96C4-4CC8-BCF8-C5EC4BFC7678}" destId="{D9EA3D56-31E0-4130-AAED-219589553FA6}" srcOrd="1" destOrd="0" presId="urn:microsoft.com/office/officeart/2005/8/layout/list1"/>
    <dgm:cxn modelId="{2C7BE45A-78D5-46E6-960D-7C5E1E458C66}" type="presOf" srcId="{BB83BACF-1F1F-4A7D-AB59-463EF36A4FC7}" destId="{2F535672-912D-4665-9F43-B75501F2E22D}" srcOrd="0" destOrd="0" presId="urn:microsoft.com/office/officeart/2005/8/layout/list1"/>
    <dgm:cxn modelId="{9186F481-7060-4A1F-8CB8-06D06BD21CCE}" srcId="{F811FEF8-DC9D-426E-AD71-F6B5A5A07AF7}" destId="{BB83BACF-1F1F-4A7D-AB59-463EF36A4FC7}" srcOrd="0" destOrd="0" parTransId="{58DACF17-BE1C-4CEA-9FD9-7E88DEE7E520}" sibTransId="{9F5C89F7-7506-4EAD-87D5-9052D6D1A60D}"/>
    <dgm:cxn modelId="{3C546389-E493-4EEF-AA7E-C21611B696C9}" srcId="{F811FEF8-DC9D-426E-AD71-F6B5A5A07AF7}" destId="{69AD4E5F-96C4-4CC8-BCF8-C5EC4BFC7678}" srcOrd="1" destOrd="0" parTransId="{ABEB71C8-2CC6-439A-929A-353AB850CC84}" sibTransId="{7E25A2B2-7631-47A5-BFBE-CCA90913687C}"/>
    <dgm:cxn modelId="{F61CA69D-9728-43B8-AA12-B7C1F29C0311}" type="presOf" srcId="{BB83BACF-1F1F-4A7D-AB59-463EF36A4FC7}" destId="{218D35F9-9070-4FD0-99A0-87E348C22B7E}" srcOrd="1" destOrd="0" presId="urn:microsoft.com/office/officeart/2005/8/layout/list1"/>
    <dgm:cxn modelId="{3E4E1EA3-A2DF-4ADC-A7E9-029AEFF8AB7C}" type="presOf" srcId="{F811FEF8-DC9D-426E-AD71-F6B5A5A07AF7}" destId="{3C451026-3F7C-47DA-9FE4-5043F97588F8}" srcOrd="0" destOrd="0" presId="urn:microsoft.com/office/officeart/2005/8/layout/list1"/>
    <dgm:cxn modelId="{5CB0B9BE-18B3-44A7-8F05-1023F5C1D95B}" type="presOf" srcId="{14C816D8-1D6E-402E-8554-E85B8AB9F6B7}" destId="{A1A67FDF-E824-4D82-A1D3-0FE0D3E5FD39}" srcOrd="1" destOrd="0" presId="urn:microsoft.com/office/officeart/2005/8/layout/list1"/>
    <dgm:cxn modelId="{B55CEEEA-D307-4547-AE1A-C331592DF322}" srcId="{F811FEF8-DC9D-426E-AD71-F6B5A5A07AF7}" destId="{14C816D8-1D6E-402E-8554-E85B8AB9F6B7}" srcOrd="2" destOrd="0" parTransId="{35091457-8767-4145-84E5-6F337DAA8567}" sibTransId="{126E3545-D5BC-4294-A5E9-20162D81507E}"/>
    <dgm:cxn modelId="{F799C030-921C-4C55-8343-83729AAB8760}" type="presParOf" srcId="{3C451026-3F7C-47DA-9FE4-5043F97588F8}" destId="{E9C35945-F3C1-482E-9D45-4278E3F5E76A}" srcOrd="0" destOrd="0" presId="urn:microsoft.com/office/officeart/2005/8/layout/list1"/>
    <dgm:cxn modelId="{85526A0D-50DA-4F7A-A208-776C0F99AD9F}" type="presParOf" srcId="{E9C35945-F3C1-482E-9D45-4278E3F5E76A}" destId="{2F535672-912D-4665-9F43-B75501F2E22D}" srcOrd="0" destOrd="0" presId="urn:microsoft.com/office/officeart/2005/8/layout/list1"/>
    <dgm:cxn modelId="{28ADE814-8828-41D8-B9AD-49B53886FE33}" type="presParOf" srcId="{E9C35945-F3C1-482E-9D45-4278E3F5E76A}" destId="{218D35F9-9070-4FD0-99A0-87E348C22B7E}" srcOrd="1" destOrd="0" presId="urn:microsoft.com/office/officeart/2005/8/layout/list1"/>
    <dgm:cxn modelId="{5EDB3DE6-2E19-499A-A676-5A6F26638D67}" type="presParOf" srcId="{3C451026-3F7C-47DA-9FE4-5043F97588F8}" destId="{E6134911-280F-4FEA-8A69-D1E7D60B2B1B}" srcOrd="1" destOrd="0" presId="urn:microsoft.com/office/officeart/2005/8/layout/list1"/>
    <dgm:cxn modelId="{4DEC1623-F774-4695-BD0A-0E791452A6EA}" type="presParOf" srcId="{3C451026-3F7C-47DA-9FE4-5043F97588F8}" destId="{27A403E0-A6F3-4E8D-B736-B59B3CEAE591}" srcOrd="2" destOrd="0" presId="urn:microsoft.com/office/officeart/2005/8/layout/list1"/>
    <dgm:cxn modelId="{1F03C033-F43D-4EE3-AB3B-D31C5340FB37}" type="presParOf" srcId="{3C451026-3F7C-47DA-9FE4-5043F97588F8}" destId="{7B685C83-6DF0-4EF9-BC53-EC848A7013F7}" srcOrd="3" destOrd="0" presId="urn:microsoft.com/office/officeart/2005/8/layout/list1"/>
    <dgm:cxn modelId="{05CEB3E7-32B6-4F0B-B06D-B34D23E11618}" type="presParOf" srcId="{3C451026-3F7C-47DA-9FE4-5043F97588F8}" destId="{A055397E-EF8E-4402-B6A1-9DE91F9A7547}" srcOrd="4" destOrd="0" presId="urn:microsoft.com/office/officeart/2005/8/layout/list1"/>
    <dgm:cxn modelId="{C4B16E99-BCFC-49F7-BBEB-0936E3A21C9A}" type="presParOf" srcId="{A055397E-EF8E-4402-B6A1-9DE91F9A7547}" destId="{FF842F21-F382-48F9-8105-A21177AEA7ED}" srcOrd="0" destOrd="0" presId="urn:microsoft.com/office/officeart/2005/8/layout/list1"/>
    <dgm:cxn modelId="{2325AF69-EB51-4FA2-8C2F-ABD4F6AFDC2D}" type="presParOf" srcId="{A055397E-EF8E-4402-B6A1-9DE91F9A7547}" destId="{D9EA3D56-31E0-4130-AAED-219589553FA6}" srcOrd="1" destOrd="0" presId="urn:microsoft.com/office/officeart/2005/8/layout/list1"/>
    <dgm:cxn modelId="{68C9D005-79FE-4BA2-93C2-F56180FECE64}" type="presParOf" srcId="{3C451026-3F7C-47DA-9FE4-5043F97588F8}" destId="{1660A249-2648-4B17-979D-6BF09A152AD0}" srcOrd="5" destOrd="0" presId="urn:microsoft.com/office/officeart/2005/8/layout/list1"/>
    <dgm:cxn modelId="{6B402286-E687-4138-BCF3-9C68BEF2B05D}" type="presParOf" srcId="{3C451026-3F7C-47DA-9FE4-5043F97588F8}" destId="{626A337E-BD5F-4666-94F2-9A5F96E37FD6}" srcOrd="6" destOrd="0" presId="urn:microsoft.com/office/officeart/2005/8/layout/list1"/>
    <dgm:cxn modelId="{E757657B-9998-47CB-AC45-E27E65AB6FFA}" type="presParOf" srcId="{3C451026-3F7C-47DA-9FE4-5043F97588F8}" destId="{1963136B-7F2F-4061-8C4A-C396CD3B2C14}" srcOrd="7" destOrd="0" presId="urn:microsoft.com/office/officeart/2005/8/layout/list1"/>
    <dgm:cxn modelId="{3601B5CB-4282-4A03-8AB5-1BE196A0F9E1}" type="presParOf" srcId="{3C451026-3F7C-47DA-9FE4-5043F97588F8}" destId="{1AACF7FF-7A0E-498F-A167-FA1CC4DB9E34}" srcOrd="8" destOrd="0" presId="urn:microsoft.com/office/officeart/2005/8/layout/list1"/>
    <dgm:cxn modelId="{15052B96-3BCF-4A99-8BE4-E70A546B34B2}" type="presParOf" srcId="{1AACF7FF-7A0E-498F-A167-FA1CC4DB9E34}" destId="{C1BE7893-1B69-418B-86FB-8B13BD7A34AB}" srcOrd="0" destOrd="0" presId="urn:microsoft.com/office/officeart/2005/8/layout/list1"/>
    <dgm:cxn modelId="{C666DFF8-F027-4101-9A1B-19DE4D90F51E}" type="presParOf" srcId="{1AACF7FF-7A0E-498F-A167-FA1CC4DB9E34}" destId="{A1A67FDF-E824-4D82-A1D3-0FE0D3E5FD39}" srcOrd="1" destOrd="0" presId="urn:microsoft.com/office/officeart/2005/8/layout/list1"/>
    <dgm:cxn modelId="{0D2C500F-E7AD-45C8-A3C4-3BB892362BBD}" type="presParOf" srcId="{3C451026-3F7C-47DA-9FE4-5043F97588F8}" destId="{B4AFD199-1C7C-460C-9A8A-7C41C6F4F8A6}" srcOrd="9" destOrd="0" presId="urn:microsoft.com/office/officeart/2005/8/layout/list1"/>
    <dgm:cxn modelId="{21ACA168-F7B7-4D34-938E-445D15AFF898}" type="presParOf" srcId="{3C451026-3F7C-47DA-9FE4-5043F97588F8}" destId="{58AA498C-1FE8-4507-B305-F5C6465FBAF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D4038D21-9260-48C6-B118-3AA2AD21652D}">
      <dgm:prSet phldrT="[Text]" custT="1"/>
      <dgm:spPr>
        <a:solidFill>
          <a:srgbClr val="FF9900"/>
        </a:solidFill>
      </dgm:spPr>
      <dgm:t>
        <a:bodyPr/>
        <a:lstStyle/>
        <a:p>
          <a:pPr algn="ctr"/>
          <a:r>
            <a:rPr lang="de-DE" sz="3200" b="1" dirty="0">
              <a:solidFill>
                <a:srgbClr val="002F56"/>
              </a:solidFill>
              <a:latin typeface="Arial" panose="020B0604020202020204" pitchFamily="34" charset="0"/>
              <a:cs typeface="Arial" panose="020B0604020202020204" pitchFamily="34" charset="0"/>
            </a:rPr>
            <a:t>Grenzverletzung</a:t>
          </a:r>
          <a:endParaRPr lang="de-DE" sz="3600" b="1" dirty="0">
            <a:solidFill>
              <a:srgbClr val="002F56"/>
            </a:solidFill>
            <a:latin typeface="Arial" panose="020B0604020202020204" pitchFamily="34" charset="0"/>
            <a:cs typeface="Arial" panose="020B0604020202020204" pitchFamily="34" charset="0"/>
          </a:endParaRPr>
        </a:p>
      </dgm:t>
    </dgm:pt>
    <dgm:pt modelId="{FD48124D-1F18-4ED3-BE48-F09032963CC6}" type="parTrans" cxnId="{6E9E546E-609E-4C84-AEB1-79F836E29D90}">
      <dgm:prSet/>
      <dgm:spPr/>
      <dgm:t>
        <a:bodyPr/>
        <a:lstStyle/>
        <a:p>
          <a:endParaRPr lang="de-DE"/>
        </a:p>
      </dgm:t>
    </dgm:pt>
    <dgm:pt modelId="{1930C759-1E6F-440B-9307-16669F604B1D}" type="sibTrans" cxnId="{6E9E546E-609E-4C84-AEB1-79F836E29D90}">
      <dgm:prSet/>
      <dgm:spPr/>
      <dgm:t>
        <a:bodyPr/>
        <a:lstStyle/>
        <a:p>
          <a:endParaRPr lang="de-DE"/>
        </a:p>
      </dgm:t>
    </dgm:pt>
    <dgm:pt modelId="{9DE680E2-CE71-4C41-AD6A-6821983E87CE}">
      <dgm:prSet phldrT="[Text]"/>
      <dgm:spPr>
        <a:ln>
          <a:solidFill>
            <a:srgbClr val="002060"/>
          </a:solidFill>
        </a:ln>
      </dgm:spPr>
      <dgm:t>
        <a:bodyPr/>
        <a:lstStyle/>
        <a:p>
          <a:endParaRPr lang="de-DE" sz="1400" dirty="0">
            <a:solidFill>
              <a:schemeClr val="accent6">
                <a:lumMod val="50000"/>
              </a:schemeClr>
            </a:solidFill>
          </a:endParaRPr>
        </a:p>
      </dgm:t>
    </dgm:pt>
    <dgm:pt modelId="{D0E98C96-543C-43AE-A2BA-C46A4DD5D19C}" type="sibTrans" cxnId="{299CE525-0F1C-4C25-ADB2-CA2EAAFF7E0C}">
      <dgm:prSet/>
      <dgm:spPr/>
      <dgm:t>
        <a:bodyPr/>
        <a:lstStyle/>
        <a:p>
          <a:endParaRPr lang="de-DE"/>
        </a:p>
      </dgm:t>
    </dgm:pt>
    <dgm:pt modelId="{92834FF9-6BDB-4A2B-9645-5D442D07CE61}" type="parTrans" cxnId="{299CE525-0F1C-4C25-ADB2-CA2EAAFF7E0C}">
      <dgm:prSet/>
      <dgm:spPr/>
      <dgm:t>
        <a:bodyPr/>
        <a:lstStyle/>
        <a:p>
          <a:endParaRPr lang="de-DE"/>
        </a:p>
      </dgm:t>
    </dgm:pt>
    <dgm:pt modelId="{7F2E0170-EC4D-4AF7-A597-FB8AF13C344E}">
      <dgm:prSet phldrT="[Text]" custT="1"/>
      <dgm:spPr>
        <a:ln>
          <a:solidFill>
            <a:srgbClr val="002060"/>
          </a:solidFill>
        </a:ln>
      </dgm:spPr>
      <dgm:t>
        <a:bodyPr/>
        <a:lstStyle/>
        <a:p>
          <a:r>
            <a:rPr lang="de-DE" sz="2400" dirty="0">
              <a:solidFill>
                <a:srgbClr val="002F56"/>
              </a:solidFill>
              <a:latin typeface="Arial" panose="020B0604020202020204" pitchFamily="34" charset="0"/>
              <a:cs typeface="Arial" panose="020B0604020202020204" pitchFamily="34" charset="0"/>
            </a:rPr>
            <a:t>Hängt vom subjektiven Erleben der Betroffenen ab</a:t>
          </a:r>
        </a:p>
      </dgm:t>
    </dgm:pt>
    <dgm:pt modelId="{71C943CB-B2B4-438B-86E2-DABC6C41DB8D}" type="sibTrans" cxnId="{1D122476-7F67-4D41-90DD-8CEAD1D4A2BC}">
      <dgm:prSet/>
      <dgm:spPr/>
      <dgm:t>
        <a:bodyPr/>
        <a:lstStyle/>
        <a:p>
          <a:endParaRPr lang="de-DE"/>
        </a:p>
      </dgm:t>
    </dgm:pt>
    <dgm:pt modelId="{D266A733-179F-4B3B-8D6C-203E7C0881BF}" type="parTrans" cxnId="{1D122476-7F67-4D41-90DD-8CEAD1D4A2BC}">
      <dgm:prSet/>
      <dgm:spPr/>
      <dgm:t>
        <a:bodyPr/>
        <a:lstStyle/>
        <a:p>
          <a:endParaRPr lang="de-DE"/>
        </a:p>
      </dgm:t>
    </dgm:pt>
    <dgm:pt modelId="{843B5EFB-2F12-480D-86BC-691A4090E589}">
      <dgm:prSet phldrT="[Text]" custT="1"/>
      <dgm:spPr>
        <a:ln>
          <a:solidFill>
            <a:srgbClr val="002060"/>
          </a:solidFill>
        </a:ln>
      </dgm:spPr>
      <dgm:t>
        <a:bodyPr/>
        <a:lstStyle/>
        <a:p>
          <a:r>
            <a:rPr lang="de-DE" sz="2400" dirty="0">
              <a:solidFill>
                <a:srgbClr val="002F56"/>
              </a:solidFill>
              <a:latin typeface="Arial" panose="020B0604020202020204" pitchFamily="34" charset="0"/>
              <a:cs typeface="Arial" panose="020B0604020202020204" pitchFamily="34" charset="0"/>
            </a:rPr>
            <a:t>Ein einmaliges oder gelegentlich unangemessenes Verhalten, das meist unbeabsichtigt geschieht</a:t>
          </a:r>
        </a:p>
      </dgm:t>
    </dgm:pt>
    <dgm:pt modelId="{6B349EEB-76FA-494E-879B-C884FBB75683}" type="sibTrans" cxnId="{4AC843FF-86DA-45EA-A1BE-08F1B65913B6}">
      <dgm:prSet/>
      <dgm:spPr/>
      <dgm:t>
        <a:bodyPr/>
        <a:lstStyle/>
        <a:p>
          <a:endParaRPr lang="de-DE"/>
        </a:p>
      </dgm:t>
    </dgm:pt>
    <dgm:pt modelId="{3E900FE4-50C1-40BF-B06E-7EF9FBFC8CA2}" type="parTrans" cxnId="{4AC843FF-86DA-45EA-A1BE-08F1B65913B6}">
      <dgm:prSet/>
      <dgm:spPr/>
      <dgm:t>
        <a:bodyPr/>
        <a:lstStyle/>
        <a:p>
          <a:endParaRPr lang="de-DE"/>
        </a:p>
      </dgm:t>
    </dgm:pt>
    <dgm:pt modelId="{B9DADD6B-C220-4694-A6BC-7E6DF244C8A3}">
      <dgm:prSet phldrT="[Text]" custT="1"/>
      <dgm:spPr>
        <a:ln>
          <a:solidFill>
            <a:srgbClr val="002060"/>
          </a:solidFill>
        </a:ln>
      </dgm:spPr>
      <dgm:t>
        <a:bodyPr/>
        <a:lstStyle/>
        <a:p>
          <a:r>
            <a:rPr lang="de-DE" sz="2400" dirty="0">
              <a:solidFill>
                <a:srgbClr val="002F56"/>
              </a:solidFill>
              <a:latin typeface="Arial" panose="020B0604020202020204" pitchFamily="34" charset="0"/>
              <a:cs typeface="Arial" panose="020B0604020202020204" pitchFamily="34" charset="0"/>
            </a:rPr>
            <a:t>Hier beginnt Prävention: Hinweisen, aufmerksam machen, im Team besprechen, Position beziehen!</a:t>
          </a:r>
        </a:p>
      </dgm:t>
    </dgm:pt>
    <dgm:pt modelId="{C07B5413-8EA8-463A-8DAA-2A907589617F}" type="parTrans" cxnId="{3DC1E378-2A6D-4AE6-B017-6BD0F638175F}">
      <dgm:prSet/>
      <dgm:spPr/>
      <dgm:t>
        <a:bodyPr/>
        <a:lstStyle/>
        <a:p>
          <a:endParaRPr lang="de-DE"/>
        </a:p>
      </dgm:t>
    </dgm:pt>
    <dgm:pt modelId="{E32B2BC2-771B-4E2B-A280-FD0469C5166C}" type="sibTrans" cxnId="{3DC1E378-2A6D-4AE6-B017-6BD0F638175F}">
      <dgm:prSet/>
      <dgm:spPr/>
      <dgm:t>
        <a:bodyPr/>
        <a:lstStyle/>
        <a:p>
          <a:endParaRPr lang="de-DE"/>
        </a:p>
      </dgm:t>
    </dgm:pt>
    <dgm:pt modelId="{4AB39C75-59CF-41DE-99F0-C7D68EC74553}">
      <dgm:prSet phldrT="[Text]" custT="1"/>
      <dgm:spPr>
        <a:ln>
          <a:solidFill>
            <a:srgbClr val="002060"/>
          </a:solidFill>
        </a:ln>
      </dgm:spPr>
      <dgm:t>
        <a:bodyPr/>
        <a:lstStyle/>
        <a:p>
          <a:r>
            <a:rPr lang="de-DE" sz="2400" dirty="0">
              <a:solidFill>
                <a:srgbClr val="002F56"/>
              </a:solidFill>
              <a:latin typeface="Arial" panose="020B0604020202020204" pitchFamily="34" charset="0"/>
              <a:cs typeface="Arial" panose="020B0604020202020204" pitchFamily="34" charset="0"/>
            </a:rPr>
            <a:t>Sollten Sie niemals ignorieren</a:t>
          </a:r>
        </a:p>
      </dgm:t>
    </dgm:pt>
    <dgm:pt modelId="{462580EB-A6D5-4F65-9D9E-B3E534666B54}" type="parTrans" cxnId="{EB3ADF90-6D93-4D82-AA72-BDC26A46F51D}">
      <dgm:prSet/>
      <dgm:spPr/>
      <dgm:t>
        <a:bodyPr/>
        <a:lstStyle/>
        <a:p>
          <a:endParaRPr lang="de-DE"/>
        </a:p>
      </dgm:t>
    </dgm:pt>
    <dgm:pt modelId="{5E6DCCAA-FA48-4419-AE42-D9267369D9E1}" type="sibTrans" cxnId="{EB3ADF90-6D93-4D82-AA72-BDC26A46F51D}">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212118F9-E1EB-4EF5-9953-75D0A6EFC675}" type="pres">
      <dgm:prSet presAssocID="{D4038D21-9260-48C6-B118-3AA2AD21652D}" presName="parentLin" presStyleCnt="0"/>
      <dgm:spPr/>
    </dgm:pt>
    <dgm:pt modelId="{2D5FABE2-73CF-40A1-B2A6-5C6A30C6F0C7}" type="pres">
      <dgm:prSet presAssocID="{D4038D21-9260-48C6-B118-3AA2AD21652D}" presName="parentLeftMargin" presStyleLbl="node1" presStyleIdx="0" presStyleCnt="1"/>
      <dgm:spPr/>
    </dgm:pt>
    <dgm:pt modelId="{4FA63C39-65CE-4A69-BFCC-03B2B221A6B9}" type="pres">
      <dgm:prSet presAssocID="{D4038D21-9260-48C6-B118-3AA2AD21652D}" presName="parentText" presStyleLbl="node1" presStyleIdx="0" presStyleCnt="1" custScaleX="118478" custScaleY="58909" custLinFactNeighborX="70654" custLinFactNeighborY="-7438">
        <dgm:presLayoutVars>
          <dgm:chMax val="0"/>
          <dgm:bulletEnabled val="1"/>
        </dgm:presLayoutVars>
      </dgm:prSet>
      <dgm:spPr/>
    </dgm:pt>
    <dgm:pt modelId="{1094964B-C429-4D0B-AD20-7492A4D3B2A1}" type="pres">
      <dgm:prSet presAssocID="{D4038D21-9260-48C6-B118-3AA2AD21652D}" presName="negativeSpace" presStyleCnt="0"/>
      <dgm:spPr/>
    </dgm:pt>
    <dgm:pt modelId="{2A96C6D1-1BF8-46BE-B225-5793C4804B0F}" type="pres">
      <dgm:prSet presAssocID="{D4038D21-9260-48C6-B118-3AA2AD21652D}" presName="childText" presStyleLbl="conFgAcc1" presStyleIdx="0" presStyleCnt="1" custScaleY="88257" custLinFactY="10578" custLinFactNeighborX="0" custLinFactNeighborY="100000">
        <dgm:presLayoutVars>
          <dgm:bulletEnabled val="1"/>
        </dgm:presLayoutVars>
      </dgm:prSet>
      <dgm:spPr/>
    </dgm:pt>
  </dgm:ptLst>
  <dgm:cxnLst>
    <dgm:cxn modelId="{9F94E403-8F69-4682-A095-56B43961874E}" type="presOf" srcId="{7F2E0170-EC4D-4AF7-A597-FB8AF13C344E}" destId="{2A96C6D1-1BF8-46BE-B225-5793C4804B0F}" srcOrd="0" destOrd="1" presId="urn:microsoft.com/office/officeart/2005/8/layout/list1"/>
    <dgm:cxn modelId="{8956611E-9F83-4DF7-A541-9568C1777A07}" type="presOf" srcId="{D4038D21-9260-48C6-B118-3AA2AD21652D}" destId="{4FA63C39-65CE-4A69-BFCC-03B2B221A6B9}" srcOrd="1" destOrd="0" presId="urn:microsoft.com/office/officeart/2005/8/layout/list1"/>
    <dgm:cxn modelId="{299CE525-0F1C-4C25-ADB2-CA2EAAFF7E0C}" srcId="{D4038D21-9260-48C6-B118-3AA2AD21652D}" destId="{9DE680E2-CE71-4C41-AD6A-6821983E87CE}" srcOrd="4" destOrd="0" parTransId="{92834FF9-6BDB-4A2B-9645-5D442D07CE61}" sibTransId="{D0E98C96-543C-43AE-A2BA-C46A4DD5D19C}"/>
    <dgm:cxn modelId="{6E9E546E-609E-4C84-AEB1-79F836E29D90}" srcId="{7ECF62E2-AD98-4261-B929-4F69612AE769}" destId="{D4038D21-9260-48C6-B118-3AA2AD21652D}" srcOrd="0" destOrd="0" parTransId="{FD48124D-1F18-4ED3-BE48-F09032963CC6}" sibTransId="{1930C759-1E6F-440B-9307-16669F604B1D}"/>
    <dgm:cxn modelId="{67C99755-1753-4551-BA3A-A1A8A0ED45BF}" type="presOf" srcId="{843B5EFB-2F12-480D-86BC-691A4090E589}" destId="{2A96C6D1-1BF8-46BE-B225-5793C4804B0F}" srcOrd="0" destOrd="0" presId="urn:microsoft.com/office/officeart/2005/8/layout/list1"/>
    <dgm:cxn modelId="{1D122476-7F67-4D41-90DD-8CEAD1D4A2BC}" srcId="{D4038D21-9260-48C6-B118-3AA2AD21652D}" destId="{7F2E0170-EC4D-4AF7-A597-FB8AF13C344E}" srcOrd="1" destOrd="0" parTransId="{D266A733-179F-4B3B-8D6C-203E7C0881BF}" sibTransId="{71C943CB-B2B4-438B-86E2-DABC6C41DB8D}"/>
    <dgm:cxn modelId="{3DC1E378-2A6D-4AE6-B017-6BD0F638175F}" srcId="{D4038D21-9260-48C6-B118-3AA2AD21652D}" destId="{B9DADD6B-C220-4694-A6BC-7E6DF244C8A3}" srcOrd="2" destOrd="0" parTransId="{C07B5413-8EA8-463A-8DAA-2A907589617F}" sibTransId="{E32B2BC2-771B-4E2B-A280-FD0469C5166C}"/>
    <dgm:cxn modelId="{F321278C-13C6-4A6B-AE61-5F48654A2039}" type="presOf" srcId="{D4038D21-9260-48C6-B118-3AA2AD21652D}" destId="{2D5FABE2-73CF-40A1-B2A6-5C6A30C6F0C7}" srcOrd="0" destOrd="0" presId="urn:microsoft.com/office/officeart/2005/8/layout/list1"/>
    <dgm:cxn modelId="{EB3ADF90-6D93-4D82-AA72-BDC26A46F51D}" srcId="{D4038D21-9260-48C6-B118-3AA2AD21652D}" destId="{4AB39C75-59CF-41DE-99F0-C7D68EC74553}" srcOrd="3" destOrd="0" parTransId="{462580EB-A6D5-4F65-9D9E-B3E534666B54}" sibTransId="{5E6DCCAA-FA48-4419-AE42-D9267369D9E1}"/>
    <dgm:cxn modelId="{A0DE1CAD-EF4F-426E-8A7A-E6429E0165D0}" type="presOf" srcId="{B9DADD6B-C220-4694-A6BC-7E6DF244C8A3}" destId="{2A96C6D1-1BF8-46BE-B225-5793C4804B0F}" srcOrd="0" destOrd="2" presId="urn:microsoft.com/office/officeart/2005/8/layout/list1"/>
    <dgm:cxn modelId="{4909B6AD-276E-41D2-BD39-DD31694C0D3B}" type="presOf" srcId="{4AB39C75-59CF-41DE-99F0-C7D68EC74553}" destId="{2A96C6D1-1BF8-46BE-B225-5793C4804B0F}" srcOrd="0" destOrd="3" presId="urn:microsoft.com/office/officeart/2005/8/layout/list1"/>
    <dgm:cxn modelId="{F2E17FDB-50F0-4772-BE09-F5021C2FFF33}" type="presOf" srcId="{9DE680E2-CE71-4C41-AD6A-6821983E87CE}" destId="{2A96C6D1-1BF8-46BE-B225-5793C4804B0F}" srcOrd="0" destOrd="4" presId="urn:microsoft.com/office/officeart/2005/8/layout/list1"/>
    <dgm:cxn modelId="{A6D61BE3-BFAE-4F23-BD1C-9934801B3010}" type="presOf" srcId="{7ECF62E2-AD98-4261-B929-4F69612AE769}" destId="{A9A2F556-961F-439B-B990-76DA8DBABA4F}" srcOrd="0" destOrd="0" presId="urn:microsoft.com/office/officeart/2005/8/layout/list1"/>
    <dgm:cxn modelId="{4AC843FF-86DA-45EA-A1BE-08F1B65913B6}" srcId="{D4038D21-9260-48C6-B118-3AA2AD21652D}" destId="{843B5EFB-2F12-480D-86BC-691A4090E589}" srcOrd="0" destOrd="0" parTransId="{3E900FE4-50C1-40BF-B06E-7EF9FBFC8CA2}" sibTransId="{6B349EEB-76FA-494E-879B-C884FBB75683}"/>
    <dgm:cxn modelId="{DDD19AB4-E2BD-437A-9938-12F9D9E04C53}" type="presParOf" srcId="{A9A2F556-961F-439B-B990-76DA8DBABA4F}" destId="{212118F9-E1EB-4EF5-9953-75D0A6EFC675}" srcOrd="0" destOrd="0" presId="urn:microsoft.com/office/officeart/2005/8/layout/list1"/>
    <dgm:cxn modelId="{E80C49E3-D206-4020-A153-D9D0D12FB5F6}" type="presParOf" srcId="{212118F9-E1EB-4EF5-9953-75D0A6EFC675}" destId="{2D5FABE2-73CF-40A1-B2A6-5C6A30C6F0C7}" srcOrd="0" destOrd="0" presId="urn:microsoft.com/office/officeart/2005/8/layout/list1"/>
    <dgm:cxn modelId="{FD7A39AB-7299-43E7-A6B0-309E0F226AE8}" type="presParOf" srcId="{212118F9-E1EB-4EF5-9953-75D0A6EFC675}" destId="{4FA63C39-65CE-4A69-BFCC-03B2B221A6B9}" srcOrd="1" destOrd="0" presId="urn:microsoft.com/office/officeart/2005/8/layout/list1"/>
    <dgm:cxn modelId="{85A5B444-4A0F-4AC5-9EDC-799044D0BA25}" type="presParOf" srcId="{A9A2F556-961F-439B-B990-76DA8DBABA4F}" destId="{1094964B-C429-4D0B-AD20-7492A4D3B2A1}" srcOrd="1" destOrd="0" presId="urn:microsoft.com/office/officeart/2005/8/layout/list1"/>
    <dgm:cxn modelId="{F552A992-CDD0-458B-BB2A-E16F767DDD8D}" type="presParOf" srcId="{A9A2F556-961F-439B-B990-76DA8DBABA4F}" destId="{2A96C6D1-1BF8-46BE-B225-5793C4804B0F}"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8.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EA5D6349-93F0-4CEA-8CD4-F4B7C60525D5}">
      <dgm:prSet phldrT="[Text]" custT="1"/>
      <dgm:spPr>
        <a:solidFill>
          <a:srgbClr val="FF9900"/>
        </a:solidFill>
      </dgm:spPr>
      <dgm:t>
        <a:bodyPr/>
        <a:lstStyle/>
        <a:p>
          <a:r>
            <a:rPr lang="de-DE" sz="3000" b="1" dirty="0">
              <a:solidFill>
                <a:srgbClr val="002F56"/>
              </a:solidFill>
              <a:latin typeface="Arial" panose="020B0604020202020204" pitchFamily="34" charset="0"/>
              <a:cs typeface="Arial" panose="020B0604020202020204" pitchFamily="34" charset="0"/>
            </a:rPr>
            <a:t>Sexualisierte Übergriffe / Belästigung</a:t>
          </a:r>
        </a:p>
      </dgm:t>
    </dgm:pt>
    <dgm:pt modelId="{217C844D-4D03-48CC-A8A1-EAE4DA1E1B9C}" type="parTrans" cxnId="{5C659ED8-CA1F-4FC8-BD9A-3E948EA2BE69}">
      <dgm:prSet/>
      <dgm:spPr/>
      <dgm:t>
        <a:bodyPr/>
        <a:lstStyle/>
        <a:p>
          <a:endParaRPr lang="de-DE"/>
        </a:p>
      </dgm:t>
    </dgm:pt>
    <dgm:pt modelId="{36452D72-018B-45CB-B092-271369A23D5D}" type="sibTrans" cxnId="{5C659ED8-CA1F-4FC8-BD9A-3E948EA2BE69}">
      <dgm:prSet/>
      <dgm:spPr/>
      <dgm:t>
        <a:bodyPr/>
        <a:lstStyle/>
        <a:p>
          <a:endParaRPr lang="de-DE"/>
        </a:p>
      </dgm:t>
    </dgm:pt>
    <dgm:pt modelId="{840751AA-22D1-4D45-A0A0-C66E2128F64A}">
      <dgm:prSet phldrT="[Text]" custT="1"/>
      <dgm:spPr>
        <a:ln>
          <a:solidFill>
            <a:srgbClr val="002060"/>
          </a:solidFill>
        </a:ln>
      </dgm:spPr>
      <dgm:t>
        <a:bodyPr/>
        <a:lstStyle/>
        <a:p>
          <a:pPr algn="l">
            <a:spcBef>
              <a:spcPts val="1200"/>
            </a:spcBef>
            <a:spcAft>
              <a:spcPts val="1200"/>
            </a:spcAft>
          </a:pPr>
          <a:r>
            <a:rPr lang="de-DE" sz="2400" dirty="0">
              <a:solidFill>
                <a:srgbClr val="002F56"/>
              </a:solidFill>
              <a:latin typeface="Arial" panose="020B0604020202020204" pitchFamily="34" charset="0"/>
              <a:cs typeface="Arial" panose="020B0604020202020204" pitchFamily="34" charset="0"/>
            </a:rPr>
            <a:t>Geschehen niemals zufällig oder unbeabsichtigt</a:t>
          </a:r>
          <a:endParaRPr lang="de-DE" sz="2000" dirty="0">
            <a:solidFill>
              <a:srgbClr val="002F56"/>
            </a:solidFill>
            <a:latin typeface="Arial" panose="020B0604020202020204" pitchFamily="34" charset="0"/>
            <a:cs typeface="Arial" panose="020B0604020202020204" pitchFamily="34" charset="0"/>
          </a:endParaRPr>
        </a:p>
      </dgm:t>
    </dgm:pt>
    <dgm:pt modelId="{3822A261-1DB9-460D-9B1B-4D92B3FB1460}" type="parTrans" cxnId="{82BCFFCC-EA38-4194-B88C-54986CE516E3}">
      <dgm:prSet/>
      <dgm:spPr/>
      <dgm:t>
        <a:bodyPr/>
        <a:lstStyle/>
        <a:p>
          <a:endParaRPr lang="de-DE"/>
        </a:p>
      </dgm:t>
    </dgm:pt>
    <dgm:pt modelId="{390628FE-3914-4F66-91BC-2493DBD14E9E}" type="sibTrans" cxnId="{82BCFFCC-EA38-4194-B88C-54986CE516E3}">
      <dgm:prSet/>
      <dgm:spPr/>
      <dgm:t>
        <a:bodyPr/>
        <a:lstStyle/>
        <a:p>
          <a:endParaRPr lang="de-DE"/>
        </a:p>
      </dgm:t>
    </dgm:pt>
    <dgm:pt modelId="{A8DCAEDC-E3C5-42E4-ADF5-225234AE7C5B}">
      <dgm:prSet custT="1"/>
      <dgm:spPr/>
      <dgm:t>
        <a:bodyPr/>
        <a:lstStyle/>
        <a:p>
          <a:r>
            <a:rPr lang="de-DE" sz="2400" dirty="0">
              <a:solidFill>
                <a:srgbClr val="002F56"/>
              </a:solidFill>
              <a:latin typeface="Arial" panose="020B0604020202020204" pitchFamily="34" charset="0"/>
              <a:cs typeface="Arial" panose="020B0604020202020204" pitchFamily="34" charset="0"/>
            </a:rPr>
            <a:t>Sind deutlich massiver und häufiger als Grenzverletzungen</a:t>
          </a:r>
        </a:p>
      </dgm:t>
    </dgm:pt>
    <dgm:pt modelId="{1F23C6A5-0562-46B5-BC78-1B7F4849D66E}" type="parTrans" cxnId="{63D778A6-5E1D-4360-8A55-AEE00E78AEA9}">
      <dgm:prSet/>
      <dgm:spPr/>
      <dgm:t>
        <a:bodyPr/>
        <a:lstStyle/>
        <a:p>
          <a:endParaRPr lang="de-DE"/>
        </a:p>
      </dgm:t>
    </dgm:pt>
    <dgm:pt modelId="{323A3662-E334-436E-958B-08C0FE60EFD1}" type="sibTrans" cxnId="{63D778A6-5E1D-4360-8A55-AEE00E78AEA9}">
      <dgm:prSet/>
      <dgm:spPr/>
      <dgm:t>
        <a:bodyPr/>
        <a:lstStyle/>
        <a:p>
          <a:endParaRPr lang="de-DE"/>
        </a:p>
      </dgm:t>
    </dgm:pt>
    <dgm:pt modelId="{CA9B5EE5-900C-4ABE-8095-9F0512D13F2E}">
      <dgm:prSet custT="1"/>
      <dgm:spPr/>
      <dgm:t>
        <a:bodyPr/>
        <a:lstStyle/>
        <a:p>
          <a:r>
            <a:rPr lang="de-DE" sz="2400" dirty="0">
              <a:solidFill>
                <a:srgbClr val="002F56"/>
              </a:solidFill>
              <a:latin typeface="Arial" panose="020B0604020202020204" pitchFamily="34" charset="0"/>
              <a:cs typeface="Arial" panose="020B0604020202020204" pitchFamily="34" charset="0"/>
            </a:rPr>
            <a:t>Können mit und ohne Körperkontakt stattfinden</a:t>
          </a:r>
        </a:p>
      </dgm:t>
    </dgm:pt>
    <dgm:pt modelId="{9EC6F038-6E18-45D0-B118-0F72E81EB229}" type="parTrans" cxnId="{86CEC341-C9C0-46F3-8F90-DB9E32251084}">
      <dgm:prSet/>
      <dgm:spPr/>
      <dgm:t>
        <a:bodyPr/>
        <a:lstStyle/>
        <a:p>
          <a:endParaRPr lang="de-DE"/>
        </a:p>
      </dgm:t>
    </dgm:pt>
    <dgm:pt modelId="{D215648A-548F-4EC2-92CA-9414D4CB2CDC}" type="sibTrans" cxnId="{86CEC341-C9C0-46F3-8F90-DB9E32251084}">
      <dgm:prSet/>
      <dgm:spPr/>
      <dgm:t>
        <a:bodyPr/>
        <a:lstStyle/>
        <a:p>
          <a:endParaRPr lang="de-DE"/>
        </a:p>
      </dgm:t>
    </dgm:pt>
    <dgm:pt modelId="{956EE027-A469-4C6F-BE5C-03F36C6C889D}">
      <dgm:prSet custT="1"/>
      <dgm:spPr/>
      <dgm:t>
        <a:bodyPr/>
        <a:lstStyle/>
        <a:p>
          <a:r>
            <a:rPr lang="de-DE" sz="2400" dirty="0">
              <a:solidFill>
                <a:srgbClr val="002F56"/>
              </a:solidFill>
              <a:latin typeface="Arial" panose="020B0604020202020204" pitchFamily="34" charset="0"/>
              <a:cs typeface="Arial" panose="020B0604020202020204" pitchFamily="34" charset="0"/>
            </a:rPr>
            <a:t>Abwehrende Reaktionen der betroffenen Menschen werden ebenso missachtet, wie die Kritik Dritte</a:t>
          </a:r>
          <a:r>
            <a:rPr lang="de-DE" altLang="de-DE" sz="2500" dirty="0">
              <a:solidFill>
                <a:srgbClr val="002F56"/>
              </a:solidFill>
              <a:latin typeface="Arial" panose="020B0604020202020204" pitchFamily="34" charset="0"/>
              <a:cs typeface="Arial" panose="020B0604020202020204" pitchFamily="34" charset="0"/>
            </a:rPr>
            <a:t>	</a:t>
          </a:r>
          <a:r>
            <a:rPr lang="de-DE" altLang="de-DE" sz="2500" dirty="0">
              <a:solidFill>
                <a:srgbClr val="002F56"/>
              </a:solidFill>
            </a:rPr>
            <a:t>			</a:t>
          </a:r>
          <a:r>
            <a:rPr lang="de-DE" sz="2500" dirty="0">
              <a:solidFill>
                <a:srgbClr val="002F56"/>
              </a:solidFill>
            </a:rPr>
            <a:t>		</a:t>
          </a:r>
          <a:r>
            <a:rPr lang="de-DE" sz="2500" dirty="0"/>
            <a:t>	</a:t>
          </a:r>
          <a:endParaRPr lang="de-DE" sz="2400" dirty="0">
            <a:latin typeface="Arial" panose="020B0604020202020204" pitchFamily="34" charset="0"/>
            <a:cs typeface="Arial" panose="020B0604020202020204" pitchFamily="34" charset="0"/>
          </a:endParaRPr>
        </a:p>
      </dgm:t>
    </dgm:pt>
    <dgm:pt modelId="{530F9DF8-00EA-43E8-885C-A5FB0E62F2E8}" type="parTrans" cxnId="{5023BBA6-AF80-4139-ABA8-C8A9D114B035}">
      <dgm:prSet/>
      <dgm:spPr/>
      <dgm:t>
        <a:bodyPr/>
        <a:lstStyle/>
        <a:p>
          <a:endParaRPr lang="de-DE"/>
        </a:p>
      </dgm:t>
    </dgm:pt>
    <dgm:pt modelId="{880782EE-1140-47D6-8368-2B51656210D5}" type="sibTrans" cxnId="{5023BBA6-AF80-4139-ABA8-C8A9D114B035}">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28852" custScaleY="40737" custLinFactNeighborX="-1964" custLinFactNeighborY="-58928">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Y="90495" custLinFactNeighborX="-413" custLinFactNeighborY="-49286">
        <dgm:presLayoutVars>
          <dgm:bulletEnabled val="1"/>
        </dgm:presLayoutVars>
      </dgm:prSet>
      <dgm:spPr/>
    </dgm:pt>
  </dgm:ptLst>
  <dgm:cxnLst>
    <dgm:cxn modelId="{189E9311-E804-4337-A30D-326CB5046D54}" type="presOf" srcId="{CA9B5EE5-900C-4ABE-8095-9F0512D13F2E}" destId="{9DE407F9-C7FF-4F5C-A28B-02BD8FC29B7B}" srcOrd="0" destOrd="2" presId="urn:microsoft.com/office/officeart/2005/8/layout/list1"/>
    <dgm:cxn modelId="{FE6FB53C-8B99-4018-9C91-9BA798445D05}" type="presOf" srcId="{956EE027-A469-4C6F-BE5C-03F36C6C889D}" destId="{9DE407F9-C7FF-4F5C-A28B-02BD8FC29B7B}" srcOrd="0" destOrd="3" presId="urn:microsoft.com/office/officeart/2005/8/layout/list1"/>
    <dgm:cxn modelId="{1336515B-E4AA-4536-B65E-B9EFDC8A84A1}" type="presOf" srcId="{EA5D6349-93F0-4CEA-8CD4-F4B7C60525D5}" destId="{F9F93F48-B19E-40C1-9C6B-023E04759055}" srcOrd="1" destOrd="0" presId="urn:microsoft.com/office/officeart/2005/8/layout/list1"/>
    <dgm:cxn modelId="{86CEC341-C9C0-46F3-8F90-DB9E32251084}" srcId="{EA5D6349-93F0-4CEA-8CD4-F4B7C60525D5}" destId="{CA9B5EE5-900C-4ABE-8095-9F0512D13F2E}" srcOrd="2" destOrd="0" parTransId="{9EC6F038-6E18-45D0-B118-0F72E81EB229}" sibTransId="{D215648A-548F-4EC2-92CA-9414D4CB2CDC}"/>
    <dgm:cxn modelId="{EE8F6842-CEF0-4270-90A2-694D70C40DB7}" type="presOf" srcId="{7ECF62E2-AD98-4261-B929-4F69612AE769}" destId="{A9A2F556-961F-439B-B990-76DA8DBABA4F}" srcOrd="0" destOrd="0" presId="urn:microsoft.com/office/officeart/2005/8/layout/list1"/>
    <dgm:cxn modelId="{1F9D8D6A-D25B-464D-B242-912AB47459B2}" type="presOf" srcId="{A8DCAEDC-E3C5-42E4-ADF5-225234AE7C5B}" destId="{9DE407F9-C7FF-4F5C-A28B-02BD8FC29B7B}" srcOrd="0" destOrd="1" presId="urn:microsoft.com/office/officeart/2005/8/layout/list1"/>
    <dgm:cxn modelId="{3F95E981-3333-4A6D-9CD9-9B63B046CB6F}" type="presOf" srcId="{EA5D6349-93F0-4CEA-8CD4-F4B7C60525D5}" destId="{87EFFB59-5CB4-420D-AA3D-9FEF9DBD302C}" srcOrd="0" destOrd="0" presId="urn:microsoft.com/office/officeart/2005/8/layout/list1"/>
    <dgm:cxn modelId="{63D778A6-5E1D-4360-8A55-AEE00E78AEA9}" srcId="{EA5D6349-93F0-4CEA-8CD4-F4B7C60525D5}" destId="{A8DCAEDC-E3C5-42E4-ADF5-225234AE7C5B}" srcOrd="1" destOrd="0" parTransId="{1F23C6A5-0562-46B5-BC78-1B7F4849D66E}" sibTransId="{323A3662-E334-436E-958B-08C0FE60EFD1}"/>
    <dgm:cxn modelId="{5023BBA6-AF80-4139-ABA8-C8A9D114B035}" srcId="{EA5D6349-93F0-4CEA-8CD4-F4B7C60525D5}" destId="{956EE027-A469-4C6F-BE5C-03F36C6C889D}" srcOrd="3" destOrd="0" parTransId="{530F9DF8-00EA-43E8-885C-A5FB0E62F2E8}" sibTransId="{880782EE-1140-47D6-8368-2B51656210D5}"/>
    <dgm:cxn modelId="{82BCFFCC-EA38-4194-B88C-54986CE516E3}" srcId="{EA5D6349-93F0-4CEA-8CD4-F4B7C60525D5}" destId="{840751AA-22D1-4D45-A0A0-C66E2128F64A}" srcOrd="0" destOrd="0" parTransId="{3822A261-1DB9-460D-9B1B-4D92B3FB1460}" sibTransId="{390628FE-3914-4F66-91BC-2493DBD14E9E}"/>
    <dgm:cxn modelId="{5C659ED8-CA1F-4FC8-BD9A-3E948EA2BE69}" srcId="{7ECF62E2-AD98-4261-B929-4F69612AE769}" destId="{EA5D6349-93F0-4CEA-8CD4-F4B7C60525D5}" srcOrd="0" destOrd="0" parTransId="{217C844D-4D03-48CC-A8A1-EAE4DA1E1B9C}" sibTransId="{36452D72-018B-45CB-B092-271369A23D5D}"/>
    <dgm:cxn modelId="{C1D00EF8-D558-4D00-AA61-3A7A3FEB3CB0}" type="presOf" srcId="{840751AA-22D1-4D45-A0A0-C66E2128F64A}" destId="{9DE407F9-C7FF-4F5C-A28B-02BD8FC29B7B}" srcOrd="0" destOrd="0" presId="urn:microsoft.com/office/officeart/2005/8/layout/list1"/>
    <dgm:cxn modelId="{65B2C046-4A57-468E-A813-B06F982A04F8}" type="presParOf" srcId="{A9A2F556-961F-439B-B990-76DA8DBABA4F}" destId="{0B5E7F68-CD38-4BE4-88C5-F977F2D1FAC4}" srcOrd="0" destOrd="0" presId="urn:microsoft.com/office/officeart/2005/8/layout/list1"/>
    <dgm:cxn modelId="{3ACECDBB-7639-42E2-9D13-98E85B98C3FE}" type="presParOf" srcId="{0B5E7F68-CD38-4BE4-88C5-F977F2D1FAC4}" destId="{87EFFB59-5CB4-420D-AA3D-9FEF9DBD302C}" srcOrd="0" destOrd="0" presId="urn:microsoft.com/office/officeart/2005/8/layout/list1"/>
    <dgm:cxn modelId="{0B33B7C7-8C04-411B-A560-F943B35C7674}" type="presParOf" srcId="{0B5E7F68-CD38-4BE4-88C5-F977F2D1FAC4}" destId="{F9F93F48-B19E-40C1-9C6B-023E04759055}" srcOrd="1" destOrd="0" presId="urn:microsoft.com/office/officeart/2005/8/layout/list1"/>
    <dgm:cxn modelId="{916AC90A-79EE-4F04-AE38-745DD5D2F8CF}" type="presParOf" srcId="{A9A2F556-961F-439B-B990-76DA8DBABA4F}" destId="{C4A9FD67-31BA-484B-BA85-AA762B75733F}" srcOrd="1" destOrd="0" presId="urn:microsoft.com/office/officeart/2005/8/layout/list1"/>
    <dgm:cxn modelId="{D7C84961-633C-40CB-AE16-9DB3AC7A37A3}"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EA5D6349-93F0-4CEA-8CD4-F4B7C60525D5}">
      <dgm:prSet phldrT="[Text]" custT="1"/>
      <dgm:spPr>
        <a:solidFill>
          <a:srgbClr val="FF9900"/>
        </a:solidFill>
      </dgm:spPr>
      <dgm:t>
        <a:bodyPr/>
        <a:lstStyle/>
        <a:p>
          <a:pPr algn="ctr"/>
          <a:r>
            <a:rPr lang="de-DE" sz="3000" b="1" dirty="0">
              <a:solidFill>
                <a:srgbClr val="002F56"/>
              </a:solidFill>
              <a:latin typeface="Arial" panose="020B0604020202020204" pitchFamily="34" charset="0"/>
              <a:cs typeface="Arial" panose="020B0604020202020204" pitchFamily="34" charset="0"/>
            </a:rPr>
            <a:t>Sexualisierte Gewalt</a:t>
          </a:r>
        </a:p>
      </dgm:t>
    </dgm:pt>
    <dgm:pt modelId="{217C844D-4D03-48CC-A8A1-EAE4DA1E1B9C}" type="parTrans" cxnId="{5C659ED8-CA1F-4FC8-BD9A-3E948EA2BE69}">
      <dgm:prSet/>
      <dgm:spPr/>
      <dgm:t>
        <a:bodyPr/>
        <a:lstStyle/>
        <a:p>
          <a:endParaRPr lang="de-DE"/>
        </a:p>
      </dgm:t>
    </dgm:pt>
    <dgm:pt modelId="{36452D72-018B-45CB-B092-271369A23D5D}" type="sibTrans" cxnId="{5C659ED8-CA1F-4FC8-BD9A-3E948EA2BE69}">
      <dgm:prSet/>
      <dgm:spPr/>
      <dgm:t>
        <a:bodyPr/>
        <a:lstStyle/>
        <a:p>
          <a:endParaRPr lang="de-DE"/>
        </a:p>
      </dgm:t>
    </dgm:pt>
    <dgm:pt modelId="{2551F23E-B422-47FC-AF58-9FA9F39BE67E}">
      <dgm:prSet custT="1"/>
      <dgm:spPr/>
      <dgm:t>
        <a:bodyPr/>
        <a:lstStyle/>
        <a:p>
          <a:pPr algn="l"/>
          <a:r>
            <a:rPr lang="de-DE" altLang="de-DE" sz="2200" dirty="0">
              <a:solidFill>
                <a:srgbClr val="002F56"/>
              </a:solidFill>
              <a:latin typeface="Arial" panose="020B0604020202020204" pitchFamily="34" charset="0"/>
              <a:cs typeface="Arial" panose="020B0604020202020204" pitchFamily="34" charset="0"/>
            </a:rPr>
            <a:t>Kinder sind gegenüber Erwachsenen </a:t>
          </a:r>
          <a:r>
            <a:rPr lang="de-DE" altLang="de-DE" sz="2200" b="1" dirty="0">
              <a:solidFill>
                <a:srgbClr val="002F56"/>
              </a:solidFill>
              <a:latin typeface="Arial" panose="020B0604020202020204" pitchFamily="34" charset="0"/>
              <a:cs typeface="Arial" panose="020B0604020202020204" pitchFamily="34" charset="0"/>
            </a:rPr>
            <a:t>keine gleichberechtigten</a:t>
          </a:r>
          <a:r>
            <a:rPr lang="de-DE" altLang="de-DE" sz="2200" dirty="0">
              <a:solidFill>
                <a:srgbClr val="002F56"/>
              </a:solidFill>
              <a:latin typeface="Arial" panose="020B0604020202020204" pitchFamily="34" charset="0"/>
              <a:cs typeface="Arial" panose="020B0604020202020204" pitchFamily="34" charset="0"/>
            </a:rPr>
            <a:t> Partner, weil sie ihnen körperlich, psychisch, kognitiv und sprachlich unterlegen sind. Daher können sie sexuelle Kontakte mit Erwachsenen </a:t>
          </a:r>
          <a:r>
            <a:rPr lang="de-DE" altLang="de-DE" sz="2200" b="1" dirty="0">
              <a:solidFill>
                <a:srgbClr val="002F56"/>
              </a:solidFill>
              <a:latin typeface="Arial" panose="020B0604020202020204" pitchFamily="34" charset="0"/>
              <a:cs typeface="Arial" panose="020B0604020202020204" pitchFamily="34" charset="0"/>
            </a:rPr>
            <a:t>nicht </a:t>
          </a:r>
          <a:r>
            <a:rPr lang="de-DE" altLang="de-DE" sz="2200" b="0" dirty="0">
              <a:solidFill>
                <a:srgbClr val="002F56"/>
              </a:solidFill>
              <a:latin typeface="Arial" panose="020B0604020202020204" pitchFamily="34" charset="0"/>
              <a:cs typeface="Arial" panose="020B0604020202020204" pitchFamily="34" charset="0"/>
            </a:rPr>
            <a:t>wissentlich ablehnen oder ihnen zustimmen</a:t>
          </a:r>
          <a:r>
            <a:rPr lang="de-DE" altLang="de-DE" sz="2500" dirty="0">
              <a:solidFill>
                <a:srgbClr val="002F56"/>
              </a:solidFill>
              <a:latin typeface="Arial" panose="020B0604020202020204" pitchFamily="34" charset="0"/>
              <a:cs typeface="Arial" panose="020B0604020202020204" pitchFamily="34" charset="0"/>
            </a:rPr>
            <a:t>							</a:t>
          </a:r>
          <a:endParaRPr lang="de-DE" altLang="de-DE" sz="2200" dirty="0">
            <a:solidFill>
              <a:srgbClr val="002F56"/>
            </a:solidFill>
            <a:latin typeface="Arial" panose="020B0604020202020204" pitchFamily="34" charset="0"/>
            <a:cs typeface="Arial" panose="020B0604020202020204" pitchFamily="34" charset="0"/>
          </a:endParaRPr>
        </a:p>
      </dgm:t>
    </dgm:pt>
    <dgm:pt modelId="{0A55057D-9871-4D3F-921C-E15C269B60CA}" type="sibTrans" cxnId="{2F7F85AF-6FEB-4B19-ADEE-1DDCF2D1A752}">
      <dgm:prSet/>
      <dgm:spPr/>
      <dgm:t>
        <a:bodyPr/>
        <a:lstStyle/>
        <a:p>
          <a:endParaRPr lang="de-DE"/>
        </a:p>
      </dgm:t>
    </dgm:pt>
    <dgm:pt modelId="{EC7CB53E-F60B-4BE7-A958-916DB02889C2}" type="parTrans" cxnId="{2F7F85AF-6FEB-4B19-ADEE-1DDCF2D1A752}">
      <dgm:prSet/>
      <dgm:spPr/>
      <dgm:t>
        <a:bodyPr/>
        <a:lstStyle/>
        <a:p>
          <a:endParaRPr lang="de-DE"/>
        </a:p>
      </dgm:t>
    </dgm:pt>
    <dgm:pt modelId="{F89C2F76-3AF9-4F7D-8AF0-1762E593DFC4}">
      <dgm:prSet phldrT="[Text]" custT="1"/>
      <dgm:spPr>
        <a:ln>
          <a:solidFill>
            <a:srgbClr val="002060"/>
          </a:solidFill>
        </a:ln>
      </dgm:spPr>
      <dgm:t>
        <a:bodyPr/>
        <a:lstStyle/>
        <a:p>
          <a:pPr algn="l">
            <a:spcBef>
              <a:spcPts val="1200"/>
            </a:spcBef>
            <a:spcAft>
              <a:spcPts val="1200"/>
            </a:spcAft>
          </a:pPr>
          <a:r>
            <a:rPr lang="de-DE" altLang="de-DE" sz="2200" dirty="0">
              <a:solidFill>
                <a:srgbClr val="002F56"/>
              </a:solidFill>
              <a:latin typeface="Arial" panose="020B0604020202020204" pitchFamily="34" charset="0"/>
              <a:cs typeface="Arial" panose="020B0604020202020204" pitchFamily="34" charset="0"/>
            </a:rPr>
            <a:t>sexualisierte Gewalt ist </a:t>
          </a:r>
          <a:r>
            <a:rPr lang="de-DE" altLang="de-DE" sz="2200" b="1" dirty="0">
              <a:solidFill>
                <a:srgbClr val="002F56"/>
              </a:solidFill>
              <a:latin typeface="Arial" panose="020B0604020202020204" pitchFamily="34" charset="0"/>
              <a:cs typeface="Arial" panose="020B0604020202020204" pitchFamily="34" charset="0"/>
            </a:rPr>
            <a:t>jede sexuelle Handlung</a:t>
          </a:r>
          <a:r>
            <a:rPr lang="de-DE" altLang="de-DE" sz="2200" dirty="0">
              <a:solidFill>
                <a:srgbClr val="002F56"/>
              </a:solidFill>
              <a:latin typeface="Arial" panose="020B0604020202020204" pitchFamily="34" charset="0"/>
              <a:cs typeface="Arial" panose="020B0604020202020204" pitchFamily="34" charset="0"/>
            </a:rPr>
            <a:t>, die </a:t>
          </a:r>
          <a:r>
            <a:rPr lang="de-DE" altLang="de-DE" sz="2200" b="1" dirty="0">
              <a:solidFill>
                <a:srgbClr val="002F56"/>
              </a:solidFill>
              <a:latin typeface="Arial" panose="020B0604020202020204" pitchFamily="34" charset="0"/>
              <a:cs typeface="Arial" panose="020B0604020202020204" pitchFamily="34" charset="0"/>
            </a:rPr>
            <a:t>an </a:t>
          </a:r>
          <a:r>
            <a:rPr lang="de-DE" altLang="de-DE" sz="2200" b="0" dirty="0">
              <a:solidFill>
                <a:srgbClr val="002F56"/>
              </a:solidFill>
              <a:latin typeface="Arial" panose="020B0604020202020204" pitchFamily="34" charset="0"/>
              <a:cs typeface="Arial" panose="020B0604020202020204" pitchFamily="34" charset="0"/>
            </a:rPr>
            <a:t>oder</a:t>
          </a:r>
          <a:r>
            <a:rPr lang="de-DE" altLang="de-DE" sz="2200" b="1" dirty="0">
              <a:solidFill>
                <a:srgbClr val="002F56"/>
              </a:solidFill>
              <a:latin typeface="Arial" panose="020B0604020202020204" pitchFamily="34" charset="0"/>
              <a:cs typeface="Arial" panose="020B0604020202020204" pitchFamily="34" charset="0"/>
            </a:rPr>
            <a:t> vor </a:t>
          </a:r>
          <a:r>
            <a:rPr lang="de-DE" altLang="de-DE" sz="2200" dirty="0">
              <a:solidFill>
                <a:srgbClr val="002F56"/>
              </a:solidFill>
              <a:latin typeface="Arial" panose="020B0604020202020204" pitchFamily="34" charset="0"/>
              <a:cs typeface="Arial" panose="020B0604020202020204" pitchFamily="34" charset="0"/>
            </a:rPr>
            <a:t>einem Kind (&lt;14 J.) vorgenommen wird. </a:t>
          </a:r>
          <a:endParaRPr lang="de-DE" sz="2000" dirty="0">
            <a:solidFill>
              <a:srgbClr val="002F56"/>
            </a:solidFill>
            <a:latin typeface="Arial" panose="020B0604020202020204" pitchFamily="34" charset="0"/>
            <a:cs typeface="Arial" panose="020B0604020202020204" pitchFamily="34" charset="0"/>
          </a:endParaRPr>
        </a:p>
      </dgm:t>
    </dgm:pt>
    <dgm:pt modelId="{110D0D42-4D00-4570-B911-0050040F2FA1}" type="parTrans" cxnId="{7F73C7FD-EF68-4FE1-80A4-C8B5A37B179E}">
      <dgm:prSet/>
      <dgm:spPr/>
      <dgm:t>
        <a:bodyPr/>
        <a:lstStyle/>
        <a:p>
          <a:endParaRPr lang="de-DE"/>
        </a:p>
      </dgm:t>
    </dgm:pt>
    <dgm:pt modelId="{6125C1AF-5B76-4894-AFD0-5A5E01BB0646}" type="sibTrans" cxnId="{7F73C7FD-EF68-4FE1-80A4-C8B5A37B179E}">
      <dgm:prSet/>
      <dgm:spPr/>
      <dgm:t>
        <a:bodyPr/>
        <a:lstStyle/>
        <a:p>
          <a:endParaRPr lang="de-DE"/>
        </a:p>
      </dgm:t>
    </dgm:pt>
    <dgm:pt modelId="{840751AA-22D1-4D45-A0A0-C66E2128F64A}">
      <dgm:prSet phldrT="[Text]" custT="1"/>
      <dgm:spPr>
        <a:ln>
          <a:solidFill>
            <a:srgbClr val="002060"/>
          </a:solidFill>
        </a:ln>
      </dgm:spPr>
      <dgm:t>
        <a:bodyPr/>
        <a:lstStyle/>
        <a:p>
          <a:pPr algn="l">
            <a:spcBef>
              <a:spcPts val="1200"/>
            </a:spcBef>
            <a:spcAft>
              <a:spcPts val="1200"/>
            </a:spcAft>
          </a:pPr>
          <a:endParaRPr lang="de-DE" sz="2000" dirty="0">
            <a:solidFill>
              <a:schemeClr val="accent6">
                <a:lumMod val="50000"/>
              </a:schemeClr>
            </a:solidFill>
            <a:latin typeface="Arial" panose="020B0604020202020204" pitchFamily="34" charset="0"/>
            <a:cs typeface="Arial" panose="020B0604020202020204" pitchFamily="34" charset="0"/>
          </a:endParaRPr>
        </a:p>
      </dgm:t>
    </dgm:pt>
    <dgm:pt modelId="{3822A261-1DB9-460D-9B1B-4D92B3FB1460}" type="parTrans" cxnId="{82BCFFCC-EA38-4194-B88C-54986CE516E3}">
      <dgm:prSet/>
      <dgm:spPr/>
      <dgm:t>
        <a:bodyPr/>
        <a:lstStyle/>
        <a:p>
          <a:endParaRPr lang="de-DE"/>
        </a:p>
      </dgm:t>
    </dgm:pt>
    <dgm:pt modelId="{390628FE-3914-4F66-91BC-2493DBD14E9E}" type="sibTrans" cxnId="{82BCFFCC-EA38-4194-B88C-54986CE516E3}">
      <dgm:prSet/>
      <dgm:spPr/>
      <dgm:t>
        <a:bodyPr/>
        <a:lstStyle/>
        <a:p>
          <a:endParaRPr lang="de-DE"/>
        </a:p>
      </dgm:t>
    </dgm:pt>
    <dgm:pt modelId="{9C406ABF-6662-4747-911C-01829D53F411}">
      <dgm:prSet phldrT="[Text]" custT="1"/>
      <dgm:spPr>
        <a:ln>
          <a:solidFill>
            <a:srgbClr val="002060"/>
          </a:solidFill>
        </a:ln>
      </dgm:spPr>
      <dgm:t>
        <a:bodyPr/>
        <a:lstStyle/>
        <a:p>
          <a:pPr algn="l">
            <a:spcBef>
              <a:spcPts val="1200"/>
            </a:spcBef>
            <a:spcAft>
              <a:spcPts val="1200"/>
            </a:spcAft>
          </a:pPr>
          <a:r>
            <a:rPr lang="de-DE" altLang="de-DE" sz="2200" dirty="0">
              <a:solidFill>
                <a:srgbClr val="002F56"/>
              </a:solidFill>
              <a:latin typeface="Arial" panose="020B0604020202020204" pitchFamily="34" charset="0"/>
              <a:cs typeface="Arial" panose="020B0604020202020204" pitchFamily="34" charset="0"/>
            </a:rPr>
            <a:t>Der Täter nutzt oftmals seine </a:t>
          </a:r>
          <a:r>
            <a:rPr lang="de-DE" altLang="de-DE" sz="2200" b="1" dirty="0">
              <a:solidFill>
                <a:srgbClr val="002F56"/>
              </a:solidFill>
              <a:latin typeface="Arial" panose="020B0604020202020204" pitchFamily="34" charset="0"/>
              <a:cs typeface="Arial" panose="020B0604020202020204" pitchFamily="34" charset="0"/>
            </a:rPr>
            <a:t>Macht- und Autoritätsposition </a:t>
          </a:r>
          <a:r>
            <a:rPr lang="de-DE" altLang="de-DE" sz="2200" dirty="0">
              <a:solidFill>
                <a:srgbClr val="002F56"/>
              </a:solidFill>
              <a:latin typeface="Arial" panose="020B0604020202020204" pitchFamily="34" charset="0"/>
              <a:cs typeface="Arial" panose="020B0604020202020204" pitchFamily="34" charset="0"/>
            </a:rPr>
            <a:t>aus, um </a:t>
          </a:r>
          <a:r>
            <a:rPr lang="de-DE" altLang="de-DE" sz="2200" b="0" dirty="0">
              <a:solidFill>
                <a:srgbClr val="002F56"/>
              </a:solidFill>
              <a:latin typeface="Arial" panose="020B0604020202020204" pitchFamily="34" charset="0"/>
              <a:cs typeface="Arial" panose="020B0604020202020204" pitchFamily="34" charset="0"/>
            </a:rPr>
            <a:t>seine</a:t>
          </a:r>
          <a:r>
            <a:rPr lang="de-DE" altLang="de-DE" sz="2200" dirty="0">
              <a:solidFill>
                <a:srgbClr val="002F56"/>
              </a:solidFill>
              <a:latin typeface="Arial" panose="020B0604020202020204" pitchFamily="34" charset="0"/>
              <a:cs typeface="Arial" panose="020B0604020202020204" pitchFamily="34" charset="0"/>
            </a:rPr>
            <a:t> eigenen Bedürfnisse auf Kosten des Kindes zu befriedigen.</a:t>
          </a:r>
          <a:endParaRPr lang="de-DE" sz="2000" dirty="0">
            <a:solidFill>
              <a:srgbClr val="002F56"/>
            </a:solidFill>
            <a:latin typeface="Arial" panose="020B0604020202020204" pitchFamily="34" charset="0"/>
            <a:cs typeface="Arial" panose="020B0604020202020204" pitchFamily="34" charset="0"/>
          </a:endParaRPr>
        </a:p>
      </dgm:t>
    </dgm:pt>
    <dgm:pt modelId="{C4D67E4E-EF08-40BB-9A97-4087D24B783E}" type="parTrans" cxnId="{1673C239-0100-410B-AE1B-4F56FEB85493}">
      <dgm:prSet/>
      <dgm:spPr/>
      <dgm:t>
        <a:bodyPr/>
        <a:lstStyle/>
        <a:p>
          <a:endParaRPr lang="de-DE"/>
        </a:p>
      </dgm:t>
    </dgm:pt>
    <dgm:pt modelId="{DCA552F9-D775-421F-811B-300DAADD01F2}" type="sibTrans" cxnId="{1673C239-0100-410B-AE1B-4F56FEB85493}">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20998" custScaleY="72625" custLinFactNeighborX="2246" custLinFactNeighborY="-33410">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Y="111666" custLinFactNeighborX="0" custLinFactNeighborY="-10778">
        <dgm:presLayoutVars>
          <dgm:bulletEnabled val="1"/>
        </dgm:presLayoutVars>
      </dgm:prSet>
      <dgm:spPr/>
    </dgm:pt>
  </dgm:ptLst>
  <dgm:cxnLst>
    <dgm:cxn modelId="{1673C239-0100-410B-AE1B-4F56FEB85493}" srcId="{EA5D6349-93F0-4CEA-8CD4-F4B7C60525D5}" destId="{9C406ABF-6662-4747-911C-01829D53F411}" srcOrd="2" destOrd="0" parTransId="{C4D67E4E-EF08-40BB-9A97-4087D24B783E}" sibTransId="{DCA552F9-D775-421F-811B-300DAADD01F2}"/>
    <dgm:cxn modelId="{3C02CC60-E493-4D44-BFEB-D936483E318C}" type="presOf" srcId="{EA5D6349-93F0-4CEA-8CD4-F4B7C60525D5}" destId="{87EFFB59-5CB4-420D-AA3D-9FEF9DBD302C}" srcOrd="0" destOrd="0" presId="urn:microsoft.com/office/officeart/2005/8/layout/list1"/>
    <dgm:cxn modelId="{9DA3F560-6BCA-4DAD-AA73-21CF29F55784}" type="presOf" srcId="{2551F23E-B422-47FC-AF58-9FA9F39BE67E}" destId="{9DE407F9-C7FF-4F5C-A28B-02BD8FC29B7B}" srcOrd="0" destOrd="3" presId="urn:microsoft.com/office/officeart/2005/8/layout/list1"/>
    <dgm:cxn modelId="{D6B5D34D-1D0C-4DAE-9465-3ABE7F888E5C}" type="presOf" srcId="{840751AA-22D1-4D45-A0A0-C66E2128F64A}" destId="{9DE407F9-C7FF-4F5C-A28B-02BD8FC29B7B}" srcOrd="0" destOrd="0" presId="urn:microsoft.com/office/officeart/2005/8/layout/list1"/>
    <dgm:cxn modelId="{607EDA7A-3116-42BE-86C7-24A1F8838D2E}" type="presOf" srcId="{EA5D6349-93F0-4CEA-8CD4-F4B7C60525D5}" destId="{F9F93F48-B19E-40C1-9C6B-023E04759055}" srcOrd="1" destOrd="0" presId="urn:microsoft.com/office/officeart/2005/8/layout/list1"/>
    <dgm:cxn modelId="{264BC480-8A77-46C8-8D15-3DD2B96D3FAE}" type="presOf" srcId="{7ECF62E2-AD98-4261-B929-4F69612AE769}" destId="{A9A2F556-961F-439B-B990-76DA8DBABA4F}" srcOrd="0" destOrd="0" presId="urn:microsoft.com/office/officeart/2005/8/layout/list1"/>
    <dgm:cxn modelId="{37647D9B-167B-4676-92ED-54ABA5B05C42}" type="presOf" srcId="{9C406ABF-6662-4747-911C-01829D53F411}" destId="{9DE407F9-C7FF-4F5C-A28B-02BD8FC29B7B}" srcOrd="0" destOrd="2" presId="urn:microsoft.com/office/officeart/2005/8/layout/list1"/>
    <dgm:cxn modelId="{2F7F85AF-6FEB-4B19-ADEE-1DDCF2D1A752}" srcId="{EA5D6349-93F0-4CEA-8CD4-F4B7C60525D5}" destId="{2551F23E-B422-47FC-AF58-9FA9F39BE67E}" srcOrd="3" destOrd="0" parTransId="{EC7CB53E-F60B-4BE7-A958-916DB02889C2}" sibTransId="{0A55057D-9871-4D3F-921C-E15C269B60CA}"/>
    <dgm:cxn modelId="{82BCFFCC-EA38-4194-B88C-54986CE516E3}" srcId="{EA5D6349-93F0-4CEA-8CD4-F4B7C60525D5}" destId="{840751AA-22D1-4D45-A0A0-C66E2128F64A}" srcOrd="0" destOrd="0" parTransId="{3822A261-1DB9-460D-9B1B-4D92B3FB1460}" sibTransId="{390628FE-3914-4F66-91BC-2493DBD14E9E}"/>
    <dgm:cxn modelId="{5C659ED8-CA1F-4FC8-BD9A-3E948EA2BE69}" srcId="{7ECF62E2-AD98-4261-B929-4F69612AE769}" destId="{EA5D6349-93F0-4CEA-8CD4-F4B7C60525D5}" srcOrd="0" destOrd="0" parTransId="{217C844D-4D03-48CC-A8A1-EAE4DA1E1B9C}" sibTransId="{36452D72-018B-45CB-B092-271369A23D5D}"/>
    <dgm:cxn modelId="{062623E1-15E9-417E-AC00-7178624EA039}" type="presOf" srcId="{F89C2F76-3AF9-4F7D-8AF0-1762E593DFC4}" destId="{9DE407F9-C7FF-4F5C-A28B-02BD8FC29B7B}" srcOrd="0" destOrd="1" presId="urn:microsoft.com/office/officeart/2005/8/layout/list1"/>
    <dgm:cxn modelId="{7F73C7FD-EF68-4FE1-80A4-C8B5A37B179E}" srcId="{EA5D6349-93F0-4CEA-8CD4-F4B7C60525D5}" destId="{F89C2F76-3AF9-4F7D-8AF0-1762E593DFC4}" srcOrd="1" destOrd="0" parTransId="{110D0D42-4D00-4570-B911-0050040F2FA1}" sibTransId="{6125C1AF-5B76-4894-AFD0-5A5E01BB0646}"/>
    <dgm:cxn modelId="{9E3718DA-D68D-465F-9F3F-4FC8B60B3D3A}" type="presParOf" srcId="{A9A2F556-961F-439B-B990-76DA8DBABA4F}" destId="{0B5E7F68-CD38-4BE4-88C5-F977F2D1FAC4}" srcOrd="0" destOrd="0" presId="urn:microsoft.com/office/officeart/2005/8/layout/list1"/>
    <dgm:cxn modelId="{CA90AAA0-9BBF-42FB-B538-F2A0A0EC35FF}" type="presParOf" srcId="{0B5E7F68-CD38-4BE4-88C5-F977F2D1FAC4}" destId="{87EFFB59-5CB4-420D-AA3D-9FEF9DBD302C}" srcOrd="0" destOrd="0" presId="urn:microsoft.com/office/officeart/2005/8/layout/list1"/>
    <dgm:cxn modelId="{2ABC3B45-FBE3-4F26-9BC2-429D50F2F933}" type="presParOf" srcId="{0B5E7F68-CD38-4BE4-88C5-F977F2D1FAC4}" destId="{F9F93F48-B19E-40C1-9C6B-023E04759055}" srcOrd="1" destOrd="0" presId="urn:microsoft.com/office/officeart/2005/8/layout/list1"/>
    <dgm:cxn modelId="{A98E68F4-0A98-4271-AF9F-001F22DAF6DD}" type="presParOf" srcId="{A9A2F556-961F-439B-B990-76DA8DBABA4F}" destId="{C4A9FD67-31BA-484B-BA85-AA762B75733F}" srcOrd="1" destOrd="0" presId="urn:microsoft.com/office/officeart/2005/8/layout/list1"/>
    <dgm:cxn modelId="{8001F050-ACF8-47EA-8B58-5ADAB93769AF}"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3D4D076F-D133-4566-85CD-5A40E8115A7B}">
      <dgm:prSet phldrT="[Text]" custT="1"/>
      <dgm:spPr>
        <a:ln>
          <a:solidFill>
            <a:srgbClr val="002060"/>
          </a:solidFill>
        </a:ln>
      </dgm:spPr>
      <dgm:t>
        <a:bodyPr/>
        <a:lstStyle/>
        <a:p>
          <a:pPr>
            <a:spcBef>
              <a:spcPts val="300"/>
            </a:spcBef>
          </a:pPr>
          <a:endParaRPr lang="de-DE" sz="2600" dirty="0">
            <a:solidFill>
              <a:srgbClr val="011C64"/>
            </a:solidFill>
            <a:latin typeface="Arial" panose="020B0604020202020204" pitchFamily="34" charset="0"/>
            <a:cs typeface="Arial" panose="020B0604020202020204" pitchFamily="34" charset="0"/>
          </a:endParaRPr>
        </a:p>
      </dgm:t>
    </dgm:pt>
    <dgm:pt modelId="{72B6798F-265E-46CA-9472-259491730FA2}" type="parTrans" cxnId="{A13AA4F9-39F8-415F-B8BF-8281985AEEB4}">
      <dgm:prSet/>
      <dgm:spPr/>
      <dgm:t>
        <a:bodyPr/>
        <a:lstStyle/>
        <a:p>
          <a:endParaRPr lang="de-DE"/>
        </a:p>
      </dgm:t>
    </dgm:pt>
    <dgm:pt modelId="{B7531880-DD15-4EC5-B370-A240D1B12EFD}" type="sibTrans" cxnId="{A13AA4F9-39F8-415F-B8BF-8281985AEEB4}">
      <dgm:prSet/>
      <dgm:spPr/>
      <dgm:t>
        <a:bodyPr/>
        <a:lstStyle/>
        <a:p>
          <a:endParaRPr lang="de-DE"/>
        </a:p>
      </dgm:t>
    </dgm:pt>
    <dgm:pt modelId="{77180963-726B-46BE-B00D-9A011A667098}">
      <dgm:prSet phldrT="[Text]" custT="1"/>
      <dgm:spPr>
        <a:ln>
          <a:solidFill>
            <a:srgbClr val="002060"/>
          </a:solidFill>
        </a:ln>
      </dgm:spPr>
      <dgm:t>
        <a:bodyPr/>
        <a:lstStyle/>
        <a:p>
          <a:pPr>
            <a:spcBef>
              <a:spcPts val="300"/>
            </a:spcBef>
          </a:pPr>
          <a:r>
            <a:rPr lang="de-DE" sz="2600" dirty="0">
              <a:solidFill>
                <a:srgbClr val="011C64"/>
              </a:solidFill>
              <a:latin typeface="Arial" panose="020B0604020202020204" pitchFamily="34" charset="0"/>
              <a:cs typeface="Arial" panose="020B0604020202020204" pitchFamily="34" charset="0"/>
            </a:rPr>
            <a:t>Exhibitionistische Handlungen</a:t>
          </a:r>
        </a:p>
      </dgm:t>
    </dgm:pt>
    <dgm:pt modelId="{67A1EAEF-952D-4B17-8790-4C8DF7E8760A}" type="parTrans" cxnId="{39054B26-3EB6-4290-87E2-D6A5356BD9B9}">
      <dgm:prSet/>
      <dgm:spPr/>
      <dgm:t>
        <a:bodyPr/>
        <a:lstStyle/>
        <a:p>
          <a:endParaRPr lang="de-DE"/>
        </a:p>
      </dgm:t>
    </dgm:pt>
    <dgm:pt modelId="{B874A4C6-8DD0-49C5-9B8A-97F1030D6F61}" type="sibTrans" cxnId="{39054B26-3EB6-4290-87E2-D6A5356BD9B9}">
      <dgm:prSet/>
      <dgm:spPr/>
      <dgm:t>
        <a:bodyPr/>
        <a:lstStyle/>
        <a:p>
          <a:endParaRPr lang="de-DE"/>
        </a:p>
      </dgm:t>
    </dgm:pt>
    <dgm:pt modelId="{34EF3D1E-BF98-470D-A7DE-102007216002}">
      <dgm:prSet phldrT="[Text]" custT="1"/>
      <dgm:spPr>
        <a:ln>
          <a:solidFill>
            <a:srgbClr val="002060"/>
          </a:solidFill>
        </a:ln>
      </dgm:spPr>
      <dgm:t>
        <a:bodyPr/>
        <a:lstStyle/>
        <a:p>
          <a:pPr>
            <a:spcBef>
              <a:spcPts val="300"/>
            </a:spcBef>
          </a:pPr>
          <a:r>
            <a:rPr lang="de-DE" sz="2600" dirty="0">
              <a:solidFill>
                <a:srgbClr val="011C64"/>
              </a:solidFill>
              <a:latin typeface="Arial" panose="020B0604020202020204" pitchFamily="34" charset="0"/>
              <a:cs typeface="Arial" panose="020B0604020202020204" pitchFamily="34" charset="0"/>
            </a:rPr>
            <a:t>Die Förderung sexueller Handlungen Minderjähriger</a:t>
          </a:r>
        </a:p>
      </dgm:t>
    </dgm:pt>
    <dgm:pt modelId="{4FE49D9F-2557-423F-AC87-04B72156B1DB}" type="parTrans" cxnId="{611FFCF0-8C16-411A-87E3-12C7AACF630E}">
      <dgm:prSet/>
      <dgm:spPr/>
      <dgm:t>
        <a:bodyPr/>
        <a:lstStyle/>
        <a:p>
          <a:endParaRPr lang="de-DE"/>
        </a:p>
      </dgm:t>
    </dgm:pt>
    <dgm:pt modelId="{6F9DD384-AA0D-428E-9302-6FA39EFA3CCD}" type="sibTrans" cxnId="{611FFCF0-8C16-411A-87E3-12C7AACF630E}">
      <dgm:prSet/>
      <dgm:spPr/>
      <dgm:t>
        <a:bodyPr/>
        <a:lstStyle/>
        <a:p>
          <a:endParaRPr lang="de-DE"/>
        </a:p>
      </dgm:t>
    </dgm:pt>
    <dgm:pt modelId="{E37E1759-344F-450D-8E36-90DC1E86739E}">
      <dgm:prSet phldrT="[Text]" custT="1"/>
      <dgm:spPr>
        <a:ln>
          <a:solidFill>
            <a:srgbClr val="002060"/>
          </a:solidFill>
        </a:ln>
      </dgm:spPr>
      <dgm:t>
        <a:bodyPr/>
        <a:lstStyle/>
        <a:p>
          <a:pPr>
            <a:spcBef>
              <a:spcPts val="300"/>
            </a:spcBef>
          </a:pPr>
          <a:r>
            <a:rPr lang="de-DE" sz="2600" dirty="0">
              <a:solidFill>
                <a:srgbClr val="011C64"/>
              </a:solidFill>
              <a:latin typeface="Arial" panose="020B0604020202020204" pitchFamily="34" charset="0"/>
              <a:cs typeface="Arial" panose="020B0604020202020204" pitchFamily="34" charset="0"/>
            </a:rPr>
            <a:t>Das Ausstellen, die Herstellung, das Anbieten und der Eigenbesitz kinderpornografischer Materialien</a:t>
          </a:r>
          <a:r>
            <a:rPr lang="de-DE" sz="2600" dirty="0">
              <a:solidFill>
                <a:srgbClr val="011C64"/>
              </a:solidFill>
            </a:rPr>
            <a:t>	</a:t>
          </a:r>
          <a:endParaRPr lang="de-DE" sz="1550" dirty="0">
            <a:solidFill>
              <a:srgbClr val="011C64"/>
            </a:solidFill>
          </a:endParaRPr>
        </a:p>
      </dgm:t>
    </dgm:pt>
    <dgm:pt modelId="{70AE3C92-14FF-49CA-B84E-74C91CD2E06F}" type="parTrans" cxnId="{6CF6E91C-1C09-40E2-8A4B-E96916CD58DF}">
      <dgm:prSet/>
      <dgm:spPr/>
      <dgm:t>
        <a:bodyPr/>
        <a:lstStyle/>
        <a:p>
          <a:endParaRPr lang="de-DE"/>
        </a:p>
      </dgm:t>
    </dgm:pt>
    <dgm:pt modelId="{1231ABAB-6030-4297-99AE-8FD0F2098C0A}" type="sibTrans" cxnId="{6CF6E91C-1C09-40E2-8A4B-E96916CD58DF}">
      <dgm:prSet/>
      <dgm:spPr/>
      <dgm:t>
        <a:bodyPr/>
        <a:lstStyle/>
        <a:p>
          <a:endParaRPr lang="de-DE"/>
        </a:p>
      </dgm:t>
    </dgm:pt>
    <dgm:pt modelId="{A1B09671-31D9-42FD-81D9-3227887322B2}">
      <dgm:prSet phldrT="[Text]" custT="1"/>
      <dgm:spPr>
        <a:ln>
          <a:solidFill>
            <a:srgbClr val="002060"/>
          </a:solidFill>
        </a:ln>
      </dgm:spPr>
      <dgm:t>
        <a:bodyPr/>
        <a:lstStyle/>
        <a:p>
          <a:pPr>
            <a:spcBef>
              <a:spcPts val="300"/>
            </a:spcBef>
          </a:pPr>
          <a:r>
            <a:rPr lang="de-DE" sz="2600" dirty="0">
              <a:solidFill>
                <a:srgbClr val="011C64"/>
              </a:solidFill>
              <a:latin typeface="Arial" panose="020B0604020202020204" pitchFamily="34" charset="0"/>
              <a:cs typeface="Arial" panose="020B0604020202020204" pitchFamily="34" charset="0"/>
            </a:rPr>
            <a:t>Sexuelle Nötigung</a:t>
          </a:r>
        </a:p>
      </dgm:t>
    </dgm:pt>
    <dgm:pt modelId="{F54291D8-A2EB-4F43-A464-A0BCB26690B9}" type="parTrans" cxnId="{965EF2F2-4020-44AC-841D-8092813F6FA7}">
      <dgm:prSet/>
      <dgm:spPr/>
      <dgm:t>
        <a:bodyPr/>
        <a:lstStyle/>
        <a:p>
          <a:endParaRPr lang="de-DE"/>
        </a:p>
      </dgm:t>
    </dgm:pt>
    <dgm:pt modelId="{CB995BFB-BE6A-4818-93C8-5227830DFBF7}" type="sibTrans" cxnId="{965EF2F2-4020-44AC-841D-8092813F6FA7}">
      <dgm:prSet/>
      <dgm:spPr/>
      <dgm:t>
        <a:bodyPr/>
        <a:lstStyle/>
        <a:p>
          <a:endParaRPr lang="de-DE"/>
        </a:p>
      </dgm:t>
    </dgm:pt>
    <dgm:pt modelId="{EA5D6349-93F0-4CEA-8CD4-F4B7C60525D5}">
      <dgm:prSet phldrT="[Text]" custT="1"/>
      <dgm:spPr>
        <a:solidFill>
          <a:srgbClr val="FF9900"/>
        </a:solidFill>
      </dgm:spPr>
      <dgm:t>
        <a:bodyPr/>
        <a:lstStyle/>
        <a:p>
          <a:pPr algn="ctr">
            <a:spcAft>
              <a:spcPts val="600"/>
            </a:spcAft>
          </a:pPr>
          <a:r>
            <a:rPr lang="de-DE" sz="2800" b="1" dirty="0">
              <a:solidFill>
                <a:srgbClr val="011C64"/>
              </a:solidFill>
              <a:latin typeface="Arial" panose="020B0604020202020204" pitchFamily="34" charset="0"/>
              <a:cs typeface="Arial" panose="020B0604020202020204" pitchFamily="34" charset="0"/>
            </a:rPr>
            <a:t>Mögliche Straftaten gegen die sexuelle Selbstbestimmung</a:t>
          </a:r>
        </a:p>
      </dgm:t>
    </dgm:pt>
    <dgm:pt modelId="{36452D72-018B-45CB-B092-271369A23D5D}" type="sibTrans" cxnId="{5C659ED8-CA1F-4FC8-BD9A-3E948EA2BE69}">
      <dgm:prSet/>
      <dgm:spPr/>
      <dgm:t>
        <a:bodyPr/>
        <a:lstStyle/>
        <a:p>
          <a:endParaRPr lang="de-DE"/>
        </a:p>
      </dgm:t>
    </dgm:pt>
    <dgm:pt modelId="{217C844D-4D03-48CC-A8A1-EAE4DA1E1B9C}" type="parTrans" cxnId="{5C659ED8-CA1F-4FC8-BD9A-3E948EA2BE69}">
      <dgm:prSet/>
      <dgm:spPr/>
      <dgm:t>
        <a:bodyPr/>
        <a:lstStyle/>
        <a:p>
          <a:endParaRPr lang="de-DE"/>
        </a:p>
      </dgm:t>
    </dgm:pt>
    <dgm:pt modelId="{F0A95CEB-F031-4A73-B33D-624B8847D916}">
      <dgm:prSet phldrT="[Text]" custT="1"/>
      <dgm:spPr>
        <a:ln>
          <a:solidFill>
            <a:srgbClr val="002060"/>
          </a:solidFill>
        </a:ln>
      </dgm:spPr>
      <dgm:t>
        <a:bodyPr/>
        <a:lstStyle/>
        <a:p>
          <a:pPr>
            <a:spcBef>
              <a:spcPts val="300"/>
            </a:spcBef>
          </a:pPr>
          <a:r>
            <a:rPr lang="de-DE" sz="2600" dirty="0">
              <a:solidFill>
                <a:srgbClr val="011C64"/>
              </a:solidFill>
              <a:latin typeface="Arial" panose="020B0604020202020204" pitchFamily="34" charset="0"/>
              <a:cs typeface="Arial" panose="020B0604020202020204" pitchFamily="34" charset="0"/>
            </a:rPr>
            <a:t>Vergewaltigung, Penetration ..</a:t>
          </a:r>
        </a:p>
      </dgm:t>
    </dgm:pt>
    <dgm:pt modelId="{D83B522A-59BD-4842-B2B4-F25F7920B481}" type="parTrans" cxnId="{DE9530AA-EB7B-4F73-BEEE-DCC2DE803829}">
      <dgm:prSet/>
      <dgm:spPr/>
    </dgm:pt>
    <dgm:pt modelId="{BC58DE79-20CE-4CF4-845C-A4F6328C683E}" type="sibTrans" cxnId="{DE9530AA-EB7B-4F73-BEEE-DCC2DE803829}">
      <dgm:prSet/>
      <dgm:spPr/>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16563" custScaleY="71494" custLinFactNeighborX="80258" custLinFactNeighborY="-3923">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Y="92982" custLinFactNeighborY="13829">
        <dgm:presLayoutVars>
          <dgm:bulletEnabled val="1"/>
        </dgm:presLayoutVars>
      </dgm:prSet>
      <dgm:spPr/>
    </dgm:pt>
  </dgm:ptLst>
  <dgm:cxnLst>
    <dgm:cxn modelId="{58019210-9BE0-44B8-A9F4-41694E0905AB}" type="presOf" srcId="{7ECF62E2-AD98-4261-B929-4F69612AE769}" destId="{A9A2F556-961F-439B-B990-76DA8DBABA4F}" srcOrd="0" destOrd="0" presId="urn:microsoft.com/office/officeart/2005/8/layout/list1"/>
    <dgm:cxn modelId="{6CF6E91C-1C09-40E2-8A4B-E96916CD58DF}" srcId="{EA5D6349-93F0-4CEA-8CD4-F4B7C60525D5}" destId="{E37E1759-344F-450D-8E36-90DC1E86739E}" srcOrd="5" destOrd="0" parTransId="{70AE3C92-14FF-49CA-B84E-74C91CD2E06F}" sibTransId="{1231ABAB-6030-4297-99AE-8FD0F2098C0A}"/>
    <dgm:cxn modelId="{39054B26-3EB6-4290-87E2-D6A5356BD9B9}" srcId="{EA5D6349-93F0-4CEA-8CD4-F4B7C60525D5}" destId="{77180963-726B-46BE-B00D-9A011A667098}" srcOrd="2" destOrd="0" parTransId="{67A1EAEF-952D-4B17-8790-4C8DF7E8760A}" sibTransId="{B874A4C6-8DD0-49C5-9B8A-97F1030D6F61}"/>
    <dgm:cxn modelId="{26017259-5E53-4F50-B3D9-04A2F43A328C}" type="presOf" srcId="{A1B09671-31D9-42FD-81D9-3227887322B2}" destId="{9DE407F9-C7FF-4F5C-A28B-02BD8FC29B7B}" srcOrd="0" destOrd="1" presId="urn:microsoft.com/office/officeart/2005/8/layout/list1"/>
    <dgm:cxn modelId="{9448E18E-21B2-4E52-AA3D-951C6D225B1B}" type="presOf" srcId="{34EF3D1E-BF98-470D-A7DE-102007216002}" destId="{9DE407F9-C7FF-4F5C-A28B-02BD8FC29B7B}" srcOrd="0" destOrd="4" presId="urn:microsoft.com/office/officeart/2005/8/layout/list1"/>
    <dgm:cxn modelId="{DE9530AA-EB7B-4F73-BEEE-DCC2DE803829}" srcId="{EA5D6349-93F0-4CEA-8CD4-F4B7C60525D5}" destId="{F0A95CEB-F031-4A73-B33D-624B8847D916}" srcOrd="3" destOrd="0" parTransId="{D83B522A-59BD-4842-B2B4-F25F7920B481}" sibTransId="{BC58DE79-20CE-4CF4-845C-A4F6328C683E}"/>
    <dgm:cxn modelId="{65492FCC-2983-4AD1-B0D6-9A65D53F65E3}" type="presOf" srcId="{3D4D076F-D133-4566-85CD-5A40E8115A7B}" destId="{9DE407F9-C7FF-4F5C-A28B-02BD8FC29B7B}" srcOrd="0" destOrd="0" presId="urn:microsoft.com/office/officeart/2005/8/layout/list1"/>
    <dgm:cxn modelId="{37CAB0CE-13CB-4821-8280-669F6747A71D}" type="presOf" srcId="{EA5D6349-93F0-4CEA-8CD4-F4B7C60525D5}" destId="{F9F93F48-B19E-40C1-9C6B-023E04759055}" srcOrd="1" destOrd="0" presId="urn:microsoft.com/office/officeart/2005/8/layout/list1"/>
    <dgm:cxn modelId="{669211CF-9A91-4075-86D2-2633F50E4B74}" type="presOf" srcId="{E37E1759-344F-450D-8E36-90DC1E86739E}" destId="{9DE407F9-C7FF-4F5C-A28B-02BD8FC29B7B}" srcOrd="0" destOrd="5" presId="urn:microsoft.com/office/officeart/2005/8/layout/list1"/>
    <dgm:cxn modelId="{6DE174D2-C76C-448F-BD4D-37C6E0A69EE0}" type="presOf" srcId="{EA5D6349-93F0-4CEA-8CD4-F4B7C60525D5}" destId="{87EFFB59-5CB4-420D-AA3D-9FEF9DBD302C}" srcOrd="0" destOrd="0" presId="urn:microsoft.com/office/officeart/2005/8/layout/list1"/>
    <dgm:cxn modelId="{5C659ED8-CA1F-4FC8-BD9A-3E948EA2BE69}" srcId="{7ECF62E2-AD98-4261-B929-4F69612AE769}" destId="{EA5D6349-93F0-4CEA-8CD4-F4B7C60525D5}" srcOrd="0" destOrd="0" parTransId="{217C844D-4D03-48CC-A8A1-EAE4DA1E1B9C}" sibTransId="{36452D72-018B-45CB-B092-271369A23D5D}"/>
    <dgm:cxn modelId="{F53C80E1-FE7F-4E8A-90EC-B86FC31B94E7}" type="presOf" srcId="{77180963-726B-46BE-B00D-9A011A667098}" destId="{9DE407F9-C7FF-4F5C-A28B-02BD8FC29B7B}" srcOrd="0" destOrd="2" presId="urn:microsoft.com/office/officeart/2005/8/layout/list1"/>
    <dgm:cxn modelId="{BC88CDE4-FBF2-484F-9C9B-CE0612601FC3}" type="presOf" srcId="{F0A95CEB-F031-4A73-B33D-624B8847D916}" destId="{9DE407F9-C7FF-4F5C-A28B-02BD8FC29B7B}" srcOrd="0" destOrd="3" presId="urn:microsoft.com/office/officeart/2005/8/layout/list1"/>
    <dgm:cxn modelId="{611FFCF0-8C16-411A-87E3-12C7AACF630E}" srcId="{EA5D6349-93F0-4CEA-8CD4-F4B7C60525D5}" destId="{34EF3D1E-BF98-470D-A7DE-102007216002}" srcOrd="4" destOrd="0" parTransId="{4FE49D9F-2557-423F-AC87-04B72156B1DB}" sibTransId="{6F9DD384-AA0D-428E-9302-6FA39EFA3CCD}"/>
    <dgm:cxn modelId="{965EF2F2-4020-44AC-841D-8092813F6FA7}" srcId="{EA5D6349-93F0-4CEA-8CD4-F4B7C60525D5}" destId="{A1B09671-31D9-42FD-81D9-3227887322B2}" srcOrd="1" destOrd="0" parTransId="{F54291D8-A2EB-4F43-A464-A0BCB26690B9}" sibTransId="{CB995BFB-BE6A-4818-93C8-5227830DFBF7}"/>
    <dgm:cxn modelId="{A13AA4F9-39F8-415F-B8BF-8281985AEEB4}" srcId="{EA5D6349-93F0-4CEA-8CD4-F4B7C60525D5}" destId="{3D4D076F-D133-4566-85CD-5A40E8115A7B}" srcOrd="0" destOrd="0" parTransId="{72B6798F-265E-46CA-9472-259491730FA2}" sibTransId="{B7531880-DD15-4EC5-B370-A240D1B12EFD}"/>
    <dgm:cxn modelId="{47D299D5-7D3D-4A65-A2E5-BA6526B8F860}" type="presParOf" srcId="{A9A2F556-961F-439B-B990-76DA8DBABA4F}" destId="{0B5E7F68-CD38-4BE4-88C5-F977F2D1FAC4}" srcOrd="0" destOrd="0" presId="urn:microsoft.com/office/officeart/2005/8/layout/list1"/>
    <dgm:cxn modelId="{5143F1F7-BBF0-4224-BE98-992822641800}" type="presParOf" srcId="{0B5E7F68-CD38-4BE4-88C5-F977F2D1FAC4}" destId="{87EFFB59-5CB4-420D-AA3D-9FEF9DBD302C}" srcOrd="0" destOrd="0" presId="urn:microsoft.com/office/officeart/2005/8/layout/list1"/>
    <dgm:cxn modelId="{83260898-A4A1-4B6E-AF9D-18963F260DCC}" type="presParOf" srcId="{0B5E7F68-CD38-4BE4-88C5-F977F2D1FAC4}" destId="{F9F93F48-B19E-40C1-9C6B-023E04759055}" srcOrd="1" destOrd="0" presId="urn:microsoft.com/office/officeart/2005/8/layout/list1"/>
    <dgm:cxn modelId="{B005FD88-3B89-49CC-890B-3E18ADE1F00C}" type="presParOf" srcId="{A9A2F556-961F-439B-B990-76DA8DBABA4F}" destId="{C4A9FD67-31BA-484B-BA85-AA762B75733F}" srcOrd="1" destOrd="0" presId="urn:microsoft.com/office/officeart/2005/8/layout/list1"/>
    <dgm:cxn modelId="{31809D47-9CE1-4C1A-BCEB-F368E3117FF0}"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9DB6E29-F808-496F-B417-0F7CBA1CF5D3}" type="doc">
      <dgm:prSet loTypeId="urn:microsoft.com/office/officeart/2008/layout/VerticalCurvedList" loCatId="list" qsTypeId="urn:microsoft.com/office/officeart/2005/8/quickstyle/simple4" qsCatId="simple" csTypeId="urn:microsoft.com/office/officeart/2005/8/colors/accent1_2#5" csCatId="accent1" phldr="1"/>
      <dgm:spPr/>
      <dgm:t>
        <a:bodyPr/>
        <a:lstStyle/>
        <a:p>
          <a:endParaRPr lang="de-DE"/>
        </a:p>
      </dgm:t>
    </dgm:pt>
    <dgm:pt modelId="{4D2814E3-530C-4C3B-B0E8-1E985C446ABD}">
      <dgm:prSet/>
      <dgm:spPr>
        <a:xfrm>
          <a:off x="544949" y="371185"/>
          <a:ext cx="7011705" cy="742756"/>
        </a:xfrm>
        <a:prstGeom prst="rect">
          <a:avLst/>
        </a:prstGeom>
        <a:solidFill>
          <a:srgbClr val="F5B20B"/>
        </a:solidFill>
        <a:ln>
          <a:noFill/>
        </a:ln>
        <a:effectLst/>
      </dgm:spPr>
      <dgm:t>
        <a:bodyPr/>
        <a:lstStyle/>
        <a:p>
          <a:pPr rtl="0"/>
          <a:r>
            <a:rPr lang="de-DE" dirty="0">
              <a:solidFill>
                <a:srgbClr val="000000"/>
              </a:solidFill>
              <a:latin typeface="Myriad Pro"/>
              <a:ea typeface="Arial Unicode MS"/>
              <a:cs typeface="Arial Unicode MS"/>
            </a:rPr>
            <a:t>Sehr lange Vorausplanung</a:t>
          </a:r>
        </a:p>
      </dgm:t>
    </dgm:pt>
    <dgm:pt modelId="{8FFF6359-025B-4BED-88B3-8AC6F4DD344C}" type="parTrans" cxnId="{E01E36C3-E7C8-4619-9308-0620CEA2FAB6}">
      <dgm:prSet/>
      <dgm:spPr/>
      <dgm:t>
        <a:bodyPr/>
        <a:lstStyle/>
        <a:p>
          <a:endParaRPr lang="de-DE"/>
        </a:p>
      </dgm:t>
    </dgm:pt>
    <dgm:pt modelId="{353217D8-CFA0-4802-82FA-A078B801D01A}" type="sibTrans" cxnId="{E01E36C3-E7C8-4619-9308-0620CEA2FAB6}">
      <dgm:prSet/>
      <dgm:spPr>
        <a:xfrm>
          <a:off x="-5424127" y="-754262"/>
          <a:ext cx="6499779" cy="6499779"/>
        </a:xfrm>
        <a:prstGeom prst="blockArc">
          <a:avLst>
            <a:gd name="adj1" fmla="val 18900000"/>
            <a:gd name="adj2" fmla="val 2700000"/>
            <a:gd name="adj3" fmla="val 332"/>
          </a:avLst>
        </a:prstGeom>
        <a:noFill/>
        <a:ln w="6350" cap="flat" cmpd="sng" algn="ctr">
          <a:solidFill>
            <a:srgbClr val="002060"/>
          </a:solidFill>
          <a:prstDash val="solid"/>
          <a:miter lim="800000"/>
        </a:ln>
        <a:effectLst/>
      </dgm:spPr>
      <dgm:t>
        <a:bodyPr/>
        <a:lstStyle/>
        <a:p>
          <a:endParaRPr lang="de-DE"/>
        </a:p>
      </dgm:t>
    </dgm:pt>
    <dgm:pt modelId="{5D3AB0F8-033B-4E66-ADC4-F2F985EE0CFC}">
      <dgm:prSet/>
      <dgm:spPr>
        <a:xfrm>
          <a:off x="970788" y="1485512"/>
          <a:ext cx="6585866" cy="742756"/>
        </a:xfrm>
        <a:prstGeom prst="rect">
          <a:avLst/>
        </a:prstGeom>
        <a:solidFill>
          <a:srgbClr val="F5B20B"/>
        </a:solidFill>
        <a:ln>
          <a:noFill/>
        </a:ln>
        <a:effectLst/>
      </dgm:spPr>
      <dgm:t>
        <a:bodyPr/>
        <a:lstStyle/>
        <a:p>
          <a:pPr rtl="0"/>
          <a:r>
            <a:rPr lang="de-DE" dirty="0">
              <a:solidFill>
                <a:srgbClr val="000000"/>
              </a:solidFill>
              <a:latin typeface="Myriad Pro"/>
              <a:ea typeface="Arial Unicode MS"/>
              <a:cs typeface="Arial Unicode MS"/>
            </a:rPr>
            <a:t>Pervertierte Kind- / Opferzentriertheit</a:t>
          </a:r>
        </a:p>
      </dgm:t>
    </dgm:pt>
    <dgm:pt modelId="{A08F26BB-7CEE-4DD8-9668-4E2BE0A931B1}" type="parTrans" cxnId="{885CAB79-FE11-4AD1-8AFF-C0EB8FA7CB01}">
      <dgm:prSet/>
      <dgm:spPr/>
      <dgm:t>
        <a:bodyPr/>
        <a:lstStyle/>
        <a:p>
          <a:endParaRPr lang="de-DE"/>
        </a:p>
      </dgm:t>
    </dgm:pt>
    <dgm:pt modelId="{DFC80222-8CD5-44D9-A834-3D9191E8688C}" type="sibTrans" cxnId="{885CAB79-FE11-4AD1-8AFF-C0EB8FA7CB01}">
      <dgm:prSet/>
      <dgm:spPr/>
      <dgm:t>
        <a:bodyPr/>
        <a:lstStyle/>
        <a:p>
          <a:endParaRPr lang="de-DE"/>
        </a:p>
      </dgm:t>
    </dgm:pt>
    <dgm:pt modelId="{809C013C-02B5-490C-BBBC-19C522645254}">
      <dgm:prSet/>
      <dgm:spPr>
        <a:xfrm>
          <a:off x="970788" y="2599840"/>
          <a:ext cx="6585866" cy="742756"/>
        </a:xfrm>
        <a:prstGeom prst="rect">
          <a:avLst/>
        </a:prstGeom>
        <a:solidFill>
          <a:srgbClr val="F5B20B"/>
        </a:solidFill>
        <a:ln>
          <a:noFill/>
        </a:ln>
        <a:effectLst/>
      </dgm:spPr>
      <dgm:t>
        <a:bodyPr/>
        <a:lstStyle/>
        <a:p>
          <a:pPr rtl="0"/>
          <a:r>
            <a:rPr lang="de-DE" dirty="0">
              <a:solidFill>
                <a:srgbClr val="000000"/>
              </a:solidFill>
              <a:latin typeface="Myriad Pro"/>
              <a:ea typeface="Arial Unicode MS"/>
              <a:cs typeface="Arial Unicode MS"/>
            </a:rPr>
            <a:t>Ein sozial erwünschtes Wohlverhalten</a:t>
          </a:r>
        </a:p>
      </dgm:t>
    </dgm:pt>
    <dgm:pt modelId="{73D9BBBC-52A5-4256-BB20-DA43D7DE700F}" type="parTrans" cxnId="{B7450752-6F53-4DE2-93A3-C4644A7B1FB2}">
      <dgm:prSet/>
      <dgm:spPr/>
      <dgm:t>
        <a:bodyPr/>
        <a:lstStyle/>
        <a:p>
          <a:endParaRPr lang="de-DE"/>
        </a:p>
      </dgm:t>
    </dgm:pt>
    <dgm:pt modelId="{5DA153A5-102A-450D-A64E-19772FB8F803}" type="sibTrans" cxnId="{B7450752-6F53-4DE2-93A3-C4644A7B1FB2}">
      <dgm:prSet/>
      <dgm:spPr/>
      <dgm:t>
        <a:bodyPr/>
        <a:lstStyle/>
        <a:p>
          <a:endParaRPr lang="de-DE"/>
        </a:p>
      </dgm:t>
    </dgm:pt>
    <dgm:pt modelId="{D7433ADB-7CC1-43A1-A415-E3C9CB6756ED}">
      <dgm:prSet/>
      <dgm:spPr>
        <a:xfrm>
          <a:off x="544949" y="3714168"/>
          <a:ext cx="7011705" cy="742756"/>
        </a:xfrm>
        <a:prstGeom prst="rect">
          <a:avLst/>
        </a:prstGeom>
        <a:solidFill>
          <a:srgbClr val="F5B20B"/>
        </a:solidFill>
        <a:ln>
          <a:noFill/>
        </a:ln>
        <a:effectLst/>
      </dgm:spPr>
      <dgm:t>
        <a:bodyPr/>
        <a:lstStyle/>
        <a:p>
          <a:pPr rtl="0"/>
          <a:r>
            <a:rPr lang="de-DE" dirty="0">
              <a:solidFill>
                <a:srgbClr val="000000"/>
              </a:solidFill>
              <a:latin typeface="Myriad Pro"/>
              <a:ea typeface="Arial Unicode MS"/>
              <a:cs typeface="Arial Unicode MS"/>
            </a:rPr>
            <a:t>„Begabung“, Mangelzustände bei Kindern / potenziellen Opfern zu bemerken und auszunutzen</a:t>
          </a:r>
        </a:p>
      </dgm:t>
    </dgm:pt>
    <dgm:pt modelId="{9C0E1637-42D6-4E44-9D92-21E3914BCAD4}" type="parTrans" cxnId="{EF44DD09-890D-47A5-8116-8BDCF418BBBB}">
      <dgm:prSet/>
      <dgm:spPr/>
      <dgm:t>
        <a:bodyPr/>
        <a:lstStyle/>
        <a:p>
          <a:endParaRPr lang="de-DE"/>
        </a:p>
      </dgm:t>
    </dgm:pt>
    <dgm:pt modelId="{2DE8B5DC-AFBE-44A2-8D9F-BFD3D2409F84}" type="sibTrans" cxnId="{EF44DD09-890D-47A5-8116-8BDCF418BBBB}">
      <dgm:prSet/>
      <dgm:spPr/>
      <dgm:t>
        <a:bodyPr/>
        <a:lstStyle/>
        <a:p>
          <a:endParaRPr lang="de-DE"/>
        </a:p>
      </dgm:t>
    </dgm:pt>
    <dgm:pt modelId="{6287910B-26C9-429B-A7D1-C734830FFFDE}" type="pres">
      <dgm:prSet presAssocID="{49DB6E29-F808-496F-B417-0F7CBA1CF5D3}" presName="Name0" presStyleCnt="0">
        <dgm:presLayoutVars>
          <dgm:chMax val="7"/>
          <dgm:chPref val="7"/>
          <dgm:dir/>
        </dgm:presLayoutVars>
      </dgm:prSet>
      <dgm:spPr/>
    </dgm:pt>
    <dgm:pt modelId="{06DB9E9C-8BCC-4A0F-B650-0A47C2C69FC8}" type="pres">
      <dgm:prSet presAssocID="{49DB6E29-F808-496F-B417-0F7CBA1CF5D3}" presName="Name1" presStyleCnt="0"/>
      <dgm:spPr/>
    </dgm:pt>
    <dgm:pt modelId="{C749E639-7BDA-4E75-9BEB-42362BF7E8DF}" type="pres">
      <dgm:prSet presAssocID="{49DB6E29-F808-496F-B417-0F7CBA1CF5D3}" presName="cycle" presStyleCnt="0"/>
      <dgm:spPr/>
    </dgm:pt>
    <dgm:pt modelId="{6957F94B-61BC-4543-9AB2-217FC2D86A98}" type="pres">
      <dgm:prSet presAssocID="{49DB6E29-F808-496F-B417-0F7CBA1CF5D3}" presName="srcNode" presStyleLbl="node1" presStyleIdx="0" presStyleCnt="4"/>
      <dgm:spPr/>
    </dgm:pt>
    <dgm:pt modelId="{52094B34-F9F2-49ED-A43D-6B786ECC5272}" type="pres">
      <dgm:prSet presAssocID="{49DB6E29-F808-496F-B417-0F7CBA1CF5D3}" presName="conn" presStyleLbl="parChTrans1D2" presStyleIdx="0" presStyleCnt="1" custLinFactNeighborX="534" custLinFactNeighborY="1255"/>
      <dgm:spPr/>
    </dgm:pt>
    <dgm:pt modelId="{392AECB1-C5BD-4A4F-8558-458D5CB3797E}" type="pres">
      <dgm:prSet presAssocID="{49DB6E29-F808-496F-B417-0F7CBA1CF5D3}" presName="extraNode" presStyleLbl="node1" presStyleIdx="0" presStyleCnt="4"/>
      <dgm:spPr/>
    </dgm:pt>
    <dgm:pt modelId="{5E876C26-3B9E-48CE-A95F-D0BE40EDF426}" type="pres">
      <dgm:prSet presAssocID="{49DB6E29-F808-496F-B417-0F7CBA1CF5D3}" presName="dstNode" presStyleLbl="node1" presStyleIdx="0" presStyleCnt="4"/>
      <dgm:spPr/>
    </dgm:pt>
    <dgm:pt modelId="{9E430C69-CFA4-4FE5-8D19-C0699F303A94}" type="pres">
      <dgm:prSet presAssocID="{4D2814E3-530C-4C3B-B0E8-1E985C446ABD}" presName="text_1" presStyleLbl="node1" presStyleIdx="0" presStyleCnt="4">
        <dgm:presLayoutVars>
          <dgm:bulletEnabled val="1"/>
        </dgm:presLayoutVars>
      </dgm:prSet>
      <dgm:spPr/>
    </dgm:pt>
    <dgm:pt modelId="{C2E8CC60-94AD-4DF5-9F38-4444D31AEA49}" type="pres">
      <dgm:prSet presAssocID="{4D2814E3-530C-4C3B-B0E8-1E985C446ABD}" presName="accent_1" presStyleCnt="0"/>
      <dgm:spPr/>
    </dgm:pt>
    <dgm:pt modelId="{8904FD33-2A09-427B-BFAF-1D21857BB853}" type="pres">
      <dgm:prSet presAssocID="{4D2814E3-530C-4C3B-B0E8-1E985C446ABD}" presName="accentRepeatNode" presStyleLbl="solidFgAcc1" presStyleIdx="0" presStyleCnt="4"/>
      <dgm:spPr>
        <a:xfrm>
          <a:off x="80726" y="278340"/>
          <a:ext cx="928445" cy="928445"/>
        </a:xfrm>
        <a:prstGeom prst="ellipse">
          <a:avLst/>
        </a:prstGeom>
        <a:solidFill>
          <a:srgbClr val="2D2DB9">
            <a:lumMod val="50000"/>
          </a:srgbClr>
        </a:solidFill>
        <a:ln w="6350" cap="flat" cmpd="sng" algn="ctr">
          <a:solidFill>
            <a:srgbClr val="002060"/>
          </a:solidFill>
          <a:prstDash val="solid"/>
          <a:miter lim="800000"/>
        </a:ln>
        <a:effectLst/>
      </dgm:spPr>
    </dgm:pt>
    <dgm:pt modelId="{692E1C71-89A2-44E7-84F6-DF1BE425AB3F}" type="pres">
      <dgm:prSet presAssocID="{5D3AB0F8-033B-4E66-ADC4-F2F985EE0CFC}" presName="text_2" presStyleLbl="node1" presStyleIdx="1" presStyleCnt="4">
        <dgm:presLayoutVars>
          <dgm:bulletEnabled val="1"/>
        </dgm:presLayoutVars>
      </dgm:prSet>
      <dgm:spPr/>
    </dgm:pt>
    <dgm:pt modelId="{CDACAC3F-1942-41A7-BCAB-A858229DFE77}" type="pres">
      <dgm:prSet presAssocID="{5D3AB0F8-033B-4E66-ADC4-F2F985EE0CFC}" presName="accent_2" presStyleCnt="0"/>
      <dgm:spPr/>
    </dgm:pt>
    <dgm:pt modelId="{3A24A3AB-CDD4-46CE-A806-C3A2CE811580}" type="pres">
      <dgm:prSet presAssocID="{5D3AB0F8-033B-4E66-ADC4-F2F985EE0CFC}" presName="accentRepeatNode" presStyleLbl="solidFgAcc1" presStyleIdx="1" presStyleCnt="4"/>
      <dgm:spPr>
        <a:xfrm>
          <a:off x="506565" y="1392668"/>
          <a:ext cx="928445" cy="928445"/>
        </a:xfrm>
        <a:prstGeom prst="ellipse">
          <a:avLst/>
        </a:prstGeom>
        <a:solidFill>
          <a:srgbClr val="2D2DB9">
            <a:lumMod val="50000"/>
          </a:srgbClr>
        </a:solidFill>
        <a:ln w="6350" cap="flat" cmpd="sng" algn="ctr">
          <a:solidFill>
            <a:srgbClr val="002060"/>
          </a:solidFill>
          <a:prstDash val="solid"/>
          <a:miter lim="800000"/>
        </a:ln>
        <a:effectLst/>
      </dgm:spPr>
    </dgm:pt>
    <dgm:pt modelId="{ED01CE87-3EFA-46D8-B34E-417927F7BD47}" type="pres">
      <dgm:prSet presAssocID="{809C013C-02B5-490C-BBBC-19C522645254}" presName="text_3" presStyleLbl="node1" presStyleIdx="2" presStyleCnt="4">
        <dgm:presLayoutVars>
          <dgm:bulletEnabled val="1"/>
        </dgm:presLayoutVars>
      </dgm:prSet>
      <dgm:spPr/>
    </dgm:pt>
    <dgm:pt modelId="{6A079597-DB7B-4CA2-95B1-9B53380491C1}" type="pres">
      <dgm:prSet presAssocID="{809C013C-02B5-490C-BBBC-19C522645254}" presName="accent_3" presStyleCnt="0"/>
      <dgm:spPr/>
    </dgm:pt>
    <dgm:pt modelId="{FD87BD1E-A4B7-472A-A719-E6DC164E82EF}" type="pres">
      <dgm:prSet presAssocID="{809C013C-02B5-490C-BBBC-19C522645254}" presName="accentRepeatNode" presStyleLbl="solidFgAcc1" presStyleIdx="2" presStyleCnt="4"/>
      <dgm:spPr>
        <a:xfrm>
          <a:off x="506565" y="2506996"/>
          <a:ext cx="928445" cy="928445"/>
        </a:xfrm>
        <a:prstGeom prst="ellipse">
          <a:avLst/>
        </a:prstGeom>
        <a:solidFill>
          <a:srgbClr val="2D2DB9">
            <a:lumMod val="50000"/>
          </a:srgbClr>
        </a:solidFill>
        <a:ln w="6350" cap="flat" cmpd="sng" algn="ctr">
          <a:solidFill>
            <a:srgbClr val="002060"/>
          </a:solidFill>
          <a:prstDash val="solid"/>
          <a:miter lim="800000"/>
        </a:ln>
        <a:effectLst/>
      </dgm:spPr>
    </dgm:pt>
    <dgm:pt modelId="{4786F646-85DA-4C8B-8C20-2BB096500815}" type="pres">
      <dgm:prSet presAssocID="{D7433ADB-7CC1-43A1-A415-E3C9CB6756ED}" presName="text_4" presStyleLbl="node1" presStyleIdx="3" presStyleCnt="4">
        <dgm:presLayoutVars>
          <dgm:bulletEnabled val="1"/>
        </dgm:presLayoutVars>
      </dgm:prSet>
      <dgm:spPr/>
    </dgm:pt>
    <dgm:pt modelId="{7D969FFC-5B9E-4851-9BC7-80959C4D2B1D}" type="pres">
      <dgm:prSet presAssocID="{D7433ADB-7CC1-43A1-A415-E3C9CB6756ED}" presName="accent_4" presStyleCnt="0"/>
      <dgm:spPr/>
    </dgm:pt>
    <dgm:pt modelId="{C6BA9B50-ADA0-48B3-98EB-BD01429CD013}" type="pres">
      <dgm:prSet presAssocID="{D7433ADB-7CC1-43A1-A415-E3C9CB6756ED}" presName="accentRepeatNode" presStyleLbl="solidFgAcc1" presStyleIdx="3" presStyleCnt="4"/>
      <dgm:spPr>
        <a:xfrm>
          <a:off x="80726" y="3621323"/>
          <a:ext cx="928445" cy="928445"/>
        </a:xfrm>
        <a:prstGeom prst="ellipse">
          <a:avLst/>
        </a:prstGeom>
        <a:solidFill>
          <a:srgbClr val="2D2DB9">
            <a:lumMod val="50000"/>
          </a:srgbClr>
        </a:solidFill>
        <a:ln w="6350" cap="flat" cmpd="sng" algn="ctr">
          <a:solidFill>
            <a:srgbClr val="002060"/>
          </a:solidFill>
          <a:prstDash val="solid"/>
          <a:miter lim="800000"/>
        </a:ln>
        <a:effectLst/>
      </dgm:spPr>
    </dgm:pt>
  </dgm:ptLst>
  <dgm:cxnLst>
    <dgm:cxn modelId="{E5B46202-7687-4E89-A297-C1476BE83A7E}" type="presOf" srcId="{5D3AB0F8-033B-4E66-ADC4-F2F985EE0CFC}" destId="{692E1C71-89A2-44E7-84F6-DF1BE425AB3F}" srcOrd="0" destOrd="0" presId="urn:microsoft.com/office/officeart/2008/layout/VerticalCurvedList"/>
    <dgm:cxn modelId="{EF44DD09-890D-47A5-8116-8BDCF418BBBB}" srcId="{49DB6E29-F808-496F-B417-0F7CBA1CF5D3}" destId="{D7433ADB-7CC1-43A1-A415-E3C9CB6756ED}" srcOrd="3" destOrd="0" parTransId="{9C0E1637-42D6-4E44-9D92-21E3914BCAD4}" sibTransId="{2DE8B5DC-AFBE-44A2-8D9F-BFD3D2409F84}"/>
    <dgm:cxn modelId="{B7450752-6F53-4DE2-93A3-C4644A7B1FB2}" srcId="{49DB6E29-F808-496F-B417-0F7CBA1CF5D3}" destId="{809C013C-02B5-490C-BBBC-19C522645254}" srcOrd="2" destOrd="0" parTransId="{73D9BBBC-52A5-4256-BB20-DA43D7DE700F}" sibTransId="{5DA153A5-102A-450D-A64E-19772FB8F803}"/>
    <dgm:cxn modelId="{E0351174-E7C4-4876-B1C8-13D467BA99BA}" type="presOf" srcId="{809C013C-02B5-490C-BBBC-19C522645254}" destId="{ED01CE87-3EFA-46D8-B34E-417927F7BD47}" srcOrd="0" destOrd="0" presId="urn:microsoft.com/office/officeart/2008/layout/VerticalCurvedList"/>
    <dgm:cxn modelId="{885CAB79-FE11-4AD1-8AFF-C0EB8FA7CB01}" srcId="{49DB6E29-F808-496F-B417-0F7CBA1CF5D3}" destId="{5D3AB0F8-033B-4E66-ADC4-F2F985EE0CFC}" srcOrd="1" destOrd="0" parTransId="{A08F26BB-7CEE-4DD8-9668-4E2BE0A931B1}" sibTransId="{DFC80222-8CD5-44D9-A834-3D9191E8688C}"/>
    <dgm:cxn modelId="{7FFC875A-8CE9-4F7A-A9A4-54E213D64C27}" type="presOf" srcId="{4D2814E3-530C-4C3B-B0E8-1E985C446ABD}" destId="{9E430C69-CFA4-4FE5-8D19-C0699F303A94}" srcOrd="0" destOrd="0" presId="urn:microsoft.com/office/officeart/2008/layout/VerticalCurvedList"/>
    <dgm:cxn modelId="{12AA107C-0BD4-40E3-98C7-412FBEDDE786}" type="presOf" srcId="{D7433ADB-7CC1-43A1-A415-E3C9CB6756ED}" destId="{4786F646-85DA-4C8B-8C20-2BB096500815}" srcOrd="0" destOrd="0" presId="urn:microsoft.com/office/officeart/2008/layout/VerticalCurvedList"/>
    <dgm:cxn modelId="{4C2F2F7E-7F63-4D67-AFDE-E048DA2952A8}" type="presOf" srcId="{353217D8-CFA0-4802-82FA-A078B801D01A}" destId="{52094B34-F9F2-49ED-A43D-6B786ECC5272}" srcOrd="0" destOrd="0" presId="urn:microsoft.com/office/officeart/2008/layout/VerticalCurvedList"/>
    <dgm:cxn modelId="{E01E36C3-E7C8-4619-9308-0620CEA2FAB6}" srcId="{49DB6E29-F808-496F-B417-0F7CBA1CF5D3}" destId="{4D2814E3-530C-4C3B-B0E8-1E985C446ABD}" srcOrd="0" destOrd="0" parTransId="{8FFF6359-025B-4BED-88B3-8AC6F4DD344C}" sibTransId="{353217D8-CFA0-4802-82FA-A078B801D01A}"/>
    <dgm:cxn modelId="{03B4B9DA-C13E-42BA-85C2-7B95B1ADC55F}" type="presOf" srcId="{49DB6E29-F808-496F-B417-0F7CBA1CF5D3}" destId="{6287910B-26C9-429B-A7D1-C734830FFFDE}" srcOrd="0" destOrd="0" presId="urn:microsoft.com/office/officeart/2008/layout/VerticalCurvedList"/>
    <dgm:cxn modelId="{89EF4282-A28B-47B1-9FED-740FD9A5155C}" type="presParOf" srcId="{6287910B-26C9-429B-A7D1-C734830FFFDE}" destId="{06DB9E9C-8BCC-4A0F-B650-0A47C2C69FC8}" srcOrd="0" destOrd="0" presId="urn:microsoft.com/office/officeart/2008/layout/VerticalCurvedList"/>
    <dgm:cxn modelId="{5467E1CE-C341-4C93-902F-5D6B0D8D1996}" type="presParOf" srcId="{06DB9E9C-8BCC-4A0F-B650-0A47C2C69FC8}" destId="{C749E639-7BDA-4E75-9BEB-42362BF7E8DF}" srcOrd="0" destOrd="0" presId="urn:microsoft.com/office/officeart/2008/layout/VerticalCurvedList"/>
    <dgm:cxn modelId="{9BD78551-4979-4418-B173-E45B1CC6F7A9}" type="presParOf" srcId="{C749E639-7BDA-4E75-9BEB-42362BF7E8DF}" destId="{6957F94B-61BC-4543-9AB2-217FC2D86A98}" srcOrd="0" destOrd="0" presId="urn:microsoft.com/office/officeart/2008/layout/VerticalCurvedList"/>
    <dgm:cxn modelId="{C635D331-7734-49AD-B29F-756E3277CB79}" type="presParOf" srcId="{C749E639-7BDA-4E75-9BEB-42362BF7E8DF}" destId="{52094B34-F9F2-49ED-A43D-6B786ECC5272}" srcOrd="1" destOrd="0" presId="urn:microsoft.com/office/officeart/2008/layout/VerticalCurvedList"/>
    <dgm:cxn modelId="{AE2C4AF3-5E67-4AE1-BF46-BEC3783CF5E9}" type="presParOf" srcId="{C749E639-7BDA-4E75-9BEB-42362BF7E8DF}" destId="{392AECB1-C5BD-4A4F-8558-458D5CB3797E}" srcOrd="2" destOrd="0" presId="urn:microsoft.com/office/officeart/2008/layout/VerticalCurvedList"/>
    <dgm:cxn modelId="{3F2704C8-26B4-4ED8-B03E-16BE4D4B9D4C}" type="presParOf" srcId="{C749E639-7BDA-4E75-9BEB-42362BF7E8DF}" destId="{5E876C26-3B9E-48CE-A95F-D0BE40EDF426}" srcOrd="3" destOrd="0" presId="urn:microsoft.com/office/officeart/2008/layout/VerticalCurvedList"/>
    <dgm:cxn modelId="{55C37C12-7D7A-407F-A3D3-A79BA47B592A}" type="presParOf" srcId="{06DB9E9C-8BCC-4A0F-B650-0A47C2C69FC8}" destId="{9E430C69-CFA4-4FE5-8D19-C0699F303A94}" srcOrd="1" destOrd="0" presId="urn:microsoft.com/office/officeart/2008/layout/VerticalCurvedList"/>
    <dgm:cxn modelId="{4EE5B179-D796-4009-87FF-C8A788A572C6}" type="presParOf" srcId="{06DB9E9C-8BCC-4A0F-B650-0A47C2C69FC8}" destId="{C2E8CC60-94AD-4DF5-9F38-4444D31AEA49}" srcOrd="2" destOrd="0" presId="urn:microsoft.com/office/officeart/2008/layout/VerticalCurvedList"/>
    <dgm:cxn modelId="{07EAB374-27A9-4D7C-BAF2-31F8BAFAF443}" type="presParOf" srcId="{C2E8CC60-94AD-4DF5-9F38-4444D31AEA49}" destId="{8904FD33-2A09-427B-BFAF-1D21857BB853}" srcOrd="0" destOrd="0" presId="urn:microsoft.com/office/officeart/2008/layout/VerticalCurvedList"/>
    <dgm:cxn modelId="{F7EE8ABC-A307-483A-B402-4E44B481971E}" type="presParOf" srcId="{06DB9E9C-8BCC-4A0F-B650-0A47C2C69FC8}" destId="{692E1C71-89A2-44E7-84F6-DF1BE425AB3F}" srcOrd="3" destOrd="0" presId="urn:microsoft.com/office/officeart/2008/layout/VerticalCurvedList"/>
    <dgm:cxn modelId="{CE3F8F37-36E8-4DCD-A438-15741A4B2377}" type="presParOf" srcId="{06DB9E9C-8BCC-4A0F-B650-0A47C2C69FC8}" destId="{CDACAC3F-1942-41A7-BCAB-A858229DFE77}" srcOrd="4" destOrd="0" presId="urn:microsoft.com/office/officeart/2008/layout/VerticalCurvedList"/>
    <dgm:cxn modelId="{3C984972-7A3F-405B-8F1E-7B0B61A06B8D}" type="presParOf" srcId="{CDACAC3F-1942-41A7-BCAB-A858229DFE77}" destId="{3A24A3AB-CDD4-46CE-A806-C3A2CE811580}" srcOrd="0" destOrd="0" presId="urn:microsoft.com/office/officeart/2008/layout/VerticalCurvedList"/>
    <dgm:cxn modelId="{6B11F608-C011-4D66-A784-D52FB52FBE94}" type="presParOf" srcId="{06DB9E9C-8BCC-4A0F-B650-0A47C2C69FC8}" destId="{ED01CE87-3EFA-46D8-B34E-417927F7BD47}" srcOrd="5" destOrd="0" presId="urn:microsoft.com/office/officeart/2008/layout/VerticalCurvedList"/>
    <dgm:cxn modelId="{C709ADB4-7C91-4943-98BF-BEC71A546D59}" type="presParOf" srcId="{06DB9E9C-8BCC-4A0F-B650-0A47C2C69FC8}" destId="{6A079597-DB7B-4CA2-95B1-9B53380491C1}" srcOrd="6" destOrd="0" presId="urn:microsoft.com/office/officeart/2008/layout/VerticalCurvedList"/>
    <dgm:cxn modelId="{1B91353A-BAE8-45B0-A13E-B9C2D1EEF314}" type="presParOf" srcId="{6A079597-DB7B-4CA2-95B1-9B53380491C1}" destId="{FD87BD1E-A4B7-472A-A719-E6DC164E82EF}" srcOrd="0" destOrd="0" presId="urn:microsoft.com/office/officeart/2008/layout/VerticalCurvedList"/>
    <dgm:cxn modelId="{0ECF0980-1466-4F86-94DF-11C6CB7E036C}" type="presParOf" srcId="{06DB9E9C-8BCC-4A0F-B650-0A47C2C69FC8}" destId="{4786F646-85DA-4C8B-8C20-2BB096500815}" srcOrd="7" destOrd="0" presId="urn:microsoft.com/office/officeart/2008/layout/VerticalCurvedList"/>
    <dgm:cxn modelId="{C00A1D01-0D6D-4CC5-8C80-46A327D046A8}" type="presParOf" srcId="{06DB9E9C-8BCC-4A0F-B650-0A47C2C69FC8}" destId="{7D969FFC-5B9E-4851-9BC7-80959C4D2B1D}" srcOrd="8" destOrd="0" presId="urn:microsoft.com/office/officeart/2008/layout/VerticalCurvedList"/>
    <dgm:cxn modelId="{7460B482-73DB-4CD0-9F74-B49E71496305}" type="presParOf" srcId="{7D969FFC-5B9E-4851-9BC7-80959C4D2B1D}" destId="{C6BA9B50-ADA0-48B3-98EB-BD01429CD01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97958C4-4CE4-457A-9F66-06596CEF2455}" type="doc">
      <dgm:prSet loTypeId="urn:microsoft.com/office/officeart/2005/8/layout/default#2" loCatId="list" qsTypeId="urn:microsoft.com/office/officeart/2005/8/quickstyle/simple1#17" qsCatId="simple" csTypeId="urn:microsoft.com/office/officeart/2005/8/colors/accent1_2#6" csCatId="accent1" phldr="1"/>
      <dgm:spPr/>
      <dgm:t>
        <a:bodyPr/>
        <a:lstStyle/>
        <a:p>
          <a:endParaRPr lang="de-DE"/>
        </a:p>
      </dgm:t>
    </dgm:pt>
    <dgm:pt modelId="{53340C10-3AFD-41BD-92A7-9B14D10EE610}">
      <dgm:prSet/>
      <dgm:spPr>
        <a:gradFill flip="none" rotWithShape="1">
          <a:gsLst>
            <a:gs pos="0">
              <a:srgbClr val="FF9900"/>
            </a:gs>
            <a:gs pos="100000">
              <a:srgbClr val="FF9900"/>
            </a:gs>
          </a:gsLst>
          <a:lin ang="16200000" scaled="1"/>
          <a:tileRect/>
        </a:gradFill>
      </dgm:spPr>
      <dgm:t>
        <a:bodyPr/>
        <a:lstStyle/>
        <a:p>
          <a:pPr rtl="0"/>
          <a:r>
            <a:rPr lang="de-DE" dirty="0">
              <a:solidFill>
                <a:srgbClr val="002F56"/>
              </a:solidFill>
              <a:latin typeface="Arial" panose="020B0604020202020204" pitchFamily="34" charset="0"/>
              <a:cs typeface="Arial" panose="020B0604020202020204" pitchFamily="34" charset="0"/>
            </a:rPr>
            <a:t>Vertrauensverlust</a:t>
          </a:r>
        </a:p>
      </dgm:t>
    </dgm:pt>
    <dgm:pt modelId="{3D19C0D3-BB22-4EE0-A4C8-37CB30EA5B34}" type="parTrans" cxnId="{0DC287EA-FE9B-4D06-AE59-069D973B7898}">
      <dgm:prSet/>
      <dgm:spPr/>
      <dgm:t>
        <a:bodyPr/>
        <a:lstStyle/>
        <a:p>
          <a:endParaRPr lang="de-DE"/>
        </a:p>
      </dgm:t>
    </dgm:pt>
    <dgm:pt modelId="{37D4D492-B09E-4941-9EF1-584E6D883D1C}" type="sibTrans" cxnId="{0DC287EA-FE9B-4D06-AE59-069D973B7898}">
      <dgm:prSet/>
      <dgm:spPr/>
      <dgm:t>
        <a:bodyPr/>
        <a:lstStyle/>
        <a:p>
          <a:endParaRPr lang="de-DE"/>
        </a:p>
      </dgm:t>
    </dgm:pt>
    <dgm:pt modelId="{D84E2E03-6083-46E0-AA6B-F0536D326C2E}">
      <dgm:prSet/>
      <dgm:spPr>
        <a:gradFill flip="none" rotWithShape="1">
          <a:gsLst>
            <a:gs pos="0">
              <a:srgbClr val="FF9900"/>
            </a:gs>
            <a:gs pos="100000">
              <a:srgbClr val="FF9900"/>
            </a:gs>
          </a:gsLst>
          <a:lin ang="16200000" scaled="1"/>
          <a:tileRect/>
        </a:gradFill>
      </dgm:spPr>
      <dgm:t>
        <a:bodyPr/>
        <a:lstStyle/>
        <a:p>
          <a:pPr rtl="0"/>
          <a:r>
            <a:rPr lang="de-DE" dirty="0">
              <a:solidFill>
                <a:srgbClr val="002F56"/>
              </a:solidFill>
              <a:latin typeface="Arial" panose="020B0604020202020204" pitchFamily="34" charset="0"/>
              <a:cs typeface="Arial" panose="020B0604020202020204" pitchFamily="34" charset="0"/>
            </a:rPr>
            <a:t>Scham- und Schuldgefühle</a:t>
          </a:r>
        </a:p>
      </dgm:t>
    </dgm:pt>
    <dgm:pt modelId="{248E0896-9436-4AB7-B34D-8B481D4C78BA}" type="parTrans" cxnId="{D10E1037-52EB-4C66-A246-41454D94C8B7}">
      <dgm:prSet/>
      <dgm:spPr/>
      <dgm:t>
        <a:bodyPr/>
        <a:lstStyle/>
        <a:p>
          <a:endParaRPr lang="de-DE"/>
        </a:p>
      </dgm:t>
    </dgm:pt>
    <dgm:pt modelId="{7BAA160C-8613-424D-A8C4-4C8807C2A8E8}" type="sibTrans" cxnId="{D10E1037-52EB-4C66-A246-41454D94C8B7}">
      <dgm:prSet/>
      <dgm:spPr/>
      <dgm:t>
        <a:bodyPr/>
        <a:lstStyle/>
        <a:p>
          <a:endParaRPr lang="de-DE"/>
        </a:p>
      </dgm:t>
    </dgm:pt>
    <dgm:pt modelId="{B95671EE-4870-4E9C-8003-DF3273E66511}">
      <dgm:prSet/>
      <dgm:spPr>
        <a:gradFill flip="none" rotWithShape="1">
          <a:gsLst>
            <a:gs pos="0">
              <a:schemeClr val="accent1">
                <a:lumMod val="67000"/>
              </a:schemeClr>
            </a:gs>
            <a:gs pos="100000">
              <a:srgbClr val="FF9900"/>
            </a:gs>
          </a:gsLst>
          <a:lin ang="16200000" scaled="1"/>
          <a:tileRect/>
        </a:gradFill>
      </dgm:spPr>
      <dgm:t>
        <a:bodyPr/>
        <a:lstStyle/>
        <a:p>
          <a:pPr rtl="0"/>
          <a:r>
            <a:rPr lang="de-DE" dirty="0">
              <a:solidFill>
                <a:srgbClr val="002F56"/>
              </a:solidFill>
              <a:latin typeface="Arial" panose="020B0604020202020204" pitchFamily="34" charset="0"/>
              <a:cs typeface="Arial" panose="020B0604020202020204" pitchFamily="34" charset="0"/>
            </a:rPr>
            <a:t>Ohnmacht und Hilflosigkeit,</a:t>
          </a:r>
          <a:br>
            <a:rPr lang="de-DE" dirty="0">
              <a:solidFill>
                <a:srgbClr val="002F56"/>
              </a:solidFill>
              <a:latin typeface="Arial" panose="020B0604020202020204" pitchFamily="34" charset="0"/>
              <a:cs typeface="Arial" panose="020B0604020202020204" pitchFamily="34" charset="0"/>
            </a:rPr>
          </a:br>
          <a:r>
            <a:rPr lang="de-DE" dirty="0">
              <a:solidFill>
                <a:srgbClr val="002F56"/>
              </a:solidFill>
              <a:latin typeface="Arial" panose="020B0604020202020204" pitchFamily="34" charset="0"/>
              <a:cs typeface="Arial" panose="020B0604020202020204" pitchFamily="34" charset="0"/>
            </a:rPr>
            <a:t>Unsicherheit</a:t>
          </a:r>
        </a:p>
      </dgm:t>
    </dgm:pt>
    <dgm:pt modelId="{F592DAD3-2372-48B4-BEC2-0CCD675FC339}" type="parTrans" cxnId="{A68D514A-A33C-4662-B391-88D5234E767C}">
      <dgm:prSet/>
      <dgm:spPr/>
      <dgm:t>
        <a:bodyPr/>
        <a:lstStyle/>
        <a:p>
          <a:endParaRPr lang="de-DE"/>
        </a:p>
      </dgm:t>
    </dgm:pt>
    <dgm:pt modelId="{643320C9-EA81-4636-8F12-061256093EE7}" type="sibTrans" cxnId="{A68D514A-A33C-4662-B391-88D5234E767C}">
      <dgm:prSet/>
      <dgm:spPr/>
      <dgm:t>
        <a:bodyPr/>
        <a:lstStyle/>
        <a:p>
          <a:endParaRPr lang="de-DE"/>
        </a:p>
      </dgm:t>
    </dgm:pt>
    <dgm:pt modelId="{BF362CC5-D3AC-4AE6-AEFF-34339153A2E1}">
      <dgm:prSet/>
      <dgm:spPr>
        <a:gradFill flip="none" rotWithShape="1">
          <a:gsLst>
            <a:gs pos="0">
              <a:schemeClr val="accent1">
                <a:lumMod val="67000"/>
              </a:schemeClr>
            </a:gs>
            <a:gs pos="100000">
              <a:srgbClr val="FF9900"/>
            </a:gs>
            <a:gs pos="100000">
              <a:schemeClr val="accent1">
                <a:lumMod val="60000"/>
                <a:lumOff val="40000"/>
              </a:schemeClr>
            </a:gs>
          </a:gsLst>
          <a:lin ang="16200000" scaled="1"/>
          <a:tileRect/>
        </a:gradFill>
      </dgm:spPr>
      <dgm:t>
        <a:bodyPr/>
        <a:lstStyle/>
        <a:p>
          <a:pPr rtl="0"/>
          <a:r>
            <a:rPr lang="de-DE" dirty="0">
              <a:solidFill>
                <a:srgbClr val="002F56"/>
              </a:solidFill>
              <a:latin typeface="Arial" panose="020B0604020202020204" pitchFamily="34" charset="0"/>
              <a:cs typeface="Arial" panose="020B0604020202020204" pitchFamily="34" charset="0"/>
            </a:rPr>
            <a:t>Mögliche Traumatisierung</a:t>
          </a:r>
        </a:p>
      </dgm:t>
    </dgm:pt>
    <dgm:pt modelId="{0BF36F8E-AC68-4AC3-B460-548489776C8A}" type="parTrans" cxnId="{CF597BEB-4DE3-4F87-B06A-7639DCE15FA4}">
      <dgm:prSet/>
      <dgm:spPr/>
      <dgm:t>
        <a:bodyPr/>
        <a:lstStyle/>
        <a:p>
          <a:endParaRPr lang="de-DE"/>
        </a:p>
      </dgm:t>
    </dgm:pt>
    <dgm:pt modelId="{C0811445-EACA-4929-AABF-18E841A1545B}" type="sibTrans" cxnId="{CF597BEB-4DE3-4F87-B06A-7639DCE15FA4}">
      <dgm:prSet/>
      <dgm:spPr/>
      <dgm:t>
        <a:bodyPr/>
        <a:lstStyle/>
        <a:p>
          <a:endParaRPr lang="de-DE"/>
        </a:p>
      </dgm:t>
    </dgm:pt>
    <dgm:pt modelId="{F1C8CF32-3E53-45BF-97F5-BD9F274679DD}" type="pres">
      <dgm:prSet presAssocID="{097958C4-4CE4-457A-9F66-06596CEF2455}" presName="diagram" presStyleCnt="0">
        <dgm:presLayoutVars>
          <dgm:dir/>
          <dgm:resizeHandles val="exact"/>
        </dgm:presLayoutVars>
      </dgm:prSet>
      <dgm:spPr/>
    </dgm:pt>
    <dgm:pt modelId="{6911D0A6-9019-4D94-81D0-FD3BE8A6EFC3}" type="pres">
      <dgm:prSet presAssocID="{53340C10-3AFD-41BD-92A7-9B14D10EE610}" presName="node" presStyleLbl="node1" presStyleIdx="0" presStyleCnt="4">
        <dgm:presLayoutVars>
          <dgm:bulletEnabled val="1"/>
        </dgm:presLayoutVars>
      </dgm:prSet>
      <dgm:spPr>
        <a:prstGeom prst="roundRect">
          <a:avLst/>
        </a:prstGeom>
      </dgm:spPr>
    </dgm:pt>
    <dgm:pt modelId="{CFAA7881-0254-403F-86DF-64AD9E59F963}" type="pres">
      <dgm:prSet presAssocID="{37D4D492-B09E-4941-9EF1-584E6D883D1C}" presName="sibTrans" presStyleCnt="0"/>
      <dgm:spPr/>
    </dgm:pt>
    <dgm:pt modelId="{EAA0756A-936A-4617-A1FD-4765CCF3CA77}" type="pres">
      <dgm:prSet presAssocID="{D84E2E03-6083-46E0-AA6B-F0536D326C2E}" presName="node" presStyleLbl="node1" presStyleIdx="1" presStyleCnt="4">
        <dgm:presLayoutVars>
          <dgm:bulletEnabled val="1"/>
        </dgm:presLayoutVars>
      </dgm:prSet>
      <dgm:spPr>
        <a:prstGeom prst="roundRect">
          <a:avLst/>
        </a:prstGeom>
      </dgm:spPr>
    </dgm:pt>
    <dgm:pt modelId="{F5976387-E4DD-4353-98BB-E653050652EB}" type="pres">
      <dgm:prSet presAssocID="{7BAA160C-8613-424D-A8C4-4C8807C2A8E8}" presName="sibTrans" presStyleCnt="0"/>
      <dgm:spPr/>
    </dgm:pt>
    <dgm:pt modelId="{27C8865E-04AB-420D-8EC4-621052C1B348}" type="pres">
      <dgm:prSet presAssocID="{B95671EE-4870-4E9C-8003-DF3273E66511}" presName="node" presStyleLbl="node1" presStyleIdx="2" presStyleCnt="4" custLinFactNeighborX="818" custLinFactNeighborY="454">
        <dgm:presLayoutVars>
          <dgm:bulletEnabled val="1"/>
        </dgm:presLayoutVars>
      </dgm:prSet>
      <dgm:spPr>
        <a:prstGeom prst="roundRect">
          <a:avLst/>
        </a:prstGeom>
      </dgm:spPr>
    </dgm:pt>
    <dgm:pt modelId="{53AE913F-202A-4203-B554-0268EDEBC02C}" type="pres">
      <dgm:prSet presAssocID="{643320C9-EA81-4636-8F12-061256093EE7}" presName="sibTrans" presStyleCnt="0"/>
      <dgm:spPr/>
    </dgm:pt>
    <dgm:pt modelId="{36130F7C-823D-4C60-9365-51A4BFC636C0}" type="pres">
      <dgm:prSet presAssocID="{BF362CC5-D3AC-4AE6-AEFF-34339153A2E1}" presName="node" presStyleLbl="node1" presStyleIdx="3" presStyleCnt="4">
        <dgm:presLayoutVars>
          <dgm:bulletEnabled val="1"/>
        </dgm:presLayoutVars>
      </dgm:prSet>
      <dgm:spPr>
        <a:prstGeom prst="roundRect">
          <a:avLst/>
        </a:prstGeom>
      </dgm:spPr>
    </dgm:pt>
  </dgm:ptLst>
  <dgm:cxnLst>
    <dgm:cxn modelId="{D10E1037-52EB-4C66-A246-41454D94C8B7}" srcId="{097958C4-4CE4-457A-9F66-06596CEF2455}" destId="{D84E2E03-6083-46E0-AA6B-F0536D326C2E}" srcOrd="1" destOrd="0" parTransId="{248E0896-9436-4AB7-B34D-8B481D4C78BA}" sibTransId="{7BAA160C-8613-424D-A8C4-4C8807C2A8E8}"/>
    <dgm:cxn modelId="{A68D514A-A33C-4662-B391-88D5234E767C}" srcId="{097958C4-4CE4-457A-9F66-06596CEF2455}" destId="{B95671EE-4870-4E9C-8003-DF3273E66511}" srcOrd="2" destOrd="0" parTransId="{F592DAD3-2372-48B4-BEC2-0CCD675FC339}" sibTransId="{643320C9-EA81-4636-8F12-061256093EE7}"/>
    <dgm:cxn modelId="{3FA6E8A2-19B9-4DAB-9DFD-881C20A92BBF}" type="presOf" srcId="{B95671EE-4870-4E9C-8003-DF3273E66511}" destId="{27C8865E-04AB-420D-8EC4-621052C1B348}" srcOrd="0" destOrd="0" presId="urn:microsoft.com/office/officeart/2005/8/layout/default#2"/>
    <dgm:cxn modelId="{AF3E4BBB-9ED9-4A57-A724-A8A896731D5C}" type="presOf" srcId="{D84E2E03-6083-46E0-AA6B-F0536D326C2E}" destId="{EAA0756A-936A-4617-A1FD-4765CCF3CA77}" srcOrd="0" destOrd="0" presId="urn:microsoft.com/office/officeart/2005/8/layout/default#2"/>
    <dgm:cxn modelId="{FAA82BD1-84AF-44DB-9E01-4A9086C39C34}" type="presOf" srcId="{BF362CC5-D3AC-4AE6-AEFF-34339153A2E1}" destId="{36130F7C-823D-4C60-9365-51A4BFC636C0}" srcOrd="0" destOrd="0" presId="urn:microsoft.com/office/officeart/2005/8/layout/default#2"/>
    <dgm:cxn modelId="{95903DE4-9A31-489B-95DD-8B7DEC90B0A3}" type="presOf" srcId="{097958C4-4CE4-457A-9F66-06596CEF2455}" destId="{F1C8CF32-3E53-45BF-97F5-BD9F274679DD}" srcOrd="0" destOrd="0" presId="urn:microsoft.com/office/officeart/2005/8/layout/default#2"/>
    <dgm:cxn modelId="{0DC287EA-FE9B-4D06-AE59-069D973B7898}" srcId="{097958C4-4CE4-457A-9F66-06596CEF2455}" destId="{53340C10-3AFD-41BD-92A7-9B14D10EE610}" srcOrd="0" destOrd="0" parTransId="{3D19C0D3-BB22-4EE0-A4C8-37CB30EA5B34}" sibTransId="{37D4D492-B09E-4941-9EF1-584E6D883D1C}"/>
    <dgm:cxn modelId="{CF597BEB-4DE3-4F87-B06A-7639DCE15FA4}" srcId="{097958C4-4CE4-457A-9F66-06596CEF2455}" destId="{BF362CC5-D3AC-4AE6-AEFF-34339153A2E1}" srcOrd="3" destOrd="0" parTransId="{0BF36F8E-AC68-4AC3-B460-548489776C8A}" sibTransId="{C0811445-EACA-4929-AABF-18E841A1545B}"/>
    <dgm:cxn modelId="{D06C74F5-286A-43CC-9FB5-17E4C536A201}" type="presOf" srcId="{53340C10-3AFD-41BD-92A7-9B14D10EE610}" destId="{6911D0A6-9019-4D94-81D0-FD3BE8A6EFC3}" srcOrd="0" destOrd="0" presId="urn:microsoft.com/office/officeart/2005/8/layout/default#2"/>
    <dgm:cxn modelId="{067C9C1C-576D-4731-83BF-B207A1EB1C37}" type="presParOf" srcId="{F1C8CF32-3E53-45BF-97F5-BD9F274679DD}" destId="{6911D0A6-9019-4D94-81D0-FD3BE8A6EFC3}" srcOrd="0" destOrd="0" presId="urn:microsoft.com/office/officeart/2005/8/layout/default#2"/>
    <dgm:cxn modelId="{91E75B1E-C50A-4848-94C2-108D4500BCAB}" type="presParOf" srcId="{F1C8CF32-3E53-45BF-97F5-BD9F274679DD}" destId="{CFAA7881-0254-403F-86DF-64AD9E59F963}" srcOrd="1" destOrd="0" presId="urn:microsoft.com/office/officeart/2005/8/layout/default#2"/>
    <dgm:cxn modelId="{5533531E-A372-4281-977B-8C732851B80D}" type="presParOf" srcId="{F1C8CF32-3E53-45BF-97F5-BD9F274679DD}" destId="{EAA0756A-936A-4617-A1FD-4765CCF3CA77}" srcOrd="2" destOrd="0" presId="urn:microsoft.com/office/officeart/2005/8/layout/default#2"/>
    <dgm:cxn modelId="{D6F991A0-8B46-4553-8BAB-C5A350779463}" type="presParOf" srcId="{F1C8CF32-3E53-45BF-97F5-BD9F274679DD}" destId="{F5976387-E4DD-4353-98BB-E653050652EB}" srcOrd="3" destOrd="0" presId="urn:microsoft.com/office/officeart/2005/8/layout/default#2"/>
    <dgm:cxn modelId="{7DE5FF4C-2E07-425D-B24D-AD5A35ECDB76}" type="presParOf" srcId="{F1C8CF32-3E53-45BF-97F5-BD9F274679DD}" destId="{27C8865E-04AB-420D-8EC4-621052C1B348}" srcOrd="4" destOrd="0" presId="urn:microsoft.com/office/officeart/2005/8/layout/default#2"/>
    <dgm:cxn modelId="{55B21FDE-EC1E-4C14-B163-6AF32B2DF9A8}" type="presParOf" srcId="{F1C8CF32-3E53-45BF-97F5-BD9F274679DD}" destId="{53AE913F-202A-4203-B554-0268EDEBC02C}" srcOrd="5" destOrd="0" presId="urn:microsoft.com/office/officeart/2005/8/layout/default#2"/>
    <dgm:cxn modelId="{FCB88ACC-F05F-4896-85D2-3EEDBB591AD8}" type="presParOf" srcId="{F1C8CF32-3E53-45BF-97F5-BD9F274679DD}" destId="{36130F7C-823D-4C60-9365-51A4BFC636C0}" srcOrd="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88E3256-95E1-484F-AA1D-F341AC08BCE5}" type="doc">
      <dgm:prSet loTypeId="urn:microsoft.com/office/officeart/2005/8/layout/hProcess9" loCatId="process" qsTypeId="urn:microsoft.com/office/officeart/2005/8/quickstyle/simple5" qsCatId="simple" csTypeId="urn:microsoft.com/office/officeart/2005/8/colors/accent0_1" csCatId="mainScheme" phldr="1"/>
      <dgm:spPr/>
      <dgm:t>
        <a:bodyPr/>
        <a:lstStyle/>
        <a:p>
          <a:endParaRPr lang="de-DE"/>
        </a:p>
      </dgm:t>
    </dgm:pt>
    <dgm:pt modelId="{945CFF80-28AB-4F73-B5A1-4B0508D66167}">
      <dgm:prSet phldrT="[Text]" custT="1"/>
      <dgm:spPr/>
      <dgm:t>
        <a:bodyPr/>
        <a:lstStyle/>
        <a:p>
          <a:r>
            <a:rPr lang="de-DE" sz="1600" b="1" dirty="0">
              <a:solidFill>
                <a:srgbClr val="011C64"/>
              </a:solidFill>
              <a:latin typeface="Myriad Pro" panose="020B0503030403020204" pitchFamily="34" charset="0"/>
            </a:rPr>
            <a:t>Aufmerksam sein</a:t>
          </a:r>
        </a:p>
      </dgm:t>
    </dgm:pt>
    <dgm:pt modelId="{B0FB2824-4147-455E-9D3B-1C14B03652E5}" type="parTrans" cxnId="{A37C2622-577C-4217-A354-0E4A8C80848B}">
      <dgm:prSet/>
      <dgm:spPr/>
      <dgm:t>
        <a:bodyPr/>
        <a:lstStyle/>
        <a:p>
          <a:endParaRPr lang="de-DE"/>
        </a:p>
      </dgm:t>
    </dgm:pt>
    <dgm:pt modelId="{9E5F1ABD-BCC1-44FD-B192-2A42079D8AC3}" type="sibTrans" cxnId="{A37C2622-577C-4217-A354-0E4A8C80848B}">
      <dgm:prSet/>
      <dgm:spPr/>
      <dgm:t>
        <a:bodyPr/>
        <a:lstStyle/>
        <a:p>
          <a:endParaRPr lang="de-DE"/>
        </a:p>
      </dgm:t>
    </dgm:pt>
    <dgm:pt modelId="{BBC2D628-B5F3-4229-B580-425D8E59CB75}">
      <dgm:prSet phldrT="[Text]" custT="1"/>
      <dgm:spPr/>
      <dgm:t>
        <a:bodyPr/>
        <a:lstStyle/>
        <a:p>
          <a:r>
            <a:rPr lang="de-DE" sz="1600" dirty="0">
              <a:solidFill>
                <a:srgbClr val="011C64"/>
              </a:solidFill>
              <a:latin typeface="Myriad Pro" panose="020B0503030403020204" pitchFamily="34" charset="0"/>
            </a:rPr>
            <a:t>Das Ereignis bemerken</a:t>
          </a:r>
        </a:p>
      </dgm:t>
    </dgm:pt>
    <dgm:pt modelId="{E655D19D-B832-4493-A177-A87264B0239C}" type="parTrans" cxnId="{445A341F-9C51-49EA-BE10-9CB922BD1829}">
      <dgm:prSet/>
      <dgm:spPr/>
      <dgm:t>
        <a:bodyPr/>
        <a:lstStyle/>
        <a:p>
          <a:endParaRPr lang="de-DE"/>
        </a:p>
      </dgm:t>
    </dgm:pt>
    <dgm:pt modelId="{B65CC3C2-CE67-43FF-8A21-10A91E9F1537}" type="sibTrans" cxnId="{445A341F-9C51-49EA-BE10-9CB922BD1829}">
      <dgm:prSet/>
      <dgm:spPr/>
      <dgm:t>
        <a:bodyPr/>
        <a:lstStyle/>
        <a:p>
          <a:endParaRPr lang="de-DE"/>
        </a:p>
      </dgm:t>
    </dgm:pt>
    <dgm:pt modelId="{BB8BB260-78AC-406A-919E-0C634906C3C8}">
      <dgm:prSet phldrT="[Text]" custT="1"/>
      <dgm:spPr/>
      <dgm:t>
        <a:bodyPr/>
        <a:lstStyle/>
        <a:p>
          <a:r>
            <a:rPr lang="de-DE" sz="1600" b="1" dirty="0">
              <a:solidFill>
                <a:srgbClr val="011C64"/>
              </a:solidFill>
              <a:latin typeface="Myriad Pro" panose="020B0503030403020204" pitchFamily="34" charset="0"/>
            </a:rPr>
            <a:t>Entscheiden</a:t>
          </a:r>
        </a:p>
      </dgm:t>
    </dgm:pt>
    <dgm:pt modelId="{51C39716-2DA6-4B37-BA44-9325C3391FB2}" type="parTrans" cxnId="{3FFECE8B-A928-4B61-833B-64BF2FCE6164}">
      <dgm:prSet/>
      <dgm:spPr/>
      <dgm:t>
        <a:bodyPr/>
        <a:lstStyle/>
        <a:p>
          <a:endParaRPr lang="de-DE"/>
        </a:p>
      </dgm:t>
    </dgm:pt>
    <dgm:pt modelId="{AFF3171E-0295-43DC-AFAF-EE43C9D49223}" type="sibTrans" cxnId="{3FFECE8B-A928-4B61-833B-64BF2FCE6164}">
      <dgm:prSet/>
      <dgm:spPr/>
      <dgm:t>
        <a:bodyPr/>
        <a:lstStyle/>
        <a:p>
          <a:endParaRPr lang="de-DE"/>
        </a:p>
      </dgm:t>
    </dgm:pt>
    <dgm:pt modelId="{594E33BF-5FFA-42E4-A010-72DF9DCE34D5}">
      <dgm:prSet phldrT="[Text]" custT="1"/>
      <dgm:spPr/>
      <dgm:t>
        <a:bodyPr/>
        <a:lstStyle/>
        <a:p>
          <a:r>
            <a:rPr lang="de-DE" sz="1600" dirty="0">
              <a:solidFill>
                <a:srgbClr val="011C64"/>
              </a:solidFill>
              <a:latin typeface="Myriad Pro" panose="020B0503030403020204" pitchFamily="34" charset="0"/>
            </a:rPr>
            <a:t>Handelt es sich um einen Notfall?</a:t>
          </a:r>
        </a:p>
      </dgm:t>
    </dgm:pt>
    <dgm:pt modelId="{7EE7C93B-55E4-48AE-9119-F85E6F42BB21}" type="parTrans" cxnId="{4D9667F2-F90A-4E5C-B224-8960AFDCF473}">
      <dgm:prSet/>
      <dgm:spPr/>
      <dgm:t>
        <a:bodyPr/>
        <a:lstStyle/>
        <a:p>
          <a:endParaRPr lang="de-DE"/>
        </a:p>
      </dgm:t>
    </dgm:pt>
    <dgm:pt modelId="{4630EBE7-8B85-4463-B798-3E5C1C9EED0D}" type="sibTrans" cxnId="{4D9667F2-F90A-4E5C-B224-8960AFDCF473}">
      <dgm:prSet/>
      <dgm:spPr/>
      <dgm:t>
        <a:bodyPr/>
        <a:lstStyle/>
        <a:p>
          <a:endParaRPr lang="de-DE"/>
        </a:p>
      </dgm:t>
    </dgm:pt>
    <dgm:pt modelId="{795806FC-9A71-4CD2-8E2C-D921235683C2}">
      <dgm:prSet phldrT="[Text]" custT="1"/>
      <dgm:spPr/>
      <dgm:t>
        <a:bodyPr/>
        <a:lstStyle/>
        <a:p>
          <a:r>
            <a:rPr lang="de-DE" sz="1400" b="1" dirty="0">
              <a:solidFill>
                <a:srgbClr val="011C64"/>
              </a:solidFill>
              <a:latin typeface="Myriad Pro" panose="020B0503030403020204" pitchFamily="34" charset="0"/>
            </a:rPr>
            <a:t>Eigene Verantwortung</a:t>
          </a:r>
        </a:p>
      </dgm:t>
    </dgm:pt>
    <dgm:pt modelId="{7372F11C-AE0A-495E-A7DF-37A42E29B697}" type="parTrans" cxnId="{AC2A111F-78BC-4BD0-9885-FEEEAFE5AAC4}">
      <dgm:prSet/>
      <dgm:spPr/>
      <dgm:t>
        <a:bodyPr/>
        <a:lstStyle/>
        <a:p>
          <a:endParaRPr lang="de-DE"/>
        </a:p>
      </dgm:t>
    </dgm:pt>
    <dgm:pt modelId="{5B93E4AA-41E9-492A-A8F8-8B8563C63262}" type="sibTrans" cxnId="{AC2A111F-78BC-4BD0-9885-FEEEAFE5AAC4}">
      <dgm:prSet/>
      <dgm:spPr/>
      <dgm:t>
        <a:bodyPr/>
        <a:lstStyle/>
        <a:p>
          <a:endParaRPr lang="de-DE"/>
        </a:p>
      </dgm:t>
    </dgm:pt>
    <dgm:pt modelId="{08D00F94-8065-43E8-BB85-B3CBC6DE45A9}">
      <dgm:prSet phldrT="[Text]" custT="1"/>
      <dgm:spPr/>
      <dgm:t>
        <a:bodyPr/>
        <a:lstStyle/>
        <a:p>
          <a:r>
            <a:rPr lang="de-DE" sz="1400" dirty="0">
              <a:solidFill>
                <a:srgbClr val="011C64"/>
              </a:solidFill>
              <a:latin typeface="Myriad Pro" panose="020B0503030403020204" pitchFamily="34" charset="0"/>
            </a:rPr>
            <a:t>Habe ich die nötigen Fähigkeiten? Was kann ich überhaupt tun, um zu helfen?</a:t>
          </a:r>
        </a:p>
      </dgm:t>
    </dgm:pt>
    <dgm:pt modelId="{B827AC87-A8F1-43A5-952B-75C8F9BB051E}" type="parTrans" cxnId="{C01F16CF-D90D-4D48-93F6-85AB7B2F89DD}">
      <dgm:prSet/>
      <dgm:spPr/>
      <dgm:t>
        <a:bodyPr/>
        <a:lstStyle/>
        <a:p>
          <a:endParaRPr lang="de-DE"/>
        </a:p>
      </dgm:t>
    </dgm:pt>
    <dgm:pt modelId="{62BC4AE4-B0AE-4D75-9AC7-2F2845E0132C}" type="sibTrans" cxnId="{C01F16CF-D90D-4D48-93F6-85AB7B2F89DD}">
      <dgm:prSet/>
      <dgm:spPr/>
      <dgm:t>
        <a:bodyPr/>
        <a:lstStyle/>
        <a:p>
          <a:endParaRPr lang="de-DE"/>
        </a:p>
      </dgm:t>
    </dgm:pt>
    <dgm:pt modelId="{D2C16B76-1716-4877-AD5A-13656840F262}">
      <dgm:prSet phldrT="[Text]" custT="1"/>
      <dgm:spPr/>
      <dgm:t>
        <a:bodyPr/>
        <a:lstStyle/>
        <a:p>
          <a:r>
            <a:rPr lang="de-DE" sz="1800" b="1" dirty="0">
              <a:solidFill>
                <a:srgbClr val="011C64"/>
              </a:solidFill>
              <a:latin typeface="Myriad Pro" panose="020B0503030403020204" pitchFamily="34" charset="0"/>
            </a:rPr>
            <a:t>Art des Eingreifens</a:t>
          </a:r>
        </a:p>
      </dgm:t>
    </dgm:pt>
    <dgm:pt modelId="{6056F471-B74A-4348-8F02-EA7FEE09DF62}" type="parTrans" cxnId="{CAE742CC-AF14-4149-8DC3-4DF20D54D82C}">
      <dgm:prSet/>
      <dgm:spPr/>
      <dgm:t>
        <a:bodyPr/>
        <a:lstStyle/>
        <a:p>
          <a:endParaRPr lang="de-DE"/>
        </a:p>
      </dgm:t>
    </dgm:pt>
    <dgm:pt modelId="{8DDFC005-0870-494A-808B-3412C709CA20}" type="sibTrans" cxnId="{CAE742CC-AF14-4149-8DC3-4DF20D54D82C}">
      <dgm:prSet/>
      <dgm:spPr/>
      <dgm:t>
        <a:bodyPr/>
        <a:lstStyle/>
        <a:p>
          <a:endParaRPr lang="de-DE"/>
        </a:p>
      </dgm:t>
    </dgm:pt>
    <dgm:pt modelId="{2865D258-398F-4137-A190-C44868B21896}">
      <dgm:prSet phldrT="[Text]" custT="1"/>
      <dgm:spPr/>
      <dgm:t>
        <a:bodyPr/>
        <a:lstStyle/>
        <a:p>
          <a:r>
            <a:rPr lang="de-DE" sz="1400" dirty="0">
              <a:solidFill>
                <a:srgbClr val="011C64"/>
              </a:solidFill>
              <a:latin typeface="Myriad Pro" panose="020B0503030403020204" pitchFamily="34" charset="0"/>
            </a:rPr>
            <a:t>Soll ich selbst handeln oder Verantwortliche einschalten?</a:t>
          </a:r>
        </a:p>
      </dgm:t>
    </dgm:pt>
    <dgm:pt modelId="{A5261E48-779B-4826-B6CF-3B143B40E9EC}" type="parTrans" cxnId="{2C04198C-9782-4885-A6AA-88F5241C1152}">
      <dgm:prSet/>
      <dgm:spPr/>
      <dgm:t>
        <a:bodyPr/>
        <a:lstStyle/>
        <a:p>
          <a:endParaRPr lang="de-DE"/>
        </a:p>
      </dgm:t>
    </dgm:pt>
    <dgm:pt modelId="{041C3C6C-9270-411C-BDB3-9CDDB6C8C912}" type="sibTrans" cxnId="{2C04198C-9782-4885-A6AA-88F5241C1152}">
      <dgm:prSet/>
      <dgm:spPr/>
      <dgm:t>
        <a:bodyPr/>
        <a:lstStyle/>
        <a:p>
          <a:endParaRPr lang="de-DE"/>
        </a:p>
      </dgm:t>
    </dgm:pt>
    <dgm:pt modelId="{7BCD8D25-E9B4-4777-8518-26215D8DA099}">
      <dgm:prSet phldrT="[Text]" custT="1"/>
      <dgm:spPr/>
      <dgm:t>
        <a:bodyPr/>
        <a:lstStyle/>
        <a:p>
          <a:r>
            <a:rPr lang="de-DE" sz="1800" b="1" dirty="0">
              <a:solidFill>
                <a:srgbClr val="011C64"/>
              </a:solidFill>
              <a:latin typeface="Myriad Pro" panose="020B0503030403020204" pitchFamily="34" charset="0"/>
            </a:rPr>
            <a:t>Umsetzung</a:t>
          </a:r>
        </a:p>
      </dgm:t>
    </dgm:pt>
    <dgm:pt modelId="{C74675E1-B91A-45F3-8BC4-FC351157E4ED}" type="parTrans" cxnId="{65B95AEF-41DB-462B-8EEE-EFF913A476E0}">
      <dgm:prSet/>
      <dgm:spPr/>
      <dgm:t>
        <a:bodyPr/>
        <a:lstStyle/>
        <a:p>
          <a:endParaRPr lang="de-DE"/>
        </a:p>
      </dgm:t>
    </dgm:pt>
    <dgm:pt modelId="{573EB3B3-4FFE-4B82-AFEE-19244E60B863}" type="sibTrans" cxnId="{65B95AEF-41DB-462B-8EEE-EFF913A476E0}">
      <dgm:prSet/>
      <dgm:spPr/>
      <dgm:t>
        <a:bodyPr/>
        <a:lstStyle/>
        <a:p>
          <a:endParaRPr lang="de-DE"/>
        </a:p>
      </dgm:t>
    </dgm:pt>
    <dgm:pt modelId="{4180C4CA-9AEC-456B-AAF1-EA27DC0DC6A0}">
      <dgm:prSet phldrT="[Text]" custT="1"/>
      <dgm:spPr/>
      <dgm:t>
        <a:bodyPr/>
        <a:lstStyle/>
        <a:p>
          <a:r>
            <a:rPr lang="de-DE" sz="1600" dirty="0">
              <a:solidFill>
                <a:srgbClr val="011C64"/>
              </a:solidFill>
              <a:latin typeface="Myriad Pro" panose="020B0503030403020204" pitchFamily="34" charset="0"/>
            </a:rPr>
            <a:t>Alles geklärt?: Erst dann handeln wir!</a:t>
          </a:r>
        </a:p>
      </dgm:t>
    </dgm:pt>
    <dgm:pt modelId="{4F0D54D1-B7C1-486C-9A41-AAA7D01DB01D}" type="parTrans" cxnId="{7C223274-FA5A-4D25-A9EB-0E5EA3CA2E36}">
      <dgm:prSet/>
      <dgm:spPr/>
      <dgm:t>
        <a:bodyPr/>
        <a:lstStyle/>
        <a:p>
          <a:endParaRPr lang="de-DE"/>
        </a:p>
      </dgm:t>
    </dgm:pt>
    <dgm:pt modelId="{3E042CD0-9C4C-4BE8-B25C-A5264BA2A11D}" type="sibTrans" cxnId="{7C223274-FA5A-4D25-A9EB-0E5EA3CA2E36}">
      <dgm:prSet/>
      <dgm:spPr/>
      <dgm:t>
        <a:bodyPr/>
        <a:lstStyle/>
        <a:p>
          <a:endParaRPr lang="de-DE"/>
        </a:p>
      </dgm:t>
    </dgm:pt>
    <dgm:pt modelId="{812566E1-FA55-4460-B4EB-5D84EDFB01CD}" type="pres">
      <dgm:prSet presAssocID="{188E3256-95E1-484F-AA1D-F341AC08BCE5}" presName="CompostProcess" presStyleCnt="0">
        <dgm:presLayoutVars>
          <dgm:dir/>
          <dgm:resizeHandles val="exact"/>
        </dgm:presLayoutVars>
      </dgm:prSet>
      <dgm:spPr/>
    </dgm:pt>
    <dgm:pt modelId="{396BE48E-F63F-4AA5-BDCD-616AD9E62087}" type="pres">
      <dgm:prSet presAssocID="{188E3256-95E1-484F-AA1D-F341AC08BCE5}" presName="arrow" presStyleLbl="bgShp" presStyleIdx="0" presStyleCnt="1" custScaleX="117647" custScaleY="78913"/>
      <dgm:spPr>
        <a:solidFill>
          <a:srgbClr val="FF9900"/>
        </a:solidFill>
      </dgm:spPr>
    </dgm:pt>
    <dgm:pt modelId="{F441E21D-21BD-489C-902C-13DC44BB7FFF}" type="pres">
      <dgm:prSet presAssocID="{188E3256-95E1-484F-AA1D-F341AC08BCE5}" presName="linearProcess" presStyleCnt="0"/>
      <dgm:spPr/>
    </dgm:pt>
    <dgm:pt modelId="{72908BBD-0528-4C12-B208-C6D463C05830}" type="pres">
      <dgm:prSet presAssocID="{945CFF80-28AB-4F73-B5A1-4B0508D66167}" presName="textNode" presStyleLbl="node1" presStyleIdx="0" presStyleCnt="5" custLinFactNeighborX="-11124" custLinFactNeighborY="992">
        <dgm:presLayoutVars>
          <dgm:bulletEnabled val="1"/>
        </dgm:presLayoutVars>
      </dgm:prSet>
      <dgm:spPr/>
    </dgm:pt>
    <dgm:pt modelId="{336970A3-FFF6-4988-8529-7F59CBD566EB}" type="pres">
      <dgm:prSet presAssocID="{9E5F1ABD-BCC1-44FD-B192-2A42079D8AC3}" presName="sibTrans" presStyleCnt="0"/>
      <dgm:spPr/>
    </dgm:pt>
    <dgm:pt modelId="{069790A6-1CCC-485A-91E4-5E1D4CC40BE5}" type="pres">
      <dgm:prSet presAssocID="{BB8BB260-78AC-406A-919E-0C634906C3C8}" presName="textNode" presStyleLbl="node1" presStyleIdx="1" presStyleCnt="5" custLinFactNeighborX="-71613" custLinFactNeighborY="992">
        <dgm:presLayoutVars>
          <dgm:bulletEnabled val="1"/>
        </dgm:presLayoutVars>
      </dgm:prSet>
      <dgm:spPr/>
    </dgm:pt>
    <dgm:pt modelId="{1A1B327A-3358-45A6-AE41-8B0F9DBB4BBF}" type="pres">
      <dgm:prSet presAssocID="{AFF3171E-0295-43DC-AFAF-EE43C9D49223}" presName="sibTrans" presStyleCnt="0"/>
      <dgm:spPr/>
    </dgm:pt>
    <dgm:pt modelId="{F85981C7-9168-4DA7-A7A6-909FAEF5FF1B}" type="pres">
      <dgm:prSet presAssocID="{795806FC-9A71-4CD2-8E2C-D921235683C2}" presName="textNode" presStyleLbl="node1" presStyleIdx="2" presStyleCnt="5" custLinFactX="-4868" custLinFactNeighborX="-100000" custLinFactNeighborY="992">
        <dgm:presLayoutVars>
          <dgm:bulletEnabled val="1"/>
        </dgm:presLayoutVars>
      </dgm:prSet>
      <dgm:spPr/>
    </dgm:pt>
    <dgm:pt modelId="{5620DBC1-0622-44AF-8AD7-1537109BF1E0}" type="pres">
      <dgm:prSet presAssocID="{5B93E4AA-41E9-492A-A8F8-8B8563C63262}" presName="sibTrans" presStyleCnt="0"/>
      <dgm:spPr/>
    </dgm:pt>
    <dgm:pt modelId="{1B899D82-3D9C-4CA6-A0B2-45D82DBBFE52}" type="pres">
      <dgm:prSet presAssocID="{D2C16B76-1716-4877-AD5A-13656840F262}" presName="textNode" presStyleLbl="node1" presStyleIdx="3" presStyleCnt="5" custLinFactX="-14280" custLinFactNeighborX="-100000" custLinFactNeighborY="992">
        <dgm:presLayoutVars>
          <dgm:bulletEnabled val="1"/>
        </dgm:presLayoutVars>
      </dgm:prSet>
      <dgm:spPr/>
    </dgm:pt>
    <dgm:pt modelId="{BA838C08-A66F-4F00-80CD-FED67D270331}" type="pres">
      <dgm:prSet presAssocID="{8DDFC005-0870-494A-808B-3412C709CA20}" presName="sibTrans" presStyleCnt="0"/>
      <dgm:spPr/>
    </dgm:pt>
    <dgm:pt modelId="{487E208C-1EA6-43C8-B6E1-0401B8B0A20B}" type="pres">
      <dgm:prSet presAssocID="{7BCD8D25-E9B4-4777-8518-26215D8DA099}" presName="textNode" presStyleLbl="node1" presStyleIdx="4" presStyleCnt="5" custLinFactX="-21391" custLinFactNeighborX="-100000" custLinFactNeighborY="992">
        <dgm:presLayoutVars>
          <dgm:bulletEnabled val="1"/>
        </dgm:presLayoutVars>
      </dgm:prSet>
      <dgm:spPr/>
    </dgm:pt>
  </dgm:ptLst>
  <dgm:cxnLst>
    <dgm:cxn modelId="{DA309116-0F46-41D9-9711-66F963359CF0}" type="presOf" srcId="{594E33BF-5FFA-42E4-A010-72DF9DCE34D5}" destId="{069790A6-1CCC-485A-91E4-5E1D4CC40BE5}" srcOrd="0" destOrd="1" presId="urn:microsoft.com/office/officeart/2005/8/layout/hProcess9"/>
    <dgm:cxn modelId="{AC2A111F-78BC-4BD0-9885-FEEEAFE5AAC4}" srcId="{188E3256-95E1-484F-AA1D-F341AC08BCE5}" destId="{795806FC-9A71-4CD2-8E2C-D921235683C2}" srcOrd="2" destOrd="0" parTransId="{7372F11C-AE0A-495E-A7DF-37A42E29B697}" sibTransId="{5B93E4AA-41E9-492A-A8F8-8B8563C63262}"/>
    <dgm:cxn modelId="{445A341F-9C51-49EA-BE10-9CB922BD1829}" srcId="{945CFF80-28AB-4F73-B5A1-4B0508D66167}" destId="{BBC2D628-B5F3-4229-B580-425D8E59CB75}" srcOrd="0" destOrd="0" parTransId="{E655D19D-B832-4493-A177-A87264B0239C}" sibTransId="{B65CC3C2-CE67-43FF-8A21-10A91E9F1537}"/>
    <dgm:cxn modelId="{A37C2622-577C-4217-A354-0E4A8C80848B}" srcId="{188E3256-95E1-484F-AA1D-F341AC08BCE5}" destId="{945CFF80-28AB-4F73-B5A1-4B0508D66167}" srcOrd="0" destOrd="0" parTransId="{B0FB2824-4147-455E-9D3B-1C14B03652E5}" sibTransId="{9E5F1ABD-BCC1-44FD-B192-2A42079D8AC3}"/>
    <dgm:cxn modelId="{95582127-A5F0-4B83-B1ED-982A42CDFD0A}" type="presOf" srcId="{7BCD8D25-E9B4-4777-8518-26215D8DA099}" destId="{487E208C-1EA6-43C8-B6E1-0401B8B0A20B}" srcOrd="0" destOrd="0" presId="urn:microsoft.com/office/officeart/2005/8/layout/hProcess9"/>
    <dgm:cxn modelId="{9D0F533E-103D-455E-98D0-8870A1BD5735}" type="presOf" srcId="{08D00F94-8065-43E8-BB85-B3CBC6DE45A9}" destId="{F85981C7-9168-4DA7-A7A6-909FAEF5FF1B}" srcOrd="0" destOrd="1" presId="urn:microsoft.com/office/officeart/2005/8/layout/hProcess9"/>
    <dgm:cxn modelId="{1D0CCB46-FC8A-40A4-B5C5-320B2D48DA6E}" type="presOf" srcId="{188E3256-95E1-484F-AA1D-F341AC08BCE5}" destId="{812566E1-FA55-4460-B4EB-5D84EDFB01CD}" srcOrd="0" destOrd="0" presId="urn:microsoft.com/office/officeart/2005/8/layout/hProcess9"/>
    <dgm:cxn modelId="{7C223274-FA5A-4D25-A9EB-0E5EA3CA2E36}" srcId="{7BCD8D25-E9B4-4777-8518-26215D8DA099}" destId="{4180C4CA-9AEC-456B-AAF1-EA27DC0DC6A0}" srcOrd="0" destOrd="0" parTransId="{4F0D54D1-B7C1-486C-9A41-AAA7D01DB01D}" sibTransId="{3E042CD0-9C4C-4BE8-B25C-A5264BA2A11D}"/>
    <dgm:cxn modelId="{7455A47D-BCFE-4EC2-ACF1-E71087714AE2}" type="presOf" srcId="{2865D258-398F-4137-A190-C44868B21896}" destId="{1B899D82-3D9C-4CA6-A0B2-45D82DBBFE52}" srcOrd="0" destOrd="1" presId="urn:microsoft.com/office/officeart/2005/8/layout/hProcess9"/>
    <dgm:cxn modelId="{FCCC5C86-35C4-4D7D-A13C-D1F62027613D}" type="presOf" srcId="{4180C4CA-9AEC-456B-AAF1-EA27DC0DC6A0}" destId="{487E208C-1EA6-43C8-B6E1-0401B8B0A20B}" srcOrd="0" destOrd="1" presId="urn:microsoft.com/office/officeart/2005/8/layout/hProcess9"/>
    <dgm:cxn modelId="{3FFECE8B-A928-4B61-833B-64BF2FCE6164}" srcId="{188E3256-95E1-484F-AA1D-F341AC08BCE5}" destId="{BB8BB260-78AC-406A-919E-0C634906C3C8}" srcOrd="1" destOrd="0" parTransId="{51C39716-2DA6-4B37-BA44-9325C3391FB2}" sibTransId="{AFF3171E-0295-43DC-AFAF-EE43C9D49223}"/>
    <dgm:cxn modelId="{2C04198C-9782-4885-A6AA-88F5241C1152}" srcId="{D2C16B76-1716-4877-AD5A-13656840F262}" destId="{2865D258-398F-4137-A190-C44868B21896}" srcOrd="0" destOrd="0" parTransId="{A5261E48-779B-4826-B6CF-3B143B40E9EC}" sibTransId="{041C3C6C-9270-411C-BDB3-9CDDB6C8C912}"/>
    <dgm:cxn modelId="{40A52E94-8AA5-4BC1-950F-0037FBEBB2E9}" type="presOf" srcId="{795806FC-9A71-4CD2-8E2C-D921235683C2}" destId="{F85981C7-9168-4DA7-A7A6-909FAEF5FF1B}" srcOrd="0" destOrd="0" presId="urn:microsoft.com/office/officeart/2005/8/layout/hProcess9"/>
    <dgm:cxn modelId="{7A76FCBC-5E76-425D-8597-B81F59D39862}" type="presOf" srcId="{BBC2D628-B5F3-4229-B580-425D8E59CB75}" destId="{72908BBD-0528-4C12-B208-C6D463C05830}" srcOrd="0" destOrd="1" presId="urn:microsoft.com/office/officeart/2005/8/layout/hProcess9"/>
    <dgm:cxn modelId="{CAE742CC-AF14-4149-8DC3-4DF20D54D82C}" srcId="{188E3256-95E1-484F-AA1D-F341AC08BCE5}" destId="{D2C16B76-1716-4877-AD5A-13656840F262}" srcOrd="3" destOrd="0" parTransId="{6056F471-B74A-4348-8F02-EA7FEE09DF62}" sibTransId="{8DDFC005-0870-494A-808B-3412C709CA20}"/>
    <dgm:cxn modelId="{C01F16CF-D90D-4D48-93F6-85AB7B2F89DD}" srcId="{795806FC-9A71-4CD2-8E2C-D921235683C2}" destId="{08D00F94-8065-43E8-BB85-B3CBC6DE45A9}" srcOrd="0" destOrd="0" parTransId="{B827AC87-A8F1-43A5-952B-75C8F9BB051E}" sibTransId="{62BC4AE4-B0AE-4D75-9AC7-2F2845E0132C}"/>
    <dgm:cxn modelId="{B13873DA-A380-4D6C-81EF-756BB5F19862}" type="presOf" srcId="{945CFF80-28AB-4F73-B5A1-4B0508D66167}" destId="{72908BBD-0528-4C12-B208-C6D463C05830}" srcOrd="0" destOrd="0" presId="urn:microsoft.com/office/officeart/2005/8/layout/hProcess9"/>
    <dgm:cxn modelId="{96933FE3-5A82-412B-B8B6-01A64DF1C62A}" type="presOf" srcId="{D2C16B76-1716-4877-AD5A-13656840F262}" destId="{1B899D82-3D9C-4CA6-A0B2-45D82DBBFE52}" srcOrd="0" destOrd="0" presId="urn:microsoft.com/office/officeart/2005/8/layout/hProcess9"/>
    <dgm:cxn modelId="{BF846EE4-9963-4B16-AA06-B46D722B759E}" type="presOf" srcId="{BB8BB260-78AC-406A-919E-0C634906C3C8}" destId="{069790A6-1CCC-485A-91E4-5E1D4CC40BE5}" srcOrd="0" destOrd="0" presId="urn:microsoft.com/office/officeart/2005/8/layout/hProcess9"/>
    <dgm:cxn modelId="{65B95AEF-41DB-462B-8EEE-EFF913A476E0}" srcId="{188E3256-95E1-484F-AA1D-F341AC08BCE5}" destId="{7BCD8D25-E9B4-4777-8518-26215D8DA099}" srcOrd="4" destOrd="0" parTransId="{C74675E1-B91A-45F3-8BC4-FC351157E4ED}" sibTransId="{573EB3B3-4FFE-4B82-AFEE-19244E60B863}"/>
    <dgm:cxn modelId="{4D9667F2-F90A-4E5C-B224-8960AFDCF473}" srcId="{BB8BB260-78AC-406A-919E-0C634906C3C8}" destId="{594E33BF-5FFA-42E4-A010-72DF9DCE34D5}" srcOrd="0" destOrd="0" parTransId="{7EE7C93B-55E4-48AE-9119-F85E6F42BB21}" sibTransId="{4630EBE7-8B85-4463-B798-3E5C1C9EED0D}"/>
    <dgm:cxn modelId="{22F3DEBB-AF17-4593-8491-339B048E627F}" type="presParOf" srcId="{812566E1-FA55-4460-B4EB-5D84EDFB01CD}" destId="{396BE48E-F63F-4AA5-BDCD-616AD9E62087}" srcOrd="0" destOrd="0" presId="urn:microsoft.com/office/officeart/2005/8/layout/hProcess9"/>
    <dgm:cxn modelId="{FC29D5BD-59BE-40BD-AC52-0F9EAC26A9B5}" type="presParOf" srcId="{812566E1-FA55-4460-B4EB-5D84EDFB01CD}" destId="{F441E21D-21BD-489C-902C-13DC44BB7FFF}" srcOrd="1" destOrd="0" presId="urn:microsoft.com/office/officeart/2005/8/layout/hProcess9"/>
    <dgm:cxn modelId="{CFBC49D3-5F56-46CE-8A10-F98A9782500D}" type="presParOf" srcId="{F441E21D-21BD-489C-902C-13DC44BB7FFF}" destId="{72908BBD-0528-4C12-B208-C6D463C05830}" srcOrd="0" destOrd="0" presId="urn:microsoft.com/office/officeart/2005/8/layout/hProcess9"/>
    <dgm:cxn modelId="{779703C4-F5A4-4BBA-BB03-4BB0622CEC13}" type="presParOf" srcId="{F441E21D-21BD-489C-902C-13DC44BB7FFF}" destId="{336970A3-FFF6-4988-8529-7F59CBD566EB}" srcOrd="1" destOrd="0" presId="urn:microsoft.com/office/officeart/2005/8/layout/hProcess9"/>
    <dgm:cxn modelId="{7B0739B3-D827-4099-8663-B659806A38B8}" type="presParOf" srcId="{F441E21D-21BD-489C-902C-13DC44BB7FFF}" destId="{069790A6-1CCC-485A-91E4-5E1D4CC40BE5}" srcOrd="2" destOrd="0" presId="urn:microsoft.com/office/officeart/2005/8/layout/hProcess9"/>
    <dgm:cxn modelId="{41BAB12C-DBFE-4C76-99EB-3918C6A5EE5F}" type="presParOf" srcId="{F441E21D-21BD-489C-902C-13DC44BB7FFF}" destId="{1A1B327A-3358-45A6-AE41-8B0F9DBB4BBF}" srcOrd="3" destOrd="0" presId="urn:microsoft.com/office/officeart/2005/8/layout/hProcess9"/>
    <dgm:cxn modelId="{2CE007FE-4FBA-48A7-879A-34AB1CCA99FE}" type="presParOf" srcId="{F441E21D-21BD-489C-902C-13DC44BB7FFF}" destId="{F85981C7-9168-4DA7-A7A6-909FAEF5FF1B}" srcOrd="4" destOrd="0" presId="urn:microsoft.com/office/officeart/2005/8/layout/hProcess9"/>
    <dgm:cxn modelId="{AC913978-1B6E-4439-A842-B1EE6E060258}" type="presParOf" srcId="{F441E21D-21BD-489C-902C-13DC44BB7FFF}" destId="{5620DBC1-0622-44AF-8AD7-1537109BF1E0}" srcOrd="5" destOrd="0" presId="urn:microsoft.com/office/officeart/2005/8/layout/hProcess9"/>
    <dgm:cxn modelId="{D1BDC729-D90B-466F-9189-7DBA62B5C07D}" type="presParOf" srcId="{F441E21D-21BD-489C-902C-13DC44BB7FFF}" destId="{1B899D82-3D9C-4CA6-A0B2-45D82DBBFE52}" srcOrd="6" destOrd="0" presId="urn:microsoft.com/office/officeart/2005/8/layout/hProcess9"/>
    <dgm:cxn modelId="{A2945106-1A03-4497-8EE2-212A975582F0}" type="presParOf" srcId="{F441E21D-21BD-489C-902C-13DC44BB7FFF}" destId="{BA838C08-A66F-4F00-80CD-FED67D270331}" srcOrd="7" destOrd="0" presId="urn:microsoft.com/office/officeart/2005/8/layout/hProcess9"/>
    <dgm:cxn modelId="{FC86246C-16FB-4AD4-B48D-CCDC1D4F5203}" type="presParOf" srcId="{F441E21D-21BD-489C-902C-13DC44BB7FFF}" destId="{487E208C-1EA6-43C8-B6E1-0401B8B0A20B}"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713B6229-D63E-4F91-BC56-3E4DF07D6CA8}">
      <dgm:prSet phldrT="[Text]" custT="1"/>
      <dgm:spPr>
        <a:solidFill>
          <a:srgbClr val="FF9900"/>
        </a:solidFill>
        <a:ln>
          <a:solidFill>
            <a:srgbClr val="FF9900"/>
          </a:solidFill>
        </a:ln>
      </dgm:spPr>
      <dgm:t>
        <a:bodyPr/>
        <a:lstStyle/>
        <a:p>
          <a:pPr rtl="0"/>
          <a:r>
            <a:rPr lang="de-DE" altLang="de-DE" sz="36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Bestimmte Aspekte der Umwelt werden wahrgenommen und andere ausgeblendet</a:t>
          </a:r>
          <a:endParaRPr lang="de-DE" sz="3600" dirty="0">
            <a:solidFill>
              <a:schemeClr val="bg1"/>
            </a:solidFill>
          </a:endParaRPr>
        </a:p>
      </dgm:t>
    </dgm:pt>
    <dgm:pt modelId="{FF54C60E-E56F-44E9-9E67-D7F9F60AF145}" type="parTrans" cxnId="{466DFA2D-D325-4186-B405-D3426A30F99E}">
      <dgm:prSet/>
      <dgm:spPr/>
      <dgm:t>
        <a:bodyPr/>
        <a:lstStyle/>
        <a:p>
          <a:endParaRPr lang="de-DE"/>
        </a:p>
      </dgm:t>
    </dgm:pt>
    <dgm:pt modelId="{AF65B162-8B76-4746-8898-E4FBCCB55D52}" type="sibTrans" cxnId="{466DFA2D-D325-4186-B405-D3426A30F99E}">
      <dgm:prSet/>
      <dgm:spPr>
        <a:ln>
          <a:solidFill>
            <a:srgbClr val="002F56"/>
          </a:solidFill>
        </a:ln>
      </dgm:spPr>
      <dgm:t>
        <a:bodyPr/>
        <a:lstStyle/>
        <a:p>
          <a:endParaRPr lang="de-DE"/>
        </a:p>
      </dgm:t>
    </dgm:pt>
    <dgm:pt modelId="{373231F2-A2C8-40E7-8840-C9E603ADAB40}">
      <dgm:prSet phldrT="[Text]" custT="1"/>
      <dgm:spPr>
        <a:solidFill>
          <a:srgbClr val="FF9900"/>
        </a:solidFill>
        <a:ln>
          <a:solidFill>
            <a:srgbClr val="FF9900"/>
          </a:solidFill>
        </a:ln>
      </dgm:spPr>
      <dgm:t>
        <a:bodyPr/>
        <a:lstStyle/>
        <a:p>
          <a:pPr rtl="0"/>
          <a:r>
            <a:rPr lang="de-DE" altLang="de-DE" sz="3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Die Auswahl der wahrgenommenen Aspekte ist u. a. beeinflusst von:</a:t>
          </a:r>
        </a:p>
        <a:p>
          <a:pPr rtl="0"/>
          <a:r>
            <a:rPr lang="de-DE" altLang="de-DE" sz="3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 Individueller Erfahrung		- Motivation</a:t>
          </a:r>
          <a:br>
            <a:rPr lang="de-DE" altLang="de-DE" sz="3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br>
          <a:r>
            <a:rPr lang="de-DE" altLang="de-DE" sz="3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 Erwartung			- Aufmerksamkeit</a:t>
          </a:r>
          <a:endParaRPr lang="de-DE" sz="3200" dirty="0">
            <a:solidFill>
              <a:schemeClr val="bg1"/>
            </a:solidFill>
          </a:endParaRPr>
        </a:p>
      </dgm:t>
    </dgm:pt>
    <dgm:pt modelId="{F34CB15A-260E-4DC1-A10A-05C84C4B46DD}" type="parTrans" cxnId="{2357774E-B32B-40C1-8403-5660F26CC1D8}">
      <dgm:prSet/>
      <dgm:spPr/>
      <dgm:t>
        <a:bodyPr/>
        <a:lstStyle/>
        <a:p>
          <a:endParaRPr lang="de-DE"/>
        </a:p>
      </dgm:t>
    </dgm:pt>
    <dgm:pt modelId="{FFFF7531-49FC-420B-B61C-151C13C559CF}" type="sibTrans" cxnId="{2357774E-B32B-40C1-8403-5660F26CC1D8}">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2"/>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2"/>
      <dgm:spPr/>
    </dgm:pt>
    <dgm:pt modelId="{9C3A4E59-DAD6-4A5E-AA75-6F08E2931E69}" type="pres">
      <dgm:prSet presAssocID="{6EBFEBC0-B3DC-4903-83FE-C6C335718E81}" presName="dstNode" presStyleLbl="node1" presStyleIdx="0" presStyleCnt="2"/>
      <dgm:spPr/>
    </dgm:pt>
    <dgm:pt modelId="{AB9E1ABE-2C96-44AA-9176-33852DB5B730}" type="pres">
      <dgm:prSet presAssocID="{713B6229-D63E-4F91-BC56-3E4DF07D6CA8}" presName="text_1" presStyleLbl="node1" presStyleIdx="0" presStyleCnt="2">
        <dgm:presLayoutVars>
          <dgm:bulletEnabled val="1"/>
        </dgm:presLayoutVars>
      </dgm:prSet>
      <dgm:spPr/>
    </dgm:pt>
    <dgm:pt modelId="{03AB9713-6813-4ADE-A1C1-E4795BAE480C}" type="pres">
      <dgm:prSet presAssocID="{713B6229-D63E-4F91-BC56-3E4DF07D6CA8}" presName="accent_1" presStyleCnt="0"/>
      <dgm:spPr/>
    </dgm:pt>
    <dgm:pt modelId="{E6EC16E9-580E-4318-809A-601CA35500BC}" type="pres">
      <dgm:prSet presAssocID="{713B6229-D63E-4F91-BC56-3E4DF07D6CA8}" presName="accentRepeatNode" presStyleLbl="solidFgAcc1" presStyleIdx="0" presStyleCnt="2"/>
      <dgm:spPr>
        <a:solidFill>
          <a:srgbClr val="002F56"/>
        </a:solidFill>
        <a:ln>
          <a:solidFill>
            <a:srgbClr val="002F56"/>
          </a:solidFill>
        </a:ln>
      </dgm:spPr>
    </dgm:pt>
    <dgm:pt modelId="{9F6A2B85-44F3-4E9B-8E34-D7A39AAB9DEC}" type="pres">
      <dgm:prSet presAssocID="{373231F2-A2C8-40E7-8840-C9E603ADAB40}" presName="text_2" presStyleLbl="node1" presStyleIdx="1" presStyleCnt="2" custScaleY="130594">
        <dgm:presLayoutVars>
          <dgm:bulletEnabled val="1"/>
        </dgm:presLayoutVars>
      </dgm:prSet>
      <dgm:spPr/>
    </dgm:pt>
    <dgm:pt modelId="{FBCD27A2-29B9-4918-9E85-6A2960E53BE3}" type="pres">
      <dgm:prSet presAssocID="{373231F2-A2C8-40E7-8840-C9E603ADAB40}" presName="accent_2" presStyleCnt="0"/>
      <dgm:spPr/>
    </dgm:pt>
    <dgm:pt modelId="{994B3E00-0C06-4B8D-8A68-48F0D5A0DAD7}" type="pres">
      <dgm:prSet presAssocID="{373231F2-A2C8-40E7-8840-C9E603ADAB40}" presName="accentRepeatNode" presStyleLbl="solidFgAcc1" presStyleIdx="1" presStyleCnt="2"/>
      <dgm:spPr>
        <a:solidFill>
          <a:srgbClr val="002F56"/>
        </a:solidFill>
        <a:ln>
          <a:solidFill>
            <a:srgbClr val="002F56"/>
          </a:solidFill>
        </a:ln>
      </dgm:spPr>
    </dgm:pt>
  </dgm:ptLst>
  <dgm:cxnLst>
    <dgm:cxn modelId="{03B0931F-EB43-4EEC-A2BC-200CCDB5861D}" type="presOf" srcId="{AF65B162-8B76-4746-8898-E4FBCCB55D52}" destId="{57AC5481-0CF0-4A4E-9E25-6F0E6BE27786}" srcOrd="0" destOrd="0" presId="urn:microsoft.com/office/officeart/2008/layout/VerticalCurvedList"/>
    <dgm:cxn modelId="{466DFA2D-D325-4186-B405-D3426A30F99E}" srcId="{6EBFEBC0-B3DC-4903-83FE-C6C335718E81}" destId="{713B6229-D63E-4F91-BC56-3E4DF07D6CA8}" srcOrd="0" destOrd="0" parTransId="{FF54C60E-E56F-44E9-9E67-D7F9F60AF145}" sibTransId="{AF65B162-8B76-4746-8898-E4FBCCB55D52}"/>
    <dgm:cxn modelId="{44F96C36-A32D-45AF-9C8B-5FCE6BA6439C}" type="presOf" srcId="{6EBFEBC0-B3DC-4903-83FE-C6C335718E81}" destId="{D4F99D41-8927-4469-B6C8-391E7E7BECD5}" srcOrd="0" destOrd="0" presId="urn:microsoft.com/office/officeart/2008/layout/VerticalCurvedList"/>
    <dgm:cxn modelId="{2357774E-B32B-40C1-8403-5660F26CC1D8}" srcId="{6EBFEBC0-B3DC-4903-83FE-C6C335718E81}" destId="{373231F2-A2C8-40E7-8840-C9E603ADAB40}" srcOrd="1" destOrd="0" parTransId="{F34CB15A-260E-4DC1-A10A-05C84C4B46DD}" sibTransId="{FFFF7531-49FC-420B-B61C-151C13C559CF}"/>
    <dgm:cxn modelId="{3DCDB881-E6EE-41FD-B11E-C6638A746C1A}" type="presOf" srcId="{713B6229-D63E-4F91-BC56-3E4DF07D6CA8}" destId="{AB9E1ABE-2C96-44AA-9176-33852DB5B730}" srcOrd="0" destOrd="0" presId="urn:microsoft.com/office/officeart/2008/layout/VerticalCurvedList"/>
    <dgm:cxn modelId="{E17B838D-7AA7-4390-AE07-020044256AC4}" type="presOf" srcId="{373231F2-A2C8-40E7-8840-C9E603ADAB40}" destId="{9F6A2B85-44F3-4E9B-8E34-D7A39AAB9DEC}" srcOrd="0" destOrd="0" presId="urn:microsoft.com/office/officeart/2008/layout/VerticalCurvedList"/>
    <dgm:cxn modelId="{C428C98E-31B0-450A-9D30-E21BB1955BB4}" type="presParOf" srcId="{D4F99D41-8927-4469-B6C8-391E7E7BECD5}" destId="{2030FCEF-0290-42A9-9F88-3A01AD15351D}" srcOrd="0" destOrd="0" presId="urn:microsoft.com/office/officeart/2008/layout/VerticalCurvedList"/>
    <dgm:cxn modelId="{D8A971F8-62A2-40EA-A89D-0086ED4D5D7A}" type="presParOf" srcId="{2030FCEF-0290-42A9-9F88-3A01AD15351D}" destId="{7C5F64B4-A934-4CC9-8942-9125AF9EA76C}" srcOrd="0" destOrd="0" presId="urn:microsoft.com/office/officeart/2008/layout/VerticalCurvedList"/>
    <dgm:cxn modelId="{845A6B85-1009-404B-829D-BECC8C6BDDC5}" type="presParOf" srcId="{7C5F64B4-A934-4CC9-8942-9125AF9EA76C}" destId="{251A5F17-B05F-4925-AEBB-FC95270F5BA1}" srcOrd="0" destOrd="0" presId="urn:microsoft.com/office/officeart/2008/layout/VerticalCurvedList"/>
    <dgm:cxn modelId="{870856B2-0E79-4B9B-9C76-D79DD1C184C8}" type="presParOf" srcId="{7C5F64B4-A934-4CC9-8942-9125AF9EA76C}" destId="{57AC5481-0CF0-4A4E-9E25-6F0E6BE27786}" srcOrd="1" destOrd="0" presId="urn:microsoft.com/office/officeart/2008/layout/VerticalCurvedList"/>
    <dgm:cxn modelId="{96441A3D-D2D3-4FB8-A630-0661B9E8E598}" type="presParOf" srcId="{7C5F64B4-A934-4CC9-8942-9125AF9EA76C}" destId="{433DF4C9-4C07-4A0E-99EC-232C882B10AC}" srcOrd="2" destOrd="0" presId="urn:microsoft.com/office/officeart/2008/layout/VerticalCurvedList"/>
    <dgm:cxn modelId="{35BBE9B0-4F25-4614-A9F9-1205101C1A67}" type="presParOf" srcId="{7C5F64B4-A934-4CC9-8942-9125AF9EA76C}" destId="{9C3A4E59-DAD6-4A5E-AA75-6F08E2931E69}" srcOrd="3" destOrd="0" presId="urn:microsoft.com/office/officeart/2008/layout/VerticalCurvedList"/>
    <dgm:cxn modelId="{30AD3119-7E32-48B8-9B9C-DF2B081107B1}" type="presParOf" srcId="{2030FCEF-0290-42A9-9F88-3A01AD15351D}" destId="{AB9E1ABE-2C96-44AA-9176-33852DB5B730}" srcOrd="1" destOrd="0" presId="urn:microsoft.com/office/officeart/2008/layout/VerticalCurvedList"/>
    <dgm:cxn modelId="{C2C68D5E-4565-4845-9FCF-1F7C6AAEF8B3}" type="presParOf" srcId="{2030FCEF-0290-42A9-9F88-3A01AD15351D}" destId="{03AB9713-6813-4ADE-A1C1-E4795BAE480C}" srcOrd="2" destOrd="0" presId="urn:microsoft.com/office/officeart/2008/layout/VerticalCurvedList"/>
    <dgm:cxn modelId="{7C483815-7290-44CE-B174-62CC844110E1}" type="presParOf" srcId="{03AB9713-6813-4ADE-A1C1-E4795BAE480C}" destId="{E6EC16E9-580E-4318-809A-601CA35500BC}" srcOrd="0" destOrd="0" presId="urn:microsoft.com/office/officeart/2008/layout/VerticalCurvedList"/>
    <dgm:cxn modelId="{CF7B02FD-0CD0-490B-A05C-9027BDB4B73B}" type="presParOf" srcId="{2030FCEF-0290-42A9-9F88-3A01AD15351D}" destId="{9F6A2B85-44F3-4E9B-8E34-D7A39AAB9DEC}" srcOrd="3" destOrd="0" presId="urn:microsoft.com/office/officeart/2008/layout/VerticalCurvedList"/>
    <dgm:cxn modelId="{F89537DC-FC01-4BB8-AE0B-80E231F63A88}" type="presParOf" srcId="{2030FCEF-0290-42A9-9F88-3A01AD15351D}" destId="{FBCD27A2-29B9-4918-9E85-6A2960E53BE3}" srcOrd="4" destOrd="0" presId="urn:microsoft.com/office/officeart/2008/layout/VerticalCurvedList"/>
    <dgm:cxn modelId="{C79D6603-AD86-4511-8ABA-047C8CCAF3F7}" type="presParOf" srcId="{FBCD27A2-29B9-4918-9E85-6A2960E53BE3}" destId="{994B3E00-0C06-4B8D-8A68-48F0D5A0DAD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7A98717-DEE5-4522-BC99-CED8A8E07F0D}" type="doc">
      <dgm:prSet loTypeId="urn:microsoft.com/office/officeart/2005/8/layout/vList3" loCatId="list" qsTypeId="urn:microsoft.com/office/officeart/2005/8/quickstyle/simple1" qsCatId="simple" csTypeId="urn:microsoft.com/office/officeart/2005/8/colors/accent1_2" csCatId="accent1" phldr="1"/>
      <dgm:spPr/>
    </dgm:pt>
    <dgm:pt modelId="{603694EF-FBA4-426F-8961-2A3BA1836B2B}">
      <dgm:prSet phldrT="[Text]"/>
      <dgm:spPr/>
      <dgm:t>
        <a:bodyPr/>
        <a:lstStyle/>
        <a:p>
          <a:r>
            <a:rPr lang="de-DE" dirty="0">
              <a:solidFill>
                <a:schemeClr val="tx1"/>
              </a:solidFill>
              <a:latin typeface="Myriad Pro" panose="020B0503030403020204" pitchFamily="34" charset="0"/>
            </a:rPr>
            <a:t>Pluralistische Ignoranz</a:t>
          </a:r>
        </a:p>
      </dgm:t>
    </dgm:pt>
    <dgm:pt modelId="{48C30DAD-C618-48BE-AABC-6E6E35054AE8}" type="parTrans" cxnId="{6A0DBE14-FCBC-49CB-B98F-1E7866137A51}">
      <dgm:prSet/>
      <dgm:spPr/>
      <dgm:t>
        <a:bodyPr/>
        <a:lstStyle/>
        <a:p>
          <a:endParaRPr lang="de-DE"/>
        </a:p>
      </dgm:t>
    </dgm:pt>
    <dgm:pt modelId="{6AE4D968-2CD4-4E92-A5D0-4345B4B5FEBE}" type="sibTrans" cxnId="{6A0DBE14-FCBC-49CB-B98F-1E7866137A51}">
      <dgm:prSet/>
      <dgm:spPr/>
      <dgm:t>
        <a:bodyPr/>
        <a:lstStyle/>
        <a:p>
          <a:endParaRPr lang="de-DE"/>
        </a:p>
      </dgm:t>
    </dgm:pt>
    <dgm:pt modelId="{D3DCBFB3-AB38-46ED-9FC1-AB0EBBED1CF9}">
      <dgm:prSet phldrT="[Text]"/>
      <dgm:spPr/>
      <dgm:t>
        <a:bodyPr/>
        <a:lstStyle/>
        <a:p>
          <a:r>
            <a:rPr lang="de-DE" dirty="0">
              <a:solidFill>
                <a:schemeClr val="tx1"/>
              </a:solidFill>
              <a:latin typeface="Myriad Pro" panose="020B0503030403020204" pitchFamily="34" charset="0"/>
            </a:rPr>
            <a:t>Verantwortungsdiffusion</a:t>
          </a:r>
        </a:p>
      </dgm:t>
    </dgm:pt>
    <dgm:pt modelId="{8D544791-CE66-44D0-B6B2-BB36F36ACC1C}" type="parTrans" cxnId="{2CB6C07F-C5D6-478F-9667-65610170464B}">
      <dgm:prSet/>
      <dgm:spPr/>
      <dgm:t>
        <a:bodyPr/>
        <a:lstStyle/>
        <a:p>
          <a:endParaRPr lang="de-DE"/>
        </a:p>
      </dgm:t>
    </dgm:pt>
    <dgm:pt modelId="{63DD79AE-C1FE-4692-BA68-4A176BC63553}" type="sibTrans" cxnId="{2CB6C07F-C5D6-478F-9667-65610170464B}">
      <dgm:prSet/>
      <dgm:spPr/>
      <dgm:t>
        <a:bodyPr/>
        <a:lstStyle/>
        <a:p>
          <a:endParaRPr lang="de-DE"/>
        </a:p>
      </dgm:t>
    </dgm:pt>
    <dgm:pt modelId="{9096889D-7F44-4E11-AA93-F01DE4646ECB}">
      <dgm:prSet phldrT="[Text]"/>
      <dgm:spPr/>
      <dgm:t>
        <a:bodyPr/>
        <a:lstStyle/>
        <a:p>
          <a:r>
            <a:rPr lang="de-DE" dirty="0">
              <a:solidFill>
                <a:schemeClr val="tx1"/>
              </a:solidFill>
              <a:latin typeface="Myriad Pro" panose="020B0503030403020204" pitchFamily="34" charset="0"/>
            </a:rPr>
            <a:t>Normen und Regeln der Gruppe</a:t>
          </a:r>
        </a:p>
      </dgm:t>
    </dgm:pt>
    <dgm:pt modelId="{01C1FE00-3542-4937-A245-44089A54D10F}" type="parTrans" cxnId="{777AF4A4-395A-4C0C-A0ED-DB10BFAD3830}">
      <dgm:prSet/>
      <dgm:spPr/>
      <dgm:t>
        <a:bodyPr/>
        <a:lstStyle/>
        <a:p>
          <a:endParaRPr lang="de-DE"/>
        </a:p>
      </dgm:t>
    </dgm:pt>
    <dgm:pt modelId="{CF80BF5D-60C8-4CEB-B2E5-F85EEEFD1A13}" type="sibTrans" cxnId="{777AF4A4-395A-4C0C-A0ED-DB10BFAD3830}">
      <dgm:prSet/>
      <dgm:spPr/>
      <dgm:t>
        <a:bodyPr/>
        <a:lstStyle/>
        <a:p>
          <a:endParaRPr lang="de-DE"/>
        </a:p>
      </dgm:t>
    </dgm:pt>
    <dgm:pt modelId="{4083BFE8-CF2B-4183-8BE4-34494EFE6E2B}" type="pres">
      <dgm:prSet presAssocID="{47A98717-DEE5-4522-BC99-CED8A8E07F0D}" presName="linearFlow" presStyleCnt="0">
        <dgm:presLayoutVars>
          <dgm:dir/>
          <dgm:resizeHandles val="exact"/>
        </dgm:presLayoutVars>
      </dgm:prSet>
      <dgm:spPr/>
    </dgm:pt>
    <dgm:pt modelId="{F30C47BF-AEA8-4940-A0D1-BD3031EF3107}" type="pres">
      <dgm:prSet presAssocID="{603694EF-FBA4-426F-8961-2A3BA1836B2B}" presName="composite" presStyleCnt="0"/>
      <dgm:spPr/>
    </dgm:pt>
    <dgm:pt modelId="{D6145BE4-2CFB-4861-9BB3-E17430498C76}" type="pres">
      <dgm:prSet presAssocID="{603694EF-FBA4-426F-8961-2A3BA1836B2B}" presName="imgShp" presStyleLbl="fgImgPlace1" presStyleIdx="0" presStyleCnt="3"/>
      <dgm:spPr>
        <a:solidFill>
          <a:schemeClr val="accent6">
            <a:lumMod val="50000"/>
          </a:schemeClr>
        </a:solidFill>
      </dgm:spPr>
    </dgm:pt>
    <dgm:pt modelId="{B4DF63A3-117A-441F-917C-EBA9DD253555}" type="pres">
      <dgm:prSet presAssocID="{603694EF-FBA4-426F-8961-2A3BA1836B2B}" presName="txShp" presStyleLbl="node1" presStyleIdx="0" presStyleCnt="3" custLinFactNeighborX="357" custLinFactNeighborY="-5035">
        <dgm:presLayoutVars>
          <dgm:bulletEnabled val="1"/>
        </dgm:presLayoutVars>
      </dgm:prSet>
      <dgm:spPr/>
    </dgm:pt>
    <dgm:pt modelId="{D1E4626C-2F8D-4596-84A9-C3AFE3E48E13}" type="pres">
      <dgm:prSet presAssocID="{6AE4D968-2CD4-4E92-A5D0-4345B4B5FEBE}" presName="spacing" presStyleCnt="0"/>
      <dgm:spPr/>
    </dgm:pt>
    <dgm:pt modelId="{7EDA1D7C-33FF-43F3-947D-19A1AA2ECD1D}" type="pres">
      <dgm:prSet presAssocID="{D3DCBFB3-AB38-46ED-9FC1-AB0EBBED1CF9}" presName="composite" presStyleCnt="0"/>
      <dgm:spPr/>
    </dgm:pt>
    <dgm:pt modelId="{5A64044E-5021-44BD-A77D-949FB8F7AF37}" type="pres">
      <dgm:prSet presAssocID="{D3DCBFB3-AB38-46ED-9FC1-AB0EBBED1CF9}" presName="imgShp" presStyleLbl="fgImgPlace1" presStyleIdx="1" presStyleCnt="3"/>
      <dgm:spPr>
        <a:solidFill>
          <a:schemeClr val="accent6">
            <a:lumMod val="50000"/>
          </a:schemeClr>
        </a:solidFill>
      </dgm:spPr>
    </dgm:pt>
    <dgm:pt modelId="{1ABA09AD-D840-4DF0-9690-178C9EC592C8}" type="pres">
      <dgm:prSet presAssocID="{D3DCBFB3-AB38-46ED-9FC1-AB0EBBED1CF9}" presName="txShp" presStyleLbl="node1" presStyleIdx="1" presStyleCnt="3">
        <dgm:presLayoutVars>
          <dgm:bulletEnabled val="1"/>
        </dgm:presLayoutVars>
      </dgm:prSet>
      <dgm:spPr/>
    </dgm:pt>
    <dgm:pt modelId="{5FDB9F14-8D1E-43EB-A6CF-AF8C34F63C85}" type="pres">
      <dgm:prSet presAssocID="{63DD79AE-C1FE-4692-BA68-4A176BC63553}" presName="spacing" presStyleCnt="0"/>
      <dgm:spPr/>
    </dgm:pt>
    <dgm:pt modelId="{F76DB758-692E-4F18-A8A4-0A71641D8AA4}" type="pres">
      <dgm:prSet presAssocID="{9096889D-7F44-4E11-AA93-F01DE4646ECB}" presName="composite" presStyleCnt="0"/>
      <dgm:spPr/>
    </dgm:pt>
    <dgm:pt modelId="{61708568-C31C-404F-B181-9CB58A9AC12D}" type="pres">
      <dgm:prSet presAssocID="{9096889D-7F44-4E11-AA93-F01DE4646ECB}" presName="imgShp" presStyleLbl="fgImgPlace1" presStyleIdx="2" presStyleCnt="3"/>
      <dgm:spPr>
        <a:solidFill>
          <a:schemeClr val="accent6">
            <a:lumMod val="50000"/>
          </a:schemeClr>
        </a:solidFill>
      </dgm:spPr>
    </dgm:pt>
    <dgm:pt modelId="{44F260E3-9FAA-48B8-A0E3-68EFCFA24982}" type="pres">
      <dgm:prSet presAssocID="{9096889D-7F44-4E11-AA93-F01DE4646ECB}" presName="txShp" presStyleLbl="node1" presStyleIdx="2" presStyleCnt="3">
        <dgm:presLayoutVars>
          <dgm:bulletEnabled val="1"/>
        </dgm:presLayoutVars>
      </dgm:prSet>
      <dgm:spPr/>
    </dgm:pt>
  </dgm:ptLst>
  <dgm:cxnLst>
    <dgm:cxn modelId="{EEBBA604-BF03-4607-B170-4F9EC419BC88}" type="presOf" srcId="{D3DCBFB3-AB38-46ED-9FC1-AB0EBBED1CF9}" destId="{1ABA09AD-D840-4DF0-9690-178C9EC592C8}" srcOrd="0" destOrd="0" presId="urn:microsoft.com/office/officeart/2005/8/layout/vList3"/>
    <dgm:cxn modelId="{C370B007-AA7C-4984-99D9-D1B623F35586}" type="presOf" srcId="{603694EF-FBA4-426F-8961-2A3BA1836B2B}" destId="{B4DF63A3-117A-441F-917C-EBA9DD253555}" srcOrd="0" destOrd="0" presId="urn:microsoft.com/office/officeart/2005/8/layout/vList3"/>
    <dgm:cxn modelId="{6A0DBE14-FCBC-49CB-B98F-1E7866137A51}" srcId="{47A98717-DEE5-4522-BC99-CED8A8E07F0D}" destId="{603694EF-FBA4-426F-8961-2A3BA1836B2B}" srcOrd="0" destOrd="0" parTransId="{48C30DAD-C618-48BE-AABC-6E6E35054AE8}" sibTransId="{6AE4D968-2CD4-4E92-A5D0-4345B4B5FEBE}"/>
    <dgm:cxn modelId="{2CB6C07F-C5D6-478F-9667-65610170464B}" srcId="{47A98717-DEE5-4522-BC99-CED8A8E07F0D}" destId="{D3DCBFB3-AB38-46ED-9FC1-AB0EBBED1CF9}" srcOrd="1" destOrd="0" parTransId="{8D544791-CE66-44D0-B6B2-BB36F36ACC1C}" sibTransId="{63DD79AE-C1FE-4692-BA68-4A176BC63553}"/>
    <dgm:cxn modelId="{777AF4A4-395A-4C0C-A0ED-DB10BFAD3830}" srcId="{47A98717-DEE5-4522-BC99-CED8A8E07F0D}" destId="{9096889D-7F44-4E11-AA93-F01DE4646ECB}" srcOrd="2" destOrd="0" parTransId="{01C1FE00-3542-4937-A245-44089A54D10F}" sibTransId="{CF80BF5D-60C8-4CEB-B2E5-F85EEEFD1A13}"/>
    <dgm:cxn modelId="{454736CF-1EC6-4BBB-9F73-344D3C0CC7A4}" type="presOf" srcId="{9096889D-7F44-4E11-AA93-F01DE4646ECB}" destId="{44F260E3-9FAA-48B8-A0E3-68EFCFA24982}" srcOrd="0" destOrd="0" presId="urn:microsoft.com/office/officeart/2005/8/layout/vList3"/>
    <dgm:cxn modelId="{69B4F8E7-AAA5-460F-A1AB-E2B72E3B4F1C}" type="presOf" srcId="{47A98717-DEE5-4522-BC99-CED8A8E07F0D}" destId="{4083BFE8-CF2B-4183-8BE4-34494EFE6E2B}" srcOrd="0" destOrd="0" presId="urn:microsoft.com/office/officeart/2005/8/layout/vList3"/>
    <dgm:cxn modelId="{94D84945-EE4E-456B-9ED7-EF6780773A04}" type="presParOf" srcId="{4083BFE8-CF2B-4183-8BE4-34494EFE6E2B}" destId="{F30C47BF-AEA8-4940-A0D1-BD3031EF3107}" srcOrd="0" destOrd="0" presId="urn:microsoft.com/office/officeart/2005/8/layout/vList3"/>
    <dgm:cxn modelId="{0C5EE758-C677-4260-8930-7238FC1FE172}" type="presParOf" srcId="{F30C47BF-AEA8-4940-A0D1-BD3031EF3107}" destId="{D6145BE4-2CFB-4861-9BB3-E17430498C76}" srcOrd="0" destOrd="0" presId="urn:microsoft.com/office/officeart/2005/8/layout/vList3"/>
    <dgm:cxn modelId="{3F09EC99-2165-44BF-9D33-ABBA68D8A71D}" type="presParOf" srcId="{F30C47BF-AEA8-4940-A0D1-BD3031EF3107}" destId="{B4DF63A3-117A-441F-917C-EBA9DD253555}" srcOrd="1" destOrd="0" presId="urn:microsoft.com/office/officeart/2005/8/layout/vList3"/>
    <dgm:cxn modelId="{FD127203-7285-48C3-9EBB-BB15A6FBA969}" type="presParOf" srcId="{4083BFE8-CF2B-4183-8BE4-34494EFE6E2B}" destId="{D1E4626C-2F8D-4596-84A9-C3AFE3E48E13}" srcOrd="1" destOrd="0" presId="urn:microsoft.com/office/officeart/2005/8/layout/vList3"/>
    <dgm:cxn modelId="{003976EC-319A-46CA-AAD9-C2696E513E26}" type="presParOf" srcId="{4083BFE8-CF2B-4183-8BE4-34494EFE6E2B}" destId="{7EDA1D7C-33FF-43F3-947D-19A1AA2ECD1D}" srcOrd="2" destOrd="0" presId="urn:microsoft.com/office/officeart/2005/8/layout/vList3"/>
    <dgm:cxn modelId="{CA2490FE-68F4-4A46-808B-7505F7717FC3}" type="presParOf" srcId="{7EDA1D7C-33FF-43F3-947D-19A1AA2ECD1D}" destId="{5A64044E-5021-44BD-A77D-949FB8F7AF37}" srcOrd="0" destOrd="0" presId="urn:microsoft.com/office/officeart/2005/8/layout/vList3"/>
    <dgm:cxn modelId="{F7EA35B3-D951-40F5-9F5B-A721C1314D07}" type="presParOf" srcId="{7EDA1D7C-33FF-43F3-947D-19A1AA2ECD1D}" destId="{1ABA09AD-D840-4DF0-9690-178C9EC592C8}" srcOrd="1" destOrd="0" presId="urn:microsoft.com/office/officeart/2005/8/layout/vList3"/>
    <dgm:cxn modelId="{AB2A515E-B61D-4637-BF22-917EC2CC95D5}" type="presParOf" srcId="{4083BFE8-CF2B-4183-8BE4-34494EFE6E2B}" destId="{5FDB9F14-8D1E-43EB-A6CF-AF8C34F63C85}" srcOrd="3" destOrd="0" presId="urn:microsoft.com/office/officeart/2005/8/layout/vList3"/>
    <dgm:cxn modelId="{CD82101D-11F9-476D-8CF3-38BE188CE890}" type="presParOf" srcId="{4083BFE8-CF2B-4183-8BE4-34494EFE6E2B}" destId="{F76DB758-692E-4F18-A8A4-0A71641D8AA4}" srcOrd="4" destOrd="0" presId="urn:microsoft.com/office/officeart/2005/8/layout/vList3"/>
    <dgm:cxn modelId="{1974E864-990B-497E-A4C6-E6BB1C4CB166}" type="presParOf" srcId="{F76DB758-692E-4F18-A8A4-0A71641D8AA4}" destId="{61708568-C31C-404F-B181-9CB58A9AC12D}" srcOrd="0" destOrd="0" presId="urn:microsoft.com/office/officeart/2005/8/layout/vList3"/>
    <dgm:cxn modelId="{2432B0F7-2A80-47E8-9E3E-F4C45856CAAD}" type="presParOf" srcId="{F76DB758-692E-4F18-A8A4-0A71641D8AA4}" destId="{44F260E3-9FAA-48B8-A0E3-68EFCFA2498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DB66B4D-1064-4AAD-BD29-8FCD067F1794}" type="doc">
      <dgm:prSet loTypeId="urn:microsoft.com/office/officeart/2005/8/layout/hList1" loCatId="list" qsTypeId="urn:microsoft.com/office/officeart/2005/8/quickstyle/simple1" qsCatId="simple" csTypeId="urn:microsoft.com/office/officeart/2005/8/colors/accent1_3" csCatId="accent1" phldr="1"/>
      <dgm:spPr/>
      <dgm:t>
        <a:bodyPr/>
        <a:lstStyle/>
        <a:p>
          <a:endParaRPr lang="de-DE"/>
        </a:p>
      </dgm:t>
    </dgm:pt>
    <dgm:pt modelId="{47554811-D2F8-4E76-89D1-05F5F919EA92}">
      <dgm:prSet phldrT="[Text]" custT="1"/>
      <dgm:spPr>
        <a:solidFill>
          <a:srgbClr val="FF9900"/>
        </a:solidFill>
      </dgm:spPr>
      <dgm:t>
        <a:bodyPr/>
        <a:lstStyle/>
        <a:p>
          <a:r>
            <a:rPr lang="de-DE" sz="2300" b="1" dirty="0">
              <a:solidFill>
                <a:srgbClr val="FFFFFF"/>
              </a:solidFill>
            </a:rPr>
            <a:t>Gelegenheiten erschweren</a:t>
          </a:r>
        </a:p>
      </dgm:t>
    </dgm:pt>
    <dgm:pt modelId="{0D74171C-7C12-4E89-BD14-89196E8DD0C6}" type="parTrans" cxnId="{B5FC258A-0484-49F7-AA68-686DBA4DC55E}">
      <dgm:prSet/>
      <dgm:spPr/>
      <dgm:t>
        <a:bodyPr/>
        <a:lstStyle/>
        <a:p>
          <a:endParaRPr lang="de-DE" sz="1800">
            <a:solidFill>
              <a:schemeClr val="accent6">
                <a:lumMod val="50000"/>
              </a:schemeClr>
            </a:solidFill>
          </a:endParaRPr>
        </a:p>
      </dgm:t>
    </dgm:pt>
    <dgm:pt modelId="{9F26A64A-8E89-421C-A572-E971A826FA95}" type="sibTrans" cxnId="{B5FC258A-0484-49F7-AA68-686DBA4DC55E}">
      <dgm:prSet/>
      <dgm:spPr/>
      <dgm:t>
        <a:bodyPr/>
        <a:lstStyle/>
        <a:p>
          <a:endParaRPr lang="de-DE" sz="1800">
            <a:solidFill>
              <a:schemeClr val="accent6">
                <a:lumMod val="50000"/>
              </a:schemeClr>
            </a:solidFill>
          </a:endParaRPr>
        </a:p>
      </dgm:t>
    </dgm:pt>
    <dgm:pt modelId="{0B2FB86A-4921-4B6A-AE11-8B90DE88EF46}">
      <dgm:prSet phldrT="[Text]" custT="1"/>
      <dgm:spPr/>
      <dgm:t>
        <a:bodyPr/>
        <a:lstStyle/>
        <a:p>
          <a:r>
            <a:rPr lang="de-DE" sz="2000" dirty="0">
              <a:solidFill>
                <a:srgbClr val="002F56"/>
              </a:solidFill>
              <a:latin typeface="Myriad Pro" panose="020B0503030403020204" pitchFamily="34" charset="0"/>
            </a:rPr>
            <a:t>Kinder stärken und aufklären</a:t>
          </a:r>
        </a:p>
      </dgm:t>
    </dgm:pt>
    <dgm:pt modelId="{C7C5EC14-6B0E-411A-AA4C-1ED20629EF0A}" type="parTrans" cxnId="{D5F4A27E-605F-48E8-B6E2-765EF6FFFEEC}">
      <dgm:prSet/>
      <dgm:spPr/>
      <dgm:t>
        <a:bodyPr/>
        <a:lstStyle/>
        <a:p>
          <a:endParaRPr lang="de-DE" sz="1800">
            <a:solidFill>
              <a:schemeClr val="accent6">
                <a:lumMod val="50000"/>
              </a:schemeClr>
            </a:solidFill>
          </a:endParaRPr>
        </a:p>
      </dgm:t>
    </dgm:pt>
    <dgm:pt modelId="{8FA070AE-36C3-44E2-ACF5-085E6C6AE8C4}" type="sibTrans" cxnId="{D5F4A27E-605F-48E8-B6E2-765EF6FFFEEC}">
      <dgm:prSet/>
      <dgm:spPr/>
      <dgm:t>
        <a:bodyPr/>
        <a:lstStyle/>
        <a:p>
          <a:endParaRPr lang="de-DE" sz="1800">
            <a:solidFill>
              <a:schemeClr val="accent6">
                <a:lumMod val="50000"/>
              </a:schemeClr>
            </a:solidFill>
          </a:endParaRPr>
        </a:p>
      </dgm:t>
    </dgm:pt>
    <dgm:pt modelId="{5192DC8C-7FB7-4F5C-9E9A-2C5F1D4AB9CC}">
      <dgm:prSet phldrT="[Text]" custT="1"/>
      <dgm:spPr>
        <a:solidFill>
          <a:srgbClr val="FF9900"/>
        </a:solidFill>
      </dgm:spPr>
      <dgm:t>
        <a:bodyPr/>
        <a:lstStyle/>
        <a:p>
          <a:pPr algn="ctr"/>
          <a:r>
            <a:rPr lang="de-DE" sz="2300" b="1" dirty="0">
              <a:solidFill>
                <a:srgbClr val="FFFFFF"/>
              </a:solidFill>
            </a:rPr>
            <a:t>Risiko </a:t>
          </a:r>
        </a:p>
        <a:p>
          <a:pPr algn="ctr"/>
          <a:r>
            <a:rPr lang="de-DE" sz="2300" b="1" dirty="0">
              <a:solidFill>
                <a:srgbClr val="FFFFFF"/>
              </a:solidFill>
            </a:rPr>
            <a:t>erhöhen</a:t>
          </a:r>
          <a:endParaRPr lang="de-DE" sz="2000" b="1" dirty="0">
            <a:solidFill>
              <a:srgbClr val="FFFFFF"/>
            </a:solidFill>
          </a:endParaRPr>
        </a:p>
      </dgm:t>
    </dgm:pt>
    <dgm:pt modelId="{19E5C4A0-4535-47EC-ABB4-9B9EA38D0C6B}" type="parTrans" cxnId="{81ACB8C4-6B9E-41E2-93A7-870B01DAC803}">
      <dgm:prSet/>
      <dgm:spPr/>
      <dgm:t>
        <a:bodyPr/>
        <a:lstStyle/>
        <a:p>
          <a:endParaRPr lang="de-DE" sz="1800">
            <a:solidFill>
              <a:schemeClr val="accent6">
                <a:lumMod val="50000"/>
              </a:schemeClr>
            </a:solidFill>
          </a:endParaRPr>
        </a:p>
      </dgm:t>
    </dgm:pt>
    <dgm:pt modelId="{C511D978-5203-453B-97ED-670B7657C1EA}" type="sibTrans" cxnId="{81ACB8C4-6B9E-41E2-93A7-870B01DAC803}">
      <dgm:prSet/>
      <dgm:spPr/>
      <dgm:t>
        <a:bodyPr/>
        <a:lstStyle/>
        <a:p>
          <a:endParaRPr lang="de-DE" sz="1800">
            <a:solidFill>
              <a:schemeClr val="accent6">
                <a:lumMod val="50000"/>
              </a:schemeClr>
            </a:solidFill>
          </a:endParaRPr>
        </a:p>
      </dgm:t>
    </dgm:pt>
    <dgm:pt modelId="{880BF5AB-3203-4F53-931E-1D59FFC9C950}">
      <dgm:prSet phldrT="[Text]" custT="1"/>
      <dgm:spPr/>
      <dgm:t>
        <a:bodyPr/>
        <a:lstStyle/>
        <a:p>
          <a:r>
            <a:rPr lang="de-DE" sz="2000" dirty="0">
              <a:solidFill>
                <a:srgbClr val="002F56"/>
              </a:solidFill>
              <a:latin typeface="Myriad Pro" panose="020B0503030403020204" pitchFamily="34" charset="0"/>
            </a:rPr>
            <a:t>Offenes Gesprächsklima schaffen</a:t>
          </a:r>
        </a:p>
      </dgm:t>
    </dgm:pt>
    <dgm:pt modelId="{42E1BFDB-A13F-4934-953B-0508730909D0}" type="parTrans" cxnId="{DF2CD637-44FA-45C7-86DB-DD9D5F433E4B}">
      <dgm:prSet/>
      <dgm:spPr/>
      <dgm:t>
        <a:bodyPr/>
        <a:lstStyle/>
        <a:p>
          <a:endParaRPr lang="de-DE" sz="1800">
            <a:solidFill>
              <a:schemeClr val="accent6">
                <a:lumMod val="50000"/>
              </a:schemeClr>
            </a:solidFill>
          </a:endParaRPr>
        </a:p>
      </dgm:t>
    </dgm:pt>
    <dgm:pt modelId="{370EAFAB-7C7B-4BF6-97CB-9C5817DB3CBB}" type="sibTrans" cxnId="{DF2CD637-44FA-45C7-86DB-DD9D5F433E4B}">
      <dgm:prSet/>
      <dgm:spPr/>
      <dgm:t>
        <a:bodyPr/>
        <a:lstStyle/>
        <a:p>
          <a:endParaRPr lang="de-DE" sz="1800">
            <a:solidFill>
              <a:schemeClr val="accent6">
                <a:lumMod val="50000"/>
              </a:schemeClr>
            </a:solidFill>
          </a:endParaRPr>
        </a:p>
      </dgm:t>
    </dgm:pt>
    <dgm:pt modelId="{D1A6E214-B8EB-4994-BAEC-3B05E112234C}">
      <dgm:prSet phldrT="[Text]" custT="1"/>
      <dgm:spPr>
        <a:solidFill>
          <a:srgbClr val="FF9900"/>
        </a:solidFill>
      </dgm:spPr>
      <dgm:t>
        <a:bodyPr/>
        <a:lstStyle/>
        <a:p>
          <a:r>
            <a:rPr lang="de-DE" sz="2300" b="1" dirty="0">
              <a:solidFill>
                <a:srgbClr val="FFFFFF"/>
              </a:solidFill>
            </a:rPr>
            <a:t>Ausreden verunmöglichen</a:t>
          </a:r>
        </a:p>
      </dgm:t>
    </dgm:pt>
    <dgm:pt modelId="{3362FC09-D7C0-4850-A384-3D8653E6E61D}" type="parTrans" cxnId="{B80F73D7-9023-4A9E-957F-A69E68185366}">
      <dgm:prSet/>
      <dgm:spPr/>
      <dgm:t>
        <a:bodyPr/>
        <a:lstStyle/>
        <a:p>
          <a:endParaRPr lang="de-DE" sz="1800">
            <a:solidFill>
              <a:schemeClr val="accent6">
                <a:lumMod val="50000"/>
              </a:schemeClr>
            </a:solidFill>
          </a:endParaRPr>
        </a:p>
      </dgm:t>
    </dgm:pt>
    <dgm:pt modelId="{8D3FC667-1CB3-4443-B105-8C9B4DFEA47A}" type="sibTrans" cxnId="{B80F73D7-9023-4A9E-957F-A69E68185366}">
      <dgm:prSet/>
      <dgm:spPr/>
      <dgm:t>
        <a:bodyPr/>
        <a:lstStyle/>
        <a:p>
          <a:endParaRPr lang="de-DE" sz="1800">
            <a:solidFill>
              <a:schemeClr val="accent6">
                <a:lumMod val="50000"/>
              </a:schemeClr>
            </a:solidFill>
          </a:endParaRPr>
        </a:p>
      </dgm:t>
    </dgm:pt>
    <dgm:pt modelId="{5985BD84-1B9B-4579-BC19-3A25487FEF46}">
      <dgm:prSet phldrT="[Text]" custT="1"/>
      <dgm:spPr/>
      <dgm:t>
        <a:bodyPr/>
        <a:lstStyle/>
        <a:p>
          <a:r>
            <a:rPr lang="de-DE" sz="2000" dirty="0">
              <a:solidFill>
                <a:srgbClr val="002F56"/>
              </a:solidFill>
              <a:latin typeface="Myriad Pro" panose="020B0503030403020204" pitchFamily="34" charset="0"/>
            </a:rPr>
            <a:t>Verbindlichen Verhaltenskodex aufstellen</a:t>
          </a:r>
        </a:p>
      </dgm:t>
    </dgm:pt>
    <dgm:pt modelId="{94F770B1-DD11-4CF2-BF75-1B6FDE4F4B29}" type="parTrans" cxnId="{C5C1A09E-2B57-485C-8236-61321827622B}">
      <dgm:prSet/>
      <dgm:spPr/>
      <dgm:t>
        <a:bodyPr/>
        <a:lstStyle/>
        <a:p>
          <a:endParaRPr lang="de-DE" sz="1800">
            <a:solidFill>
              <a:schemeClr val="accent6">
                <a:lumMod val="50000"/>
              </a:schemeClr>
            </a:solidFill>
          </a:endParaRPr>
        </a:p>
      </dgm:t>
    </dgm:pt>
    <dgm:pt modelId="{CC43764D-E8FE-4B1F-AA47-2BEE682334F1}" type="sibTrans" cxnId="{C5C1A09E-2B57-485C-8236-61321827622B}">
      <dgm:prSet/>
      <dgm:spPr/>
      <dgm:t>
        <a:bodyPr/>
        <a:lstStyle/>
        <a:p>
          <a:endParaRPr lang="de-DE" sz="1800">
            <a:solidFill>
              <a:schemeClr val="accent6">
                <a:lumMod val="50000"/>
              </a:schemeClr>
            </a:solidFill>
          </a:endParaRPr>
        </a:p>
      </dgm:t>
    </dgm:pt>
    <dgm:pt modelId="{E5392655-4363-4ABE-9093-EFCE3FABC081}">
      <dgm:prSet phldrT="[Text]" custT="1"/>
      <dgm:spPr/>
      <dgm:t>
        <a:bodyPr/>
        <a:lstStyle/>
        <a:p>
          <a:r>
            <a:rPr lang="de-DE" sz="2000" dirty="0">
              <a:solidFill>
                <a:srgbClr val="002F56"/>
              </a:solidFill>
              <a:latin typeface="Myriad Pro" panose="020B0503030403020204" pitchFamily="34" charset="0"/>
            </a:rPr>
            <a:t>Räume einsehbar machen (hier auch den digitalen Raum beachten!)</a:t>
          </a:r>
        </a:p>
      </dgm:t>
    </dgm:pt>
    <dgm:pt modelId="{536B68AD-7E44-45F2-AAA8-EA5911FFBDCC}" type="parTrans" cxnId="{173B458D-038A-428E-9DCC-B482A3773130}">
      <dgm:prSet/>
      <dgm:spPr/>
      <dgm:t>
        <a:bodyPr/>
        <a:lstStyle/>
        <a:p>
          <a:endParaRPr lang="de-DE" sz="1800">
            <a:solidFill>
              <a:schemeClr val="accent6">
                <a:lumMod val="50000"/>
              </a:schemeClr>
            </a:solidFill>
          </a:endParaRPr>
        </a:p>
      </dgm:t>
    </dgm:pt>
    <dgm:pt modelId="{3154BF8D-35B9-4D76-BBCD-DAE0575FB905}" type="sibTrans" cxnId="{173B458D-038A-428E-9DCC-B482A3773130}">
      <dgm:prSet/>
      <dgm:spPr/>
      <dgm:t>
        <a:bodyPr/>
        <a:lstStyle/>
        <a:p>
          <a:endParaRPr lang="de-DE" sz="1800">
            <a:solidFill>
              <a:schemeClr val="accent6">
                <a:lumMod val="50000"/>
              </a:schemeClr>
            </a:solidFill>
          </a:endParaRPr>
        </a:p>
      </dgm:t>
    </dgm:pt>
    <dgm:pt modelId="{CAEEE046-3871-4C74-A185-98E4A5F2C5FC}">
      <dgm:prSet phldrT="[Text]" custT="1"/>
      <dgm:spPr/>
      <dgm:t>
        <a:bodyPr/>
        <a:lstStyle/>
        <a:p>
          <a:r>
            <a:rPr lang="de-DE" sz="2000" dirty="0">
              <a:solidFill>
                <a:srgbClr val="002F56"/>
              </a:solidFill>
              <a:latin typeface="Myriad Pro" panose="020B0503030403020204" pitchFamily="34" charset="0"/>
            </a:rPr>
            <a:t>Zeiten mit Kindern allein reduzieren </a:t>
          </a:r>
        </a:p>
      </dgm:t>
    </dgm:pt>
    <dgm:pt modelId="{6C1B4B0C-ED1B-46CD-8368-8BD34ABD55D4}" type="parTrans" cxnId="{939F2316-CED0-4F48-B627-AA8FDBD4CA30}">
      <dgm:prSet/>
      <dgm:spPr/>
      <dgm:t>
        <a:bodyPr/>
        <a:lstStyle/>
        <a:p>
          <a:endParaRPr lang="de-DE" sz="1800">
            <a:solidFill>
              <a:schemeClr val="accent6">
                <a:lumMod val="50000"/>
              </a:schemeClr>
            </a:solidFill>
          </a:endParaRPr>
        </a:p>
      </dgm:t>
    </dgm:pt>
    <dgm:pt modelId="{861771FE-9EAF-46EB-BAE4-6B1E6D6D19A9}" type="sibTrans" cxnId="{939F2316-CED0-4F48-B627-AA8FDBD4CA30}">
      <dgm:prSet/>
      <dgm:spPr/>
      <dgm:t>
        <a:bodyPr/>
        <a:lstStyle/>
        <a:p>
          <a:endParaRPr lang="de-DE" sz="1800">
            <a:solidFill>
              <a:schemeClr val="accent6">
                <a:lumMod val="50000"/>
              </a:schemeClr>
            </a:solidFill>
          </a:endParaRPr>
        </a:p>
      </dgm:t>
    </dgm:pt>
    <dgm:pt modelId="{424DD5CF-59A9-4A3F-86C8-00620F10050F}">
      <dgm:prSet phldrT="[Text]" custT="1"/>
      <dgm:spPr/>
      <dgm:t>
        <a:bodyPr/>
        <a:lstStyle/>
        <a:p>
          <a:r>
            <a:rPr lang="de-DE" sz="2000" dirty="0">
              <a:solidFill>
                <a:srgbClr val="002F56"/>
              </a:solidFill>
              <a:latin typeface="Myriad Pro" panose="020B0503030403020204" pitchFamily="34" charset="0"/>
            </a:rPr>
            <a:t>Verstöße konsequent ahnden</a:t>
          </a:r>
        </a:p>
      </dgm:t>
    </dgm:pt>
    <dgm:pt modelId="{6A5910E2-545F-4B57-84F1-3BEA15530B2B}" type="parTrans" cxnId="{3DF72D47-8B18-4914-8133-12ACE95FA3B9}">
      <dgm:prSet/>
      <dgm:spPr/>
      <dgm:t>
        <a:bodyPr/>
        <a:lstStyle/>
        <a:p>
          <a:endParaRPr lang="de-DE" sz="1800">
            <a:solidFill>
              <a:schemeClr val="accent6">
                <a:lumMod val="50000"/>
              </a:schemeClr>
            </a:solidFill>
          </a:endParaRPr>
        </a:p>
      </dgm:t>
    </dgm:pt>
    <dgm:pt modelId="{E751AEC0-54DD-4E91-9373-13137AB33829}" type="sibTrans" cxnId="{3DF72D47-8B18-4914-8133-12ACE95FA3B9}">
      <dgm:prSet/>
      <dgm:spPr/>
      <dgm:t>
        <a:bodyPr/>
        <a:lstStyle/>
        <a:p>
          <a:endParaRPr lang="de-DE" sz="1800">
            <a:solidFill>
              <a:schemeClr val="accent6">
                <a:lumMod val="50000"/>
              </a:schemeClr>
            </a:solidFill>
          </a:endParaRPr>
        </a:p>
      </dgm:t>
    </dgm:pt>
    <dgm:pt modelId="{9B95ED22-F1FB-4D18-991F-C7085982BCC8}">
      <dgm:prSet custT="1"/>
      <dgm:spPr/>
      <dgm:t>
        <a:bodyPr/>
        <a:lstStyle/>
        <a:p>
          <a:r>
            <a:rPr lang="de-DE" sz="2000" dirty="0">
              <a:solidFill>
                <a:srgbClr val="002F56"/>
              </a:solidFill>
              <a:latin typeface="Myriad Pro" panose="020B0503030403020204" pitchFamily="34" charset="0"/>
            </a:rPr>
            <a:t>Zugangsbeding-</a:t>
          </a:r>
          <a:r>
            <a:rPr lang="de-DE" sz="2000" dirty="0" err="1">
              <a:solidFill>
                <a:srgbClr val="002F56"/>
              </a:solidFill>
              <a:latin typeface="Myriad Pro" panose="020B0503030403020204" pitchFamily="34" charset="0"/>
            </a:rPr>
            <a:t>ungen</a:t>
          </a:r>
          <a:r>
            <a:rPr lang="de-DE" sz="2000" dirty="0">
              <a:solidFill>
                <a:srgbClr val="002F56"/>
              </a:solidFill>
              <a:latin typeface="Myriad Pro" panose="020B0503030403020204" pitchFamily="34" charset="0"/>
            </a:rPr>
            <a:t> erhöhen</a:t>
          </a:r>
        </a:p>
      </dgm:t>
    </dgm:pt>
    <dgm:pt modelId="{2C97BD38-0479-42BD-AAB5-31E665226FFD}" type="parTrans" cxnId="{8A676DFE-4577-4A3F-BB37-E7539D85CA63}">
      <dgm:prSet/>
      <dgm:spPr/>
      <dgm:t>
        <a:bodyPr/>
        <a:lstStyle/>
        <a:p>
          <a:endParaRPr lang="de-DE"/>
        </a:p>
      </dgm:t>
    </dgm:pt>
    <dgm:pt modelId="{63A55D2E-B46E-4CFF-9D76-61C201FC05E7}" type="sibTrans" cxnId="{8A676DFE-4577-4A3F-BB37-E7539D85CA63}">
      <dgm:prSet/>
      <dgm:spPr/>
      <dgm:t>
        <a:bodyPr/>
        <a:lstStyle/>
        <a:p>
          <a:endParaRPr lang="de-DE"/>
        </a:p>
      </dgm:t>
    </dgm:pt>
    <dgm:pt modelId="{326BFEC2-37DC-41C0-AE00-17F3D97063F3}">
      <dgm:prSet custT="1"/>
      <dgm:spPr/>
      <dgm:t>
        <a:bodyPr/>
        <a:lstStyle/>
        <a:p>
          <a:r>
            <a:rPr lang="de-DE" sz="2000" dirty="0">
              <a:solidFill>
                <a:srgbClr val="002F56"/>
              </a:solidFill>
              <a:latin typeface="Myriad Pro" panose="020B0503030403020204" pitchFamily="34" charset="0"/>
            </a:rPr>
            <a:t>Infrastruktur kritisch prüfen </a:t>
          </a:r>
        </a:p>
      </dgm:t>
    </dgm:pt>
    <dgm:pt modelId="{03315B66-087D-4ADA-BDA3-A98132B55B0D}" type="parTrans" cxnId="{A5D7792E-08C4-488A-942A-A00C1FF3CC6C}">
      <dgm:prSet/>
      <dgm:spPr/>
      <dgm:t>
        <a:bodyPr/>
        <a:lstStyle/>
        <a:p>
          <a:endParaRPr lang="de-DE"/>
        </a:p>
      </dgm:t>
    </dgm:pt>
    <dgm:pt modelId="{DCB5E7E7-7E01-4D19-A3B1-A31E130F47E7}" type="sibTrans" cxnId="{A5D7792E-08C4-488A-942A-A00C1FF3CC6C}">
      <dgm:prSet/>
      <dgm:spPr/>
      <dgm:t>
        <a:bodyPr/>
        <a:lstStyle/>
        <a:p>
          <a:endParaRPr lang="de-DE"/>
        </a:p>
      </dgm:t>
    </dgm:pt>
    <dgm:pt modelId="{01454226-57FF-42A9-95CA-6CDEFBA7121E}">
      <dgm:prSet custT="1"/>
      <dgm:spPr/>
      <dgm:t>
        <a:bodyPr/>
        <a:lstStyle/>
        <a:p>
          <a:r>
            <a:rPr lang="de-DE" sz="2000" dirty="0">
              <a:solidFill>
                <a:srgbClr val="002F56"/>
              </a:solidFill>
              <a:latin typeface="Myriad Pro" panose="020B0503030403020204" pitchFamily="34" charset="0"/>
            </a:rPr>
            <a:t>Isolation vermeiden </a:t>
          </a:r>
        </a:p>
      </dgm:t>
    </dgm:pt>
    <dgm:pt modelId="{52E22810-AD9D-48B9-AC15-C12BEBBA13D8}" type="parTrans" cxnId="{6C45681A-9925-442F-B5D5-95445F4EB9D2}">
      <dgm:prSet/>
      <dgm:spPr/>
      <dgm:t>
        <a:bodyPr/>
        <a:lstStyle/>
        <a:p>
          <a:endParaRPr lang="de-DE"/>
        </a:p>
      </dgm:t>
    </dgm:pt>
    <dgm:pt modelId="{F78A3F91-3B7A-40D2-8B1D-A1828A48AE24}" type="sibTrans" cxnId="{6C45681A-9925-442F-B5D5-95445F4EB9D2}">
      <dgm:prSet/>
      <dgm:spPr/>
      <dgm:t>
        <a:bodyPr/>
        <a:lstStyle/>
        <a:p>
          <a:endParaRPr lang="de-DE"/>
        </a:p>
      </dgm:t>
    </dgm:pt>
    <dgm:pt modelId="{7AC52D1C-F66F-46A2-A4F2-D7900F245B49}">
      <dgm:prSet phldrT="[Text]" custT="1"/>
      <dgm:spPr/>
      <dgm:t>
        <a:bodyPr/>
        <a:lstStyle/>
        <a:p>
          <a:endParaRPr lang="de-DE" sz="2000" dirty="0">
            <a:solidFill>
              <a:srgbClr val="002F56"/>
            </a:solidFill>
          </a:endParaRPr>
        </a:p>
      </dgm:t>
    </dgm:pt>
    <dgm:pt modelId="{F3BCB907-066F-40A7-B77D-A9F6ADF610BF}" type="parTrans" cxnId="{2249AC6A-8AA6-4A1B-95BF-2AB9E0A3D929}">
      <dgm:prSet/>
      <dgm:spPr/>
      <dgm:t>
        <a:bodyPr/>
        <a:lstStyle/>
        <a:p>
          <a:endParaRPr lang="de-DE"/>
        </a:p>
      </dgm:t>
    </dgm:pt>
    <dgm:pt modelId="{9771854B-D951-4FA0-AEAC-07F46B1D8BC8}" type="sibTrans" cxnId="{2249AC6A-8AA6-4A1B-95BF-2AB9E0A3D929}">
      <dgm:prSet/>
      <dgm:spPr/>
      <dgm:t>
        <a:bodyPr/>
        <a:lstStyle/>
        <a:p>
          <a:endParaRPr lang="de-DE"/>
        </a:p>
      </dgm:t>
    </dgm:pt>
    <dgm:pt modelId="{DB6D9954-B494-4655-97BB-F9989A3C41CB}">
      <dgm:prSet phldrT="[Text]" custT="1"/>
      <dgm:spPr/>
      <dgm:t>
        <a:bodyPr/>
        <a:lstStyle/>
        <a:p>
          <a:endParaRPr lang="de-DE" sz="2000" dirty="0">
            <a:solidFill>
              <a:srgbClr val="002F56"/>
            </a:solidFill>
          </a:endParaRPr>
        </a:p>
      </dgm:t>
    </dgm:pt>
    <dgm:pt modelId="{99ECED84-82B7-4FE8-9C1E-A68BB2EBFD9F}" type="parTrans" cxnId="{2D4B6311-683D-41BF-97DA-3FDFE3372BF6}">
      <dgm:prSet/>
      <dgm:spPr/>
      <dgm:t>
        <a:bodyPr/>
        <a:lstStyle/>
        <a:p>
          <a:endParaRPr lang="de-DE"/>
        </a:p>
      </dgm:t>
    </dgm:pt>
    <dgm:pt modelId="{C75BA200-3317-4847-8452-1611AB67F8FC}" type="sibTrans" cxnId="{2D4B6311-683D-41BF-97DA-3FDFE3372BF6}">
      <dgm:prSet/>
      <dgm:spPr/>
      <dgm:t>
        <a:bodyPr/>
        <a:lstStyle/>
        <a:p>
          <a:endParaRPr lang="de-DE"/>
        </a:p>
      </dgm:t>
    </dgm:pt>
    <dgm:pt modelId="{35657D47-ED25-4183-940D-A322BAD21648}">
      <dgm:prSet phldrT="[Text]" custT="1"/>
      <dgm:spPr/>
      <dgm:t>
        <a:bodyPr/>
        <a:lstStyle/>
        <a:p>
          <a:endParaRPr lang="de-DE" sz="1800" dirty="0">
            <a:solidFill>
              <a:srgbClr val="002F56"/>
            </a:solidFill>
          </a:endParaRPr>
        </a:p>
      </dgm:t>
    </dgm:pt>
    <dgm:pt modelId="{20FB6685-5579-4361-8C82-CB57C448E387}" type="parTrans" cxnId="{F8571EDF-500E-49BF-A790-070A42ACA035}">
      <dgm:prSet/>
      <dgm:spPr/>
      <dgm:t>
        <a:bodyPr/>
        <a:lstStyle/>
        <a:p>
          <a:endParaRPr lang="de-DE"/>
        </a:p>
      </dgm:t>
    </dgm:pt>
    <dgm:pt modelId="{7D8900AA-8B20-420A-A4D2-4E03283BFBC6}" type="sibTrans" cxnId="{F8571EDF-500E-49BF-A790-070A42ACA035}">
      <dgm:prSet/>
      <dgm:spPr/>
      <dgm:t>
        <a:bodyPr/>
        <a:lstStyle/>
        <a:p>
          <a:endParaRPr lang="de-DE"/>
        </a:p>
      </dgm:t>
    </dgm:pt>
    <dgm:pt modelId="{98BA67DF-491B-411D-8A65-F48E9A47C0A3}">
      <dgm:prSet phldrT="[Text]" custT="1"/>
      <dgm:spPr/>
      <dgm:t>
        <a:bodyPr/>
        <a:lstStyle/>
        <a:p>
          <a:r>
            <a:rPr lang="de-DE" sz="2000" b="1" dirty="0">
              <a:solidFill>
                <a:srgbClr val="002F56"/>
              </a:solidFill>
              <a:latin typeface="Myriad Pro" panose="020B0503030403020204" pitchFamily="34" charset="0"/>
            </a:rPr>
            <a:t>Selbstkritisch sein </a:t>
          </a:r>
          <a:r>
            <a:rPr lang="de-DE" sz="2000" b="0" dirty="0">
              <a:solidFill>
                <a:srgbClr val="002F56"/>
              </a:solidFill>
              <a:latin typeface="Myriad Pro" panose="020B0503030403020204" pitchFamily="34" charset="0"/>
            </a:rPr>
            <a:t>und</a:t>
          </a:r>
          <a:r>
            <a:rPr lang="de-DE" sz="2000" b="1" dirty="0">
              <a:solidFill>
                <a:srgbClr val="002F56"/>
              </a:solidFill>
              <a:latin typeface="Myriad Pro" panose="020B0503030403020204" pitchFamily="34" charset="0"/>
            </a:rPr>
            <a:t> gemeinsam reflektieren </a:t>
          </a:r>
        </a:p>
      </dgm:t>
    </dgm:pt>
    <dgm:pt modelId="{FC5CCD30-89CD-45C6-A010-FDE47B9CADD7}" type="parTrans" cxnId="{A2996D5D-C9FE-4284-9F11-7FC52C9302CF}">
      <dgm:prSet/>
      <dgm:spPr/>
      <dgm:t>
        <a:bodyPr/>
        <a:lstStyle/>
        <a:p>
          <a:endParaRPr lang="de-DE"/>
        </a:p>
      </dgm:t>
    </dgm:pt>
    <dgm:pt modelId="{A8F8F608-B727-440F-B2AE-E54C79E83533}" type="sibTrans" cxnId="{A2996D5D-C9FE-4284-9F11-7FC52C9302CF}">
      <dgm:prSet/>
      <dgm:spPr/>
      <dgm:t>
        <a:bodyPr/>
        <a:lstStyle/>
        <a:p>
          <a:endParaRPr lang="de-DE"/>
        </a:p>
      </dgm:t>
    </dgm:pt>
    <dgm:pt modelId="{A95F8048-7BD2-43CE-985F-41467EB7BDBA}" type="pres">
      <dgm:prSet presAssocID="{9DB66B4D-1064-4AAD-BD29-8FCD067F1794}" presName="Name0" presStyleCnt="0">
        <dgm:presLayoutVars>
          <dgm:dir/>
          <dgm:animLvl val="lvl"/>
          <dgm:resizeHandles val="exact"/>
        </dgm:presLayoutVars>
      </dgm:prSet>
      <dgm:spPr/>
    </dgm:pt>
    <dgm:pt modelId="{13724601-ED2F-4FEA-9F54-4A4595B986A2}" type="pres">
      <dgm:prSet presAssocID="{47554811-D2F8-4E76-89D1-05F5F919EA92}" presName="composite" presStyleCnt="0"/>
      <dgm:spPr/>
    </dgm:pt>
    <dgm:pt modelId="{759A3A38-85B8-443C-8C67-08D6F9F3B3FB}" type="pres">
      <dgm:prSet presAssocID="{47554811-D2F8-4E76-89D1-05F5F919EA92}" presName="parTx" presStyleLbl="alignNode1" presStyleIdx="0" presStyleCnt="3" custScaleX="105096" custLinFactNeighborX="10443" custLinFactNeighborY="-54278">
        <dgm:presLayoutVars>
          <dgm:chMax val="0"/>
          <dgm:chPref val="0"/>
          <dgm:bulletEnabled val="1"/>
        </dgm:presLayoutVars>
      </dgm:prSet>
      <dgm:spPr>
        <a:prstGeom prst="round2SameRect">
          <a:avLst/>
        </a:prstGeom>
      </dgm:spPr>
    </dgm:pt>
    <dgm:pt modelId="{CC5BD046-5F0A-448C-AB48-2B2D089FFDC8}" type="pres">
      <dgm:prSet presAssocID="{47554811-D2F8-4E76-89D1-05F5F919EA92}" presName="desTx" presStyleLbl="alignAccFollowNode1" presStyleIdx="0" presStyleCnt="3" custAng="0" custScaleX="105385" custScaleY="98701" custLinFactNeighborX="11859" custLinFactNeighborY="-17254">
        <dgm:presLayoutVars>
          <dgm:bulletEnabled val="1"/>
        </dgm:presLayoutVars>
      </dgm:prSet>
      <dgm:spPr>
        <a:prstGeom prst="rect">
          <a:avLst/>
        </a:prstGeom>
      </dgm:spPr>
    </dgm:pt>
    <dgm:pt modelId="{042B4C05-4D27-456A-9249-7D9BC41942DD}" type="pres">
      <dgm:prSet presAssocID="{9F26A64A-8E89-421C-A572-E971A826FA95}" presName="space" presStyleCnt="0"/>
      <dgm:spPr/>
    </dgm:pt>
    <dgm:pt modelId="{B1F1FED2-01A5-4FB6-A0D6-703FB3764AFB}" type="pres">
      <dgm:prSet presAssocID="{5192DC8C-7FB7-4F5C-9E9A-2C5F1D4AB9CC}" presName="composite" presStyleCnt="0"/>
      <dgm:spPr/>
    </dgm:pt>
    <dgm:pt modelId="{5ED1DEF9-3418-4590-9447-78E958E494DE}" type="pres">
      <dgm:prSet presAssocID="{5192DC8C-7FB7-4F5C-9E9A-2C5F1D4AB9CC}" presName="parTx" presStyleLbl="alignNode1" presStyleIdx="1" presStyleCnt="3" custLinFactNeighborX="4251" custLinFactNeighborY="-45368">
        <dgm:presLayoutVars>
          <dgm:chMax val="0"/>
          <dgm:chPref val="0"/>
          <dgm:bulletEnabled val="1"/>
        </dgm:presLayoutVars>
      </dgm:prSet>
      <dgm:spPr>
        <a:prstGeom prst="round2SameRect">
          <a:avLst/>
        </a:prstGeom>
      </dgm:spPr>
    </dgm:pt>
    <dgm:pt modelId="{4BCD8E29-56D9-412A-B7BD-7D6CBC611BD1}" type="pres">
      <dgm:prSet presAssocID="{5192DC8C-7FB7-4F5C-9E9A-2C5F1D4AB9CC}" presName="desTx" presStyleLbl="alignAccFollowNode1" presStyleIdx="1" presStyleCnt="3" custLinFactNeighborX="4251" custLinFactNeighborY="-15660">
        <dgm:presLayoutVars>
          <dgm:bulletEnabled val="1"/>
        </dgm:presLayoutVars>
      </dgm:prSet>
      <dgm:spPr>
        <a:prstGeom prst="rect">
          <a:avLst/>
        </a:prstGeom>
      </dgm:spPr>
    </dgm:pt>
    <dgm:pt modelId="{9147CBCA-3E0A-4029-829E-510C6316D786}" type="pres">
      <dgm:prSet presAssocID="{C511D978-5203-453B-97ED-670B7657C1EA}" presName="space" presStyleCnt="0"/>
      <dgm:spPr/>
    </dgm:pt>
    <dgm:pt modelId="{4246A812-FDF0-4071-A3A8-0FED1585DC91}" type="pres">
      <dgm:prSet presAssocID="{D1A6E214-B8EB-4994-BAEC-3B05E112234C}" presName="composite" presStyleCnt="0"/>
      <dgm:spPr/>
    </dgm:pt>
    <dgm:pt modelId="{18E42E4F-CE32-4A0A-A3E4-D96D4621CC8C}" type="pres">
      <dgm:prSet presAssocID="{D1A6E214-B8EB-4994-BAEC-3B05E112234C}" presName="parTx" presStyleLbl="alignNode1" presStyleIdx="2" presStyleCnt="3" custLinFactNeighborX="-1650" custLinFactNeighborY="-47235">
        <dgm:presLayoutVars>
          <dgm:chMax val="0"/>
          <dgm:chPref val="0"/>
          <dgm:bulletEnabled val="1"/>
        </dgm:presLayoutVars>
      </dgm:prSet>
      <dgm:spPr>
        <a:prstGeom prst="round2SameRect">
          <a:avLst/>
        </a:prstGeom>
      </dgm:spPr>
    </dgm:pt>
    <dgm:pt modelId="{352B47C5-45FB-40D7-BECB-FB2BE4D0810F}" type="pres">
      <dgm:prSet presAssocID="{D1A6E214-B8EB-4994-BAEC-3B05E112234C}" presName="desTx" presStyleLbl="alignAccFollowNode1" presStyleIdx="2" presStyleCnt="3" custLinFactNeighborX="-1650" custLinFactNeighborY="-16006">
        <dgm:presLayoutVars>
          <dgm:bulletEnabled val="1"/>
        </dgm:presLayoutVars>
      </dgm:prSet>
      <dgm:spPr>
        <a:prstGeom prst="rect">
          <a:avLst/>
        </a:prstGeom>
      </dgm:spPr>
    </dgm:pt>
  </dgm:ptLst>
  <dgm:cxnLst>
    <dgm:cxn modelId="{3F00E510-CB8E-4041-AD4C-3EA32B738263}" type="presOf" srcId="{5192DC8C-7FB7-4F5C-9E9A-2C5F1D4AB9CC}" destId="{5ED1DEF9-3418-4590-9447-78E958E494DE}" srcOrd="0" destOrd="0" presId="urn:microsoft.com/office/officeart/2005/8/layout/hList1"/>
    <dgm:cxn modelId="{2D4B6311-683D-41BF-97DA-3FDFE3372BF6}" srcId="{5192DC8C-7FB7-4F5C-9E9A-2C5F1D4AB9CC}" destId="{DB6D9954-B494-4655-97BB-F9989A3C41CB}" srcOrd="0" destOrd="0" parTransId="{99ECED84-82B7-4FE8-9C1E-A68BB2EBFD9F}" sibTransId="{C75BA200-3317-4847-8452-1611AB67F8FC}"/>
    <dgm:cxn modelId="{E47D8012-5D2B-45CD-A4EE-39BA86595100}" type="presOf" srcId="{880BF5AB-3203-4F53-931E-1D59FFC9C950}" destId="{4BCD8E29-56D9-412A-B7BD-7D6CBC611BD1}" srcOrd="0" destOrd="1" presId="urn:microsoft.com/office/officeart/2005/8/layout/hList1"/>
    <dgm:cxn modelId="{02E1BB13-F492-4B75-BA14-A07A9DCE5D36}" type="presOf" srcId="{CAEEE046-3871-4C74-A185-98E4A5F2C5FC}" destId="{4BCD8E29-56D9-412A-B7BD-7D6CBC611BD1}" srcOrd="0" destOrd="3" presId="urn:microsoft.com/office/officeart/2005/8/layout/hList1"/>
    <dgm:cxn modelId="{939F2316-CED0-4F48-B627-AA8FDBD4CA30}" srcId="{5192DC8C-7FB7-4F5C-9E9A-2C5F1D4AB9CC}" destId="{CAEEE046-3871-4C74-A185-98E4A5F2C5FC}" srcOrd="3" destOrd="0" parTransId="{6C1B4B0C-ED1B-46CD-8368-8BD34ABD55D4}" sibTransId="{861771FE-9EAF-46EB-BAE4-6B1E6D6D19A9}"/>
    <dgm:cxn modelId="{6C45681A-9925-442F-B5D5-95445F4EB9D2}" srcId="{47554811-D2F8-4E76-89D1-05F5F919EA92}" destId="{01454226-57FF-42A9-95CA-6CDEFBA7121E}" srcOrd="4" destOrd="0" parTransId="{52E22810-AD9D-48B9-AC15-C12BEBBA13D8}" sibTransId="{F78A3F91-3B7A-40D2-8B1D-A1828A48AE24}"/>
    <dgm:cxn modelId="{DBF14320-F42D-4A86-80E5-264500B645D9}" type="presOf" srcId="{01454226-57FF-42A9-95CA-6CDEFBA7121E}" destId="{CC5BD046-5F0A-448C-AB48-2B2D089FFDC8}" srcOrd="0" destOrd="4" presId="urn:microsoft.com/office/officeart/2005/8/layout/hList1"/>
    <dgm:cxn modelId="{A5D7792E-08C4-488A-942A-A00C1FF3CC6C}" srcId="{47554811-D2F8-4E76-89D1-05F5F919EA92}" destId="{326BFEC2-37DC-41C0-AE00-17F3D97063F3}" srcOrd="3" destOrd="0" parTransId="{03315B66-087D-4ADA-BDA3-A98132B55B0D}" sibTransId="{DCB5E7E7-7E01-4D19-A3B1-A31E130F47E7}"/>
    <dgm:cxn modelId="{40326630-83EB-4045-B4CF-13E386B8CDF0}" type="presOf" srcId="{DB6D9954-B494-4655-97BB-F9989A3C41CB}" destId="{4BCD8E29-56D9-412A-B7BD-7D6CBC611BD1}" srcOrd="0" destOrd="0" presId="urn:microsoft.com/office/officeart/2005/8/layout/hList1"/>
    <dgm:cxn modelId="{DF2CD637-44FA-45C7-86DB-DD9D5F433E4B}" srcId="{5192DC8C-7FB7-4F5C-9E9A-2C5F1D4AB9CC}" destId="{880BF5AB-3203-4F53-931E-1D59FFC9C950}" srcOrd="1" destOrd="0" parTransId="{42E1BFDB-A13F-4934-953B-0508730909D0}" sibTransId="{370EAFAB-7C7B-4BF6-97CB-9C5817DB3CBB}"/>
    <dgm:cxn modelId="{DC0B3F5D-1FCE-40C9-8BB3-83077D369EDC}" type="presOf" srcId="{0B2FB86A-4921-4B6A-AE11-8B90DE88EF46}" destId="{CC5BD046-5F0A-448C-AB48-2B2D089FFDC8}" srcOrd="0" destOrd="1" presId="urn:microsoft.com/office/officeart/2005/8/layout/hList1"/>
    <dgm:cxn modelId="{A2996D5D-C9FE-4284-9F11-7FC52C9302CF}" srcId="{D1A6E214-B8EB-4994-BAEC-3B05E112234C}" destId="{98BA67DF-491B-411D-8A65-F48E9A47C0A3}" srcOrd="3" destOrd="0" parTransId="{FC5CCD30-89CD-45C6-A010-FDE47B9CADD7}" sibTransId="{A8F8F608-B727-440F-B2AE-E54C79E83533}"/>
    <dgm:cxn modelId="{3DF72D47-8B18-4914-8133-12ACE95FA3B9}" srcId="{D1A6E214-B8EB-4994-BAEC-3B05E112234C}" destId="{424DD5CF-59A9-4A3F-86C8-00620F10050F}" srcOrd="2" destOrd="0" parTransId="{6A5910E2-545F-4B57-84F1-3BEA15530B2B}" sibTransId="{E751AEC0-54DD-4E91-9373-13137AB33829}"/>
    <dgm:cxn modelId="{1C309967-4AC5-4BBD-9F27-CD6C729A7DA9}" type="presOf" srcId="{326BFEC2-37DC-41C0-AE00-17F3D97063F3}" destId="{CC5BD046-5F0A-448C-AB48-2B2D089FFDC8}" srcOrd="0" destOrd="3" presId="urn:microsoft.com/office/officeart/2005/8/layout/hList1"/>
    <dgm:cxn modelId="{2249AC6A-8AA6-4A1B-95BF-2AB9E0A3D929}" srcId="{47554811-D2F8-4E76-89D1-05F5F919EA92}" destId="{7AC52D1C-F66F-46A2-A4F2-D7900F245B49}" srcOrd="0" destOrd="0" parTransId="{F3BCB907-066F-40A7-B77D-A9F6ADF610BF}" sibTransId="{9771854B-D951-4FA0-AEAC-07F46B1D8BC8}"/>
    <dgm:cxn modelId="{D8D6824D-17FB-48EF-AC7F-14022D91ACDD}" type="presOf" srcId="{98BA67DF-491B-411D-8A65-F48E9A47C0A3}" destId="{352B47C5-45FB-40D7-BECB-FB2BE4D0810F}" srcOrd="0" destOrd="3" presId="urn:microsoft.com/office/officeart/2005/8/layout/hList1"/>
    <dgm:cxn modelId="{B1A80B75-D760-42CE-BBF5-90DDD1799A06}" type="presOf" srcId="{424DD5CF-59A9-4A3F-86C8-00620F10050F}" destId="{352B47C5-45FB-40D7-BECB-FB2BE4D0810F}" srcOrd="0" destOrd="2" presId="urn:microsoft.com/office/officeart/2005/8/layout/hList1"/>
    <dgm:cxn modelId="{D5F4A27E-605F-48E8-B6E2-765EF6FFFEEC}" srcId="{47554811-D2F8-4E76-89D1-05F5F919EA92}" destId="{0B2FB86A-4921-4B6A-AE11-8B90DE88EF46}" srcOrd="1" destOrd="0" parTransId="{C7C5EC14-6B0E-411A-AA4C-1ED20629EF0A}" sibTransId="{8FA070AE-36C3-44E2-ACF5-085E6C6AE8C4}"/>
    <dgm:cxn modelId="{21C42083-0108-4108-BD3D-51D51ACEBD5D}" type="presOf" srcId="{9B95ED22-F1FB-4D18-991F-C7085982BCC8}" destId="{CC5BD046-5F0A-448C-AB48-2B2D089FFDC8}" srcOrd="0" destOrd="2" presId="urn:microsoft.com/office/officeart/2005/8/layout/hList1"/>
    <dgm:cxn modelId="{B5FC258A-0484-49F7-AA68-686DBA4DC55E}" srcId="{9DB66B4D-1064-4AAD-BD29-8FCD067F1794}" destId="{47554811-D2F8-4E76-89D1-05F5F919EA92}" srcOrd="0" destOrd="0" parTransId="{0D74171C-7C12-4E89-BD14-89196E8DD0C6}" sibTransId="{9F26A64A-8E89-421C-A572-E971A826FA95}"/>
    <dgm:cxn modelId="{173B458D-038A-428E-9DCC-B482A3773130}" srcId="{5192DC8C-7FB7-4F5C-9E9A-2C5F1D4AB9CC}" destId="{E5392655-4363-4ABE-9093-EFCE3FABC081}" srcOrd="2" destOrd="0" parTransId="{536B68AD-7E44-45F2-AAA8-EA5911FFBDCC}" sibTransId="{3154BF8D-35B9-4D76-BBCD-DAE0575FB905}"/>
    <dgm:cxn modelId="{7AADDB93-8CDE-4ECD-BD88-84E2CC6DF7EE}" type="presOf" srcId="{7AC52D1C-F66F-46A2-A4F2-D7900F245B49}" destId="{CC5BD046-5F0A-448C-AB48-2B2D089FFDC8}" srcOrd="0" destOrd="0" presId="urn:microsoft.com/office/officeart/2005/8/layout/hList1"/>
    <dgm:cxn modelId="{FFEDBE95-DEEA-47B1-B300-9D498A0073AE}" type="presOf" srcId="{D1A6E214-B8EB-4994-BAEC-3B05E112234C}" destId="{18E42E4F-CE32-4A0A-A3E4-D96D4621CC8C}" srcOrd="0" destOrd="0" presId="urn:microsoft.com/office/officeart/2005/8/layout/hList1"/>
    <dgm:cxn modelId="{C5C1A09E-2B57-485C-8236-61321827622B}" srcId="{D1A6E214-B8EB-4994-BAEC-3B05E112234C}" destId="{5985BD84-1B9B-4579-BC19-3A25487FEF46}" srcOrd="1" destOrd="0" parTransId="{94F770B1-DD11-4CF2-BF75-1B6FDE4F4B29}" sibTransId="{CC43764D-E8FE-4B1F-AA47-2BEE682334F1}"/>
    <dgm:cxn modelId="{B74E6AB5-C352-4DF7-9531-47D5BE6E818F}" type="presOf" srcId="{9DB66B4D-1064-4AAD-BD29-8FCD067F1794}" destId="{A95F8048-7BD2-43CE-985F-41467EB7BDBA}" srcOrd="0" destOrd="0" presId="urn:microsoft.com/office/officeart/2005/8/layout/hList1"/>
    <dgm:cxn modelId="{1672D0B8-A22A-4394-9E9B-675A2E619E5E}" type="presOf" srcId="{47554811-D2F8-4E76-89D1-05F5F919EA92}" destId="{759A3A38-85B8-443C-8C67-08D6F9F3B3FB}" srcOrd="0" destOrd="0" presId="urn:microsoft.com/office/officeart/2005/8/layout/hList1"/>
    <dgm:cxn modelId="{81ACB8C4-6B9E-41E2-93A7-870B01DAC803}" srcId="{9DB66B4D-1064-4AAD-BD29-8FCD067F1794}" destId="{5192DC8C-7FB7-4F5C-9E9A-2C5F1D4AB9CC}" srcOrd="1" destOrd="0" parTransId="{19E5C4A0-4535-47EC-ABB4-9B9EA38D0C6B}" sibTransId="{C511D978-5203-453B-97ED-670B7657C1EA}"/>
    <dgm:cxn modelId="{25E441CB-AE4E-4199-9474-324EA97237B5}" type="presOf" srcId="{5985BD84-1B9B-4579-BC19-3A25487FEF46}" destId="{352B47C5-45FB-40D7-BECB-FB2BE4D0810F}" srcOrd="0" destOrd="1" presId="urn:microsoft.com/office/officeart/2005/8/layout/hList1"/>
    <dgm:cxn modelId="{2C458ECC-B101-4A5C-9539-852ABB5F0009}" type="presOf" srcId="{E5392655-4363-4ABE-9093-EFCE3FABC081}" destId="{4BCD8E29-56D9-412A-B7BD-7D6CBC611BD1}" srcOrd="0" destOrd="2" presId="urn:microsoft.com/office/officeart/2005/8/layout/hList1"/>
    <dgm:cxn modelId="{0A8648CE-C28F-4684-946D-CA501E4C3C14}" type="presOf" srcId="{35657D47-ED25-4183-940D-A322BAD21648}" destId="{352B47C5-45FB-40D7-BECB-FB2BE4D0810F}" srcOrd="0" destOrd="0" presId="urn:microsoft.com/office/officeart/2005/8/layout/hList1"/>
    <dgm:cxn modelId="{B80F73D7-9023-4A9E-957F-A69E68185366}" srcId="{9DB66B4D-1064-4AAD-BD29-8FCD067F1794}" destId="{D1A6E214-B8EB-4994-BAEC-3B05E112234C}" srcOrd="2" destOrd="0" parTransId="{3362FC09-D7C0-4850-A384-3D8653E6E61D}" sibTransId="{8D3FC667-1CB3-4443-B105-8C9B4DFEA47A}"/>
    <dgm:cxn modelId="{F8571EDF-500E-49BF-A790-070A42ACA035}" srcId="{D1A6E214-B8EB-4994-BAEC-3B05E112234C}" destId="{35657D47-ED25-4183-940D-A322BAD21648}" srcOrd="0" destOrd="0" parTransId="{20FB6685-5579-4361-8C82-CB57C448E387}" sibTransId="{7D8900AA-8B20-420A-A4D2-4E03283BFBC6}"/>
    <dgm:cxn modelId="{8A676DFE-4577-4A3F-BB37-E7539D85CA63}" srcId="{47554811-D2F8-4E76-89D1-05F5F919EA92}" destId="{9B95ED22-F1FB-4D18-991F-C7085982BCC8}" srcOrd="2" destOrd="0" parTransId="{2C97BD38-0479-42BD-AAB5-31E665226FFD}" sibTransId="{63A55D2E-B46E-4CFF-9D76-61C201FC05E7}"/>
    <dgm:cxn modelId="{DB59FEC0-EA8F-47C8-84C6-4BE27FDA2C6E}" type="presParOf" srcId="{A95F8048-7BD2-43CE-985F-41467EB7BDBA}" destId="{13724601-ED2F-4FEA-9F54-4A4595B986A2}" srcOrd="0" destOrd="0" presId="urn:microsoft.com/office/officeart/2005/8/layout/hList1"/>
    <dgm:cxn modelId="{2F7849F5-B72F-487D-B844-859C4E088261}" type="presParOf" srcId="{13724601-ED2F-4FEA-9F54-4A4595B986A2}" destId="{759A3A38-85B8-443C-8C67-08D6F9F3B3FB}" srcOrd="0" destOrd="0" presId="urn:microsoft.com/office/officeart/2005/8/layout/hList1"/>
    <dgm:cxn modelId="{E56AE528-97C4-4222-9B59-9E6076EED939}" type="presParOf" srcId="{13724601-ED2F-4FEA-9F54-4A4595B986A2}" destId="{CC5BD046-5F0A-448C-AB48-2B2D089FFDC8}" srcOrd="1" destOrd="0" presId="urn:microsoft.com/office/officeart/2005/8/layout/hList1"/>
    <dgm:cxn modelId="{B6BA5A36-0FD7-4492-9D94-D81324105480}" type="presParOf" srcId="{A95F8048-7BD2-43CE-985F-41467EB7BDBA}" destId="{042B4C05-4D27-456A-9249-7D9BC41942DD}" srcOrd="1" destOrd="0" presId="urn:microsoft.com/office/officeart/2005/8/layout/hList1"/>
    <dgm:cxn modelId="{0391FDE4-B321-41B5-B1D2-AFF5A2D772C2}" type="presParOf" srcId="{A95F8048-7BD2-43CE-985F-41467EB7BDBA}" destId="{B1F1FED2-01A5-4FB6-A0D6-703FB3764AFB}" srcOrd="2" destOrd="0" presId="urn:microsoft.com/office/officeart/2005/8/layout/hList1"/>
    <dgm:cxn modelId="{F69C686D-FA55-4A84-9426-A7BD64C9D713}" type="presParOf" srcId="{B1F1FED2-01A5-4FB6-A0D6-703FB3764AFB}" destId="{5ED1DEF9-3418-4590-9447-78E958E494DE}" srcOrd="0" destOrd="0" presId="urn:microsoft.com/office/officeart/2005/8/layout/hList1"/>
    <dgm:cxn modelId="{A9E3669D-73A9-4DC9-BAC8-4E063057BDAE}" type="presParOf" srcId="{B1F1FED2-01A5-4FB6-A0D6-703FB3764AFB}" destId="{4BCD8E29-56D9-412A-B7BD-7D6CBC611BD1}" srcOrd="1" destOrd="0" presId="urn:microsoft.com/office/officeart/2005/8/layout/hList1"/>
    <dgm:cxn modelId="{8E9821F7-C1A7-4BDD-A28E-52B531232F40}" type="presParOf" srcId="{A95F8048-7BD2-43CE-985F-41467EB7BDBA}" destId="{9147CBCA-3E0A-4029-829E-510C6316D786}" srcOrd="3" destOrd="0" presId="urn:microsoft.com/office/officeart/2005/8/layout/hList1"/>
    <dgm:cxn modelId="{62DDD361-C199-42C5-8FCB-BCAD170F4E11}" type="presParOf" srcId="{A95F8048-7BD2-43CE-985F-41467EB7BDBA}" destId="{4246A812-FDF0-4071-A3A8-0FED1585DC91}" srcOrd="4" destOrd="0" presId="urn:microsoft.com/office/officeart/2005/8/layout/hList1"/>
    <dgm:cxn modelId="{13E298EC-1093-4D7C-AB43-3942F0BE2913}" type="presParOf" srcId="{4246A812-FDF0-4071-A3A8-0FED1585DC91}" destId="{18E42E4F-CE32-4A0A-A3E4-D96D4621CC8C}" srcOrd="0" destOrd="0" presId="urn:microsoft.com/office/officeart/2005/8/layout/hList1"/>
    <dgm:cxn modelId="{2FACC08B-5F81-4ECD-ADBE-DCDFE23460C3}" type="presParOf" srcId="{4246A812-FDF0-4071-A3A8-0FED1585DC91}" destId="{352B47C5-45FB-40D7-BECB-FB2BE4D0810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97958C4-4CE4-457A-9F66-06596CEF2455}" type="doc">
      <dgm:prSet loTypeId="urn:microsoft.com/office/officeart/2008/layout/VerticalCurvedList" loCatId="list" qsTypeId="urn:microsoft.com/office/officeart/2005/8/quickstyle/simple1#17" qsCatId="simple" csTypeId="urn:microsoft.com/office/officeart/2005/8/colors/accent1_2#6" csCatId="accent1" phldr="1"/>
      <dgm:spPr/>
      <dgm:t>
        <a:bodyPr/>
        <a:lstStyle/>
        <a:p>
          <a:endParaRPr lang="de-DE"/>
        </a:p>
      </dgm:t>
    </dgm:pt>
    <dgm:pt modelId="{53340C10-3AFD-41BD-92A7-9B14D10EE610}">
      <dgm:prSet/>
      <dgm:spPr>
        <a:solidFill>
          <a:srgbClr val="FF9900"/>
        </a:solidFill>
      </dgm:spPr>
      <dgm:t>
        <a:bodyPr/>
        <a:lstStyle/>
        <a:p>
          <a:pPr rtl="0"/>
          <a:r>
            <a:rPr lang="de-DE" b="0" dirty="0">
              <a:solidFill>
                <a:srgbClr val="002F56"/>
              </a:solidFill>
              <a:latin typeface="Arial" panose="020B0604020202020204" pitchFamily="34" charset="0"/>
              <a:cs typeface="Arial" panose="020B0604020202020204" pitchFamily="34" charset="0"/>
            </a:rPr>
            <a:t>Besonnen reagieren!</a:t>
          </a:r>
        </a:p>
      </dgm:t>
    </dgm:pt>
    <dgm:pt modelId="{3D19C0D3-BB22-4EE0-A4C8-37CB30EA5B34}" type="parTrans" cxnId="{0DC287EA-FE9B-4D06-AE59-069D973B7898}">
      <dgm:prSet/>
      <dgm:spPr/>
      <dgm:t>
        <a:bodyPr/>
        <a:lstStyle/>
        <a:p>
          <a:endParaRPr lang="de-DE">
            <a:solidFill>
              <a:schemeClr val="accent6">
                <a:lumMod val="50000"/>
              </a:schemeClr>
            </a:solidFill>
          </a:endParaRPr>
        </a:p>
      </dgm:t>
    </dgm:pt>
    <dgm:pt modelId="{37D4D492-B09E-4941-9EF1-584E6D883D1C}" type="sibTrans" cxnId="{0DC287EA-FE9B-4D06-AE59-069D973B7898}">
      <dgm:prSet/>
      <dgm:spPr>
        <a:solidFill>
          <a:srgbClr val="002F56"/>
        </a:solidFill>
        <a:ln>
          <a:noFill/>
        </a:ln>
      </dgm:spPr>
      <dgm:t>
        <a:bodyPr/>
        <a:lstStyle/>
        <a:p>
          <a:endParaRPr lang="de-DE">
            <a:ln>
              <a:solidFill>
                <a:srgbClr val="002060"/>
              </a:solidFill>
            </a:ln>
            <a:solidFill>
              <a:schemeClr val="accent6">
                <a:lumMod val="50000"/>
              </a:schemeClr>
            </a:solidFill>
          </a:endParaRPr>
        </a:p>
      </dgm:t>
    </dgm:pt>
    <dgm:pt modelId="{D84E2E03-6083-46E0-AA6B-F0536D326C2E}">
      <dgm:prSet/>
      <dgm:spPr>
        <a:solidFill>
          <a:srgbClr val="FF9900"/>
        </a:solidFill>
      </dgm:spPr>
      <dgm:t>
        <a:bodyPr/>
        <a:lstStyle/>
        <a:p>
          <a:pPr rtl="0"/>
          <a:r>
            <a:rPr lang="de-DE" b="0" dirty="0">
              <a:solidFill>
                <a:srgbClr val="002F56"/>
              </a:solidFill>
              <a:latin typeface="Arial" panose="020B0604020202020204" pitchFamily="34" charset="0"/>
              <a:cs typeface="Arial" panose="020B0604020202020204" pitchFamily="34" charset="0"/>
            </a:rPr>
            <a:t>Dem/der Betroffenen erstmal uneingeschränkt glauben.</a:t>
          </a:r>
        </a:p>
      </dgm:t>
    </dgm:pt>
    <dgm:pt modelId="{248E0896-9436-4AB7-B34D-8B481D4C78BA}" type="parTrans" cxnId="{D10E1037-52EB-4C66-A246-41454D94C8B7}">
      <dgm:prSet/>
      <dgm:spPr/>
      <dgm:t>
        <a:bodyPr/>
        <a:lstStyle/>
        <a:p>
          <a:endParaRPr lang="de-DE">
            <a:solidFill>
              <a:schemeClr val="accent6">
                <a:lumMod val="50000"/>
              </a:schemeClr>
            </a:solidFill>
          </a:endParaRPr>
        </a:p>
      </dgm:t>
    </dgm:pt>
    <dgm:pt modelId="{7BAA160C-8613-424D-A8C4-4C8807C2A8E8}" type="sibTrans" cxnId="{D10E1037-52EB-4C66-A246-41454D94C8B7}">
      <dgm:prSet/>
      <dgm:spPr/>
      <dgm:t>
        <a:bodyPr/>
        <a:lstStyle/>
        <a:p>
          <a:endParaRPr lang="de-DE">
            <a:solidFill>
              <a:schemeClr val="accent6">
                <a:lumMod val="50000"/>
              </a:schemeClr>
            </a:solidFill>
          </a:endParaRPr>
        </a:p>
      </dgm:t>
    </dgm:pt>
    <dgm:pt modelId="{B95671EE-4870-4E9C-8003-DF3273E66511}">
      <dgm:prSet custT="1"/>
      <dgm:spPr>
        <a:solidFill>
          <a:srgbClr val="FF9900"/>
        </a:solidFill>
      </dgm:spPr>
      <dgm:t>
        <a:bodyPr/>
        <a:lstStyle/>
        <a:p>
          <a:pPr rtl="0"/>
          <a:r>
            <a:rPr lang="de-DE" sz="2100" b="0" dirty="0">
              <a:solidFill>
                <a:srgbClr val="002F56"/>
              </a:solidFill>
              <a:latin typeface="Arial" panose="020B0604020202020204" pitchFamily="34" charset="0"/>
              <a:cs typeface="Arial" panose="020B0604020202020204" pitchFamily="34" charset="0"/>
            </a:rPr>
            <a:t>Sachlich, möglichst wortgenau dokumentieren.</a:t>
          </a:r>
        </a:p>
      </dgm:t>
    </dgm:pt>
    <dgm:pt modelId="{F592DAD3-2372-48B4-BEC2-0CCD675FC339}" type="parTrans" cxnId="{A68D514A-A33C-4662-B391-88D5234E767C}">
      <dgm:prSet/>
      <dgm:spPr/>
      <dgm:t>
        <a:bodyPr/>
        <a:lstStyle/>
        <a:p>
          <a:endParaRPr lang="de-DE">
            <a:solidFill>
              <a:schemeClr val="accent6">
                <a:lumMod val="50000"/>
              </a:schemeClr>
            </a:solidFill>
          </a:endParaRPr>
        </a:p>
      </dgm:t>
    </dgm:pt>
    <dgm:pt modelId="{643320C9-EA81-4636-8F12-061256093EE7}" type="sibTrans" cxnId="{A68D514A-A33C-4662-B391-88D5234E767C}">
      <dgm:prSet/>
      <dgm:spPr/>
      <dgm:t>
        <a:bodyPr/>
        <a:lstStyle/>
        <a:p>
          <a:endParaRPr lang="de-DE">
            <a:solidFill>
              <a:schemeClr val="accent6">
                <a:lumMod val="50000"/>
              </a:schemeClr>
            </a:solidFill>
          </a:endParaRPr>
        </a:p>
      </dgm:t>
    </dgm:pt>
    <dgm:pt modelId="{FBAC037D-19A2-44FE-B997-F7B3FD639AE3}">
      <dgm:prSet/>
      <dgm:spPr>
        <a:solidFill>
          <a:srgbClr val="FF9900"/>
        </a:solidFill>
      </dgm:spPr>
      <dgm:t>
        <a:bodyPr/>
        <a:lstStyle/>
        <a:p>
          <a:pPr rtl="0"/>
          <a:r>
            <a:rPr lang="de-DE" b="0" dirty="0">
              <a:solidFill>
                <a:srgbClr val="002F56"/>
              </a:solidFill>
              <a:latin typeface="Arial" panose="020B0604020202020204" pitchFamily="34" charset="0"/>
              <a:cs typeface="Arial" panose="020B0604020202020204" pitchFamily="34" charset="0"/>
            </a:rPr>
            <a:t>Sich an die Ablaufpläne (z.B. Interventionsplan) halten.</a:t>
          </a:r>
        </a:p>
      </dgm:t>
    </dgm:pt>
    <dgm:pt modelId="{52C0FE1B-5072-462C-AD22-E4C269C2F67A}" type="parTrans" cxnId="{41422C20-DEA5-4EAC-AC8F-79A3C849E82F}">
      <dgm:prSet/>
      <dgm:spPr/>
      <dgm:t>
        <a:bodyPr/>
        <a:lstStyle/>
        <a:p>
          <a:endParaRPr lang="de-DE">
            <a:solidFill>
              <a:schemeClr val="accent6">
                <a:lumMod val="50000"/>
              </a:schemeClr>
            </a:solidFill>
          </a:endParaRPr>
        </a:p>
      </dgm:t>
    </dgm:pt>
    <dgm:pt modelId="{679A1D99-3923-4BDB-BB4A-E0F4E950D723}" type="sibTrans" cxnId="{41422C20-DEA5-4EAC-AC8F-79A3C849E82F}">
      <dgm:prSet/>
      <dgm:spPr/>
      <dgm:t>
        <a:bodyPr/>
        <a:lstStyle/>
        <a:p>
          <a:endParaRPr lang="de-DE">
            <a:solidFill>
              <a:schemeClr val="accent6">
                <a:lumMod val="50000"/>
              </a:schemeClr>
            </a:solidFill>
          </a:endParaRPr>
        </a:p>
      </dgm:t>
    </dgm:pt>
    <dgm:pt modelId="{031D685D-AB88-4828-8FAB-C2296DE0DC06}" type="pres">
      <dgm:prSet presAssocID="{097958C4-4CE4-457A-9F66-06596CEF2455}" presName="Name0" presStyleCnt="0">
        <dgm:presLayoutVars>
          <dgm:chMax val="7"/>
          <dgm:chPref val="7"/>
          <dgm:dir/>
        </dgm:presLayoutVars>
      </dgm:prSet>
      <dgm:spPr/>
    </dgm:pt>
    <dgm:pt modelId="{A88DC0A9-9A98-4D1E-8F75-BC0CC7083903}" type="pres">
      <dgm:prSet presAssocID="{097958C4-4CE4-457A-9F66-06596CEF2455}" presName="Name1" presStyleCnt="0"/>
      <dgm:spPr/>
    </dgm:pt>
    <dgm:pt modelId="{AEA8CF16-9662-46DA-A265-9B237848E859}" type="pres">
      <dgm:prSet presAssocID="{097958C4-4CE4-457A-9F66-06596CEF2455}" presName="cycle" presStyleCnt="0"/>
      <dgm:spPr/>
    </dgm:pt>
    <dgm:pt modelId="{DB48217F-63F0-41BE-A8F9-9A5F435BF14C}" type="pres">
      <dgm:prSet presAssocID="{097958C4-4CE4-457A-9F66-06596CEF2455}" presName="srcNode" presStyleLbl="node1" presStyleIdx="0" presStyleCnt="4"/>
      <dgm:spPr/>
    </dgm:pt>
    <dgm:pt modelId="{B02376AB-69F6-4C1A-8833-160A6B720174}" type="pres">
      <dgm:prSet presAssocID="{097958C4-4CE4-457A-9F66-06596CEF2455}" presName="conn" presStyleLbl="parChTrans1D2" presStyleIdx="0" presStyleCnt="1" custLinFactNeighborX="-49231" custLinFactNeighborY="-1131"/>
      <dgm:spPr/>
    </dgm:pt>
    <dgm:pt modelId="{C597B5FC-FA77-428C-AE9A-81CECCC4BEA8}" type="pres">
      <dgm:prSet presAssocID="{097958C4-4CE4-457A-9F66-06596CEF2455}" presName="extraNode" presStyleLbl="node1" presStyleIdx="0" presStyleCnt="4"/>
      <dgm:spPr/>
    </dgm:pt>
    <dgm:pt modelId="{AA599B13-23FC-4EF6-82CD-2A107FE8AF50}" type="pres">
      <dgm:prSet presAssocID="{097958C4-4CE4-457A-9F66-06596CEF2455}" presName="dstNode" presStyleLbl="node1" presStyleIdx="0" presStyleCnt="4"/>
      <dgm:spPr/>
    </dgm:pt>
    <dgm:pt modelId="{827DDCAF-5420-4711-9C7A-E2B0DC859596}" type="pres">
      <dgm:prSet presAssocID="{53340C10-3AFD-41BD-92A7-9B14D10EE610}" presName="text_1" presStyleLbl="node1" presStyleIdx="0" presStyleCnt="4" custScaleY="68121" custLinFactNeighborX="1436" custLinFactNeighborY="-7618">
        <dgm:presLayoutVars>
          <dgm:bulletEnabled val="1"/>
        </dgm:presLayoutVars>
      </dgm:prSet>
      <dgm:spPr>
        <a:prstGeom prst="roundRect">
          <a:avLst/>
        </a:prstGeom>
      </dgm:spPr>
    </dgm:pt>
    <dgm:pt modelId="{3BDC32E1-8165-4797-9A04-0155A27383AB}" type="pres">
      <dgm:prSet presAssocID="{53340C10-3AFD-41BD-92A7-9B14D10EE610}" presName="accent_1" presStyleCnt="0"/>
      <dgm:spPr/>
    </dgm:pt>
    <dgm:pt modelId="{FEFDB6FE-3C23-4631-A7E2-3AADD2B22F39}" type="pres">
      <dgm:prSet presAssocID="{53340C10-3AFD-41BD-92A7-9B14D10EE610}" presName="accentRepeatNode" presStyleLbl="solidFgAcc1" presStyleIdx="0" presStyleCnt="4"/>
      <dgm:spPr>
        <a:solidFill>
          <a:srgbClr val="002F56"/>
        </a:solidFill>
        <a:ln>
          <a:noFill/>
        </a:ln>
      </dgm:spPr>
    </dgm:pt>
    <dgm:pt modelId="{DA9DDB99-35E3-4954-B80C-38EEE79C0102}" type="pres">
      <dgm:prSet presAssocID="{D84E2E03-6083-46E0-AA6B-F0536D326C2E}" presName="text_2" presStyleLbl="node1" presStyleIdx="1" presStyleCnt="4" custScaleY="86530" custLinFactNeighborX="1197" custLinFactNeighborY="7155">
        <dgm:presLayoutVars>
          <dgm:bulletEnabled val="1"/>
        </dgm:presLayoutVars>
      </dgm:prSet>
      <dgm:spPr>
        <a:prstGeom prst="roundRect">
          <a:avLst/>
        </a:prstGeom>
      </dgm:spPr>
    </dgm:pt>
    <dgm:pt modelId="{F519388D-48BC-48FE-A381-BD41ED2B91C9}" type="pres">
      <dgm:prSet presAssocID="{D84E2E03-6083-46E0-AA6B-F0536D326C2E}" presName="accent_2" presStyleCnt="0"/>
      <dgm:spPr/>
    </dgm:pt>
    <dgm:pt modelId="{089CD634-DC90-421F-9646-96045A171105}" type="pres">
      <dgm:prSet presAssocID="{D84E2E03-6083-46E0-AA6B-F0536D326C2E}" presName="accentRepeatNode" presStyleLbl="solidFgAcc1" presStyleIdx="1" presStyleCnt="4"/>
      <dgm:spPr>
        <a:solidFill>
          <a:srgbClr val="002F56"/>
        </a:solidFill>
        <a:ln>
          <a:noFill/>
        </a:ln>
      </dgm:spPr>
    </dgm:pt>
    <dgm:pt modelId="{C6095A8E-A383-401B-8440-009DC9F0B3B9}" type="pres">
      <dgm:prSet presAssocID="{B95671EE-4870-4E9C-8003-DF3273E66511}" presName="text_3" presStyleLbl="node1" presStyleIdx="2" presStyleCnt="4" custScaleY="87743" custLinFactNeighborY="13077">
        <dgm:presLayoutVars>
          <dgm:bulletEnabled val="1"/>
        </dgm:presLayoutVars>
      </dgm:prSet>
      <dgm:spPr>
        <a:prstGeom prst="roundRect">
          <a:avLst/>
        </a:prstGeom>
      </dgm:spPr>
    </dgm:pt>
    <dgm:pt modelId="{EA5EADF7-FB44-402A-BEF5-C6E2B75ADB31}" type="pres">
      <dgm:prSet presAssocID="{B95671EE-4870-4E9C-8003-DF3273E66511}" presName="accent_3" presStyleCnt="0"/>
      <dgm:spPr/>
    </dgm:pt>
    <dgm:pt modelId="{D9F3CD5F-518E-46FB-893B-25DEE93224F1}" type="pres">
      <dgm:prSet presAssocID="{B95671EE-4870-4E9C-8003-DF3273E66511}" presName="accentRepeatNode" presStyleLbl="solidFgAcc1" presStyleIdx="2" presStyleCnt="4"/>
      <dgm:spPr>
        <a:solidFill>
          <a:srgbClr val="002F56"/>
        </a:solidFill>
        <a:ln>
          <a:noFill/>
        </a:ln>
      </dgm:spPr>
    </dgm:pt>
    <dgm:pt modelId="{FA801BB8-A2AA-4460-9B92-5DA1D5ABD4A2}" type="pres">
      <dgm:prSet presAssocID="{FBAC037D-19A2-44FE-B997-F7B3FD639AE3}" presName="text_4" presStyleLbl="node1" presStyleIdx="3" presStyleCnt="4" custScaleY="80401">
        <dgm:presLayoutVars>
          <dgm:bulletEnabled val="1"/>
        </dgm:presLayoutVars>
      </dgm:prSet>
      <dgm:spPr>
        <a:prstGeom prst="roundRect">
          <a:avLst/>
        </a:prstGeom>
      </dgm:spPr>
    </dgm:pt>
    <dgm:pt modelId="{B4F0CE38-CD42-4435-8F7E-65E8FB3079DB}" type="pres">
      <dgm:prSet presAssocID="{FBAC037D-19A2-44FE-B997-F7B3FD639AE3}" presName="accent_4" presStyleCnt="0"/>
      <dgm:spPr/>
    </dgm:pt>
    <dgm:pt modelId="{94F7F7FC-142C-4E36-8401-E5E5A06B3746}" type="pres">
      <dgm:prSet presAssocID="{FBAC037D-19A2-44FE-B997-F7B3FD639AE3}" presName="accentRepeatNode" presStyleLbl="solidFgAcc1" presStyleIdx="3" presStyleCnt="4" custLinFactNeighborX="3098"/>
      <dgm:spPr>
        <a:solidFill>
          <a:srgbClr val="002F56"/>
        </a:solidFill>
        <a:ln>
          <a:noFill/>
        </a:ln>
      </dgm:spPr>
    </dgm:pt>
  </dgm:ptLst>
  <dgm:cxnLst>
    <dgm:cxn modelId="{E43DA812-B843-4949-B182-60302F21DF24}" type="presOf" srcId="{D84E2E03-6083-46E0-AA6B-F0536D326C2E}" destId="{DA9DDB99-35E3-4954-B80C-38EEE79C0102}" srcOrd="0" destOrd="0" presId="urn:microsoft.com/office/officeart/2008/layout/VerticalCurvedList"/>
    <dgm:cxn modelId="{41422C20-DEA5-4EAC-AC8F-79A3C849E82F}" srcId="{097958C4-4CE4-457A-9F66-06596CEF2455}" destId="{FBAC037D-19A2-44FE-B997-F7B3FD639AE3}" srcOrd="3" destOrd="0" parTransId="{52C0FE1B-5072-462C-AD22-E4C269C2F67A}" sibTransId="{679A1D99-3923-4BDB-BB4A-E0F4E950D723}"/>
    <dgm:cxn modelId="{D10E1037-52EB-4C66-A246-41454D94C8B7}" srcId="{097958C4-4CE4-457A-9F66-06596CEF2455}" destId="{D84E2E03-6083-46E0-AA6B-F0536D326C2E}" srcOrd="1" destOrd="0" parTransId="{248E0896-9436-4AB7-B34D-8B481D4C78BA}" sibTransId="{7BAA160C-8613-424D-A8C4-4C8807C2A8E8}"/>
    <dgm:cxn modelId="{EDB5235F-D65F-4871-9A66-0A1C3250B01B}" type="presOf" srcId="{37D4D492-B09E-4941-9EF1-584E6D883D1C}" destId="{B02376AB-69F6-4C1A-8833-160A6B720174}" srcOrd="0" destOrd="0" presId="urn:microsoft.com/office/officeart/2008/layout/VerticalCurvedList"/>
    <dgm:cxn modelId="{32632B41-B411-4093-BB2F-2D26805485F8}" type="presOf" srcId="{FBAC037D-19A2-44FE-B997-F7B3FD639AE3}" destId="{FA801BB8-A2AA-4460-9B92-5DA1D5ABD4A2}" srcOrd="0" destOrd="0" presId="urn:microsoft.com/office/officeart/2008/layout/VerticalCurvedList"/>
    <dgm:cxn modelId="{A68D514A-A33C-4662-B391-88D5234E767C}" srcId="{097958C4-4CE4-457A-9F66-06596CEF2455}" destId="{B95671EE-4870-4E9C-8003-DF3273E66511}" srcOrd="2" destOrd="0" parTransId="{F592DAD3-2372-48B4-BEC2-0CCD675FC339}" sibTransId="{643320C9-EA81-4636-8F12-061256093EE7}"/>
    <dgm:cxn modelId="{15ECA051-8BB0-45A6-A400-69C35CD1A35F}" type="presOf" srcId="{B95671EE-4870-4E9C-8003-DF3273E66511}" destId="{C6095A8E-A383-401B-8440-009DC9F0B3B9}" srcOrd="0" destOrd="0" presId="urn:microsoft.com/office/officeart/2008/layout/VerticalCurvedList"/>
    <dgm:cxn modelId="{6E3743BF-A2B7-4D61-9939-D6435C3E6CA2}" type="presOf" srcId="{53340C10-3AFD-41BD-92A7-9B14D10EE610}" destId="{827DDCAF-5420-4711-9C7A-E2B0DC859596}" srcOrd="0" destOrd="0" presId="urn:microsoft.com/office/officeart/2008/layout/VerticalCurvedList"/>
    <dgm:cxn modelId="{D25CF7E1-09E9-4891-A13C-B381A7119A83}" type="presOf" srcId="{097958C4-4CE4-457A-9F66-06596CEF2455}" destId="{031D685D-AB88-4828-8FAB-C2296DE0DC06}" srcOrd="0" destOrd="0" presId="urn:microsoft.com/office/officeart/2008/layout/VerticalCurvedList"/>
    <dgm:cxn modelId="{0DC287EA-FE9B-4D06-AE59-069D973B7898}" srcId="{097958C4-4CE4-457A-9F66-06596CEF2455}" destId="{53340C10-3AFD-41BD-92A7-9B14D10EE610}" srcOrd="0" destOrd="0" parTransId="{3D19C0D3-BB22-4EE0-A4C8-37CB30EA5B34}" sibTransId="{37D4D492-B09E-4941-9EF1-584E6D883D1C}"/>
    <dgm:cxn modelId="{CC24BA94-86EC-4CAE-B11A-B9FCCC15FD11}" type="presParOf" srcId="{031D685D-AB88-4828-8FAB-C2296DE0DC06}" destId="{A88DC0A9-9A98-4D1E-8F75-BC0CC7083903}" srcOrd="0" destOrd="0" presId="urn:microsoft.com/office/officeart/2008/layout/VerticalCurvedList"/>
    <dgm:cxn modelId="{4EAAE567-9C10-41F2-B436-E7D629D2D172}" type="presParOf" srcId="{A88DC0A9-9A98-4D1E-8F75-BC0CC7083903}" destId="{AEA8CF16-9662-46DA-A265-9B237848E859}" srcOrd="0" destOrd="0" presId="urn:microsoft.com/office/officeart/2008/layout/VerticalCurvedList"/>
    <dgm:cxn modelId="{DC8C358A-982E-4D50-952F-E93D69B40F8B}" type="presParOf" srcId="{AEA8CF16-9662-46DA-A265-9B237848E859}" destId="{DB48217F-63F0-41BE-A8F9-9A5F435BF14C}" srcOrd="0" destOrd="0" presId="urn:microsoft.com/office/officeart/2008/layout/VerticalCurvedList"/>
    <dgm:cxn modelId="{0749BB5A-1268-4F60-AC69-184113D785D4}" type="presParOf" srcId="{AEA8CF16-9662-46DA-A265-9B237848E859}" destId="{B02376AB-69F6-4C1A-8833-160A6B720174}" srcOrd="1" destOrd="0" presId="urn:microsoft.com/office/officeart/2008/layout/VerticalCurvedList"/>
    <dgm:cxn modelId="{60188E87-6C80-4627-B1BC-2C32EEAD5ABE}" type="presParOf" srcId="{AEA8CF16-9662-46DA-A265-9B237848E859}" destId="{C597B5FC-FA77-428C-AE9A-81CECCC4BEA8}" srcOrd="2" destOrd="0" presId="urn:microsoft.com/office/officeart/2008/layout/VerticalCurvedList"/>
    <dgm:cxn modelId="{9A95A53C-34B0-4365-A0E3-DCDB230A1606}" type="presParOf" srcId="{AEA8CF16-9662-46DA-A265-9B237848E859}" destId="{AA599B13-23FC-4EF6-82CD-2A107FE8AF50}" srcOrd="3" destOrd="0" presId="urn:microsoft.com/office/officeart/2008/layout/VerticalCurvedList"/>
    <dgm:cxn modelId="{7E87793B-60DA-4F6B-A865-76F4C2766A1D}" type="presParOf" srcId="{A88DC0A9-9A98-4D1E-8F75-BC0CC7083903}" destId="{827DDCAF-5420-4711-9C7A-E2B0DC859596}" srcOrd="1" destOrd="0" presId="urn:microsoft.com/office/officeart/2008/layout/VerticalCurvedList"/>
    <dgm:cxn modelId="{87AD313A-59FD-4EFA-BBF1-000BFD05B6DC}" type="presParOf" srcId="{A88DC0A9-9A98-4D1E-8F75-BC0CC7083903}" destId="{3BDC32E1-8165-4797-9A04-0155A27383AB}" srcOrd="2" destOrd="0" presId="urn:microsoft.com/office/officeart/2008/layout/VerticalCurvedList"/>
    <dgm:cxn modelId="{A8B352AD-C221-4F4C-B24D-D07FA65F1069}" type="presParOf" srcId="{3BDC32E1-8165-4797-9A04-0155A27383AB}" destId="{FEFDB6FE-3C23-4631-A7E2-3AADD2B22F39}" srcOrd="0" destOrd="0" presId="urn:microsoft.com/office/officeart/2008/layout/VerticalCurvedList"/>
    <dgm:cxn modelId="{75219819-8722-4CE3-BB96-86D7DA83E52E}" type="presParOf" srcId="{A88DC0A9-9A98-4D1E-8F75-BC0CC7083903}" destId="{DA9DDB99-35E3-4954-B80C-38EEE79C0102}" srcOrd="3" destOrd="0" presId="urn:microsoft.com/office/officeart/2008/layout/VerticalCurvedList"/>
    <dgm:cxn modelId="{43564CD0-1B5E-4CA1-9FFF-50A4106F01F2}" type="presParOf" srcId="{A88DC0A9-9A98-4D1E-8F75-BC0CC7083903}" destId="{F519388D-48BC-48FE-A381-BD41ED2B91C9}" srcOrd="4" destOrd="0" presId="urn:microsoft.com/office/officeart/2008/layout/VerticalCurvedList"/>
    <dgm:cxn modelId="{A0523E04-115D-423C-8845-9E4C48DA82D7}" type="presParOf" srcId="{F519388D-48BC-48FE-A381-BD41ED2B91C9}" destId="{089CD634-DC90-421F-9646-96045A171105}" srcOrd="0" destOrd="0" presId="urn:microsoft.com/office/officeart/2008/layout/VerticalCurvedList"/>
    <dgm:cxn modelId="{B120D726-1EDA-4126-A894-6F079BB16510}" type="presParOf" srcId="{A88DC0A9-9A98-4D1E-8F75-BC0CC7083903}" destId="{C6095A8E-A383-401B-8440-009DC9F0B3B9}" srcOrd="5" destOrd="0" presId="urn:microsoft.com/office/officeart/2008/layout/VerticalCurvedList"/>
    <dgm:cxn modelId="{BB19E4B3-03A3-4C98-8416-CC1CAE67B551}" type="presParOf" srcId="{A88DC0A9-9A98-4D1E-8F75-BC0CC7083903}" destId="{EA5EADF7-FB44-402A-BEF5-C6E2B75ADB31}" srcOrd="6" destOrd="0" presId="urn:microsoft.com/office/officeart/2008/layout/VerticalCurvedList"/>
    <dgm:cxn modelId="{0F33579B-DA8B-4488-804F-E9F53C73E83B}" type="presParOf" srcId="{EA5EADF7-FB44-402A-BEF5-C6E2B75ADB31}" destId="{D9F3CD5F-518E-46FB-893B-25DEE93224F1}" srcOrd="0" destOrd="0" presId="urn:microsoft.com/office/officeart/2008/layout/VerticalCurvedList"/>
    <dgm:cxn modelId="{2CDCD002-2735-40F6-9B8C-8601C82170C7}" type="presParOf" srcId="{A88DC0A9-9A98-4D1E-8F75-BC0CC7083903}" destId="{FA801BB8-A2AA-4460-9B92-5DA1D5ABD4A2}" srcOrd="7" destOrd="0" presId="urn:microsoft.com/office/officeart/2008/layout/VerticalCurvedList"/>
    <dgm:cxn modelId="{CB4AB4E9-E26A-4AC5-BA85-F69FCA24931C}" type="presParOf" srcId="{A88DC0A9-9A98-4D1E-8F75-BC0CC7083903}" destId="{B4F0CE38-CD42-4435-8F7E-65E8FB3079DB}" srcOrd="8" destOrd="0" presId="urn:microsoft.com/office/officeart/2008/layout/VerticalCurvedList"/>
    <dgm:cxn modelId="{A1A3D4E2-C0F2-4CBE-8D48-43DDA50CF506}" type="presParOf" srcId="{B4F0CE38-CD42-4435-8F7E-65E8FB3079DB}" destId="{94F7F7FC-142C-4E36-8401-E5E5A06B374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EDD8085-84BD-4C6A-BF95-FE03C5C1143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CBB50066-18D7-42E4-B413-79236DEA57B6}">
      <dgm:prSet phldrT="[Text]" custT="1"/>
      <dgm:spPr>
        <a:solidFill>
          <a:srgbClr val="FF9900"/>
        </a:solidFill>
      </dgm:spPr>
      <dgm:t>
        <a:bodyPr/>
        <a:lstStyle/>
        <a:p>
          <a:r>
            <a:rPr lang="de-DE" sz="2800" dirty="0"/>
            <a:t>Fachstelle Prävention gegen sexualisierte Gewalt</a:t>
          </a:r>
        </a:p>
      </dgm:t>
    </dgm:pt>
    <dgm:pt modelId="{CBFCDDDB-27C7-4678-A6D1-4D836B13A73D}" type="parTrans" cxnId="{39CB6F3B-B3A7-4E7C-89A3-DE186ABBC958}">
      <dgm:prSet/>
      <dgm:spPr/>
      <dgm:t>
        <a:bodyPr/>
        <a:lstStyle/>
        <a:p>
          <a:endParaRPr lang="de-DE"/>
        </a:p>
      </dgm:t>
    </dgm:pt>
    <dgm:pt modelId="{EFD076CE-CF4F-4031-92E8-746E085ECDB2}" type="sibTrans" cxnId="{39CB6F3B-B3A7-4E7C-89A3-DE186ABBC958}">
      <dgm:prSet/>
      <dgm:spPr/>
      <dgm:t>
        <a:bodyPr/>
        <a:lstStyle/>
        <a:p>
          <a:endParaRPr lang="de-DE"/>
        </a:p>
      </dgm:t>
    </dgm:pt>
    <dgm:pt modelId="{01ACAE0B-E948-479A-B05B-1FAF7DAD00AF}">
      <dgm:prSet custT="1"/>
      <dgm:spPr>
        <a:solidFill>
          <a:srgbClr val="FF9900"/>
        </a:solidFill>
      </dgm:spPr>
      <dgm:t>
        <a:bodyPr/>
        <a:lstStyle/>
        <a:p>
          <a:r>
            <a:rPr lang="de-DE" sz="2800" b="0" i="0" dirty="0"/>
            <a:t>Ansprechpersonen für Verdachtsfälle auf sexuellen Missbrauch im Bistum Trier</a:t>
          </a:r>
          <a:endParaRPr lang="de-DE" sz="2800" dirty="0"/>
        </a:p>
      </dgm:t>
    </dgm:pt>
    <dgm:pt modelId="{93A55FEB-D98F-4A59-B803-76615A819FCC}" type="parTrans" cxnId="{A5A8A80E-E8B7-4720-90A0-8C6599EEB5CD}">
      <dgm:prSet/>
      <dgm:spPr/>
      <dgm:t>
        <a:bodyPr/>
        <a:lstStyle/>
        <a:p>
          <a:endParaRPr lang="de-DE"/>
        </a:p>
      </dgm:t>
    </dgm:pt>
    <dgm:pt modelId="{DC41CA4B-8EE5-486D-BE0E-D443BCF24864}" type="sibTrans" cxnId="{A5A8A80E-E8B7-4720-90A0-8C6599EEB5CD}">
      <dgm:prSet/>
      <dgm:spPr/>
      <dgm:t>
        <a:bodyPr/>
        <a:lstStyle/>
        <a:p>
          <a:endParaRPr lang="de-DE"/>
        </a:p>
      </dgm:t>
    </dgm:pt>
    <dgm:pt modelId="{E4C3D317-FE9C-4356-9A39-A1622C3CC32C}">
      <dgm:prSet phldrT="[Text]" custT="1"/>
      <dgm:spPr/>
      <dgm:t>
        <a:bodyPr/>
        <a:lstStyle/>
        <a:p>
          <a:r>
            <a:rPr lang="de-DE" sz="2800" dirty="0">
              <a:solidFill>
                <a:srgbClr val="002F56"/>
              </a:solidFill>
            </a:rPr>
            <a:t>Referentinnen: Sarah Schmitz und Eva Römheld</a:t>
          </a:r>
        </a:p>
      </dgm:t>
    </dgm:pt>
    <dgm:pt modelId="{F2E7D1B8-96A6-4710-AF5C-E8623807A8F1}" type="parTrans" cxnId="{A05BBB35-A6F6-4A18-A3A8-49164C87A4A1}">
      <dgm:prSet/>
      <dgm:spPr/>
      <dgm:t>
        <a:bodyPr/>
        <a:lstStyle/>
        <a:p>
          <a:endParaRPr lang="de-DE"/>
        </a:p>
      </dgm:t>
    </dgm:pt>
    <dgm:pt modelId="{69E0E391-CEF2-4235-8A68-50FE8BE11CE9}" type="sibTrans" cxnId="{A05BBB35-A6F6-4A18-A3A8-49164C87A4A1}">
      <dgm:prSet/>
      <dgm:spPr/>
      <dgm:t>
        <a:bodyPr/>
        <a:lstStyle/>
        <a:p>
          <a:endParaRPr lang="de-DE"/>
        </a:p>
      </dgm:t>
    </dgm:pt>
    <dgm:pt modelId="{5D782050-9B50-4F0A-8435-490D9E3009F2}">
      <dgm:prSet custT="1"/>
      <dgm:spPr/>
      <dgm:t>
        <a:bodyPr/>
        <a:lstStyle/>
        <a:p>
          <a:r>
            <a:rPr lang="de-DE" sz="2800" dirty="0">
              <a:solidFill>
                <a:srgbClr val="002F56"/>
              </a:solidFill>
            </a:rPr>
            <a:t>Ursula Trappe</a:t>
          </a:r>
        </a:p>
      </dgm:t>
    </dgm:pt>
    <dgm:pt modelId="{64F65360-50E9-4A45-AB8F-AAC29212227F}" type="parTrans" cxnId="{F38DE558-E227-46AF-8B69-F8D2196205C7}">
      <dgm:prSet/>
      <dgm:spPr/>
      <dgm:t>
        <a:bodyPr/>
        <a:lstStyle/>
        <a:p>
          <a:endParaRPr lang="de-DE"/>
        </a:p>
      </dgm:t>
    </dgm:pt>
    <dgm:pt modelId="{D6E5B512-D9B8-4F78-A56E-E0A625E1894D}" type="sibTrans" cxnId="{F38DE558-E227-46AF-8B69-F8D2196205C7}">
      <dgm:prSet/>
      <dgm:spPr/>
      <dgm:t>
        <a:bodyPr/>
        <a:lstStyle/>
        <a:p>
          <a:endParaRPr lang="de-DE"/>
        </a:p>
      </dgm:t>
    </dgm:pt>
    <dgm:pt modelId="{53A08021-3ED4-497B-B189-6549CF9B5FFC}">
      <dgm:prSet custT="1"/>
      <dgm:spPr/>
      <dgm:t>
        <a:bodyPr/>
        <a:lstStyle/>
        <a:p>
          <a:r>
            <a:rPr lang="de-DE" sz="2800" dirty="0">
              <a:solidFill>
                <a:srgbClr val="002F56"/>
              </a:solidFill>
            </a:rPr>
            <a:t>Markus van der </a:t>
          </a:r>
          <a:r>
            <a:rPr lang="de-DE" sz="2800" dirty="0" err="1">
              <a:solidFill>
                <a:srgbClr val="002F56"/>
              </a:solidFill>
            </a:rPr>
            <a:t>Vorst</a:t>
          </a:r>
          <a:endParaRPr lang="de-DE" sz="2800" dirty="0">
            <a:solidFill>
              <a:srgbClr val="002F56"/>
            </a:solidFill>
          </a:endParaRPr>
        </a:p>
      </dgm:t>
    </dgm:pt>
    <dgm:pt modelId="{89CB9C2F-92B8-4E14-B632-B386E84510BF}" type="parTrans" cxnId="{0F227FBE-6986-4033-B615-2215EAAA0BC0}">
      <dgm:prSet/>
      <dgm:spPr/>
      <dgm:t>
        <a:bodyPr/>
        <a:lstStyle/>
        <a:p>
          <a:endParaRPr lang="de-DE"/>
        </a:p>
      </dgm:t>
    </dgm:pt>
    <dgm:pt modelId="{B9970ECB-D177-40CB-ADF0-44349355CD22}" type="sibTrans" cxnId="{0F227FBE-6986-4033-B615-2215EAAA0BC0}">
      <dgm:prSet/>
      <dgm:spPr/>
      <dgm:t>
        <a:bodyPr/>
        <a:lstStyle/>
        <a:p>
          <a:endParaRPr lang="de-DE"/>
        </a:p>
      </dgm:t>
    </dgm:pt>
    <dgm:pt modelId="{7F4B05CD-D2DB-4F55-AA39-DB9635AF6C1B}">
      <dgm:prSet phldrT="[Text]" custT="1"/>
      <dgm:spPr/>
      <dgm:t>
        <a:bodyPr/>
        <a:lstStyle/>
        <a:p>
          <a:endParaRPr lang="de-DE" sz="2400" dirty="0">
            <a:solidFill>
              <a:srgbClr val="002F56"/>
            </a:solidFill>
          </a:endParaRPr>
        </a:p>
      </dgm:t>
    </dgm:pt>
    <dgm:pt modelId="{43E5FCF5-4E64-455C-8DF8-783F80CA1340}" type="parTrans" cxnId="{34CAE5BD-A57F-452B-B706-B4680EBA12CB}">
      <dgm:prSet/>
      <dgm:spPr/>
      <dgm:t>
        <a:bodyPr/>
        <a:lstStyle/>
        <a:p>
          <a:endParaRPr lang="de-DE"/>
        </a:p>
      </dgm:t>
    </dgm:pt>
    <dgm:pt modelId="{6FBC769A-F1FB-40C9-9B43-54758BE27ED0}" type="sibTrans" cxnId="{34CAE5BD-A57F-452B-B706-B4680EBA12CB}">
      <dgm:prSet/>
      <dgm:spPr/>
      <dgm:t>
        <a:bodyPr/>
        <a:lstStyle/>
        <a:p>
          <a:endParaRPr lang="de-DE"/>
        </a:p>
      </dgm:t>
    </dgm:pt>
    <dgm:pt modelId="{BABEBCAC-ABF3-400E-9B03-093EB3FF8B6E}">
      <dgm:prSet phldrT="[Text]" custT="1"/>
      <dgm:spPr/>
      <dgm:t>
        <a:bodyPr/>
        <a:lstStyle/>
        <a:p>
          <a:r>
            <a:rPr lang="de-DE" sz="2800" dirty="0">
              <a:solidFill>
                <a:srgbClr val="002F56"/>
              </a:solidFill>
            </a:rPr>
            <a:t>Leitung: Angela Dieterich</a:t>
          </a:r>
        </a:p>
      </dgm:t>
    </dgm:pt>
    <dgm:pt modelId="{2213F964-6D9D-4ABF-9210-2D27622C0837}" type="parTrans" cxnId="{6DF2944B-9A81-4874-85B4-85CF50A5DBAB}">
      <dgm:prSet/>
      <dgm:spPr/>
      <dgm:t>
        <a:bodyPr/>
        <a:lstStyle/>
        <a:p>
          <a:endParaRPr lang="de-DE"/>
        </a:p>
      </dgm:t>
    </dgm:pt>
    <dgm:pt modelId="{5218CFE2-2722-4090-9347-696656FE8778}" type="sibTrans" cxnId="{6DF2944B-9A81-4874-85B4-85CF50A5DBAB}">
      <dgm:prSet/>
      <dgm:spPr/>
      <dgm:t>
        <a:bodyPr/>
        <a:lstStyle/>
        <a:p>
          <a:endParaRPr lang="de-DE"/>
        </a:p>
      </dgm:t>
    </dgm:pt>
    <dgm:pt modelId="{9F614541-121E-42D3-B182-F098899FB1F7}" type="pres">
      <dgm:prSet presAssocID="{4EDD8085-84BD-4C6A-BF95-FE03C5C11431}" presName="linear" presStyleCnt="0">
        <dgm:presLayoutVars>
          <dgm:animLvl val="lvl"/>
          <dgm:resizeHandles val="exact"/>
        </dgm:presLayoutVars>
      </dgm:prSet>
      <dgm:spPr/>
    </dgm:pt>
    <dgm:pt modelId="{2E2FD5F3-0317-486E-8DF9-9A086BB824EC}" type="pres">
      <dgm:prSet presAssocID="{CBB50066-18D7-42E4-B413-79236DEA57B6}" presName="parentText" presStyleLbl="node1" presStyleIdx="0" presStyleCnt="2" custScaleX="82806" custScaleY="104093" custLinFactNeighborX="-8376" custLinFactNeighborY="-9513">
        <dgm:presLayoutVars>
          <dgm:chMax val="0"/>
          <dgm:bulletEnabled val="1"/>
        </dgm:presLayoutVars>
      </dgm:prSet>
      <dgm:spPr/>
    </dgm:pt>
    <dgm:pt modelId="{E61108B3-EC8A-476E-A50A-256DEB54E871}" type="pres">
      <dgm:prSet presAssocID="{CBB50066-18D7-42E4-B413-79236DEA57B6}" presName="childText" presStyleLbl="revTx" presStyleIdx="0" presStyleCnt="2">
        <dgm:presLayoutVars>
          <dgm:bulletEnabled val="1"/>
        </dgm:presLayoutVars>
      </dgm:prSet>
      <dgm:spPr/>
    </dgm:pt>
    <dgm:pt modelId="{00C841E5-E067-42E9-A229-EC37617D2B3C}" type="pres">
      <dgm:prSet presAssocID="{01ACAE0B-E948-479A-B05B-1FAF7DAD00AF}" presName="parentText" presStyleLbl="node1" presStyleIdx="1" presStyleCnt="2" custScaleX="83960" custScaleY="82921" custLinFactNeighborX="-8207" custLinFactNeighborY="-8128">
        <dgm:presLayoutVars>
          <dgm:chMax val="0"/>
          <dgm:bulletEnabled val="1"/>
        </dgm:presLayoutVars>
      </dgm:prSet>
      <dgm:spPr/>
    </dgm:pt>
    <dgm:pt modelId="{77FA0EE2-0EF0-45EE-AA8E-4CA47B92D94D}" type="pres">
      <dgm:prSet presAssocID="{01ACAE0B-E948-479A-B05B-1FAF7DAD00AF}" presName="childText" presStyleLbl="revTx" presStyleIdx="1" presStyleCnt="2">
        <dgm:presLayoutVars>
          <dgm:bulletEnabled val="1"/>
        </dgm:presLayoutVars>
      </dgm:prSet>
      <dgm:spPr/>
    </dgm:pt>
  </dgm:ptLst>
  <dgm:cxnLst>
    <dgm:cxn modelId="{F8A0800A-77E8-45A5-B89D-DD87E64EC255}" type="presOf" srcId="{5D782050-9B50-4F0A-8435-490D9E3009F2}" destId="{77FA0EE2-0EF0-45EE-AA8E-4CA47B92D94D}" srcOrd="0" destOrd="0" presId="urn:microsoft.com/office/officeart/2005/8/layout/vList2"/>
    <dgm:cxn modelId="{A5A8A80E-E8B7-4720-90A0-8C6599EEB5CD}" srcId="{4EDD8085-84BD-4C6A-BF95-FE03C5C11431}" destId="{01ACAE0B-E948-479A-B05B-1FAF7DAD00AF}" srcOrd="1" destOrd="0" parTransId="{93A55FEB-D98F-4A59-B803-76615A819FCC}" sibTransId="{DC41CA4B-8EE5-486D-BE0E-D443BCF24864}"/>
    <dgm:cxn modelId="{A05BBB35-A6F6-4A18-A3A8-49164C87A4A1}" srcId="{CBB50066-18D7-42E4-B413-79236DEA57B6}" destId="{E4C3D317-FE9C-4356-9A39-A1622C3CC32C}" srcOrd="1" destOrd="0" parTransId="{F2E7D1B8-96A6-4710-AF5C-E8623807A8F1}" sibTransId="{69E0E391-CEF2-4235-8A68-50FE8BE11CE9}"/>
    <dgm:cxn modelId="{39CB6F3B-B3A7-4E7C-89A3-DE186ABBC958}" srcId="{4EDD8085-84BD-4C6A-BF95-FE03C5C11431}" destId="{CBB50066-18D7-42E4-B413-79236DEA57B6}" srcOrd="0" destOrd="0" parTransId="{CBFCDDDB-27C7-4678-A6D1-4D836B13A73D}" sibTransId="{EFD076CE-CF4F-4031-92E8-746E085ECDB2}"/>
    <dgm:cxn modelId="{2883875D-ED0F-4AAB-88D7-A52316BF133B}" type="presOf" srcId="{BABEBCAC-ABF3-400E-9B03-093EB3FF8B6E}" destId="{E61108B3-EC8A-476E-A50A-256DEB54E871}" srcOrd="0" destOrd="0" presId="urn:microsoft.com/office/officeart/2005/8/layout/vList2"/>
    <dgm:cxn modelId="{9245B264-683A-4813-93DA-8263F80A58D3}" type="presOf" srcId="{CBB50066-18D7-42E4-B413-79236DEA57B6}" destId="{2E2FD5F3-0317-486E-8DF9-9A086BB824EC}" srcOrd="0" destOrd="0" presId="urn:microsoft.com/office/officeart/2005/8/layout/vList2"/>
    <dgm:cxn modelId="{B8045666-45FA-41D1-8AA4-9C625E8F39AF}" type="presOf" srcId="{01ACAE0B-E948-479A-B05B-1FAF7DAD00AF}" destId="{00C841E5-E067-42E9-A229-EC37617D2B3C}" srcOrd="0" destOrd="0" presId="urn:microsoft.com/office/officeart/2005/8/layout/vList2"/>
    <dgm:cxn modelId="{6DF2944B-9A81-4874-85B4-85CF50A5DBAB}" srcId="{CBB50066-18D7-42E4-B413-79236DEA57B6}" destId="{BABEBCAC-ABF3-400E-9B03-093EB3FF8B6E}" srcOrd="0" destOrd="0" parTransId="{2213F964-6D9D-4ABF-9210-2D27622C0837}" sibTransId="{5218CFE2-2722-4090-9347-696656FE8778}"/>
    <dgm:cxn modelId="{7ED7A44C-8F10-4E0A-A639-199C6275AB37}" type="presOf" srcId="{4EDD8085-84BD-4C6A-BF95-FE03C5C11431}" destId="{9F614541-121E-42D3-B182-F098899FB1F7}" srcOrd="0" destOrd="0" presId="urn:microsoft.com/office/officeart/2005/8/layout/vList2"/>
    <dgm:cxn modelId="{F38DE558-E227-46AF-8B69-F8D2196205C7}" srcId="{01ACAE0B-E948-479A-B05B-1FAF7DAD00AF}" destId="{5D782050-9B50-4F0A-8435-490D9E3009F2}" srcOrd="0" destOrd="0" parTransId="{64F65360-50E9-4A45-AB8F-AAC29212227F}" sibTransId="{D6E5B512-D9B8-4F78-A56E-E0A625E1894D}"/>
    <dgm:cxn modelId="{6D6E76B7-A132-411E-8AAB-0C12D1CB16E3}" type="presOf" srcId="{7F4B05CD-D2DB-4F55-AA39-DB9635AF6C1B}" destId="{E61108B3-EC8A-476E-A50A-256DEB54E871}" srcOrd="0" destOrd="2" presId="urn:microsoft.com/office/officeart/2005/8/layout/vList2"/>
    <dgm:cxn modelId="{34CAE5BD-A57F-452B-B706-B4680EBA12CB}" srcId="{CBB50066-18D7-42E4-B413-79236DEA57B6}" destId="{7F4B05CD-D2DB-4F55-AA39-DB9635AF6C1B}" srcOrd="2" destOrd="0" parTransId="{43E5FCF5-4E64-455C-8DF8-783F80CA1340}" sibTransId="{6FBC769A-F1FB-40C9-9B43-54758BE27ED0}"/>
    <dgm:cxn modelId="{0F227FBE-6986-4033-B615-2215EAAA0BC0}" srcId="{01ACAE0B-E948-479A-B05B-1FAF7DAD00AF}" destId="{53A08021-3ED4-497B-B189-6549CF9B5FFC}" srcOrd="1" destOrd="0" parTransId="{89CB9C2F-92B8-4E14-B632-B386E84510BF}" sibTransId="{B9970ECB-D177-40CB-ADF0-44349355CD22}"/>
    <dgm:cxn modelId="{72A173BF-CC2E-48C4-876B-D706BA2192C2}" type="presOf" srcId="{53A08021-3ED4-497B-B189-6549CF9B5FFC}" destId="{77FA0EE2-0EF0-45EE-AA8E-4CA47B92D94D}" srcOrd="0" destOrd="1" presId="urn:microsoft.com/office/officeart/2005/8/layout/vList2"/>
    <dgm:cxn modelId="{2DFCABE7-56BA-489E-86DA-24B693CDC3AC}" type="presOf" srcId="{E4C3D317-FE9C-4356-9A39-A1622C3CC32C}" destId="{E61108B3-EC8A-476E-A50A-256DEB54E871}" srcOrd="0" destOrd="1" presId="urn:microsoft.com/office/officeart/2005/8/layout/vList2"/>
    <dgm:cxn modelId="{073614ED-E266-4DCD-83C9-DE2DA3B32873}" type="presParOf" srcId="{9F614541-121E-42D3-B182-F098899FB1F7}" destId="{2E2FD5F3-0317-486E-8DF9-9A086BB824EC}" srcOrd="0" destOrd="0" presId="urn:microsoft.com/office/officeart/2005/8/layout/vList2"/>
    <dgm:cxn modelId="{97BBB3A7-D6E2-495B-A22B-D2FD5F3740DB}" type="presParOf" srcId="{9F614541-121E-42D3-B182-F098899FB1F7}" destId="{E61108B3-EC8A-476E-A50A-256DEB54E871}" srcOrd="1" destOrd="0" presId="urn:microsoft.com/office/officeart/2005/8/layout/vList2"/>
    <dgm:cxn modelId="{C65EB27F-D22F-4CEC-820F-FB553AED70BF}" type="presParOf" srcId="{9F614541-121E-42D3-B182-F098899FB1F7}" destId="{00C841E5-E067-42E9-A229-EC37617D2B3C}" srcOrd="2" destOrd="0" presId="urn:microsoft.com/office/officeart/2005/8/layout/vList2"/>
    <dgm:cxn modelId="{22555B72-D945-4B1E-B386-86D89223306A}" type="presParOf" srcId="{9F614541-121E-42D3-B182-F098899FB1F7}" destId="{77FA0EE2-0EF0-45EE-AA8E-4CA47B92D94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12A63-D9CE-4A8B-8117-E4B29C38393F}">
      <dsp:nvSpPr>
        <dsp:cNvPr id="0" name=""/>
        <dsp:cNvSpPr/>
      </dsp:nvSpPr>
      <dsp:spPr>
        <a:xfrm rot="10800000">
          <a:off x="277832" y="0"/>
          <a:ext cx="7311475" cy="630381"/>
        </a:xfrm>
        <a:prstGeom prst="homePlate">
          <a:avLst/>
        </a:prstGeom>
        <a:solidFill>
          <a:srgbClr val="FFC0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Kirchenrechtliche und gesetzliche Grundlagen</a:t>
          </a:r>
        </a:p>
      </dsp:txBody>
      <dsp:txXfrm rot="10800000">
        <a:off x="435427" y="0"/>
        <a:ext cx="7153880" cy="630381"/>
      </dsp:txXfrm>
    </dsp:sp>
    <dsp:sp modelId="{5BF90427-FC8C-4B05-9306-247184566A81}">
      <dsp:nvSpPr>
        <dsp:cNvPr id="0" name=""/>
        <dsp:cNvSpPr/>
      </dsp:nvSpPr>
      <dsp:spPr>
        <a:xfrm>
          <a:off x="0" y="0"/>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7C8195-9864-4FCA-80E0-3D3CF3CF1771}">
      <dsp:nvSpPr>
        <dsp:cNvPr id="0" name=""/>
        <dsp:cNvSpPr/>
      </dsp:nvSpPr>
      <dsp:spPr>
        <a:xfrm rot="10800000">
          <a:off x="268698" y="805810"/>
          <a:ext cx="7311475" cy="630381"/>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88900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Institutionelles Schutzkonzept</a:t>
          </a:r>
        </a:p>
      </dsp:txBody>
      <dsp:txXfrm rot="10800000">
        <a:off x="426293" y="805810"/>
        <a:ext cx="7153880" cy="630381"/>
      </dsp:txXfrm>
    </dsp:sp>
    <dsp:sp modelId="{317BB84B-8FF4-4BCA-8CE1-2429BE50F69F}">
      <dsp:nvSpPr>
        <dsp:cNvPr id="0" name=""/>
        <dsp:cNvSpPr/>
      </dsp:nvSpPr>
      <dsp:spPr>
        <a:xfrm>
          <a:off x="0" y="809655"/>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791109-18C7-4C47-BA3F-9CD53659D897}">
      <dsp:nvSpPr>
        <dsp:cNvPr id="0" name=""/>
        <dsp:cNvSpPr/>
      </dsp:nvSpPr>
      <dsp:spPr>
        <a:xfrm rot="10800000">
          <a:off x="268698" y="1626326"/>
          <a:ext cx="7311475" cy="630381"/>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88900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Stellübung &amp; Definitionen: Grenzverletzung, Übergriff, Missbrauch</a:t>
          </a:r>
        </a:p>
      </dsp:txBody>
      <dsp:txXfrm rot="10800000">
        <a:off x="426293" y="1626326"/>
        <a:ext cx="7153880" cy="630381"/>
      </dsp:txXfrm>
    </dsp:sp>
    <dsp:sp modelId="{59BDBA49-FA5F-4C8A-8F22-FD05855D172D}">
      <dsp:nvSpPr>
        <dsp:cNvPr id="0" name=""/>
        <dsp:cNvSpPr/>
      </dsp:nvSpPr>
      <dsp:spPr>
        <a:xfrm>
          <a:off x="0" y="1609230"/>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A9D451-1E01-43D1-8D03-75D48E14DB4D}">
      <dsp:nvSpPr>
        <dsp:cNvPr id="0" name=""/>
        <dsp:cNvSpPr/>
      </dsp:nvSpPr>
      <dsp:spPr>
        <a:xfrm rot="10800000">
          <a:off x="268698" y="2444881"/>
          <a:ext cx="7311475" cy="630381"/>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88900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Strategien von Tätern und Täterinnen</a:t>
          </a:r>
        </a:p>
      </dsp:txBody>
      <dsp:txXfrm rot="10800000">
        <a:off x="426293" y="2444881"/>
        <a:ext cx="7153880" cy="630381"/>
      </dsp:txXfrm>
    </dsp:sp>
    <dsp:sp modelId="{AEC59820-CF39-49B8-85B3-E5ADEA27A65D}">
      <dsp:nvSpPr>
        <dsp:cNvPr id="0" name=""/>
        <dsp:cNvSpPr/>
      </dsp:nvSpPr>
      <dsp:spPr>
        <a:xfrm>
          <a:off x="0" y="2408804"/>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0ABE14-F0E1-497D-9BA4-625FF5E38D48}">
      <dsp:nvSpPr>
        <dsp:cNvPr id="0" name=""/>
        <dsp:cNvSpPr/>
      </dsp:nvSpPr>
      <dsp:spPr>
        <a:xfrm rot="10800000">
          <a:off x="268698" y="3263436"/>
          <a:ext cx="7311475" cy="630381"/>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88900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Folgen des Missbrauchs für die Betroffenen</a:t>
          </a:r>
        </a:p>
      </dsp:txBody>
      <dsp:txXfrm rot="10800000">
        <a:off x="426293" y="3263436"/>
        <a:ext cx="7153880" cy="630381"/>
      </dsp:txXfrm>
    </dsp:sp>
    <dsp:sp modelId="{E4B76F9F-10C3-4DE7-A757-DEED6D3BAAC6}">
      <dsp:nvSpPr>
        <dsp:cNvPr id="0" name=""/>
        <dsp:cNvSpPr/>
      </dsp:nvSpPr>
      <dsp:spPr>
        <a:xfrm>
          <a:off x="41491" y="3272974"/>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E18424-483D-4746-8338-25CFEDC2DBC3}">
      <dsp:nvSpPr>
        <dsp:cNvPr id="0" name=""/>
        <dsp:cNvSpPr/>
      </dsp:nvSpPr>
      <dsp:spPr>
        <a:xfrm rot="10800000">
          <a:off x="254501" y="4084677"/>
          <a:ext cx="7311475" cy="630381"/>
        </a:xfrm>
        <a:prstGeom prst="homePlate">
          <a:avLst/>
        </a:prstGeom>
        <a:solidFill>
          <a:srgbClr val="FFC0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Was kann ich tun? </a:t>
          </a:r>
        </a:p>
      </dsp:txBody>
      <dsp:txXfrm rot="10800000">
        <a:off x="412096" y="4084677"/>
        <a:ext cx="7153880" cy="630381"/>
      </dsp:txXfrm>
    </dsp:sp>
    <dsp:sp modelId="{27AB9054-3AA4-47A9-8EA6-3DAAF6C66899}">
      <dsp:nvSpPr>
        <dsp:cNvPr id="0" name=""/>
        <dsp:cNvSpPr/>
      </dsp:nvSpPr>
      <dsp:spPr>
        <a:xfrm>
          <a:off x="0" y="4066787"/>
          <a:ext cx="630381" cy="630381"/>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F19640-232B-4AEA-8E29-5382952ED36F}">
      <dsp:nvSpPr>
        <dsp:cNvPr id="0" name=""/>
        <dsp:cNvSpPr/>
      </dsp:nvSpPr>
      <dsp:spPr>
        <a:xfrm rot="10800000">
          <a:off x="287592" y="4913987"/>
          <a:ext cx="7311475" cy="630381"/>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1" tIns="76200" rIns="142240" bIns="76200" numCol="1" spcCol="1270" anchor="ctr" anchorCtr="0">
          <a:noAutofit/>
        </a:bodyPr>
        <a:lstStyle/>
        <a:p>
          <a:pPr marL="0" lvl="0" indent="0" algn="l" defTabSz="889000" rtl="0" eaLnBrk="1" latinLnBrk="0" hangingPunct="1">
            <a:lnSpc>
              <a:spcPct val="90000"/>
            </a:lnSpc>
            <a:spcBef>
              <a:spcPct val="0"/>
            </a:spcBef>
            <a:spcAft>
              <a:spcPct val="35000"/>
            </a:spcAft>
            <a:buClrTx/>
            <a:buSzPts val="2400"/>
            <a:buFont typeface="Lucida Grande"/>
            <a:buNone/>
          </a:pPr>
          <a:r>
            <a:rPr lang="de-DE" sz="2000" b="1" kern="1200" dirty="0">
              <a:solidFill>
                <a:srgbClr val="002060"/>
              </a:solidFill>
              <a:latin typeface="+mn-lt"/>
              <a:ea typeface="+mn-ea"/>
              <a:cs typeface="+mn-cs"/>
            </a:rPr>
            <a:t>Abschluss und Fragen</a:t>
          </a:r>
        </a:p>
      </dsp:txBody>
      <dsp:txXfrm rot="10800000">
        <a:off x="445187" y="4913987"/>
        <a:ext cx="7153880" cy="630381"/>
      </dsp:txXfrm>
    </dsp:sp>
    <dsp:sp modelId="{4EE45FE7-4CCE-4DE3-A5F9-36242A5D85F1}">
      <dsp:nvSpPr>
        <dsp:cNvPr id="0" name=""/>
        <dsp:cNvSpPr/>
      </dsp:nvSpPr>
      <dsp:spPr>
        <a:xfrm>
          <a:off x="41491" y="4913987"/>
          <a:ext cx="630381" cy="630381"/>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60356-9343-4AA1-918F-2F9004A077C6}">
      <dsp:nvSpPr>
        <dsp:cNvPr id="0" name=""/>
        <dsp:cNvSpPr/>
      </dsp:nvSpPr>
      <dsp:spPr>
        <a:xfrm>
          <a:off x="36" y="28447"/>
          <a:ext cx="3521835" cy="489600"/>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de-DE" sz="1700" kern="1200" dirty="0">
              <a:latin typeface="Myriad Pro" panose="020B0503030403020204" pitchFamily="34" charset="0"/>
            </a:rPr>
            <a:t>Gesetzliche Grundlagen:</a:t>
          </a:r>
        </a:p>
      </dsp:txBody>
      <dsp:txXfrm>
        <a:off x="23936" y="52347"/>
        <a:ext cx="3474035" cy="441800"/>
      </dsp:txXfrm>
    </dsp:sp>
    <dsp:sp modelId="{8CC5B591-F3F8-46B6-9E8D-328C9718E21B}">
      <dsp:nvSpPr>
        <dsp:cNvPr id="0" name=""/>
        <dsp:cNvSpPr/>
      </dsp:nvSpPr>
      <dsp:spPr>
        <a:xfrm>
          <a:off x="36" y="518047"/>
          <a:ext cx="3521835" cy="29676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de-DE" sz="1700" kern="1200" dirty="0">
              <a:solidFill>
                <a:srgbClr val="002F56"/>
              </a:solidFill>
              <a:latin typeface="Myriad Pro" panose="020B0503030403020204" pitchFamily="34" charset="0"/>
            </a:rPr>
            <a:t>Im Strafgesetzbuch (StGB) zum Thema sexueller Missbrauch bei Minderjährigen sowie bei hilfebedürftigen Erwachsenen</a:t>
          </a:r>
        </a:p>
      </dsp:txBody>
      <dsp:txXfrm>
        <a:off x="36" y="518047"/>
        <a:ext cx="3521835" cy="2967602"/>
      </dsp:txXfrm>
    </dsp:sp>
    <dsp:sp modelId="{54E2911F-614B-4185-92E5-529F9FD5DFA1}">
      <dsp:nvSpPr>
        <dsp:cNvPr id="0" name=""/>
        <dsp:cNvSpPr/>
      </dsp:nvSpPr>
      <dsp:spPr>
        <a:xfrm>
          <a:off x="4014929" y="28447"/>
          <a:ext cx="3521835" cy="489600"/>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de-DE" sz="1700" kern="1200" dirty="0">
              <a:latin typeface="Myriad Pro" panose="020B0503030403020204" pitchFamily="34" charset="0"/>
            </a:rPr>
            <a:t>Bistum Trier</a:t>
          </a:r>
          <a:r>
            <a:rPr lang="de-DE" sz="1700" kern="1200" dirty="0"/>
            <a:t>:</a:t>
          </a:r>
        </a:p>
      </dsp:txBody>
      <dsp:txXfrm>
        <a:off x="4038829" y="52347"/>
        <a:ext cx="3474035" cy="441800"/>
      </dsp:txXfrm>
    </dsp:sp>
    <dsp:sp modelId="{9751D93B-354C-40F7-8E76-D54FEA31482E}">
      <dsp:nvSpPr>
        <dsp:cNvPr id="0" name=""/>
        <dsp:cNvSpPr/>
      </dsp:nvSpPr>
      <dsp:spPr>
        <a:xfrm>
          <a:off x="4014929" y="518047"/>
          <a:ext cx="3521835" cy="29676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de-DE" sz="1700" kern="1200" dirty="0">
              <a:solidFill>
                <a:srgbClr val="002F56"/>
              </a:solidFill>
              <a:latin typeface="Myriad Pro" panose="020B0503030403020204" pitchFamily="34" charset="0"/>
            </a:rPr>
            <a:t>Rahmenordnung Prävention</a:t>
          </a:r>
        </a:p>
        <a:p>
          <a:pPr marL="171450" lvl="1" indent="-171450" algn="l" defTabSz="755650">
            <a:lnSpc>
              <a:spcPct val="90000"/>
            </a:lnSpc>
            <a:spcBef>
              <a:spcPct val="0"/>
            </a:spcBef>
            <a:spcAft>
              <a:spcPct val="15000"/>
            </a:spcAft>
            <a:buChar char="•"/>
          </a:pPr>
          <a:r>
            <a:rPr lang="de-DE" sz="1700" kern="1200" dirty="0">
              <a:solidFill>
                <a:srgbClr val="002F56"/>
              </a:solidFill>
              <a:latin typeface="Myriad Pro" panose="020B0503030403020204" pitchFamily="34" charset="0"/>
            </a:rPr>
            <a:t>Ausführungsbestimmungen</a:t>
          </a:r>
        </a:p>
        <a:p>
          <a:pPr marL="171450" lvl="1" indent="-171450" algn="l" defTabSz="755650">
            <a:lnSpc>
              <a:spcPct val="90000"/>
            </a:lnSpc>
            <a:spcBef>
              <a:spcPct val="0"/>
            </a:spcBef>
            <a:spcAft>
              <a:spcPct val="15000"/>
            </a:spcAft>
            <a:buChar char="•"/>
          </a:pPr>
          <a:r>
            <a:rPr lang="de-DE" sz="1700" kern="1200" dirty="0">
              <a:solidFill>
                <a:srgbClr val="002F56"/>
              </a:solidFill>
              <a:latin typeface="Myriad Pro" panose="020B0503030403020204" pitchFamily="34" charset="0"/>
            </a:rPr>
            <a:t>Ordnung für den Umgang mit sexuellem Missbrauch Minderjähriger und schutz- oder hilfebedürftiger Erwachsener durch Kleriker und sonstige Beschäftigte im kirchlichen Dienst</a:t>
          </a:r>
        </a:p>
        <a:p>
          <a:pPr marL="171450" lvl="1" indent="-171450" algn="l" defTabSz="755650">
            <a:lnSpc>
              <a:spcPct val="90000"/>
            </a:lnSpc>
            <a:spcBef>
              <a:spcPct val="0"/>
            </a:spcBef>
            <a:spcAft>
              <a:spcPct val="15000"/>
            </a:spcAft>
            <a:buChar char="•"/>
          </a:pPr>
          <a:endParaRPr lang="de-DE" sz="1700" kern="1200" dirty="0">
            <a:solidFill>
              <a:srgbClr val="002F56"/>
            </a:solidFill>
          </a:endParaRPr>
        </a:p>
      </dsp:txBody>
      <dsp:txXfrm>
        <a:off x="4014929" y="518047"/>
        <a:ext cx="3521835" cy="29676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6AA3-D383-43AB-A642-4D398CA88821}">
      <dsp:nvSpPr>
        <dsp:cNvPr id="0" name=""/>
        <dsp:cNvSpPr/>
      </dsp:nvSpPr>
      <dsp:spPr>
        <a:xfrm>
          <a:off x="0" y="35136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4062A2D-451B-499B-86A4-7142560E87F4}">
      <dsp:nvSpPr>
        <dsp:cNvPr id="0" name=""/>
        <dsp:cNvSpPr/>
      </dsp:nvSpPr>
      <dsp:spPr>
        <a:xfrm>
          <a:off x="417646" y="41402"/>
          <a:ext cx="5847049" cy="619920"/>
        </a:xfrm>
        <a:prstGeom prst="roundRect">
          <a:avLst/>
        </a:prstGeom>
        <a:solidFill>
          <a:srgbClr val="FFCC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UN- Kinderrechtskonvention</a:t>
          </a:r>
        </a:p>
      </dsp:txBody>
      <dsp:txXfrm>
        <a:off x="447908" y="71664"/>
        <a:ext cx="5786525" cy="559396"/>
      </dsp:txXfrm>
    </dsp:sp>
    <dsp:sp modelId="{46B34372-738C-4461-8EC7-82054B07B7A0}">
      <dsp:nvSpPr>
        <dsp:cNvPr id="0" name=""/>
        <dsp:cNvSpPr/>
      </dsp:nvSpPr>
      <dsp:spPr>
        <a:xfrm>
          <a:off x="0" y="130392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3E678431-C125-4A4B-ADDF-7CD84D635A93}">
      <dsp:nvSpPr>
        <dsp:cNvPr id="0" name=""/>
        <dsp:cNvSpPr/>
      </dsp:nvSpPr>
      <dsp:spPr>
        <a:xfrm>
          <a:off x="417646" y="993962"/>
          <a:ext cx="5847049" cy="619920"/>
        </a:xfrm>
        <a:prstGeom prst="roundRect">
          <a:avLst/>
        </a:prstGeom>
        <a:solidFill>
          <a:srgbClr val="FFCC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Bundeskinderschutzgesetz</a:t>
          </a:r>
        </a:p>
      </dsp:txBody>
      <dsp:txXfrm>
        <a:off x="447908" y="1024224"/>
        <a:ext cx="5786525" cy="559396"/>
      </dsp:txXfrm>
    </dsp:sp>
    <dsp:sp modelId="{8BA1A244-67A6-4887-B105-3470AFA797DB}">
      <dsp:nvSpPr>
        <dsp:cNvPr id="0" name=""/>
        <dsp:cNvSpPr/>
      </dsp:nvSpPr>
      <dsp:spPr>
        <a:xfrm>
          <a:off x="0" y="225648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B037AA-E3CD-457E-8195-B136CD7B2A0F}">
      <dsp:nvSpPr>
        <dsp:cNvPr id="0" name=""/>
        <dsp:cNvSpPr/>
      </dsp:nvSpPr>
      <dsp:spPr>
        <a:xfrm>
          <a:off x="417646" y="1946522"/>
          <a:ext cx="5847049" cy="619920"/>
        </a:xfrm>
        <a:prstGeom prst="roundRect">
          <a:avLst/>
        </a:prstGeom>
        <a:solidFill>
          <a:srgbClr val="FFCC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SGB VIII Kinder- und Jugendhilfe</a:t>
          </a:r>
        </a:p>
      </dsp:txBody>
      <dsp:txXfrm>
        <a:off x="447908" y="1976784"/>
        <a:ext cx="5786525" cy="559396"/>
      </dsp:txXfrm>
    </dsp:sp>
    <dsp:sp modelId="{7185A5A0-64A5-400C-9BE3-43B07A0EC3F7}">
      <dsp:nvSpPr>
        <dsp:cNvPr id="0" name=""/>
        <dsp:cNvSpPr/>
      </dsp:nvSpPr>
      <dsp:spPr>
        <a:xfrm>
          <a:off x="0" y="3430038"/>
          <a:ext cx="8352928" cy="81646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137AF16B-A91B-4141-A359-21B4952092B7}">
      <dsp:nvSpPr>
        <dsp:cNvPr id="0" name=""/>
        <dsp:cNvSpPr/>
      </dsp:nvSpPr>
      <dsp:spPr>
        <a:xfrm>
          <a:off x="417646" y="2952327"/>
          <a:ext cx="5847049" cy="945501"/>
        </a:xfrm>
        <a:prstGeom prst="roundRect">
          <a:avLst/>
        </a:prstGeom>
        <a:solidFill>
          <a:srgbClr val="FFCC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dirty="0">
              <a:solidFill>
                <a:srgbClr val="002060"/>
              </a:solidFill>
              <a:latin typeface="+mn-lt"/>
              <a:ea typeface="+mn-ea"/>
              <a:cs typeface="+mn-cs"/>
            </a:rPr>
            <a:t>Bei Straftaten: Strafverfolgung auf Grundlage des Strafgesetzbuches</a:t>
          </a:r>
        </a:p>
      </dsp:txBody>
      <dsp:txXfrm>
        <a:off x="463802" y="2998483"/>
        <a:ext cx="5754737" cy="8531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6B383-C495-4928-B770-D97820343D53}">
      <dsp:nvSpPr>
        <dsp:cNvPr id="0" name=""/>
        <dsp:cNvSpPr/>
      </dsp:nvSpPr>
      <dsp:spPr>
        <a:xfrm>
          <a:off x="72014" y="0"/>
          <a:ext cx="2753307" cy="1063358"/>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b="1" kern="1200" dirty="0"/>
            <a:t>Rahmenordnung Prävention</a:t>
          </a:r>
        </a:p>
      </dsp:txBody>
      <dsp:txXfrm>
        <a:off x="72014" y="0"/>
        <a:ext cx="2753307" cy="1063358"/>
      </dsp:txXfrm>
    </dsp:sp>
    <dsp:sp modelId="{3F4C5EAC-A701-4FFA-976A-C4920FE30E4C}">
      <dsp:nvSpPr>
        <dsp:cNvPr id="0" name=""/>
        <dsp:cNvSpPr/>
      </dsp:nvSpPr>
      <dsp:spPr>
        <a:xfrm>
          <a:off x="72014" y="750116"/>
          <a:ext cx="2753307" cy="4282508"/>
        </a:xfrm>
        <a:prstGeom prst="rect">
          <a:avLst/>
        </a:prstGeom>
        <a:solidFill>
          <a:srgbClr val="FFC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Präventionsmaßnahmen innerhalb der Bistümer</a:t>
          </a:r>
        </a:p>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zentrales Element ist das ISK</a:t>
          </a:r>
          <a:endParaRPr lang="de-DE" sz="1600" kern="1200" dirty="0"/>
        </a:p>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Aufgaben der Fachstelle Prävention</a:t>
          </a:r>
          <a:endParaRPr lang="de-DE" sz="1600" kern="1200" dirty="0"/>
        </a:p>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Grundsätze der Präventionsarbeit (z.B. Partizipation, Transparenz, Einbezug von Betroffenen)</a:t>
          </a:r>
        </a:p>
        <a:p>
          <a:pPr lvl="1" algn="l" defTabSz="711200">
            <a:lnSpc>
              <a:spcPct val="90000"/>
            </a:lnSpc>
            <a:spcBef>
              <a:spcPct val="0"/>
            </a:spcBef>
            <a:spcAft>
              <a:spcPct val="15000"/>
            </a:spcAft>
          </a:pPr>
          <a:endParaRPr lang="de-DE" sz="1600" kern="1200" dirty="0"/>
        </a:p>
      </dsp:txBody>
      <dsp:txXfrm>
        <a:off x="72014" y="750116"/>
        <a:ext cx="2753307" cy="4282508"/>
      </dsp:txXfrm>
    </dsp:sp>
    <dsp:sp modelId="{4A0B392E-E243-4421-A4FF-D49EB862A8E6}">
      <dsp:nvSpPr>
        <dsp:cNvPr id="0" name=""/>
        <dsp:cNvSpPr/>
      </dsp:nvSpPr>
      <dsp:spPr>
        <a:xfrm>
          <a:off x="3168356" y="0"/>
          <a:ext cx="2753307" cy="1101322"/>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b="1" kern="1200" dirty="0"/>
            <a:t>Ausführungs-bestimmungen</a:t>
          </a:r>
        </a:p>
      </dsp:txBody>
      <dsp:txXfrm>
        <a:off x="3168356" y="0"/>
        <a:ext cx="2753307" cy="1101322"/>
      </dsp:txXfrm>
    </dsp:sp>
    <dsp:sp modelId="{DD7B880E-0DCF-4541-A1BC-76A7BE700EDE}">
      <dsp:nvSpPr>
        <dsp:cNvPr id="0" name=""/>
        <dsp:cNvSpPr/>
      </dsp:nvSpPr>
      <dsp:spPr>
        <a:xfrm>
          <a:off x="3168356" y="737381"/>
          <a:ext cx="2753307" cy="4394710"/>
        </a:xfrm>
        <a:prstGeom prst="rect">
          <a:avLst/>
        </a:prstGeom>
        <a:solidFill>
          <a:srgbClr val="FFC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sz="1600" kern="1200" dirty="0">
              <a:solidFill>
                <a:schemeClr val="tx1"/>
              </a:solidFill>
              <a:latin typeface="+mn-lt"/>
            </a:rPr>
            <a:t>Detaillierte Umsetzungsbestimmungen zu Punkt 3: ISK und 4 (Aufgaben der Fachstelle) der Rahmenordnung</a:t>
          </a:r>
          <a:endParaRPr lang="de-DE" sz="1600" kern="1200" dirty="0"/>
        </a:p>
        <a:p>
          <a:pPr algn="l"/>
          <a:endParaRPr lang="de-DE" sz="1600" kern="1200" dirty="0"/>
        </a:p>
      </dsp:txBody>
      <dsp:txXfrm>
        <a:off x="3168356" y="737381"/>
        <a:ext cx="2753307" cy="4394710"/>
      </dsp:txXfrm>
    </dsp:sp>
    <dsp:sp modelId="{958296B6-CD5D-4AF8-BDB7-33C90998D59A}">
      <dsp:nvSpPr>
        <dsp:cNvPr id="0" name=""/>
        <dsp:cNvSpPr/>
      </dsp:nvSpPr>
      <dsp:spPr>
        <a:xfrm>
          <a:off x="6192699" y="0"/>
          <a:ext cx="2753307" cy="1069694"/>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b="1" kern="1200" dirty="0"/>
            <a:t>Ordnung</a:t>
          </a:r>
        </a:p>
      </dsp:txBody>
      <dsp:txXfrm>
        <a:off x="6192699" y="0"/>
        <a:ext cx="2753307" cy="1069694"/>
      </dsp:txXfrm>
    </dsp:sp>
    <dsp:sp modelId="{F1127A21-29F1-4A03-9C28-50FE96B9222C}">
      <dsp:nvSpPr>
        <dsp:cNvPr id="0" name=""/>
        <dsp:cNvSpPr/>
      </dsp:nvSpPr>
      <dsp:spPr>
        <a:xfrm>
          <a:off x="6192699" y="750030"/>
          <a:ext cx="2753307" cy="4282508"/>
        </a:xfrm>
        <a:prstGeom prst="rect">
          <a:avLst/>
        </a:prstGeom>
        <a:solidFill>
          <a:srgbClr val="FFC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Maßnahmen der Intervention</a:t>
          </a:r>
          <a:endParaRPr lang="de-DE" sz="1600" kern="1200" dirty="0"/>
        </a:p>
        <a:p>
          <a:pPr marL="285750" lvl="1" indent="-285750" algn="l" defTabSz="711200">
            <a:lnSpc>
              <a:spcPct val="90000"/>
            </a:lnSpc>
            <a:spcBef>
              <a:spcPct val="0"/>
            </a:spcBef>
            <a:spcAft>
              <a:spcPct val="15000"/>
            </a:spcAft>
            <a:buFont typeface="Arial" panose="020B0604020202020204" pitchFamily="34" charset="0"/>
            <a:buChar char="•"/>
          </a:pPr>
          <a:r>
            <a:rPr lang="de-DE" sz="1600" kern="1200" dirty="0">
              <a:solidFill>
                <a:schemeClr val="tx1"/>
              </a:solidFill>
              <a:latin typeface="+mn-lt"/>
            </a:rPr>
            <a:t>Hilfemaßnahmen, welche durch die Diözese für Betroffene bereitgestellt werden (z.B. verfahren auf Anerkennung des Leide</a:t>
          </a:r>
          <a:r>
            <a:rPr lang="de-DE" sz="1600" kern="1200" dirty="0">
              <a:solidFill>
                <a:schemeClr val="tx1"/>
              </a:solidFill>
            </a:rPr>
            <a:t>s)</a:t>
          </a:r>
        </a:p>
        <a:p>
          <a:pPr lvl="1" algn="l" defTabSz="711200">
            <a:lnSpc>
              <a:spcPct val="90000"/>
            </a:lnSpc>
            <a:spcBef>
              <a:spcPct val="0"/>
            </a:spcBef>
            <a:spcAft>
              <a:spcPct val="15000"/>
            </a:spcAft>
          </a:pPr>
          <a:endParaRPr lang="de-DE" sz="1600" kern="1200" dirty="0"/>
        </a:p>
      </dsp:txBody>
      <dsp:txXfrm>
        <a:off x="6192699" y="750030"/>
        <a:ext cx="2753307" cy="42825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360"/>
          <a:ext cx="8820472" cy="5039839"/>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598931"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kern="1200" dirty="0">
              <a:solidFill>
                <a:srgbClr val="000000"/>
              </a:solidFill>
              <a:latin typeface="Myriad Pro"/>
              <a:ea typeface="Arial Unicode MS"/>
              <a:cs typeface="Arial Unicode MS"/>
            </a:rPr>
            <a:t>Einrichtungen, Dienste und Arbeitsfelder in diözesaner und in </a:t>
          </a:r>
          <a:r>
            <a:rPr lang="de-DE" sz="2400" kern="1200" dirty="0" err="1">
              <a:solidFill>
                <a:srgbClr val="000000"/>
              </a:solidFill>
              <a:latin typeface="Myriad Pro"/>
              <a:ea typeface="Arial Unicode MS"/>
              <a:cs typeface="Arial Unicode MS"/>
            </a:rPr>
            <a:t>pfarrlicher</a:t>
          </a:r>
          <a:r>
            <a:rPr lang="de-DE" sz="2400" kern="1200" dirty="0">
              <a:solidFill>
                <a:srgbClr val="000000"/>
              </a:solidFill>
              <a:latin typeface="Myriad Pro"/>
              <a:ea typeface="Arial Unicode MS"/>
              <a:cs typeface="Arial Unicode MS"/>
            </a:rPr>
            <a:t> Verantwortung sind verpflichtet, ein institutionelles Schutzkonzept gemäß der Präventionsordnung des Bistums zu erstellen, dieses Schutzkonzept zu veröffentlichen und es regelmäßig weiterzuentwickeln. Gemäß Abschnitt B der Präventionsordnung erfolgt die Entwicklung und Verwirklichung </a:t>
          </a:r>
          <a:r>
            <a:rPr lang="de-DE" sz="2400" kern="1200" dirty="0" err="1">
              <a:solidFill>
                <a:srgbClr val="000000"/>
              </a:solidFill>
              <a:latin typeface="Myriad Pro"/>
              <a:ea typeface="Arial Unicode MS"/>
              <a:cs typeface="Arial Unicode MS"/>
            </a:rPr>
            <a:t>partizipativ</a:t>
          </a:r>
          <a:r>
            <a:rPr lang="de-DE" sz="2400" kern="1200" dirty="0">
              <a:solidFill>
                <a:srgbClr val="000000"/>
              </a:solidFill>
              <a:latin typeface="Myriad Pro"/>
              <a:ea typeface="Arial Unicode MS"/>
              <a:cs typeface="Arial Unicode MS"/>
            </a:rPr>
            <a:t> in Zusammenarbeit mit allen hierfür relevanten Personen und Gruppen.</a:t>
          </a:r>
          <a:r>
            <a:rPr lang="de-DE" sz="2400" b="0" i="0" u="none" kern="1200" dirty="0">
              <a:solidFill>
                <a:srgbClr val="000000">
                  <a:hueOff val="0"/>
                  <a:satOff val="0"/>
                  <a:lumOff val="0"/>
                  <a:alphaOff val="0"/>
                </a:srgbClr>
              </a:solidFill>
              <a:latin typeface="Myriad Pro"/>
              <a:ea typeface="Arial Unicode MS"/>
              <a:cs typeface="Arial Unicode MS"/>
            </a:rPr>
            <a:t> </a:t>
          </a:r>
          <a:endParaRPr lang="de-DE" sz="2400" kern="1200" dirty="0">
            <a:solidFill>
              <a:srgbClr val="000000">
                <a:hueOff val="0"/>
                <a:satOff val="0"/>
                <a:lumOff val="0"/>
                <a:alphaOff val="0"/>
              </a:srgbClr>
            </a:solidFill>
            <a:latin typeface="Myriad Pro"/>
            <a:ea typeface="Arial Unicode MS"/>
            <a:cs typeface="Arial Unicode MS"/>
          </a:endParaRPr>
        </a:p>
      </dsp:txBody>
      <dsp:txXfrm>
        <a:off x="0" y="360"/>
        <a:ext cx="8820472" cy="5039839"/>
      </dsp:txXfrm>
    </dsp:sp>
    <dsp:sp modelId="{FE13826A-930E-46DE-A1E3-14F26E6A5497}">
      <dsp:nvSpPr>
        <dsp:cNvPr id="0" name=""/>
        <dsp:cNvSpPr/>
      </dsp:nvSpPr>
      <dsp:spPr>
        <a:xfrm>
          <a:off x="341819" y="0"/>
          <a:ext cx="5334189" cy="220460"/>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rgbClr val="000000"/>
              </a:solidFill>
              <a:latin typeface="Myriad Pro"/>
              <a:ea typeface="Arial Unicode MS"/>
              <a:cs typeface="Arial Unicode MS"/>
            </a:rPr>
            <a:t>Ziffer</a:t>
          </a:r>
          <a:r>
            <a:rPr lang="de-DE" sz="2800" b="1" kern="1200" baseline="0" dirty="0">
              <a:solidFill>
                <a:srgbClr val="000000"/>
              </a:solidFill>
              <a:latin typeface="Myriad Pro"/>
              <a:ea typeface="Arial Unicode MS"/>
              <a:cs typeface="Arial Unicode MS"/>
            </a:rPr>
            <a:t> 3. </a:t>
          </a:r>
          <a:r>
            <a:rPr lang="de-DE" sz="2800" b="1" kern="1200" baseline="0" dirty="0" err="1">
              <a:solidFill>
                <a:srgbClr val="000000"/>
              </a:solidFill>
              <a:latin typeface="Myriad Pro"/>
              <a:ea typeface="Arial Unicode MS"/>
              <a:cs typeface="Arial Unicode MS"/>
            </a:rPr>
            <a:t>PrävO</a:t>
          </a:r>
          <a:endParaRPr lang="de-DE" sz="2800" b="1" kern="1200" dirty="0">
            <a:solidFill>
              <a:srgbClr val="000000"/>
            </a:solidFill>
            <a:latin typeface="Myriad Pro"/>
            <a:ea typeface="Arial Unicode MS"/>
            <a:cs typeface="Arial Unicode MS"/>
          </a:endParaRPr>
        </a:p>
      </dsp:txBody>
      <dsp:txXfrm>
        <a:off x="352581" y="10762"/>
        <a:ext cx="5312665" cy="1989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347101"/>
          <a:ext cx="8820472" cy="4491380"/>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28016" numCol="1" spcCol="1270" anchor="t" anchorCtr="0">
          <a:noAutofit/>
        </a:bodyPr>
        <a:lstStyle/>
        <a:p>
          <a:pPr marL="180000" lvl="1" indent="-171450" algn="l" defTabSz="800100" rtl="0">
            <a:lnSpc>
              <a:spcPct val="100000"/>
            </a:lnSpc>
            <a:spcBef>
              <a:spcPct val="0"/>
            </a:spcBef>
            <a:spcAft>
              <a:spcPts val="600"/>
            </a:spcAft>
            <a:buChar char="•"/>
          </a:pPr>
          <a:r>
            <a:rPr lang="de-DE" sz="1800" b="0" i="0" u="none" kern="1200" dirty="0">
              <a:solidFill>
                <a:srgbClr val="000000">
                  <a:hueOff val="0"/>
                  <a:satOff val="0"/>
                  <a:lumOff val="0"/>
                  <a:alphaOff val="0"/>
                </a:srgbClr>
              </a:solidFill>
              <a:latin typeface="Myriad Pro"/>
              <a:ea typeface="Arial Unicode MS"/>
              <a:cs typeface="Arial Unicode MS"/>
            </a:rPr>
            <a:t>Das Ziel jedes Institutionellen Schutzkonzeptes ist die </a:t>
          </a:r>
          <a:r>
            <a:rPr lang="de-DE" sz="1800" b="1" i="0" u="none" kern="1200" dirty="0">
              <a:solidFill>
                <a:srgbClr val="000000">
                  <a:hueOff val="0"/>
                  <a:satOff val="0"/>
                  <a:lumOff val="0"/>
                  <a:alphaOff val="0"/>
                </a:srgbClr>
              </a:solidFill>
              <a:latin typeface="Myriad Pro"/>
              <a:ea typeface="Arial Unicode MS"/>
              <a:cs typeface="Arial Unicode MS"/>
            </a:rPr>
            <a:t>Kultur der Achtsamkeit</a:t>
          </a:r>
          <a:r>
            <a:rPr lang="de-DE" sz="1800" b="0" i="0" u="none" kern="1200" dirty="0">
              <a:solidFill>
                <a:srgbClr val="000000">
                  <a:hueOff val="0"/>
                  <a:satOff val="0"/>
                  <a:lumOff val="0"/>
                  <a:alphaOff val="0"/>
                </a:srgbClr>
              </a:solidFill>
              <a:latin typeface="Myriad Pro"/>
              <a:ea typeface="Arial Unicode MS"/>
              <a:cs typeface="Arial Unicode MS"/>
            </a:rPr>
            <a:t>. Basierend auf der </a:t>
          </a:r>
          <a:r>
            <a:rPr lang="de-DE" sz="1800" b="1" i="0" u="none" kern="1200" dirty="0">
              <a:solidFill>
                <a:srgbClr val="000000">
                  <a:hueOff val="0"/>
                  <a:satOff val="0"/>
                  <a:lumOff val="0"/>
                  <a:alphaOff val="0"/>
                </a:srgbClr>
              </a:solidFill>
              <a:latin typeface="Myriad Pro"/>
              <a:ea typeface="Arial Unicode MS"/>
              <a:cs typeface="Arial Unicode MS"/>
            </a:rPr>
            <a:t>Grundhaltung von Wertschätzung und Respekt</a:t>
          </a:r>
          <a:r>
            <a:rPr lang="de-DE" sz="1800" b="0" i="0" u="none" kern="1200" dirty="0">
              <a:solidFill>
                <a:srgbClr val="000000">
                  <a:hueOff val="0"/>
                  <a:satOff val="0"/>
                  <a:lumOff val="0"/>
                  <a:alphaOff val="0"/>
                </a:srgbClr>
              </a:solidFill>
              <a:latin typeface="Myriad Pro"/>
              <a:ea typeface="Arial Unicode MS"/>
              <a:cs typeface="Arial Unicode MS"/>
            </a:rPr>
            <a:t>, erfordert diese Kultur neben einem bewussten und reflektierten Umgang mit sich selbst auch einen behutsamen und wertschätzenden Umgang mit den Mitarbeiterinnen und den schutz- oder hilfebedürftigen Menschen. </a:t>
          </a:r>
          <a:endParaRPr lang="de-DE" sz="1800" kern="1200" dirty="0">
            <a:solidFill>
              <a:srgbClr val="000000">
                <a:hueOff val="0"/>
                <a:satOff val="0"/>
                <a:lumOff val="0"/>
                <a:alphaOff val="0"/>
              </a:srgbClr>
            </a:solidFill>
            <a:latin typeface="Myriad Pro"/>
            <a:ea typeface="Arial Unicode MS"/>
            <a:cs typeface="Arial Unicode MS"/>
          </a:endParaRPr>
        </a:p>
      </dsp:txBody>
      <dsp:txXfrm>
        <a:off x="0" y="347101"/>
        <a:ext cx="8820472" cy="4491380"/>
      </dsp:txXfrm>
    </dsp:sp>
    <dsp:sp modelId="{FE13826A-930E-46DE-A1E3-14F26E6A5497}">
      <dsp:nvSpPr>
        <dsp:cNvPr id="0" name=""/>
        <dsp:cNvSpPr/>
      </dsp:nvSpPr>
      <dsp:spPr>
        <a:xfrm>
          <a:off x="288032" y="199449"/>
          <a:ext cx="5350983" cy="1104422"/>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rgbClr val="000000"/>
              </a:solidFill>
              <a:latin typeface="Myriad Pro"/>
              <a:ea typeface="Arial Unicode MS"/>
              <a:cs typeface="Arial Unicode MS"/>
            </a:rPr>
            <a:t>Grundhaltung: Wertschätzung und Respekt</a:t>
          </a:r>
        </a:p>
      </dsp:txBody>
      <dsp:txXfrm>
        <a:off x="341945" y="253362"/>
        <a:ext cx="5243157" cy="9965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134147"/>
          <a:ext cx="8820472" cy="4772265"/>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solidFill>
                <a:srgbClr val="000000">
                  <a:hueOff val="0"/>
                  <a:satOff val="0"/>
                  <a:lumOff val="0"/>
                  <a:alphaOff val="0"/>
                </a:srgbClr>
              </a:solidFill>
              <a:latin typeface="Myriad Pro"/>
              <a:ea typeface="Arial Unicode MS"/>
              <a:cs typeface="Arial Unicode MS"/>
            </a:rPr>
            <a:t>Das Ziel jedes Institutionellen Schutzkonzeptes ist die </a:t>
          </a:r>
          <a:r>
            <a:rPr lang="de-DE" sz="2400" b="1" i="0" u="none" kern="1200" dirty="0">
              <a:solidFill>
                <a:srgbClr val="000000">
                  <a:hueOff val="0"/>
                  <a:satOff val="0"/>
                  <a:lumOff val="0"/>
                  <a:alphaOff val="0"/>
                </a:srgbClr>
              </a:solidFill>
              <a:latin typeface="Myriad Pro"/>
              <a:ea typeface="Arial Unicode MS"/>
              <a:cs typeface="Arial Unicode MS"/>
            </a:rPr>
            <a:t>Kultur der Achtsamkeit. </a:t>
          </a:r>
          <a:r>
            <a:rPr lang="de-DE" sz="2400" b="0" i="0" u="none" kern="1200" dirty="0">
              <a:solidFill>
                <a:srgbClr val="000000">
                  <a:hueOff val="0"/>
                  <a:satOff val="0"/>
                  <a:lumOff val="0"/>
                  <a:alphaOff val="0"/>
                </a:srgbClr>
              </a:solidFill>
              <a:latin typeface="Myriad Pro"/>
              <a:ea typeface="Arial Unicode MS"/>
              <a:cs typeface="Arial Unicode MS"/>
            </a:rPr>
            <a:t>Basierend auf der </a:t>
          </a:r>
          <a:r>
            <a:rPr lang="de-DE" sz="2400" b="1" i="0" u="none" kern="1200" dirty="0">
              <a:solidFill>
                <a:srgbClr val="000000">
                  <a:hueOff val="0"/>
                  <a:satOff val="0"/>
                  <a:lumOff val="0"/>
                  <a:alphaOff val="0"/>
                </a:srgbClr>
              </a:solidFill>
              <a:latin typeface="Myriad Pro"/>
              <a:ea typeface="Arial Unicode MS"/>
              <a:cs typeface="Arial Unicode MS"/>
            </a:rPr>
            <a:t>Grundhaltung von Wertschätzung und Respekt</a:t>
          </a:r>
          <a:r>
            <a:rPr lang="de-DE" sz="2400" b="0" i="0" u="none" kern="1200" dirty="0">
              <a:solidFill>
                <a:srgbClr val="000000">
                  <a:hueOff val="0"/>
                  <a:satOff val="0"/>
                  <a:lumOff val="0"/>
                  <a:alphaOff val="0"/>
                </a:srgbClr>
              </a:solidFill>
              <a:latin typeface="Myriad Pro"/>
              <a:ea typeface="Arial Unicode MS"/>
              <a:cs typeface="Arial Unicode MS"/>
            </a:rPr>
            <a:t>, erfordert diese Kultur neben einem bewussten und reflektierten Umgang mit sich selbst auch einen behutsamen und wertschätzenden Umgang mit den Mitarbeitenden und den schutz- oder hilfebedürftigen Menschen. </a:t>
          </a:r>
          <a:endParaRPr lang="de-DE" sz="2400" kern="1200" dirty="0">
            <a:solidFill>
              <a:srgbClr val="000000">
                <a:hueOff val="0"/>
                <a:satOff val="0"/>
                <a:lumOff val="0"/>
                <a:alphaOff val="0"/>
              </a:srgbClr>
            </a:solidFill>
            <a:latin typeface="Myriad Pro"/>
            <a:ea typeface="Arial Unicode MS"/>
            <a:cs typeface="Arial Unicode MS"/>
          </a:endParaRPr>
        </a:p>
      </dsp:txBody>
      <dsp:txXfrm>
        <a:off x="0" y="134147"/>
        <a:ext cx="8820472" cy="4772265"/>
      </dsp:txXfrm>
    </dsp:sp>
    <dsp:sp modelId="{FE13826A-930E-46DE-A1E3-14F26E6A5497}">
      <dsp:nvSpPr>
        <dsp:cNvPr id="0" name=""/>
        <dsp:cNvSpPr/>
      </dsp:nvSpPr>
      <dsp:spPr>
        <a:xfrm>
          <a:off x="178376" y="0"/>
          <a:ext cx="5800351" cy="958747"/>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rgbClr val="000000"/>
              </a:solidFill>
              <a:latin typeface="Myriad Pro"/>
              <a:ea typeface="Arial Unicode MS"/>
              <a:cs typeface="Arial Unicode MS"/>
            </a:rPr>
            <a:t>Kultur der Achtsamkeit (Dach)</a:t>
          </a:r>
        </a:p>
      </dsp:txBody>
      <dsp:txXfrm>
        <a:off x="225178" y="46802"/>
        <a:ext cx="5706747" cy="8651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120869"/>
          <a:ext cx="8820472" cy="4798821"/>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32992"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solidFill>
                <a:srgbClr val="000000">
                  <a:hueOff val="0"/>
                  <a:satOff val="0"/>
                  <a:lumOff val="0"/>
                  <a:alphaOff val="0"/>
                </a:srgbClr>
              </a:solidFill>
              <a:latin typeface="Myriad Pro"/>
              <a:ea typeface="Arial Unicode MS"/>
              <a:cs typeface="Arial Unicode MS"/>
            </a:rPr>
            <a:t>Ausgangspunkt zur Erstellung eines Schutzkonzeptes ist die </a:t>
          </a:r>
          <a:r>
            <a:rPr lang="de-DE" sz="2400" b="1" i="0" u="none" kern="1200" dirty="0">
              <a:solidFill>
                <a:srgbClr val="000000">
                  <a:hueOff val="0"/>
                  <a:satOff val="0"/>
                  <a:lumOff val="0"/>
                  <a:alphaOff val="0"/>
                </a:srgbClr>
              </a:solidFill>
              <a:latin typeface="Myriad Pro"/>
              <a:ea typeface="Arial Unicode MS"/>
              <a:cs typeface="Arial Unicode MS"/>
            </a:rPr>
            <a:t>Analyse des jeweiligen eigenen Arbeitsfeldes</a:t>
          </a:r>
          <a:r>
            <a:rPr lang="de-DE" sz="2400" b="0" i="0" u="none" kern="1200" dirty="0">
              <a:solidFill>
                <a:srgbClr val="000000">
                  <a:hueOff val="0"/>
                  <a:satOff val="0"/>
                  <a:lumOff val="0"/>
                  <a:alphaOff val="0"/>
                </a:srgbClr>
              </a:solidFill>
              <a:latin typeface="Myriad Pro"/>
              <a:ea typeface="Arial Unicode MS"/>
              <a:cs typeface="Arial Unicode MS"/>
            </a:rPr>
            <a:t>. Diese Analyse erfasst Schutz- und Risikofaktoren. Sie beinhaltet zum Beispiel die Kontrolle der Arbeits- und Lebensräume auf ihre Angemessenheit, die Reflektion des professionellen Denkens und Handelns und die Überprüfung der Arbeitsgewohnheiten, besonders auf Stressoren.</a:t>
          </a:r>
          <a:endParaRPr lang="de-DE" sz="2400" kern="1200" dirty="0">
            <a:solidFill>
              <a:srgbClr val="000000">
                <a:hueOff val="0"/>
                <a:satOff val="0"/>
                <a:lumOff val="0"/>
                <a:alphaOff val="0"/>
              </a:srgbClr>
            </a:solidFill>
            <a:latin typeface="Myriad Pro"/>
            <a:ea typeface="Arial Unicode MS"/>
            <a:cs typeface="Arial Unicode MS"/>
          </a:endParaRPr>
        </a:p>
      </dsp:txBody>
      <dsp:txXfrm>
        <a:off x="0" y="120869"/>
        <a:ext cx="8820472" cy="4798821"/>
      </dsp:txXfrm>
    </dsp:sp>
    <dsp:sp modelId="{FE13826A-930E-46DE-A1E3-14F26E6A5497}">
      <dsp:nvSpPr>
        <dsp:cNvPr id="0" name=""/>
        <dsp:cNvSpPr/>
      </dsp:nvSpPr>
      <dsp:spPr>
        <a:xfrm>
          <a:off x="234245" y="0"/>
          <a:ext cx="5728605" cy="878175"/>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rgbClr val="000000"/>
              </a:solidFill>
              <a:latin typeface="Myriad Pro"/>
              <a:ea typeface="Arial Unicode MS"/>
              <a:cs typeface="Arial Unicode MS"/>
            </a:rPr>
            <a:t>Potenzial- und Risikoanalyse (linke Säule)</a:t>
          </a:r>
        </a:p>
      </dsp:txBody>
      <dsp:txXfrm>
        <a:off x="277114" y="42869"/>
        <a:ext cx="5642867" cy="7924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771051"/>
          <a:ext cx="8820472" cy="3553815"/>
        </a:xfrm>
        <a:prstGeom prst="rect">
          <a:avLst/>
        </a:prstGeom>
        <a:solidFill>
          <a:srgbClr val="FFFFFF">
            <a:alpha val="90000"/>
            <a:hueOff val="0"/>
            <a:satOff val="0"/>
            <a:lumOff val="0"/>
            <a:alphaOff val="0"/>
          </a:srgb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solidFill>
                <a:srgbClr val="000000">
                  <a:hueOff val="0"/>
                  <a:satOff val="0"/>
                  <a:lumOff val="0"/>
                  <a:alphaOff val="0"/>
                </a:srgbClr>
              </a:solidFill>
              <a:latin typeface="Myriad Pro"/>
              <a:ea typeface="Arial Unicode MS"/>
              <a:cs typeface="Arial Unicode MS"/>
            </a:rPr>
            <a:t>Alle in der Institution arbeitenden und lebenden Personen- auch Kinder, Jugendliche und schutz- oder hilfsbedürftige Erwachsende . Sind an der Erstellung und der regelmäßigen Weiterentwicklung des Schutzkonzeptes in angemessener Form zu beteiligen.</a:t>
          </a:r>
          <a:endParaRPr lang="de-DE" sz="2400" kern="1200" dirty="0">
            <a:solidFill>
              <a:srgbClr val="000000">
                <a:hueOff val="0"/>
                <a:satOff val="0"/>
                <a:lumOff val="0"/>
                <a:alphaOff val="0"/>
              </a:srgbClr>
            </a:solidFill>
            <a:latin typeface="Myriad Pro"/>
            <a:ea typeface="Arial Unicode MS"/>
            <a:cs typeface="Arial Unicode MS"/>
          </a:endParaRPr>
        </a:p>
      </dsp:txBody>
      <dsp:txXfrm>
        <a:off x="0" y="771051"/>
        <a:ext cx="8820472" cy="3553815"/>
      </dsp:txXfrm>
    </dsp:sp>
    <dsp:sp modelId="{FE13826A-930E-46DE-A1E3-14F26E6A5497}">
      <dsp:nvSpPr>
        <dsp:cNvPr id="0" name=""/>
        <dsp:cNvSpPr/>
      </dsp:nvSpPr>
      <dsp:spPr>
        <a:xfrm>
          <a:off x="305960" y="211049"/>
          <a:ext cx="4975584" cy="1014757"/>
        </a:xfrm>
        <a:prstGeom prst="roundRect">
          <a:avLst/>
        </a:prstGeom>
        <a:solidFill>
          <a:srgbClr val="FFC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rgbClr val="000000"/>
              </a:solidFill>
              <a:latin typeface="Myriad Pro"/>
              <a:ea typeface="Arial Unicode MS"/>
              <a:cs typeface="Arial Unicode MS"/>
            </a:rPr>
            <a:t>Partizipation</a:t>
          </a:r>
          <a:r>
            <a:rPr lang="de-DE" sz="2800" b="1" kern="1200" baseline="0" dirty="0">
              <a:solidFill>
                <a:srgbClr val="000000"/>
              </a:solidFill>
              <a:latin typeface="Myriad Pro"/>
              <a:ea typeface="Arial Unicode MS"/>
              <a:cs typeface="Arial Unicode MS"/>
            </a:rPr>
            <a:t> (rechte Säule)</a:t>
          </a:r>
          <a:endParaRPr lang="de-DE" sz="2800" b="1" kern="1200" dirty="0">
            <a:solidFill>
              <a:srgbClr val="000000"/>
            </a:solidFill>
            <a:latin typeface="Myriad Pro"/>
            <a:ea typeface="Arial Unicode MS"/>
            <a:cs typeface="Arial Unicode MS"/>
          </a:endParaRPr>
        </a:p>
      </dsp:txBody>
      <dsp:txXfrm>
        <a:off x="355496" y="260585"/>
        <a:ext cx="4876512" cy="9156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839999"/>
          <a:ext cx="8820472" cy="36288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32992"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Thema Prävention im Vorstellungsgespräch, während der Einarbeitungszeit sowie in regelmäßigen Gesprächen</a:t>
          </a:r>
          <a:endParaRPr lang="de-DE" sz="2400" kern="1200" dirty="0">
            <a:latin typeface="Myriad Pro" panose="020B0503030403020204" pitchFamily="34" charset="0"/>
          </a:endParaRPr>
        </a:p>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Verpflichtende Präventionsschulung für alle haupt- und ehrenamtlich Tätigen im Bistum Trier</a:t>
          </a:r>
          <a:endParaRPr lang="de-DE" sz="2400" kern="1200" dirty="0">
            <a:latin typeface="Myriad Pro" panose="020B0503030403020204" pitchFamily="34" charset="0"/>
          </a:endParaRPr>
        </a:p>
      </dsp:txBody>
      <dsp:txXfrm>
        <a:off x="0" y="839999"/>
        <a:ext cx="8820472" cy="3628800"/>
      </dsp:txXfrm>
    </dsp:sp>
    <dsp:sp modelId="{FE13826A-930E-46DE-A1E3-14F26E6A5497}">
      <dsp:nvSpPr>
        <dsp:cNvPr id="0" name=""/>
        <dsp:cNvSpPr/>
      </dsp:nvSpPr>
      <dsp:spPr>
        <a:xfrm>
          <a:off x="324324" y="232936"/>
          <a:ext cx="5620184" cy="1212879"/>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latin typeface="Myriad Pro" panose="020B0503030403020204" pitchFamily="34" charset="0"/>
            </a:rPr>
            <a:t>1. Personalauswahl- und Entwicklung, Aus-und Fortbildung</a:t>
          </a:r>
        </a:p>
      </dsp:txBody>
      <dsp:txXfrm>
        <a:off x="383532" y="292144"/>
        <a:ext cx="5501768" cy="109446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68039"/>
          <a:ext cx="8820472" cy="49077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395732"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Ein Verhaltenskodex bzw. eine Verpflichtungserklärung ist im jeweiligen Arbeitsbereich zu erstellen.</a:t>
          </a:r>
          <a:endParaRPr lang="de-DE" sz="2400" kern="1200" dirty="0">
            <a:latin typeface="Myriad Pro" panose="020B0503030403020204" pitchFamily="34" charset="0"/>
          </a:endParaRPr>
        </a:p>
        <a:p>
          <a:pPr marL="228600" lvl="1" indent="-228600" algn="l" defTabSz="1066800" rtl="0">
            <a:lnSpc>
              <a:spcPct val="90000"/>
            </a:lnSpc>
            <a:spcBef>
              <a:spcPct val="0"/>
            </a:spcBef>
            <a:spcAft>
              <a:spcPct val="15000"/>
            </a:spcAft>
            <a:buChar char="•"/>
          </a:pPr>
          <a:r>
            <a:rPr lang="de-DE" sz="2400" b="0" i="0" u="none" kern="1200" dirty="0">
              <a:latin typeface="Myriad Pro" panose="020B0503030403020204" pitchFamily="34" charset="0"/>
            </a:rPr>
            <a:t>Der jeweilige Verhaltenskodex ist für alle </a:t>
          </a:r>
          <a:r>
            <a:rPr lang="de-DE" sz="2400" b="1" i="0" u="none" kern="1200" dirty="0">
              <a:latin typeface="Myriad Pro" panose="020B0503030403020204" pitchFamily="34" charset="0"/>
            </a:rPr>
            <a:t>Hauptamtlichen</a:t>
          </a:r>
          <a:r>
            <a:rPr lang="de-DE" sz="2400" b="0" i="0" u="none" kern="1200" dirty="0">
              <a:latin typeface="Myriad Pro" panose="020B0503030403020204" pitchFamily="34" charset="0"/>
            </a:rPr>
            <a:t> im kirchlichen Dienst bindend</a:t>
          </a:r>
          <a:endParaRPr lang="de-DE" sz="2400" kern="1200" dirty="0">
            <a:latin typeface="Myriad Pro" panose="020B0503030403020204" pitchFamily="34" charset="0"/>
          </a:endParaRPr>
        </a:p>
        <a:p>
          <a:pPr marL="228600" lvl="1" indent="-228600" algn="l" defTabSz="1066800" rtl="0">
            <a:lnSpc>
              <a:spcPct val="90000"/>
            </a:lnSpc>
            <a:spcBef>
              <a:spcPct val="0"/>
            </a:spcBef>
            <a:spcAft>
              <a:spcPct val="15000"/>
            </a:spcAft>
            <a:buChar char="•"/>
          </a:pPr>
          <a:r>
            <a:rPr lang="de-DE" sz="2400" b="0" i="0" u="none" kern="1200" dirty="0">
              <a:latin typeface="Myriad Pro" panose="020B0503030403020204" pitchFamily="34" charset="0"/>
            </a:rPr>
            <a:t>Die Unterzeichnung der Verpflichtungserklärung ist verbindliche Voraussetzung für die Ausübung einer </a:t>
          </a:r>
          <a:r>
            <a:rPr lang="de-DE" sz="2400" b="1" i="0" u="none" kern="1200" dirty="0">
              <a:latin typeface="Myriad Pro" panose="020B0503030403020204" pitchFamily="34" charset="0"/>
            </a:rPr>
            <a:t>ehrenamtlichen</a:t>
          </a:r>
          <a:r>
            <a:rPr lang="de-DE" sz="2400" b="0" i="0" u="none" kern="1200" dirty="0">
              <a:latin typeface="Myriad Pro" panose="020B0503030403020204" pitchFamily="34" charset="0"/>
            </a:rPr>
            <a:t> Tätigkeit.</a:t>
          </a:r>
          <a:endParaRPr lang="de-DE" sz="2400" kern="1200" dirty="0">
            <a:latin typeface="Myriad Pro" panose="020B0503030403020204" pitchFamily="34" charset="0"/>
          </a:endParaRPr>
        </a:p>
        <a:p>
          <a:pPr marL="228600" lvl="1" indent="-228600" algn="l" defTabSz="1066800" rtl="0">
            <a:lnSpc>
              <a:spcPct val="90000"/>
            </a:lnSpc>
            <a:spcBef>
              <a:spcPct val="0"/>
            </a:spcBef>
            <a:spcAft>
              <a:spcPct val="15000"/>
            </a:spcAft>
            <a:buChar char="•"/>
          </a:pPr>
          <a:r>
            <a:rPr lang="de-DE" sz="2400" b="0" i="0" u="none" kern="1200" dirty="0">
              <a:latin typeface="Myriad Pro" panose="020B0503030403020204" pitchFamily="34" charset="0"/>
            </a:rPr>
            <a:t>Der Rechtsträger verpflichtet sich zu einer Veröffentlichung des Verhaltenskodex in einer angemessenen Weise. </a:t>
          </a:r>
          <a:endParaRPr lang="de-DE" sz="2400" kern="1200" dirty="0">
            <a:latin typeface="Myriad Pro" panose="020B0503030403020204" pitchFamily="34" charset="0"/>
          </a:endParaRPr>
        </a:p>
      </dsp:txBody>
      <dsp:txXfrm>
        <a:off x="0" y="68039"/>
        <a:ext cx="8820472" cy="4907700"/>
      </dsp:txXfrm>
    </dsp:sp>
    <dsp:sp modelId="{FE13826A-930E-46DE-A1E3-14F26E6A5497}">
      <dsp:nvSpPr>
        <dsp:cNvPr id="0" name=""/>
        <dsp:cNvSpPr/>
      </dsp:nvSpPr>
      <dsp:spPr>
        <a:xfrm>
          <a:off x="342251" y="0"/>
          <a:ext cx="5727741" cy="283659"/>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rPr>
            <a:t>2. Verhaltenskodex und Verpflichtungserklärung</a:t>
          </a:r>
        </a:p>
      </dsp:txBody>
      <dsp:txXfrm>
        <a:off x="356098" y="13847"/>
        <a:ext cx="5700047" cy="25596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557124"/>
          <a:ext cx="8820472" cy="3992625"/>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Beratungs- und Beschwerdestellen für Kinder und Jugendliche, für schutz- oder hilfsbedürftige Erwachsene, für Eltern, Personensorgeberechtigte sowieso die Mitarbeitenden sind nötig und müssen von jeder Einrichtung / jedem Rechtsträger </a:t>
          </a:r>
          <a:r>
            <a:rPr lang="de-DE" sz="2400" b="1" i="0" u="none" kern="1200" dirty="0">
              <a:latin typeface="Myriad Pro" panose="020B0503030403020204" pitchFamily="34" charset="0"/>
            </a:rPr>
            <a:t>installiert</a:t>
          </a:r>
          <a:r>
            <a:rPr lang="de-DE" sz="2400" b="0" i="0" u="none" kern="1200" dirty="0">
              <a:latin typeface="Myriad Pro" panose="020B0503030403020204" pitchFamily="34" charset="0"/>
            </a:rPr>
            <a:t> und </a:t>
          </a:r>
          <a:r>
            <a:rPr lang="de-DE" sz="2400" b="1" i="0" u="none" kern="1200" dirty="0">
              <a:latin typeface="Myriad Pro" panose="020B0503030403020204" pitchFamily="34" charset="0"/>
            </a:rPr>
            <a:t>veröffentlicht</a:t>
          </a:r>
          <a:r>
            <a:rPr lang="de-DE" sz="2400" b="0" i="0" u="none" kern="1200" dirty="0">
              <a:latin typeface="Myriad Pro" panose="020B0503030403020204" pitchFamily="34" charset="0"/>
            </a:rPr>
            <a:t> werden. </a:t>
          </a:r>
          <a:endParaRPr lang="de-DE" sz="2400" kern="1200" dirty="0">
            <a:latin typeface="Myriad Pro" panose="020B0503030403020204" pitchFamily="34" charset="0"/>
          </a:endParaRPr>
        </a:p>
      </dsp:txBody>
      <dsp:txXfrm>
        <a:off x="0" y="557124"/>
        <a:ext cx="8820472" cy="3992625"/>
      </dsp:txXfrm>
    </dsp:sp>
    <dsp:sp modelId="{FE13826A-930E-46DE-A1E3-14F26E6A5497}">
      <dsp:nvSpPr>
        <dsp:cNvPr id="0" name=""/>
        <dsp:cNvSpPr/>
      </dsp:nvSpPr>
      <dsp:spPr>
        <a:xfrm>
          <a:off x="270100" y="4087"/>
          <a:ext cx="5549302" cy="1025713"/>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latin typeface="Myriad Pro" panose="020B0503030403020204" pitchFamily="34" charset="0"/>
            </a:rPr>
            <a:t>3. Beratungs- und Beschwerdewege</a:t>
          </a:r>
        </a:p>
      </dsp:txBody>
      <dsp:txXfrm>
        <a:off x="320171" y="54158"/>
        <a:ext cx="5449160" cy="9255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175677"/>
          <a:ext cx="8820472" cy="4811625"/>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Um das Wohl und den Schutz der Kinder und Jugendlichen sowie der schutz- oder hilfebedürftigen Erwachsenen zu sichern, muss der Rechtsträger alle </a:t>
          </a:r>
          <a:r>
            <a:rPr lang="de-DE" sz="2400" b="1" i="0" u="none" kern="1200" dirty="0">
              <a:latin typeface="Myriad Pro" panose="020B0503030403020204" pitchFamily="34" charset="0"/>
            </a:rPr>
            <a:t>erforderlichen Normen, Dienstanweisungen </a:t>
          </a:r>
          <a:r>
            <a:rPr lang="de-DE" sz="2400" b="0" i="0" u="none" kern="1200" dirty="0">
              <a:latin typeface="Myriad Pro" panose="020B0503030403020204" pitchFamily="34" charset="0"/>
            </a:rPr>
            <a:t>und</a:t>
          </a:r>
          <a:r>
            <a:rPr lang="de-DE" sz="2400" b="1" i="0" u="none" kern="1200" dirty="0">
              <a:latin typeface="Myriad Pro" panose="020B0503030403020204" pitchFamily="34" charset="0"/>
            </a:rPr>
            <a:t> hausinterne Regelungen verbindlich erlassen.</a:t>
          </a:r>
          <a:endParaRPr lang="de-DE" sz="2400" kern="1200" dirty="0">
            <a:latin typeface="Myriad Pro" panose="020B0503030403020204" pitchFamily="34" charset="0"/>
          </a:endParaRPr>
        </a:p>
        <a:p>
          <a:pPr marL="228600" lvl="1" indent="-228600" algn="l" defTabSz="1066800">
            <a:lnSpc>
              <a:spcPct val="90000"/>
            </a:lnSpc>
            <a:spcBef>
              <a:spcPct val="0"/>
            </a:spcBef>
            <a:spcAft>
              <a:spcPct val="15000"/>
            </a:spcAft>
            <a:buChar char="•"/>
          </a:pPr>
          <a:r>
            <a:rPr lang="de-DE" sz="2400" b="0" i="0" u="none" kern="1200" dirty="0">
              <a:latin typeface="Myriad Pro" panose="020B0503030403020204" pitchFamily="34" charset="0"/>
            </a:rPr>
            <a:t>Soll der Verhaltenskodex arbeitsrechtliche Verbindlichkeit erhalten, muss der Rechtsträger ihn als </a:t>
          </a:r>
          <a:r>
            <a:rPr lang="de-DE" sz="2400" b="1" i="0" u="none" kern="1200" dirty="0">
              <a:latin typeface="Myriad Pro" panose="020B0503030403020204" pitchFamily="34" charset="0"/>
            </a:rPr>
            <a:t>Dienstanweisung</a:t>
          </a:r>
          <a:r>
            <a:rPr lang="de-DE" sz="2400" b="0" i="0" u="none" kern="1200" dirty="0">
              <a:latin typeface="Myriad Pro" panose="020B0503030403020204" pitchFamily="34" charset="0"/>
            </a:rPr>
            <a:t> erlassen. </a:t>
          </a:r>
          <a:endParaRPr lang="de-DE" sz="2400" kern="1200" dirty="0">
            <a:latin typeface="Myriad Pro" panose="020B0503030403020204" pitchFamily="34" charset="0"/>
          </a:endParaRPr>
        </a:p>
      </dsp:txBody>
      <dsp:txXfrm>
        <a:off x="0" y="175677"/>
        <a:ext cx="8820472" cy="4811625"/>
      </dsp:txXfrm>
    </dsp:sp>
    <dsp:sp modelId="{FE13826A-930E-46DE-A1E3-14F26E6A5497}">
      <dsp:nvSpPr>
        <dsp:cNvPr id="0" name=""/>
        <dsp:cNvSpPr/>
      </dsp:nvSpPr>
      <dsp:spPr>
        <a:xfrm>
          <a:off x="323892" y="0"/>
          <a:ext cx="5083140" cy="1081819"/>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latin typeface="Myriad Pro" panose="020B0503030403020204" pitchFamily="34" charset="0"/>
            </a:rPr>
            <a:t>4. Dienstanweisungen und hausinterne Regelungen</a:t>
          </a:r>
        </a:p>
      </dsp:txBody>
      <dsp:txXfrm>
        <a:off x="376702" y="52810"/>
        <a:ext cx="4977520" cy="9761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305075"/>
          <a:ext cx="8820472" cy="4467653"/>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kern="1200" dirty="0">
              <a:latin typeface="Myriad Pro" panose="020B0503030403020204" pitchFamily="34" charset="0"/>
            </a:rPr>
            <a:t>Der Rechtsträger hat die Verantwortung dafür, dass Maßnahmen zur Prävention als Teil seines Qualitätsmanagements implementiert, kontrolliert, evaluiert und weiterentwickelt werden.</a:t>
          </a:r>
        </a:p>
        <a:p>
          <a:pPr marL="180000" lvl="1" indent="-228600" algn="l" defTabSz="1066800" rtl="0">
            <a:lnSpc>
              <a:spcPct val="100000"/>
            </a:lnSpc>
            <a:spcBef>
              <a:spcPct val="0"/>
            </a:spcBef>
            <a:spcAft>
              <a:spcPts val="600"/>
            </a:spcAft>
            <a:buChar char="•"/>
          </a:pPr>
          <a:r>
            <a:rPr lang="de-DE" sz="2400" kern="1200" dirty="0">
              <a:latin typeface="Myriad Pro" panose="020B0503030403020204" pitchFamily="34" charset="0"/>
            </a:rPr>
            <a:t>Einsatz einer geschulten Person, die bei der Erstellung und Umsetzung des ISK beraten und unterstützen kann.</a:t>
          </a:r>
        </a:p>
      </dsp:txBody>
      <dsp:txXfrm>
        <a:off x="0" y="305075"/>
        <a:ext cx="8820472" cy="4467653"/>
      </dsp:txXfrm>
    </dsp:sp>
    <dsp:sp modelId="{FE13826A-930E-46DE-A1E3-14F26E6A5497}">
      <dsp:nvSpPr>
        <dsp:cNvPr id="0" name=""/>
        <dsp:cNvSpPr/>
      </dsp:nvSpPr>
      <dsp:spPr>
        <a:xfrm>
          <a:off x="323892" y="0"/>
          <a:ext cx="5621048" cy="996643"/>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latin typeface="Myriad Pro" panose="020B0503030403020204" pitchFamily="34" charset="0"/>
            </a:rPr>
            <a:t>5. Qualitätsmanagement</a:t>
          </a:r>
        </a:p>
      </dsp:txBody>
      <dsp:txXfrm>
        <a:off x="372544" y="48652"/>
        <a:ext cx="5523744" cy="89933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F3D0-DC59-4137-AEBA-F1D4C90E6574}">
      <dsp:nvSpPr>
        <dsp:cNvPr id="0" name=""/>
        <dsp:cNvSpPr/>
      </dsp:nvSpPr>
      <dsp:spPr>
        <a:xfrm>
          <a:off x="0" y="520770"/>
          <a:ext cx="8820472" cy="3999018"/>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32992" rIns="684567" bIns="170688" numCol="1" spcCol="1270" anchor="t" anchorCtr="0">
          <a:noAutofit/>
        </a:bodyPr>
        <a:lstStyle/>
        <a:p>
          <a:pPr marL="180000" lvl="1" indent="-228600" algn="l" defTabSz="1066800" rtl="0">
            <a:lnSpc>
              <a:spcPct val="100000"/>
            </a:lnSpc>
            <a:spcBef>
              <a:spcPct val="0"/>
            </a:spcBef>
            <a:spcAft>
              <a:spcPts val="600"/>
            </a:spcAft>
            <a:buChar char="•"/>
          </a:pPr>
          <a:r>
            <a:rPr lang="de-DE" sz="2400" b="0" i="0" u="none" kern="1200" dirty="0">
              <a:latin typeface="Myriad Pro" panose="020B0503030403020204" pitchFamily="34" charset="0"/>
            </a:rPr>
            <a:t>Im Institutionellen Schutzkonzept sind Maßnahmen zu beschreiben, wie in einem </a:t>
          </a:r>
          <a:r>
            <a:rPr lang="de-DE" sz="2400" b="1" i="0" u="none" kern="1200" dirty="0">
              <a:latin typeface="Myriad Pro" panose="020B0503030403020204" pitchFamily="34" charset="0"/>
            </a:rPr>
            <a:t>Verdachtsfall</a:t>
          </a:r>
          <a:r>
            <a:rPr lang="de-DE" sz="2400" b="0" i="0" u="none" kern="1200" dirty="0">
              <a:latin typeface="Myriad Pro" panose="020B0503030403020204" pitchFamily="34" charset="0"/>
            </a:rPr>
            <a:t> von sexualisierter Gewalt vorzugehen ist. Des Weiteres sind Maßnahmen zu beschreiben, wie nach einem </a:t>
          </a:r>
          <a:r>
            <a:rPr lang="de-DE" sz="2400" b="1" i="0" u="none" kern="1200" dirty="0">
              <a:latin typeface="Myriad Pro" panose="020B0503030403020204" pitchFamily="34" charset="0"/>
            </a:rPr>
            <a:t>aufgetretenen Verdacht oder konkreten Vorfall </a:t>
          </a:r>
          <a:r>
            <a:rPr lang="de-DE" sz="2400" b="0" i="0" u="none" kern="1200" dirty="0">
              <a:latin typeface="Myriad Pro" panose="020B0503030403020204" pitchFamily="34" charset="0"/>
            </a:rPr>
            <a:t>die Unterstützung im jeweiligen System aussehen soll.</a:t>
          </a:r>
          <a:endParaRPr lang="de-DE" sz="2400" kern="1200" dirty="0">
            <a:latin typeface="Myriad Pro" panose="020B0503030403020204" pitchFamily="34" charset="0"/>
          </a:endParaRPr>
        </a:p>
      </dsp:txBody>
      <dsp:txXfrm>
        <a:off x="0" y="520770"/>
        <a:ext cx="8820472" cy="3999018"/>
      </dsp:txXfrm>
    </dsp:sp>
    <dsp:sp modelId="{FE13826A-930E-46DE-A1E3-14F26E6A5497}">
      <dsp:nvSpPr>
        <dsp:cNvPr id="0" name=""/>
        <dsp:cNvSpPr/>
      </dsp:nvSpPr>
      <dsp:spPr>
        <a:xfrm>
          <a:off x="305960" y="223284"/>
          <a:ext cx="5011457" cy="91681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244600" rtl="0">
            <a:lnSpc>
              <a:spcPct val="90000"/>
            </a:lnSpc>
            <a:spcBef>
              <a:spcPct val="0"/>
            </a:spcBef>
            <a:spcAft>
              <a:spcPct val="35000"/>
            </a:spcAft>
            <a:buNone/>
          </a:pPr>
          <a:r>
            <a:rPr lang="de-DE" sz="2800" b="1" kern="1200" dirty="0">
              <a:solidFill>
                <a:schemeClr val="tx1"/>
              </a:solidFill>
              <a:latin typeface="Myriad Pro" panose="020B0503030403020204" pitchFamily="34" charset="0"/>
            </a:rPr>
            <a:t>6. Interventionsplan und Nachsorge</a:t>
          </a:r>
        </a:p>
      </dsp:txBody>
      <dsp:txXfrm>
        <a:off x="350715" y="268039"/>
        <a:ext cx="4921947" cy="8273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A403E0-A6F3-4E8D-B736-B59B3CEAE591}">
      <dsp:nvSpPr>
        <dsp:cNvPr id="0" name=""/>
        <dsp:cNvSpPr/>
      </dsp:nvSpPr>
      <dsp:spPr>
        <a:xfrm>
          <a:off x="0" y="457009"/>
          <a:ext cx="8208963" cy="705600"/>
        </a:xfrm>
        <a:prstGeom prst="rect">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8D35F9-9070-4FD0-99A0-87E348C22B7E}">
      <dsp:nvSpPr>
        <dsp:cNvPr id="0" name=""/>
        <dsp:cNvSpPr/>
      </dsp:nvSpPr>
      <dsp:spPr>
        <a:xfrm>
          <a:off x="410448" y="43729"/>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dirty="0">
              <a:solidFill>
                <a:srgbClr val="011C64"/>
              </a:solidFill>
            </a:rPr>
            <a:t>Klerikalismus</a:t>
          </a:r>
        </a:p>
      </dsp:txBody>
      <dsp:txXfrm>
        <a:off x="450797" y="84078"/>
        <a:ext cx="5665576" cy="745862"/>
      </dsp:txXfrm>
    </dsp:sp>
    <dsp:sp modelId="{626A337E-BD5F-4666-94F2-9A5F96E37FD6}">
      <dsp:nvSpPr>
        <dsp:cNvPr id="0" name=""/>
        <dsp:cNvSpPr/>
      </dsp:nvSpPr>
      <dsp:spPr>
        <a:xfrm>
          <a:off x="0" y="1727090"/>
          <a:ext cx="8208963" cy="705600"/>
        </a:xfrm>
        <a:prstGeom prst="rect">
          <a:avLst/>
        </a:prstGeom>
        <a:solidFill>
          <a:schemeClr val="lt1">
            <a:alpha val="90000"/>
            <a:hueOff val="0"/>
            <a:satOff val="0"/>
            <a:lumOff val="0"/>
            <a:alphaOff val="0"/>
          </a:schemeClr>
        </a:solidFill>
        <a:ln w="12700" cap="flat" cmpd="sng" algn="ctr">
          <a:solidFill>
            <a:schemeClr val="accent1">
              <a:shade val="50000"/>
              <a:hueOff val="-187149"/>
              <a:satOff val="36051"/>
              <a:lumOff val="243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EA3D56-31E0-4130-AAED-219589553FA6}">
      <dsp:nvSpPr>
        <dsp:cNvPr id="0" name=""/>
        <dsp:cNvSpPr/>
      </dsp:nvSpPr>
      <dsp:spPr>
        <a:xfrm>
          <a:off x="410448" y="1313809"/>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dirty="0">
              <a:solidFill>
                <a:srgbClr val="011C64"/>
              </a:solidFill>
            </a:rPr>
            <a:t>Rigide Sexualmoral</a:t>
          </a:r>
        </a:p>
      </dsp:txBody>
      <dsp:txXfrm>
        <a:off x="450797" y="1354158"/>
        <a:ext cx="5665576" cy="745862"/>
      </dsp:txXfrm>
    </dsp:sp>
    <dsp:sp modelId="{58AA498C-1FE8-4507-B305-F5C6465FBAF4}">
      <dsp:nvSpPr>
        <dsp:cNvPr id="0" name=""/>
        <dsp:cNvSpPr/>
      </dsp:nvSpPr>
      <dsp:spPr>
        <a:xfrm>
          <a:off x="0" y="2997170"/>
          <a:ext cx="8208963" cy="705600"/>
        </a:xfrm>
        <a:prstGeom prst="rect">
          <a:avLst/>
        </a:prstGeom>
        <a:solidFill>
          <a:schemeClr val="lt1">
            <a:alpha val="90000"/>
            <a:hueOff val="0"/>
            <a:satOff val="0"/>
            <a:lumOff val="0"/>
            <a:alphaOff val="0"/>
          </a:schemeClr>
        </a:solidFill>
        <a:ln w="12700" cap="flat" cmpd="sng" algn="ctr">
          <a:solidFill>
            <a:schemeClr val="accent1">
              <a:shade val="50000"/>
              <a:hueOff val="-187149"/>
              <a:satOff val="36051"/>
              <a:lumOff val="243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A67FDF-E824-4D82-A1D3-0FE0D3E5FD39}">
      <dsp:nvSpPr>
        <dsp:cNvPr id="0" name=""/>
        <dsp:cNvSpPr/>
      </dsp:nvSpPr>
      <dsp:spPr>
        <a:xfrm>
          <a:off x="410448" y="2583890"/>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dirty="0">
              <a:solidFill>
                <a:srgbClr val="011C64"/>
              </a:solidFill>
            </a:rPr>
            <a:t>Gefahren der Leitung</a:t>
          </a:r>
        </a:p>
      </dsp:txBody>
      <dsp:txXfrm>
        <a:off x="450797" y="2624239"/>
        <a:ext cx="5665576" cy="74586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6C6D1-1BF8-46BE-B225-5793C4804B0F}">
      <dsp:nvSpPr>
        <dsp:cNvPr id="0" name=""/>
        <dsp:cNvSpPr/>
      </dsp:nvSpPr>
      <dsp:spPr>
        <a:xfrm>
          <a:off x="0" y="1666463"/>
          <a:ext cx="8569326" cy="3291633"/>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895604" rIns="665075" bIns="170688" numCol="1" spcCol="1270" anchor="t" anchorCtr="0">
          <a:noAutofit/>
        </a:bodyPr>
        <a:lstStyle/>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Ein einmaliges oder gelegentlich unangemessenes Verhalten, das meist unbeabsichtigt geschieht</a:t>
          </a: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Hängt vom subjektiven Erleben der Betroffenen ab</a:t>
          </a: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Hier beginnt Prävention: Hinweisen, aufmerksam machen, im Team besprechen, Position beziehen!</a:t>
          </a: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Sollten Sie niemals ignorieren</a:t>
          </a:r>
        </a:p>
        <a:p>
          <a:pPr marL="114300" lvl="1" indent="-114300" algn="l" defTabSz="622300">
            <a:lnSpc>
              <a:spcPct val="90000"/>
            </a:lnSpc>
            <a:spcBef>
              <a:spcPct val="0"/>
            </a:spcBef>
            <a:spcAft>
              <a:spcPct val="15000"/>
            </a:spcAft>
            <a:buChar char="•"/>
          </a:pPr>
          <a:endParaRPr lang="de-DE" sz="1400" kern="1200" dirty="0">
            <a:solidFill>
              <a:schemeClr val="accent6">
                <a:lumMod val="50000"/>
              </a:schemeClr>
            </a:solidFill>
          </a:endParaRPr>
        </a:p>
      </dsp:txBody>
      <dsp:txXfrm>
        <a:off x="0" y="1666463"/>
        <a:ext cx="8569326" cy="3291633"/>
      </dsp:txXfrm>
    </dsp:sp>
    <dsp:sp modelId="{4FA63C39-65CE-4A69-BFCC-03B2B221A6B9}">
      <dsp:nvSpPr>
        <dsp:cNvPr id="0" name=""/>
        <dsp:cNvSpPr/>
      </dsp:nvSpPr>
      <dsp:spPr>
        <a:xfrm>
          <a:off x="731194" y="608549"/>
          <a:ext cx="7106936" cy="1112955"/>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ctr" defTabSz="1422400">
            <a:lnSpc>
              <a:spcPct val="90000"/>
            </a:lnSpc>
            <a:spcBef>
              <a:spcPct val="0"/>
            </a:spcBef>
            <a:spcAft>
              <a:spcPct val="35000"/>
            </a:spcAft>
            <a:buNone/>
          </a:pPr>
          <a:r>
            <a:rPr lang="de-DE" sz="3200" b="1" kern="1200" dirty="0">
              <a:solidFill>
                <a:srgbClr val="002F56"/>
              </a:solidFill>
              <a:latin typeface="Arial" panose="020B0604020202020204" pitchFamily="34" charset="0"/>
              <a:cs typeface="Arial" panose="020B0604020202020204" pitchFamily="34" charset="0"/>
            </a:rPr>
            <a:t>Grenzverletzung</a:t>
          </a:r>
          <a:endParaRPr lang="de-DE" sz="3600" b="1" kern="1200" dirty="0">
            <a:solidFill>
              <a:srgbClr val="002F56"/>
            </a:solidFill>
            <a:latin typeface="Arial" panose="020B0604020202020204" pitchFamily="34" charset="0"/>
            <a:cs typeface="Arial" panose="020B0604020202020204" pitchFamily="34" charset="0"/>
          </a:endParaRPr>
        </a:p>
      </dsp:txBody>
      <dsp:txXfrm>
        <a:off x="785524" y="662879"/>
        <a:ext cx="6998276" cy="100429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525173"/>
          <a:ext cx="8569326" cy="3922415"/>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999744" rIns="665075" bIns="170688" numCol="1" spcCol="1270" anchor="t" anchorCtr="0">
          <a:noAutofit/>
        </a:bodyPr>
        <a:lstStyle/>
        <a:p>
          <a:pPr marL="228600" lvl="1" indent="-228600" algn="l" defTabSz="1066800">
            <a:lnSpc>
              <a:spcPct val="90000"/>
            </a:lnSpc>
            <a:spcBef>
              <a:spcPts val="1200"/>
            </a:spcBef>
            <a:spcAft>
              <a:spcPts val="1200"/>
            </a:spcAft>
            <a:buChar char="•"/>
          </a:pPr>
          <a:r>
            <a:rPr lang="de-DE" sz="2400" kern="1200" dirty="0">
              <a:solidFill>
                <a:srgbClr val="002F56"/>
              </a:solidFill>
              <a:latin typeface="Arial" panose="020B0604020202020204" pitchFamily="34" charset="0"/>
              <a:cs typeface="Arial" panose="020B0604020202020204" pitchFamily="34" charset="0"/>
            </a:rPr>
            <a:t>Geschehen niemals zufällig oder unbeabsichtigt</a:t>
          </a:r>
          <a:endParaRPr lang="de-DE" sz="2000" kern="1200" dirty="0">
            <a:solidFill>
              <a:srgbClr val="002F56"/>
            </a:solidFill>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Sind deutlich massiver und häufiger als Grenzverletzungen</a:t>
          </a: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Können mit und ohne Körperkontakt stattfinden</a:t>
          </a:r>
        </a:p>
        <a:p>
          <a:pPr marL="228600" lvl="1" indent="-228600" algn="l" defTabSz="1066800">
            <a:lnSpc>
              <a:spcPct val="90000"/>
            </a:lnSpc>
            <a:spcBef>
              <a:spcPct val="0"/>
            </a:spcBef>
            <a:spcAft>
              <a:spcPct val="15000"/>
            </a:spcAft>
            <a:buChar char="•"/>
          </a:pPr>
          <a:r>
            <a:rPr lang="de-DE" sz="2400" kern="1200" dirty="0">
              <a:solidFill>
                <a:srgbClr val="002F56"/>
              </a:solidFill>
              <a:latin typeface="Arial" panose="020B0604020202020204" pitchFamily="34" charset="0"/>
              <a:cs typeface="Arial" panose="020B0604020202020204" pitchFamily="34" charset="0"/>
            </a:rPr>
            <a:t>Abwehrende Reaktionen der betroffenen Menschen werden ebenso missachtet, wie die Kritik Dritte</a:t>
          </a:r>
          <a:r>
            <a:rPr lang="de-DE" altLang="de-DE" sz="2500" kern="1200" dirty="0">
              <a:solidFill>
                <a:srgbClr val="002F56"/>
              </a:solidFill>
              <a:latin typeface="Arial" panose="020B0604020202020204" pitchFamily="34" charset="0"/>
              <a:cs typeface="Arial" panose="020B0604020202020204" pitchFamily="34" charset="0"/>
            </a:rPr>
            <a:t>	</a:t>
          </a:r>
          <a:r>
            <a:rPr lang="de-DE" altLang="de-DE" sz="2500" kern="1200" dirty="0">
              <a:solidFill>
                <a:srgbClr val="002F56"/>
              </a:solidFill>
            </a:rPr>
            <a:t>			</a:t>
          </a:r>
          <a:r>
            <a:rPr lang="de-DE" sz="2500" kern="1200" dirty="0">
              <a:solidFill>
                <a:srgbClr val="002F56"/>
              </a:solidFill>
            </a:rPr>
            <a:t>		</a:t>
          </a:r>
          <a:r>
            <a:rPr lang="de-DE" sz="2500" kern="1200" dirty="0"/>
            <a:t>	</a:t>
          </a:r>
          <a:endParaRPr lang="de-DE" sz="2400" kern="1200" dirty="0">
            <a:latin typeface="Arial" panose="020B0604020202020204" pitchFamily="34" charset="0"/>
            <a:cs typeface="Arial" panose="020B0604020202020204" pitchFamily="34" charset="0"/>
          </a:endParaRPr>
        </a:p>
      </dsp:txBody>
      <dsp:txXfrm>
        <a:off x="0" y="525173"/>
        <a:ext cx="8569326" cy="3922415"/>
      </dsp:txXfrm>
    </dsp:sp>
    <dsp:sp modelId="{F9F93F48-B19E-40C1-9C6B-023E04759055}">
      <dsp:nvSpPr>
        <dsp:cNvPr id="0" name=""/>
        <dsp:cNvSpPr/>
      </dsp:nvSpPr>
      <dsp:spPr>
        <a:xfrm>
          <a:off x="420051" y="52437"/>
          <a:ext cx="7729223" cy="769635"/>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333500">
            <a:lnSpc>
              <a:spcPct val="90000"/>
            </a:lnSpc>
            <a:spcBef>
              <a:spcPct val="0"/>
            </a:spcBef>
            <a:spcAft>
              <a:spcPct val="35000"/>
            </a:spcAft>
            <a:buNone/>
          </a:pPr>
          <a:r>
            <a:rPr lang="de-DE" sz="3000" b="1" kern="1200" dirty="0">
              <a:solidFill>
                <a:srgbClr val="002F56"/>
              </a:solidFill>
              <a:latin typeface="Arial" panose="020B0604020202020204" pitchFamily="34" charset="0"/>
              <a:cs typeface="Arial" panose="020B0604020202020204" pitchFamily="34" charset="0"/>
            </a:rPr>
            <a:t>Sexualisierte Übergriffe / Belästigung</a:t>
          </a:r>
        </a:p>
      </dsp:txBody>
      <dsp:txXfrm>
        <a:off x="457621" y="90007"/>
        <a:ext cx="7654083" cy="69449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209923"/>
          <a:ext cx="10251830" cy="5336015"/>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5656" tIns="770636" rIns="795656" bIns="142240" numCol="1" spcCol="1270" anchor="t" anchorCtr="0">
          <a:noAutofit/>
        </a:bodyPr>
        <a:lstStyle/>
        <a:p>
          <a:pPr marL="228600" lvl="1" indent="-228600" algn="l" defTabSz="889000">
            <a:lnSpc>
              <a:spcPct val="90000"/>
            </a:lnSpc>
            <a:spcBef>
              <a:spcPts val="1200"/>
            </a:spcBef>
            <a:spcAft>
              <a:spcPts val="1200"/>
            </a:spcAft>
            <a:buChar char="•"/>
          </a:pPr>
          <a:endParaRPr lang="de-DE" sz="2000" kern="1200" dirty="0">
            <a:solidFill>
              <a:schemeClr val="accent6">
                <a:lumMod val="50000"/>
              </a:schemeClr>
            </a:solidFill>
            <a:latin typeface="Arial" panose="020B0604020202020204" pitchFamily="34" charset="0"/>
            <a:cs typeface="Arial" panose="020B0604020202020204" pitchFamily="34" charset="0"/>
          </a:endParaRPr>
        </a:p>
        <a:p>
          <a:pPr marL="228600" lvl="1" indent="-228600" algn="l" defTabSz="977900">
            <a:lnSpc>
              <a:spcPct val="90000"/>
            </a:lnSpc>
            <a:spcBef>
              <a:spcPts val="1200"/>
            </a:spcBef>
            <a:spcAft>
              <a:spcPts val="1200"/>
            </a:spcAft>
            <a:buChar char="•"/>
          </a:pPr>
          <a:r>
            <a:rPr lang="de-DE" altLang="de-DE" sz="2200" kern="1200" dirty="0">
              <a:solidFill>
                <a:srgbClr val="002F56"/>
              </a:solidFill>
              <a:latin typeface="Arial" panose="020B0604020202020204" pitchFamily="34" charset="0"/>
              <a:cs typeface="Arial" panose="020B0604020202020204" pitchFamily="34" charset="0"/>
            </a:rPr>
            <a:t>sexualisierte Gewalt ist </a:t>
          </a:r>
          <a:r>
            <a:rPr lang="de-DE" altLang="de-DE" sz="2200" b="1" kern="1200" dirty="0">
              <a:solidFill>
                <a:srgbClr val="002F56"/>
              </a:solidFill>
              <a:latin typeface="Arial" panose="020B0604020202020204" pitchFamily="34" charset="0"/>
              <a:cs typeface="Arial" panose="020B0604020202020204" pitchFamily="34" charset="0"/>
            </a:rPr>
            <a:t>jede sexuelle Handlung</a:t>
          </a:r>
          <a:r>
            <a:rPr lang="de-DE" altLang="de-DE" sz="2200" kern="1200" dirty="0">
              <a:solidFill>
                <a:srgbClr val="002F56"/>
              </a:solidFill>
              <a:latin typeface="Arial" panose="020B0604020202020204" pitchFamily="34" charset="0"/>
              <a:cs typeface="Arial" panose="020B0604020202020204" pitchFamily="34" charset="0"/>
            </a:rPr>
            <a:t>, die </a:t>
          </a:r>
          <a:r>
            <a:rPr lang="de-DE" altLang="de-DE" sz="2200" b="1" kern="1200" dirty="0">
              <a:solidFill>
                <a:srgbClr val="002F56"/>
              </a:solidFill>
              <a:latin typeface="Arial" panose="020B0604020202020204" pitchFamily="34" charset="0"/>
              <a:cs typeface="Arial" panose="020B0604020202020204" pitchFamily="34" charset="0"/>
            </a:rPr>
            <a:t>an </a:t>
          </a:r>
          <a:r>
            <a:rPr lang="de-DE" altLang="de-DE" sz="2200" b="0" kern="1200" dirty="0">
              <a:solidFill>
                <a:srgbClr val="002F56"/>
              </a:solidFill>
              <a:latin typeface="Arial" panose="020B0604020202020204" pitchFamily="34" charset="0"/>
              <a:cs typeface="Arial" panose="020B0604020202020204" pitchFamily="34" charset="0"/>
            </a:rPr>
            <a:t>oder</a:t>
          </a:r>
          <a:r>
            <a:rPr lang="de-DE" altLang="de-DE" sz="2200" b="1" kern="1200" dirty="0">
              <a:solidFill>
                <a:srgbClr val="002F56"/>
              </a:solidFill>
              <a:latin typeface="Arial" panose="020B0604020202020204" pitchFamily="34" charset="0"/>
              <a:cs typeface="Arial" panose="020B0604020202020204" pitchFamily="34" charset="0"/>
            </a:rPr>
            <a:t> vor </a:t>
          </a:r>
          <a:r>
            <a:rPr lang="de-DE" altLang="de-DE" sz="2200" kern="1200" dirty="0">
              <a:solidFill>
                <a:srgbClr val="002F56"/>
              </a:solidFill>
              <a:latin typeface="Arial" panose="020B0604020202020204" pitchFamily="34" charset="0"/>
              <a:cs typeface="Arial" panose="020B0604020202020204" pitchFamily="34" charset="0"/>
            </a:rPr>
            <a:t>einem Kind (&lt;14 J.) vorgenommen wird. </a:t>
          </a:r>
          <a:endParaRPr lang="de-DE" sz="2000" kern="1200" dirty="0">
            <a:solidFill>
              <a:srgbClr val="002F56"/>
            </a:solidFill>
            <a:latin typeface="Arial" panose="020B0604020202020204" pitchFamily="34" charset="0"/>
            <a:cs typeface="Arial" panose="020B0604020202020204" pitchFamily="34" charset="0"/>
          </a:endParaRPr>
        </a:p>
        <a:p>
          <a:pPr marL="228600" lvl="1" indent="-228600" algn="l" defTabSz="977900">
            <a:lnSpc>
              <a:spcPct val="90000"/>
            </a:lnSpc>
            <a:spcBef>
              <a:spcPts val="1200"/>
            </a:spcBef>
            <a:spcAft>
              <a:spcPts val="1200"/>
            </a:spcAft>
            <a:buChar char="•"/>
          </a:pPr>
          <a:r>
            <a:rPr lang="de-DE" altLang="de-DE" sz="2200" kern="1200" dirty="0">
              <a:solidFill>
                <a:srgbClr val="002F56"/>
              </a:solidFill>
              <a:latin typeface="Arial" panose="020B0604020202020204" pitchFamily="34" charset="0"/>
              <a:cs typeface="Arial" panose="020B0604020202020204" pitchFamily="34" charset="0"/>
            </a:rPr>
            <a:t>Der Täter nutzt oftmals seine </a:t>
          </a:r>
          <a:r>
            <a:rPr lang="de-DE" altLang="de-DE" sz="2200" b="1" kern="1200" dirty="0">
              <a:solidFill>
                <a:srgbClr val="002F56"/>
              </a:solidFill>
              <a:latin typeface="Arial" panose="020B0604020202020204" pitchFamily="34" charset="0"/>
              <a:cs typeface="Arial" panose="020B0604020202020204" pitchFamily="34" charset="0"/>
            </a:rPr>
            <a:t>Macht- und Autoritätsposition </a:t>
          </a:r>
          <a:r>
            <a:rPr lang="de-DE" altLang="de-DE" sz="2200" kern="1200" dirty="0">
              <a:solidFill>
                <a:srgbClr val="002F56"/>
              </a:solidFill>
              <a:latin typeface="Arial" panose="020B0604020202020204" pitchFamily="34" charset="0"/>
              <a:cs typeface="Arial" panose="020B0604020202020204" pitchFamily="34" charset="0"/>
            </a:rPr>
            <a:t>aus, um </a:t>
          </a:r>
          <a:r>
            <a:rPr lang="de-DE" altLang="de-DE" sz="2200" b="0" kern="1200" dirty="0">
              <a:solidFill>
                <a:srgbClr val="002F56"/>
              </a:solidFill>
              <a:latin typeface="Arial" panose="020B0604020202020204" pitchFamily="34" charset="0"/>
              <a:cs typeface="Arial" panose="020B0604020202020204" pitchFamily="34" charset="0"/>
            </a:rPr>
            <a:t>seine</a:t>
          </a:r>
          <a:r>
            <a:rPr lang="de-DE" altLang="de-DE" sz="2200" kern="1200" dirty="0">
              <a:solidFill>
                <a:srgbClr val="002F56"/>
              </a:solidFill>
              <a:latin typeface="Arial" panose="020B0604020202020204" pitchFamily="34" charset="0"/>
              <a:cs typeface="Arial" panose="020B0604020202020204" pitchFamily="34" charset="0"/>
            </a:rPr>
            <a:t> eigenen Bedürfnisse auf Kosten des Kindes zu befriedigen.</a:t>
          </a:r>
          <a:endParaRPr lang="de-DE" sz="2000" kern="1200" dirty="0">
            <a:solidFill>
              <a:srgbClr val="002F56"/>
            </a:solidFill>
            <a:latin typeface="Arial" panose="020B0604020202020204" pitchFamily="34" charset="0"/>
            <a:cs typeface="Arial" panose="020B0604020202020204" pitchFamily="34" charset="0"/>
          </a:endParaRPr>
        </a:p>
        <a:p>
          <a:pPr marL="228600" lvl="1" indent="-228600" algn="l" defTabSz="977900">
            <a:lnSpc>
              <a:spcPct val="90000"/>
            </a:lnSpc>
            <a:spcBef>
              <a:spcPct val="0"/>
            </a:spcBef>
            <a:spcAft>
              <a:spcPct val="15000"/>
            </a:spcAft>
            <a:buChar char="•"/>
          </a:pPr>
          <a:r>
            <a:rPr lang="de-DE" altLang="de-DE" sz="2200" kern="1200" dirty="0">
              <a:solidFill>
                <a:srgbClr val="002F56"/>
              </a:solidFill>
              <a:latin typeface="Arial" panose="020B0604020202020204" pitchFamily="34" charset="0"/>
              <a:cs typeface="Arial" panose="020B0604020202020204" pitchFamily="34" charset="0"/>
            </a:rPr>
            <a:t>Kinder sind gegenüber Erwachsenen </a:t>
          </a:r>
          <a:r>
            <a:rPr lang="de-DE" altLang="de-DE" sz="2200" b="1" kern="1200" dirty="0">
              <a:solidFill>
                <a:srgbClr val="002F56"/>
              </a:solidFill>
              <a:latin typeface="Arial" panose="020B0604020202020204" pitchFamily="34" charset="0"/>
              <a:cs typeface="Arial" panose="020B0604020202020204" pitchFamily="34" charset="0"/>
            </a:rPr>
            <a:t>keine gleichberechtigten</a:t>
          </a:r>
          <a:r>
            <a:rPr lang="de-DE" altLang="de-DE" sz="2200" kern="1200" dirty="0">
              <a:solidFill>
                <a:srgbClr val="002F56"/>
              </a:solidFill>
              <a:latin typeface="Arial" panose="020B0604020202020204" pitchFamily="34" charset="0"/>
              <a:cs typeface="Arial" panose="020B0604020202020204" pitchFamily="34" charset="0"/>
            </a:rPr>
            <a:t> Partner, weil sie ihnen körperlich, psychisch, kognitiv und sprachlich unterlegen sind. Daher können sie sexuelle Kontakte mit Erwachsenen </a:t>
          </a:r>
          <a:r>
            <a:rPr lang="de-DE" altLang="de-DE" sz="2200" b="1" kern="1200" dirty="0">
              <a:solidFill>
                <a:srgbClr val="002F56"/>
              </a:solidFill>
              <a:latin typeface="Arial" panose="020B0604020202020204" pitchFamily="34" charset="0"/>
              <a:cs typeface="Arial" panose="020B0604020202020204" pitchFamily="34" charset="0"/>
            </a:rPr>
            <a:t>nicht </a:t>
          </a:r>
          <a:r>
            <a:rPr lang="de-DE" altLang="de-DE" sz="2200" b="0" kern="1200" dirty="0">
              <a:solidFill>
                <a:srgbClr val="002F56"/>
              </a:solidFill>
              <a:latin typeface="Arial" panose="020B0604020202020204" pitchFamily="34" charset="0"/>
              <a:cs typeface="Arial" panose="020B0604020202020204" pitchFamily="34" charset="0"/>
            </a:rPr>
            <a:t>wissentlich ablehnen oder ihnen zustimmen</a:t>
          </a:r>
          <a:r>
            <a:rPr lang="de-DE" altLang="de-DE" sz="2500" kern="1200" dirty="0">
              <a:solidFill>
                <a:srgbClr val="002F56"/>
              </a:solidFill>
              <a:latin typeface="Arial" panose="020B0604020202020204" pitchFamily="34" charset="0"/>
              <a:cs typeface="Arial" panose="020B0604020202020204" pitchFamily="34" charset="0"/>
            </a:rPr>
            <a:t>							</a:t>
          </a:r>
          <a:endParaRPr lang="de-DE" altLang="de-DE" sz="2200" kern="1200" dirty="0">
            <a:solidFill>
              <a:srgbClr val="002F56"/>
            </a:solidFill>
            <a:latin typeface="Arial" panose="020B0604020202020204" pitchFamily="34" charset="0"/>
            <a:cs typeface="Arial" panose="020B0604020202020204" pitchFamily="34" charset="0"/>
          </a:endParaRPr>
        </a:p>
      </dsp:txBody>
      <dsp:txXfrm>
        <a:off x="0" y="209923"/>
        <a:ext cx="10251830" cy="5336015"/>
      </dsp:txXfrm>
    </dsp:sp>
    <dsp:sp modelId="{F9F93F48-B19E-40C1-9C6B-023E04759055}">
      <dsp:nvSpPr>
        <dsp:cNvPr id="0" name=""/>
        <dsp:cNvSpPr/>
      </dsp:nvSpPr>
      <dsp:spPr>
        <a:xfrm>
          <a:off x="524104" y="0"/>
          <a:ext cx="8683156" cy="793239"/>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246" tIns="0" rIns="271246" bIns="0" numCol="1" spcCol="1270" anchor="ctr" anchorCtr="0">
          <a:noAutofit/>
        </a:bodyPr>
        <a:lstStyle/>
        <a:p>
          <a:pPr marL="0" lvl="0" indent="0" algn="ctr" defTabSz="1333500">
            <a:lnSpc>
              <a:spcPct val="90000"/>
            </a:lnSpc>
            <a:spcBef>
              <a:spcPct val="0"/>
            </a:spcBef>
            <a:spcAft>
              <a:spcPct val="35000"/>
            </a:spcAft>
            <a:buNone/>
          </a:pPr>
          <a:r>
            <a:rPr lang="de-DE" sz="3000" b="1" kern="1200" dirty="0">
              <a:solidFill>
                <a:srgbClr val="002F56"/>
              </a:solidFill>
              <a:latin typeface="Arial" panose="020B0604020202020204" pitchFamily="34" charset="0"/>
              <a:cs typeface="Arial" panose="020B0604020202020204" pitchFamily="34" charset="0"/>
            </a:rPr>
            <a:t>Sexualisierte Gewalt</a:t>
          </a:r>
        </a:p>
      </dsp:txBody>
      <dsp:txXfrm>
        <a:off x="562827" y="38723"/>
        <a:ext cx="8605710" cy="71579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879719"/>
          <a:ext cx="9712448" cy="4030211"/>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3794" tIns="1041400" rIns="753794" bIns="184912" numCol="1" spcCol="1270" anchor="t" anchorCtr="0">
          <a:noAutofit/>
        </a:bodyPr>
        <a:lstStyle/>
        <a:p>
          <a:pPr marL="228600" lvl="1" indent="-228600" algn="l" defTabSz="1155700">
            <a:lnSpc>
              <a:spcPct val="90000"/>
            </a:lnSpc>
            <a:spcBef>
              <a:spcPts val="300"/>
            </a:spcBef>
            <a:spcAft>
              <a:spcPct val="15000"/>
            </a:spcAft>
            <a:buChar char="•"/>
          </a:pPr>
          <a:endParaRPr lang="de-DE" sz="2600" kern="1200" dirty="0">
            <a:solidFill>
              <a:srgbClr val="011C64"/>
            </a:solidFill>
            <a:latin typeface="Arial" panose="020B0604020202020204" pitchFamily="34" charset="0"/>
            <a:cs typeface="Arial" panose="020B0604020202020204" pitchFamily="34" charset="0"/>
          </a:endParaRPr>
        </a:p>
        <a:p>
          <a:pPr marL="228600" lvl="1" indent="-228600" algn="l" defTabSz="1155700">
            <a:lnSpc>
              <a:spcPct val="90000"/>
            </a:lnSpc>
            <a:spcBef>
              <a:spcPts val="300"/>
            </a:spcBef>
            <a:spcAft>
              <a:spcPct val="15000"/>
            </a:spcAft>
            <a:buChar char="•"/>
          </a:pPr>
          <a:r>
            <a:rPr lang="de-DE" sz="2600" kern="1200" dirty="0">
              <a:solidFill>
                <a:srgbClr val="011C64"/>
              </a:solidFill>
              <a:latin typeface="Arial" panose="020B0604020202020204" pitchFamily="34" charset="0"/>
              <a:cs typeface="Arial" panose="020B0604020202020204" pitchFamily="34" charset="0"/>
            </a:rPr>
            <a:t>Sexuelle Nötigung</a:t>
          </a:r>
        </a:p>
        <a:p>
          <a:pPr marL="228600" lvl="1" indent="-228600" algn="l" defTabSz="1155700">
            <a:lnSpc>
              <a:spcPct val="90000"/>
            </a:lnSpc>
            <a:spcBef>
              <a:spcPts val="300"/>
            </a:spcBef>
            <a:spcAft>
              <a:spcPct val="15000"/>
            </a:spcAft>
            <a:buChar char="•"/>
          </a:pPr>
          <a:r>
            <a:rPr lang="de-DE" sz="2600" kern="1200" dirty="0">
              <a:solidFill>
                <a:srgbClr val="011C64"/>
              </a:solidFill>
              <a:latin typeface="Arial" panose="020B0604020202020204" pitchFamily="34" charset="0"/>
              <a:cs typeface="Arial" panose="020B0604020202020204" pitchFamily="34" charset="0"/>
            </a:rPr>
            <a:t>Exhibitionistische Handlungen</a:t>
          </a:r>
        </a:p>
        <a:p>
          <a:pPr marL="228600" lvl="1" indent="-228600" algn="l" defTabSz="1155700">
            <a:lnSpc>
              <a:spcPct val="90000"/>
            </a:lnSpc>
            <a:spcBef>
              <a:spcPts val="300"/>
            </a:spcBef>
            <a:spcAft>
              <a:spcPct val="15000"/>
            </a:spcAft>
            <a:buChar char="•"/>
          </a:pPr>
          <a:r>
            <a:rPr lang="de-DE" sz="2600" kern="1200" dirty="0">
              <a:solidFill>
                <a:srgbClr val="011C64"/>
              </a:solidFill>
              <a:latin typeface="Arial" panose="020B0604020202020204" pitchFamily="34" charset="0"/>
              <a:cs typeface="Arial" panose="020B0604020202020204" pitchFamily="34" charset="0"/>
            </a:rPr>
            <a:t>Vergewaltigung, Penetration ..</a:t>
          </a:r>
        </a:p>
        <a:p>
          <a:pPr marL="228600" lvl="1" indent="-228600" algn="l" defTabSz="1155700">
            <a:lnSpc>
              <a:spcPct val="90000"/>
            </a:lnSpc>
            <a:spcBef>
              <a:spcPts val="300"/>
            </a:spcBef>
            <a:spcAft>
              <a:spcPct val="15000"/>
            </a:spcAft>
            <a:buChar char="•"/>
          </a:pPr>
          <a:r>
            <a:rPr lang="de-DE" sz="2600" kern="1200" dirty="0">
              <a:solidFill>
                <a:srgbClr val="011C64"/>
              </a:solidFill>
              <a:latin typeface="Arial" panose="020B0604020202020204" pitchFamily="34" charset="0"/>
              <a:cs typeface="Arial" panose="020B0604020202020204" pitchFamily="34" charset="0"/>
            </a:rPr>
            <a:t>Die Förderung sexueller Handlungen Minderjähriger</a:t>
          </a:r>
        </a:p>
        <a:p>
          <a:pPr marL="228600" lvl="1" indent="-228600" algn="l" defTabSz="1155700">
            <a:lnSpc>
              <a:spcPct val="90000"/>
            </a:lnSpc>
            <a:spcBef>
              <a:spcPts val="300"/>
            </a:spcBef>
            <a:spcAft>
              <a:spcPct val="15000"/>
            </a:spcAft>
            <a:buChar char="•"/>
          </a:pPr>
          <a:r>
            <a:rPr lang="de-DE" sz="2600" kern="1200" dirty="0">
              <a:solidFill>
                <a:srgbClr val="011C64"/>
              </a:solidFill>
              <a:latin typeface="Arial" panose="020B0604020202020204" pitchFamily="34" charset="0"/>
              <a:cs typeface="Arial" panose="020B0604020202020204" pitchFamily="34" charset="0"/>
            </a:rPr>
            <a:t>Das Ausstellen, die Herstellung, das Anbieten und der Eigenbesitz kinderpornografischer Materialien</a:t>
          </a:r>
          <a:r>
            <a:rPr lang="de-DE" sz="2600" kern="1200" dirty="0">
              <a:solidFill>
                <a:srgbClr val="011C64"/>
              </a:solidFill>
            </a:rPr>
            <a:t>	</a:t>
          </a:r>
          <a:endParaRPr lang="de-DE" sz="1550" kern="1200" dirty="0">
            <a:solidFill>
              <a:srgbClr val="011C64"/>
            </a:solidFill>
          </a:endParaRPr>
        </a:p>
      </dsp:txBody>
      <dsp:txXfrm>
        <a:off x="0" y="879719"/>
        <a:ext cx="9712448" cy="4030211"/>
      </dsp:txXfrm>
    </dsp:sp>
    <dsp:sp modelId="{F9F93F48-B19E-40C1-9C6B-023E04759055}">
      <dsp:nvSpPr>
        <dsp:cNvPr id="0" name=""/>
        <dsp:cNvSpPr/>
      </dsp:nvSpPr>
      <dsp:spPr>
        <a:xfrm>
          <a:off x="875373" y="268887"/>
          <a:ext cx="7924784" cy="1350721"/>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975" tIns="0" rIns="256975" bIns="0" numCol="1" spcCol="1270" anchor="ctr" anchorCtr="0">
          <a:noAutofit/>
        </a:bodyPr>
        <a:lstStyle/>
        <a:p>
          <a:pPr marL="0" lvl="0" indent="0" algn="ctr" defTabSz="1244600">
            <a:lnSpc>
              <a:spcPct val="90000"/>
            </a:lnSpc>
            <a:spcBef>
              <a:spcPct val="0"/>
            </a:spcBef>
            <a:spcAft>
              <a:spcPts val="600"/>
            </a:spcAft>
            <a:buNone/>
          </a:pPr>
          <a:r>
            <a:rPr lang="de-DE" sz="2800" b="1" kern="1200" dirty="0">
              <a:solidFill>
                <a:srgbClr val="011C64"/>
              </a:solidFill>
              <a:latin typeface="Arial" panose="020B0604020202020204" pitchFamily="34" charset="0"/>
              <a:cs typeface="Arial" panose="020B0604020202020204" pitchFamily="34" charset="0"/>
            </a:rPr>
            <a:t>Mögliche Straftaten gegen die sexuelle Selbstbestimmung</a:t>
          </a:r>
        </a:p>
      </dsp:txBody>
      <dsp:txXfrm>
        <a:off x="941310" y="334824"/>
        <a:ext cx="7792910" cy="121884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94B34-F9F2-49ED-A43D-6B786ECC5272}">
      <dsp:nvSpPr>
        <dsp:cNvPr id="0" name=""/>
        <dsp:cNvSpPr/>
      </dsp:nvSpPr>
      <dsp:spPr>
        <a:xfrm>
          <a:off x="-5424127" y="-754262"/>
          <a:ext cx="6499779" cy="6499779"/>
        </a:xfrm>
        <a:prstGeom prst="blockArc">
          <a:avLst>
            <a:gd name="adj1" fmla="val 18900000"/>
            <a:gd name="adj2" fmla="val 2700000"/>
            <a:gd name="adj3" fmla="val 332"/>
          </a:avLst>
        </a:prstGeom>
        <a:noFill/>
        <a:ln w="6350" cap="flat" cmpd="sng" algn="ctr">
          <a:solidFill>
            <a:srgbClr val="002060"/>
          </a:solidFill>
          <a:prstDash val="solid"/>
          <a:miter lim="800000"/>
        </a:ln>
        <a:effectLst/>
      </dsp:spPr>
      <dsp:style>
        <a:lnRef idx="1">
          <a:scrgbClr r="0" g="0" b="0"/>
        </a:lnRef>
        <a:fillRef idx="0">
          <a:scrgbClr r="0" g="0" b="0"/>
        </a:fillRef>
        <a:effectRef idx="0">
          <a:scrgbClr r="0" g="0" b="0"/>
        </a:effectRef>
        <a:fontRef idx="minor"/>
      </dsp:style>
    </dsp:sp>
    <dsp:sp modelId="{9E430C69-CFA4-4FE5-8D19-C0699F303A94}">
      <dsp:nvSpPr>
        <dsp:cNvPr id="0" name=""/>
        <dsp:cNvSpPr/>
      </dsp:nvSpPr>
      <dsp:spPr>
        <a:xfrm>
          <a:off x="544949" y="371185"/>
          <a:ext cx="7011705" cy="742756"/>
        </a:xfrm>
        <a:prstGeom prst="rect">
          <a:avLst/>
        </a:prstGeom>
        <a:solidFill>
          <a:srgbClr val="F5B20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8956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dirty="0">
              <a:solidFill>
                <a:srgbClr val="000000"/>
              </a:solidFill>
              <a:latin typeface="Myriad Pro"/>
              <a:ea typeface="Arial Unicode MS"/>
              <a:cs typeface="Arial Unicode MS"/>
            </a:rPr>
            <a:t>Sehr lange Vorausplanung</a:t>
          </a:r>
        </a:p>
      </dsp:txBody>
      <dsp:txXfrm>
        <a:off x="544949" y="371185"/>
        <a:ext cx="7011705" cy="742756"/>
      </dsp:txXfrm>
    </dsp:sp>
    <dsp:sp modelId="{8904FD33-2A09-427B-BFAF-1D21857BB853}">
      <dsp:nvSpPr>
        <dsp:cNvPr id="0" name=""/>
        <dsp:cNvSpPr/>
      </dsp:nvSpPr>
      <dsp:spPr>
        <a:xfrm>
          <a:off x="80726" y="278340"/>
          <a:ext cx="928445" cy="928445"/>
        </a:xfrm>
        <a:prstGeom prst="ellipse">
          <a:avLst/>
        </a:prstGeom>
        <a:solidFill>
          <a:srgbClr val="2D2DB9">
            <a:lumMod val="50000"/>
          </a:srgbClr>
        </a:solidFill>
        <a:ln w="63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sp>
    <dsp:sp modelId="{692E1C71-89A2-44E7-84F6-DF1BE425AB3F}">
      <dsp:nvSpPr>
        <dsp:cNvPr id="0" name=""/>
        <dsp:cNvSpPr/>
      </dsp:nvSpPr>
      <dsp:spPr>
        <a:xfrm>
          <a:off x="970788" y="1485512"/>
          <a:ext cx="6585866" cy="742756"/>
        </a:xfrm>
        <a:prstGeom prst="rect">
          <a:avLst/>
        </a:prstGeom>
        <a:solidFill>
          <a:srgbClr val="F5B20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8956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dirty="0">
              <a:solidFill>
                <a:srgbClr val="000000"/>
              </a:solidFill>
              <a:latin typeface="Myriad Pro"/>
              <a:ea typeface="Arial Unicode MS"/>
              <a:cs typeface="Arial Unicode MS"/>
            </a:rPr>
            <a:t>Pervertierte Kind- / Opferzentriertheit</a:t>
          </a:r>
        </a:p>
      </dsp:txBody>
      <dsp:txXfrm>
        <a:off x="970788" y="1485512"/>
        <a:ext cx="6585866" cy="742756"/>
      </dsp:txXfrm>
    </dsp:sp>
    <dsp:sp modelId="{3A24A3AB-CDD4-46CE-A806-C3A2CE811580}">
      <dsp:nvSpPr>
        <dsp:cNvPr id="0" name=""/>
        <dsp:cNvSpPr/>
      </dsp:nvSpPr>
      <dsp:spPr>
        <a:xfrm>
          <a:off x="506565" y="1392668"/>
          <a:ext cx="928445" cy="928445"/>
        </a:xfrm>
        <a:prstGeom prst="ellipse">
          <a:avLst/>
        </a:prstGeom>
        <a:solidFill>
          <a:srgbClr val="2D2DB9">
            <a:lumMod val="50000"/>
          </a:srgbClr>
        </a:solidFill>
        <a:ln w="63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sp>
    <dsp:sp modelId="{ED01CE87-3EFA-46D8-B34E-417927F7BD47}">
      <dsp:nvSpPr>
        <dsp:cNvPr id="0" name=""/>
        <dsp:cNvSpPr/>
      </dsp:nvSpPr>
      <dsp:spPr>
        <a:xfrm>
          <a:off x="970788" y="2599840"/>
          <a:ext cx="6585866" cy="742756"/>
        </a:xfrm>
        <a:prstGeom prst="rect">
          <a:avLst/>
        </a:prstGeom>
        <a:solidFill>
          <a:srgbClr val="F5B20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8956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dirty="0">
              <a:solidFill>
                <a:srgbClr val="000000"/>
              </a:solidFill>
              <a:latin typeface="Myriad Pro"/>
              <a:ea typeface="Arial Unicode MS"/>
              <a:cs typeface="Arial Unicode MS"/>
            </a:rPr>
            <a:t>Ein sozial erwünschtes Wohlverhalten</a:t>
          </a:r>
        </a:p>
      </dsp:txBody>
      <dsp:txXfrm>
        <a:off x="970788" y="2599840"/>
        <a:ext cx="6585866" cy="742756"/>
      </dsp:txXfrm>
    </dsp:sp>
    <dsp:sp modelId="{FD87BD1E-A4B7-472A-A719-E6DC164E82EF}">
      <dsp:nvSpPr>
        <dsp:cNvPr id="0" name=""/>
        <dsp:cNvSpPr/>
      </dsp:nvSpPr>
      <dsp:spPr>
        <a:xfrm>
          <a:off x="506565" y="2506996"/>
          <a:ext cx="928445" cy="928445"/>
        </a:xfrm>
        <a:prstGeom prst="ellipse">
          <a:avLst/>
        </a:prstGeom>
        <a:solidFill>
          <a:srgbClr val="2D2DB9">
            <a:lumMod val="50000"/>
          </a:srgbClr>
        </a:solidFill>
        <a:ln w="63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sp>
    <dsp:sp modelId="{4786F646-85DA-4C8B-8C20-2BB096500815}">
      <dsp:nvSpPr>
        <dsp:cNvPr id="0" name=""/>
        <dsp:cNvSpPr/>
      </dsp:nvSpPr>
      <dsp:spPr>
        <a:xfrm>
          <a:off x="544949" y="3714168"/>
          <a:ext cx="7011705" cy="742756"/>
        </a:xfrm>
        <a:prstGeom prst="rect">
          <a:avLst/>
        </a:prstGeom>
        <a:solidFill>
          <a:srgbClr val="F5B20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8956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dirty="0">
              <a:solidFill>
                <a:srgbClr val="000000"/>
              </a:solidFill>
              <a:latin typeface="Myriad Pro"/>
              <a:ea typeface="Arial Unicode MS"/>
              <a:cs typeface="Arial Unicode MS"/>
            </a:rPr>
            <a:t>„Begabung“, Mangelzustände bei Kindern / potenziellen Opfern zu bemerken und auszunutzen</a:t>
          </a:r>
        </a:p>
      </dsp:txBody>
      <dsp:txXfrm>
        <a:off x="544949" y="3714168"/>
        <a:ext cx="7011705" cy="742756"/>
      </dsp:txXfrm>
    </dsp:sp>
    <dsp:sp modelId="{C6BA9B50-ADA0-48B3-98EB-BD01429CD013}">
      <dsp:nvSpPr>
        <dsp:cNvPr id="0" name=""/>
        <dsp:cNvSpPr/>
      </dsp:nvSpPr>
      <dsp:spPr>
        <a:xfrm>
          <a:off x="80726" y="3621323"/>
          <a:ext cx="928445" cy="928445"/>
        </a:xfrm>
        <a:prstGeom prst="ellipse">
          <a:avLst/>
        </a:prstGeom>
        <a:solidFill>
          <a:srgbClr val="2D2DB9">
            <a:lumMod val="50000"/>
          </a:srgbClr>
        </a:solidFill>
        <a:ln w="63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1D0A6-9019-4D94-81D0-FD3BE8A6EFC3}">
      <dsp:nvSpPr>
        <dsp:cNvPr id="0" name=""/>
        <dsp:cNvSpPr/>
      </dsp:nvSpPr>
      <dsp:spPr>
        <a:xfrm>
          <a:off x="157315" y="1271"/>
          <a:ext cx="2647268" cy="1588360"/>
        </a:xfrm>
        <a:prstGeom prst="roundRect">
          <a:avLst/>
        </a:prstGeom>
        <a:gradFill flip="none" rotWithShape="1">
          <a:gsLst>
            <a:gs pos="0">
              <a:srgbClr val="FF9900"/>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de-DE" sz="2300" kern="1200" dirty="0">
              <a:solidFill>
                <a:srgbClr val="002F56"/>
              </a:solidFill>
              <a:latin typeface="Arial" panose="020B0604020202020204" pitchFamily="34" charset="0"/>
              <a:cs typeface="Arial" panose="020B0604020202020204" pitchFamily="34" charset="0"/>
            </a:rPr>
            <a:t>Vertrauensverlust</a:t>
          </a:r>
        </a:p>
      </dsp:txBody>
      <dsp:txXfrm>
        <a:off x="234852" y="78808"/>
        <a:ext cx="2492194" cy="1433286"/>
      </dsp:txXfrm>
    </dsp:sp>
    <dsp:sp modelId="{EAA0756A-936A-4617-A1FD-4765CCF3CA77}">
      <dsp:nvSpPr>
        <dsp:cNvPr id="0" name=""/>
        <dsp:cNvSpPr/>
      </dsp:nvSpPr>
      <dsp:spPr>
        <a:xfrm>
          <a:off x="3069310" y="1271"/>
          <a:ext cx="2647268" cy="1588360"/>
        </a:xfrm>
        <a:prstGeom prst="roundRect">
          <a:avLst/>
        </a:prstGeom>
        <a:gradFill flip="none" rotWithShape="1">
          <a:gsLst>
            <a:gs pos="0">
              <a:srgbClr val="FF9900"/>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de-DE" sz="2300" kern="1200" dirty="0">
              <a:solidFill>
                <a:srgbClr val="002F56"/>
              </a:solidFill>
              <a:latin typeface="Arial" panose="020B0604020202020204" pitchFamily="34" charset="0"/>
              <a:cs typeface="Arial" panose="020B0604020202020204" pitchFamily="34" charset="0"/>
            </a:rPr>
            <a:t>Scham- und Schuldgefühle</a:t>
          </a:r>
        </a:p>
      </dsp:txBody>
      <dsp:txXfrm>
        <a:off x="3146847" y="78808"/>
        <a:ext cx="2492194" cy="1433286"/>
      </dsp:txXfrm>
    </dsp:sp>
    <dsp:sp modelId="{27C8865E-04AB-420D-8EC4-621052C1B348}">
      <dsp:nvSpPr>
        <dsp:cNvPr id="0" name=""/>
        <dsp:cNvSpPr/>
      </dsp:nvSpPr>
      <dsp:spPr>
        <a:xfrm>
          <a:off x="178970" y="1855631"/>
          <a:ext cx="2647268" cy="1588360"/>
        </a:xfrm>
        <a:prstGeom prst="roundRect">
          <a:avLst/>
        </a:prstGeom>
        <a:gradFill flip="none" rotWithShape="1">
          <a:gsLst>
            <a:gs pos="0">
              <a:schemeClr val="accent1">
                <a:lumMod val="67000"/>
              </a:schemeClr>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de-DE" sz="2300" kern="1200" dirty="0">
              <a:solidFill>
                <a:srgbClr val="002F56"/>
              </a:solidFill>
              <a:latin typeface="Arial" panose="020B0604020202020204" pitchFamily="34" charset="0"/>
              <a:cs typeface="Arial" panose="020B0604020202020204" pitchFamily="34" charset="0"/>
            </a:rPr>
            <a:t>Ohnmacht und Hilflosigkeit,</a:t>
          </a:r>
          <a:br>
            <a:rPr lang="de-DE" sz="2300" kern="1200" dirty="0">
              <a:solidFill>
                <a:srgbClr val="002F56"/>
              </a:solidFill>
              <a:latin typeface="Arial" panose="020B0604020202020204" pitchFamily="34" charset="0"/>
              <a:cs typeface="Arial" panose="020B0604020202020204" pitchFamily="34" charset="0"/>
            </a:rPr>
          </a:br>
          <a:r>
            <a:rPr lang="de-DE" sz="2300" kern="1200" dirty="0">
              <a:solidFill>
                <a:srgbClr val="002F56"/>
              </a:solidFill>
              <a:latin typeface="Arial" panose="020B0604020202020204" pitchFamily="34" charset="0"/>
              <a:cs typeface="Arial" panose="020B0604020202020204" pitchFamily="34" charset="0"/>
            </a:rPr>
            <a:t>Unsicherheit</a:t>
          </a:r>
        </a:p>
      </dsp:txBody>
      <dsp:txXfrm>
        <a:off x="256507" y="1933168"/>
        <a:ext cx="2492194" cy="1433286"/>
      </dsp:txXfrm>
    </dsp:sp>
    <dsp:sp modelId="{36130F7C-823D-4C60-9365-51A4BFC636C0}">
      <dsp:nvSpPr>
        <dsp:cNvPr id="0" name=""/>
        <dsp:cNvSpPr/>
      </dsp:nvSpPr>
      <dsp:spPr>
        <a:xfrm>
          <a:off x="3069310" y="1854359"/>
          <a:ext cx="2647268" cy="1588360"/>
        </a:xfrm>
        <a:prstGeom prst="roundRect">
          <a:avLst/>
        </a:prstGeom>
        <a:gradFill flip="none" rotWithShape="1">
          <a:gsLst>
            <a:gs pos="0">
              <a:schemeClr val="accent1">
                <a:lumMod val="67000"/>
              </a:schemeClr>
            </a:gs>
            <a:gs pos="100000">
              <a:srgbClr val="FF9900"/>
            </a:gs>
            <a:gs pos="100000">
              <a:schemeClr val="accent1">
                <a:lumMod val="60000"/>
                <a:lumOff val="40000"/>
              </a:schemeClr>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de-DE" sz="2300" kern="1200" dirty="0">
              <a:solidFill>
                <a:srgbClr val="002F56"/>
              </a:solidFill>
              <a:latin typeface="Arial" panose="020B0604020202020204" pitchFamily="34" charset="0"/>
              <a:cs typeface="Arial" panose="020B0604020202020204" pitchFamily="34" charset="0"/>
            </a:rPr>
            <a:t>Mögliche Traumatisierung</a:t>
          </a:r>
        </a:p>
      </dsp:txBody>
      <dsp:txXfrm>
        <a:off x="3146847" y="1931896"/>
        <a:ext cx="2492194" cy="143328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6BE48E-F63F-4AA5-BDCD-616AD9E62087}">
      <dsp:nvSpPr>
        <dsp:cNvPr id="0" name=""/>
        <dsp:cNvSpPr/>
      </dsp:nvSpPr>
      <dsp:spPr>
        <a:xfrm>
          <a:off x="2" y="573964"/>
          <a:ext cx="9143994" cy="4295843"/>
        </a:xfrm>
        <a:prstGeom prst="rightArrow">
          <a:avLst/>
        </a:prstGeom>
        <a:solidFill>
          <a:srgbClr val="FF9900"/>
        </a:solidFill>
        <a:ln>
          <a:noFill/>
        </a:ln>
        <a:effectLst/>
      </dsp:spPr>
      <dsp:style>
        <a:lnRef idx="0">
          <a:scrgbClr r="0" g="0" b="0"/>
        </a:lnRef>
        <a:fillRef idx="1">
          <a:scrgbClr r="0" g="0" b="0"/>
        </a:fillRef>
        <a:effectRef idx="2">
          <a:scrgbClr r="0" g="0" b="0"/>
        </a:effectRef>
        <a:fontRef idx="minor"/>
      </dsp:style>
    </dsp:sp>
    <dsp:sp modelId="{72908BBD-0528-4C12-B208-C6D463C05830}">
      <dsp:nvSpPr>
        <dsp:cNvPr id="0" name=""/>
        <dsp:cNvSpPr/>
      </dsp:nvSpPr>
      <dsp:spPr>
        <a:xfrm>
          <a:off x="0" y="1654732"/>
          <a:ext cx="1612701" cy="217750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b="1" kern="1200" dirty="0">
              <a:solidFill>
                <a:srgbClr val="011C64"/>
              </a:solidFill>
              <a:latin typeface="Myriad Pro" panose="020B0503030403020204" pitchFamily="34" charset="0"/>
            </a:rPr>
            <a:t>Aufmerksam sein</a:t>
          </a:r>
        </a:p>
        <a:p>
          <a:pPr marL="171450" lvl="1" indent="-171450" algn="l" defTabSz="711200">
            <a:lnSpc>
              <a:spcPct val="90000"/>
            </a:lnSpc>
            <a:spcBef>
              <a:spcPct val="0"/>
            </a:spcBef>
            <a:spcAft>
              <a:spcPct val="15000"/>
            </a:spcAft>
            <a:buChar char="•"/>
          </a:pPr>
          <a:r>
            <a:rPr lang="de-DE" sz="1600" kern="1200" dirty="0">
              <a:solidFill>
                <a:srgbClr val="011C64"/>
              </a:solidFill>
              <a:latin typeface="Myriad Pro" panose="020B0503030403020204" pitchFamily="34" charset="0"/>
            </a:rPr>
            <a:t>Das Ereignis bemerken</a:t>
          </a:r>
        </a:p>
      </dsp:txBody>
      <dsp:txXfrm>
        <a:off x="78726" y="1733458"/>
        <a:ext cx="1455249" cy="2020056"/>
      </dsp:txXfrm>
    </dsp:sp>
    <dsp:sp modelId="{069790A6-1CCC-485A-91E4-5E1D4CC40BE5}">
      <dsp:nvSpPr>
        <dsp:cNvPr id="0" name=""/>
        <dsp:cNvSpPr/>
      </dsp:nvSpPr>
      <dsp:spPr>
        <a:xfrm>
          <a:off x="1691679" y="1654732"/>
          <a:ext cx="1612701" cy="217750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b="1" kern="1200" dirty="0">
              <a:solidFill>
                <a:srgbClr val="011C64"/>
              </a:solidFill>
              <a:latin typeface="Myriad Pro" panose="020B0503030403020204" pitchFamily="34" charset="0"/>
            </a:rPr>
            <a:t>Entscheiden</a:t>
          </a:r>
        </a:p>
        <a:p>
          <a:pPr marL="171450" lvl="1" indent="-171450" algn="l" defTabSz="711200">
            <a:lnSpc>
              <a:spcPct val="90000"/>
            </a:lnSpc>
            <a:spcBef>
              <a:spcPct val="0"/>
            </a:spcBef>
            <a:spcAft>
              <a:spcPct val="15000"/>
            </a:spcAft>
            <a:buChar char="•"/>
          </a:pPr>
          <a:r>
            <a:rPr lang="de-DE" sz="1600" kern="1200" dirty="0">
              <a:solidFill>
                <a:srgbClr val="011C64"/>
              </a:solidFill>
              <a:latin typeface="Myriad Pro" panose="020B0503030403020204" pitchFamily="34" charset="0"/>
            </a:rPr>
            <a:t>Handelt es sich um einen Notfall?</a:t>
          </a:r>
        </a:p>
      </dsp:txBody>
      <dsp:txXfrm>
        <a:off x="1770405" y="1733458"/>
        <a:ext cx="1455249" cy="2020056"/>
      </dsp:txXfrm>
    </dsp:sp>
    <dsp:sp modelId="{F85981C7-9168-4DA7-A7A6-909FAEF5FF1B}">
      <dsp:nvSpPr>
        <dsp:cNvPr id="0" name=""/>
        <dsp:cNvSpPr/>
      </dsp:nvSpPr>
      <dsp:spPr>
        <a:xfrm>
          <a:off x="3418358" y="1654732"/>
          <a:ext cx="1612701" cy="217750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011C64"/>
              </a:solidFill>
              <a:latin typeface="Myriad Pro" panose="020B0503030403020204" pitchFamily="34" charset="0"/>
            </a:rPr>
            <a:t>Eigene Verantwortung</a:t>
          </a:r>
        </a:p>
        <a:p>
          <a:pPr marL="114300" lvl="1" indent="-114300" algn="l" defTabSz="622300">
            <a:lnSpc>
              <a:spcPct val="90000"/>
            </a:lnSpc>
            <a:spcBef>
              <a:spcPct val="0"/>
            </a:spcBef>
            <a:spcAft>
              <a:spcPct val="15000"/>
            </a:spcAft>
            <a:buChar char="•"/>
          </a:pPr>
          <a:r>
            <a:rPr lang="de-DE" sz="1400" kern="1200" dirty="0">
              <a:solidFill>
                <a:srgbClr val="011C64"/>
              </a:solidFill>
              <a:latin typeface="Myriad Pro" panose="020B0503030403020204" pitchFamily="34" charset="0"/>
            </a:rPr>
            <a:t>Habe ich die nötigen Fähigkeiten? Was kann ich überhaupt tun, um zu helfen?</a:t>
          </a:r>
        </a:p>
      </dsp:txBody>
      <dsp:txXfrm>
        <a:off x="3497084" y="1733458"/>
        <a:ext cx="1455249" cy="2020056"/>
      </dsp:txXfrm>
    </dsp:sp>
    <dsp:sp modelId="{1B899D82-3D9C-4CA6-A0B2-45D82DBBFE52}">
      <dsp:nvSpPr>
        <dsp:cNvPr id="0" name=""/>
        <dsp:cNvSpPr/>
      </dsp:nvSpPr>
      <dsp:spPr>
        <a:xfrm>
          <a:off x="5148056" y="1654732"/>
          <a:ext cx="1612701" cy="217750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b="1" kern="1200" dirty="0">
              <a:solidFill>
                <a:srgbClr val="011C64"/>
              </a:solidFill>
              <a:latin typeface="Myriad Pro" panose="020B0503030403020204" pitchFamily="34" charset="0"/>
            </a:rPr>
            <a:t>Art des Eingreifens</a:t>
          </a:r>
        </a:p>
        <a:p>
          <a:pPr marL="114300" lvl="1" indent="-114300" algn="l" defTabSz="622300">
            <a:lnSpc>
              <a:spcPct val="90000"/>
            </a:lnSpc>
            <a:spcBef>
              <a:spcPct val="0"/>
            </a:spcBef>
            <a:spcAft>
              <a:spcPct val="15000"/>
            </a:spcAft>
            <a:buChar char="•"/>
          </a:pPr>
          <a:r>
            <a:rPr lang="de-DE" sz="1400" kern="1200" dirty="0">
              <a:solidFill>
                <a:srgbClr val="011C64"/>
              </a:solidFill>
              <a:latin typeface="Myriad Pro" panose="020B0503030403020204" pitchFamily="34" charset="0"/>
            </a:rPr>
            <a:t>Soll ich selbst handeln oder Verantwortliche einschalten?</a:t>
          </a:r>
        </a:p>
      </dsp:txBody>
      <dsp:txXfrm>
        <a:off x="5226782" y="1733458"/>
        <a:ext cx="1455249" cy="2020056"/>
      </dsp:txXfrm>
    </dsp:sp>
    <dsp:sp modelId="{487E208C-1EA6-43C8-B6E1-0401B8B0A20B}">
      <dsp:nvSpPr>
        <dsp:cNvPr id="0" name=""/>
        <dsp:cNvSpPr/>
      </dsp:nvSpPr>
      <dsp:spPr>
        <a:xfrm>
          <a:off x="6914862" y="1654732"/>
          <a:ext cx="1612701" cy="217750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b="1" kern="1200" dirty="0">
              <a:solidFill>
                <a:srgbClr val="011C64"/>
              </a:solidFill>
              <a:latin typeface="Myriad Pro" panose="020B0503030403020204" pitchFamily="34" charset="0"/>
            </a:rPr>
            <a:t>Umsetzung</a:t>
          </a:r>
        </a:p>
        <a:p>
          <a:pPr marL="171450" lvl="1" indent="-171450" algn="l" defTabSz="711200">
            <a:lnSpc>
              <a:spcPct val="90000"/>
            </a:lnSpc>
            <a:spcBef>
              <a:spcPct val="0"/>
            </a:spcBef>
            <a:spcAft>
              <a:spcPct val="15000"/>
            </a:spcAft>
            <a:buChar char="•"/>
          </a:pPr>
          <a:r>
            <a:rPr lang="de-DE" sz="1600" kern="1200" dirty="0">
              <a:solidFill>
                <a:srgbClr val="011C64"/>
              </a:solidFill>
              <a:latin typeface="Myriad Pro" panose="020B0503030403020204" pitchFamily="34" charset="0"/>
            </a:rPr>
            <a:t>Alles geklärt?: Erst dann handeln wir!</a:t>
          </a:r>
        </a:p>
      </dsp:txBody>
      <dsp:txXfrm>
        <a:off x="6993588" y="1733458"/>
        <a:ext cx="1455249" cy="202005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729721" y="-883815"/>
          <a:ext cx="6874698" cy="6874698"/>
        </a:xfrm>
        <a:prstGeom prst="blockArc">
          <a:avLst>
            <a:gd name="adj1" fmla="val 18900000"/>
            <a:gd name="adj2" fmla="val 2700000"/>
            <a:gd name="adj3" fmla="val 314"/>
          </a:avLst>
        </a:prstGeom>
        <a:noFill/>
        <a:ln w="12700"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AB9E1ABE-2C96-44AA-9176-33852DB5B730}">
      <dsp:nvSpPr>
        <dsp:cNvPr id="0" name=""/>
        <dsp:cNvSpPr/>
      </dsp:nvSpPr>
      <dsp:spPr>
        <a:xfrm>
          <a:off x="938806" y="729595"/>
          <a:ext cx="9128512" cy="145898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071" tIns="91440" rIns="91440" bIns="91440" numCol="1" spcCol="1270" anchor="ctr" anchorCtr="0">
          <a:noAutofit/>
        </a:bodyPr>
        <a:lstStyle/>
        <a:p>
          <a:pPr marL="0" lvl="0" indent="0" algn="l" defTabSz="1600200" rtl="0">
            <a:lnSpc>
              <a:spcPct val="90000"/>
            </a:lnSpc>
            <a:spcBef>
              <a:spcPct val="0"/>
            </a:spcBef>
            <a:spcAft>
              <a:spcPct val="35000"/>
            </a:spcAft>
            <a:buNone/>
          </a:pPr>
          <a:r>
            <a:rPr lang="de-DE" altLang="de-DE" sz="3600" kern="1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Bestimmte Aspekte der Umwelt werden wahrgenommen und andere ausgeblendet</a:t>
          </a:r>
          <a:endParaRPr lang="de-DE" sz="3600" kern="1200" dirty="0">
            <a:solidFill>
              <a:schemeClr val="bg1"/>
            </a:solidFill>
          </a:endParaRPr>
        </a:p>
      </dsp:txBody>
      <dsp:txXfrm>
        <a:off x="938806" y="729595"/>
        <a:ext cx="9128512" cy="1458986"/>
      </dsp:txXfrm>
    </dsp:sp>
    <dsp:sp modelId="{E6EC16E9-580E-4318-809A-601CA35500BC}">
      <dsp:nvSpPr>
        <dsp:cNvPr id="0" name=""/>
        <dsp:cNvSpPr/>
      </dsp:nvSpPr>
      <dsp:spPr>
        <a:xfrm>
          <a:off x="26939" y="547222"/>
          <a:ext cx="1823733" cy="1823733"/>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9F6A2B85-44F3-4E9B-8E34-D7A39AAB9DEC}">
      <dsp:nvSpPr>
        <dsp:cNvPr id="0" name=""/>
        <dsp:cNvSpPr/>
      </dsp:nvSpPr>
      <dsp:spPr>
        <a:xfrm>
          <a:off x="938806" y="2695303"/>
          <a:ext cx="9128512" cy="190534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071" tIns="81280" rIns="81280" bIns="81280" numCol="1" spcCol="1270" anchor="ctr" anchorCtr="0">
          <a:noAutofit/>
        </a:bodyPr>
        <a:lstStyle/>
        <a:p>
          <a:pPr marL="0" lvl="0" indent="0" algn="l" defTabSz="1422400" rtl="0">
            <a:lnSpc>
              <a:spcPct val="90000"/>
            </a:lnSpc>
            <a:spcBef>
              <a:spcPct val="0"/>
            </a:spcBef>
            <a:spcAft>
              <a:spcPct val="35000"/>
            </a:spcAft>
            <a:buNone/>
          </a:pPr>
          <a:r>
            <a:rPr lang="de-DE" altLang="de-DE" sz="3200" kern="1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Die Auswahl der wahrgenommenen Aspekte ist u. a. beeinflusst von:</a:t>
          </a:r>
        </a:p>
        <a:p>
          <a:pPr marL="0" lvl="0" indent="0" algn="l" defTabSz="1422400" rtl="0">
            <a:lnSpc>
              <a:spcPct val="90000"/>
            </a:lnSpc>
            <a:spcBef>
              <a:spcPct val="0"/>
            </a:spcBef>
            <a:spcAft>
              <a:spcPct val="35000"/>
            </a:spcAft>
            <a:buNone/>
          </a:pPr>
          <a:r>
            <a:rPr lang="de-DE" altLang="de-DE" sz="3200" kern="1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 Individueller Erfahrung		- Motivation</a:t>
          </a:r>
          <a:br>
            <a:rPr lang="de-DE" altLang="de-DE" sz="3200" kern="1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br>
          <a:r>
            <a:rPr lang="de-DE" altLang="de-DE" sz="3200" kern="1200" baseline="30000" dirty="0">
              <a:solidFill>
                <a:schemeClr val="bg1"/>
              </a:solidFill>
              <a:latin typeface="Myriad Pro" panose="020B0503030403020204" pitchFamily="34" charset="0"/>
              <a:ea typeface="Arial Unicode MS" panose="020B0604020202020204" pitchFamily="34" charset="-128"/>
              <a:cs typeface="Arial Unicode MS" panose="020B0604020202020204" pitchFamily="34" charset="-128"/>
            </a:rPr>
            <a:t>- Erwartung			- Aufmerksamkeit</a:t>
          </a:r>
          <a:endParaRPr lang="de-DE" sz="3200" kern="1200" dirty="0">
            <a:solidFill>
              <a:schemeClr val="bg1"/>
            </a:solidFill>
          </a:endParaRPr>
        </a:p>
      </dsp:txBody>
      <dsp:txXfrm>
        <a:off x="938806" y="2695303"/>
        <a:ext cx="9128512" cy="1905349"/>
      </dsp:txXfrm>
    </dsp:sp>
    <dsp:sp modelId="{994B3E00-0C06-4B8D-8A68-48F0D5A0DAD7}">
      <dsp:nvSpPr>
        <dsp:cNvPr id="0" name=""/>
        <dsp:cNvSpPr/>
      </dsp:nvSpPr>
      <dsp:spPr>
        <a:xfrm>
          <a:off x="26939" y="2736111"/>
          <a:ext cx="1823733" cy="1823733"/>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F63A3-117A-441F-917C-EBA9DD253555}">
      <dsp:nvSpPr>
        <dsp:cNvPr id="0" name=""/>
        <dsp:cNvSpPr/>
      </dsp:nvSpPr>
      <dsp:spPr>
        <a:xfrm rot="10800000">
          <a:off x="1600151" y="0"/>
          <a:ext cx="4816915" cy="147868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2061" tIns="83820" rIns="156464" bIns="83820" numCol="1" spcCol="1270" anchor="ctr" anchorCtr="0">
          <a:noAutofit/>
        </a:bodyPr>
        <a:lstStyle/>
        <a:p>
          <a:pPr marL="0" lvl="0" indent="0" algn="ctr" defTabSz="977900">
            <a:lnSpc>
              <a:spcPct val="90000"/>
            </a:lnSpc>
            <a:spcBef>
              <a:spcPct val="0"/>
            </a:spcBef>
            <a:spcAft>
              <a:spcPct val="35000"/>
            </a:spcAft>
            <a:buNone/>
          </a:pPr>
          <a:r>
            <a:rPr lang="de-DE" sz="2200" kern="1200" dirty="0">
              <a:solidFill>
                <a:schemeClr val="tx1"/>
              </a:solidFill>
              <a:latin typeface="Myriad Pro" panose="020B0503030403020204" pitchFamily="34" charset="0"/>
            </a:rPr>
            <a:t>Pluralistische Ignoranz</a:t>
          </a:r>
        </a:p>
      </dsp:txBody>
      <dsp:txXfrm rot="10800000">
        <a:off x="1969823" y="0"/>
        <a:ext cx="4447243" cy="1478688"/>
      </dsp:txXfrm>
    </dsp:sp>
    <dsp:sp modelId="{D6145BE4-2CFB-4861-9BB3-E17430498C76}">
      <dsp:nvSpPr>
        <dsp:cNvPr id="0" name=""/>
        <dsp:cNvSpPr/>
      </dsp:nvSpPr>
      <dsp:spPr>
        <a:xfrm>
          <a:off x="843610" y="2477"/>
          <a:ext cx="1478688" cy="1478688"/>
        </a:xfrm>
        <a:prstGeom prst="ellipse">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BA09AD-D840-4DF0-9690-178C9EC592C8}">
      <dsp:nvSpPr>
        <dsp:cNvPr id="0" name=""/>
        <dsp:cNvSpPr/>
      </dsp:nvSpPr>
      <dsp:spPr>
        <a:xfrm rot="10800000">
          <a:off x="1582955" y="1922566"/>
          <a:ext cx="4816915" cy="147868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2061" tIns="83820" rIns="156464" bIns="83820" numCol="1" spcCol="1270" anchor="ctr" anchorCtr="0">
          <a:noAutofit/>
        </a:bodyPr>
        <a:lstStyle/>
        <a:p>
          <a:pPr marL="0" lvl="0" indent="0" algn="ctr" defTabSz="977900">
            <a:lnSpc>
              <a:spcPct val="90000"/>
            </a:lnSpc>
            <a:spcBef>
              <a:spcPct val="0"/>
            </a:spcBef>
            <a:spcAft>
              <a:spcPct val="35000"/>
            </a:spcAft>
            <a:buNone/>
          </a:pPr>
          <a:r>
            <a:rPr lang="de-DE" sz="2200" kern="1200" dirty="0">
              <a:solidFill>
                <a:schemeClr val="tx1"/>
              </a:solidFill>
              <a:latin typeface="Myriad Pro" panose="020B0503030403020204" pitchFamily="34" charset="0"/>
            </a:rPr>
            <a:t>Verantwortungsdiffusion</a:t>
          </a:r>
        </a:p>
      </dsp:txBody>
      <dsp:txXfrm rot="10800000">
        <a:off x="1952627" y="1922566"/>
        <a:ext cx="4447243" cy="1478688"/>
      </dsp:txXfrm>
    </dsp:sp>
    <dsp:sp modelId="{5A64044E-5021-44BD-A77D-949FB8F7AF37}">
      <dsp:nvSpPr>
        <dsp:cNvPr id="0" name=""/>
        <dsp:cNvSpPr/>
      </dsp:nvSpPr>
      <dsp:spPr>
        <a:xfrm>
          <a:off x="843610" y="1922566"/>
          <a:ext cx="1478688" cy="1478688"/>
        </a:xfrm>
        <a:prstGeom prst="ellipse">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F260E3-9FAA-48B8-A0E3-68EFCFA24982}">
      <dsp:nvSpPr>
        <dsp:cNvPr id="0" name=""/>
        <dsp:cNvSpPr/>
      </dsp:nvSpPr>
      <dsp:spPr>
        <a:xfrm rot="10800000">
          <a:off x="1582955" y="3842654"/>
          <a:ext cx="4816915" cy="147868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2061" tIns="83820" rIns="156464" bIns="83820" numCol="1" spcCol="1270" anchor="ctr" anchorCtr="0">
          <a:noAutofit/>
        </a:bodyPr>
        <a:lstStyle/>
        <a:p>
          <a:pPr marL="0" lvl="0" indent="0" algn="ctr" defTabSz="977900">
            <a:lnSpc>
              <a:spcPct val="90000"/>
            </a:lnSpc>
            <a:spcBef>
              <a:spcPct val="0"/>
            </a:spcBef>
            <a:spcAft>
              <a:spcPct val="35000"/>
            </a:spcAft>
            <a:buNone/>
          </a:pPr>
          <a:r>
            <a:rPr lang="de-DE" sz="2200" kern="1200" dirty="0">
              <a:solidFill>
                <a:schemeClr val="tx1"/>
              </a:solidFill>
              <a:latin typeface="Myriad Pro" panose="020B0503030403020204" pitchFamily="34" charset="0"/>
            </a:rPr>
            <a:t>Normen und Regeln der Gruppe</a:t>
          </a:r>
        </a:p>
      </dsp:txBody>
      <dsp:txXfrm rot="10800000">
        <a:off x="1952627" y="3842654"/>
        <a:ext cx="4447243" cy="1478688"/>
      </dsp:txXfrm>
    </dsp:sp>
    <dsp:sp modelId="{61708568-C31C-404F-B181-9CB58A9AC12D}">
      <dsp:nvSpPr>
        <dsp:cNvPr id="0" name=""/>
        <dsp:cNvSpPr/>
      </dsp:nvSpPr>
      <dsp:spPr>
        <a:xfrm>
          <a:off x="843610" y="3842654"/>
          <a:ext cx="1478688" cy="1478688"/>
        </a:xfrm>
        <a:prstGeom prst="ellipse">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A3A38-85B8-443C-8C67-08D6F9F3B3FB}">
      <dsp:nvSpPr>
        <dsp:cNvPr id="0" name=""/>
        <dsp:cNvSpPr/>
      </dsp:nvSpPr>
      <dsp:spPr>
        <a:xfrm>
          <a:off x="289076" y="0"/>
          <a:ext cx="2847243" cy="1083673"/>
        </a:xfrm>
        <a:prstGeom prst="round2SameRect">
          <a:avLst/>
        </a:prstGeom>
        <a:solidFill>
          <a:srgbClr val="FF9900"/>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de-DE" sz="2300" b="1" kern="1200" dirty="0">
              <a:solidFill>
                <a:srgbClr val="FFFFFF"/>
              </a:solidFill>
            </a:rPr>
            <a:t>Gelegenheiten erschweren</a:t>
          </a:r>
        </a:p>
      </dsp:txBody>
      <dsp:txXfrm>
        <a:off x="341977" y="52901"/>
        <a:ext cx="2741441" cy="1030772"/>
      </dsp:txXfrm>
    </dsp:sp>
    <dsp:sp modelId="{CC5BD046-5F0A-448C-AB48-2B2D089FFDC8}">
      <dsp:nvSpPr>
        <dsp:cNvPr id="0" name=""/>
        <dsp:cNvSpPr/>
      </dsp:nvSpPr>
      <dsp:spPr>
        <a:xfrm>
          <a:off x="323523" y="1080115"/>
          <a:ext cx="2855073" cy="309196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de-DE" sz="2000" kern="1200" dirty="0">
            <a:solidFill>
              <a:srgbClr val="002F56"/>
            </a:solidFill>
          </a:endParaRP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Kinder stärken und aufklären</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Zugangsbeding-</a:t>
          </a:r>
          <a:r>
            <a:rPr lang="de-DE" sz="2000" kern="1200" dirty="0" err="1">
              <a:solidFill>
                <a:srgbClr val="002F56"/>
              </a:solidFill>
              <a:latin typeface="Myriad Pro" panose="020B0503030403020204" pitchFamily="34" charset="0"/>
            </a:rPr>
            <a:t>ungen</a:t>
          </a:r>
          <a:r>
            <a:rPr lang="de-DE" sz="2000" kern="1200" dirty="0">
              <a:solidFill>
                <a:srgbClr val="002F56"/>
              </a:solidFill>
              <a:latin typeface="Myriad Pro" panose="020B0503030403020204" pitchFamily="34" charset="0"/>
            </a:rPr>
            <a:t> erhöhen</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Infrastruktur kritisch prüfen </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Isolation vermeiden </a:t>
          </a:r>
        </a:p>
      </dsp:txBody>
      <dsp:txXfrm>
        <a:off x="323523" y="1080115"/>
        <a:ext cx="2855073" cy="3091969"/>
      </dsp:txXfrm>
    </dsp:sp>
    <dsp:sp modelId="{5ED1DEF9-3418-4590-9447-78E958E494DE}">
      <dsp:nvSpPr>
        <dsp:cNvPr id="0" name=""/>
        <dsp:cNvSpPr/>
      </dsp:nvSpPr>
      <dsp:spPr>
        <a:xfrm>
          <a:off x="3351768" y="10900"/>
          <a:ext cx="2709183" cy="1083673"/>
        </a:xfrm>
        <a:prstGeom prst="round2SameRect">
          <a:avLst/>
        </a:prstGeom>
        <a:solidFill>
          <a:srgbClr val="FF9900"/>
        </a:solidFill>
        <a:ln w="12700" cap="flat" cmpd="sng" algn="ctr">
          <a:solidFill>
            <a:schemeClr val="accent1">
              <a:shade val="80000"/>
              <a:hueOff val="-106745"/>
              <a:satOff val="12760"/>
              <a:lumOff val="98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de-DE" sz="2300" b="1" kern="1200" dirty="0">
              <a:solidFill>
                <a:srgbClr val="FFFFFF"/>
              </a:solidFill>
            </a:rPr>
            <a:t>Risiko </a:t>
          </a:r>
        </a:p>
        <a:p>
          <a:pPr marL="0" lvl="0" indent="0" algn="ctr" defTabSz="1022350">
            <a:lnSpc>
              <a:spcPct val="90000"/>
            </a:lnSpc>
            <a:spcBef>
              <a:spcPct val="0"/>
            </a:spcBef>
            <a:spcAft>
              <a:spcPct val="35000"/>
            </a:spcAft>
            <a:buNone/>
          </a:pPr>
          <a:r>
            <a:rPr lang="de-DE" sz="2300" b="1" kern="1200" dirty="0">
              <a:solidFill>
                <a:srgbClr val="FFFFFF"/>
              </a:solidFill>
            </a:rPr>
            <a:t>erhöhen</a:t>
          </a:r>
          <a:endParaRPr lang="de-DE" sz="2000" b="1" kern="1200" dirty="0">
            <a:solidFill>
              <a:srgbClr val="FFFFFF"/>
            </a:solidFill>
          </a:endParaRPr>
        </a:p>
      </dsp:txBody>
      <dsp:txXfrm>
        <a:off x="3404669" y="63801"/>
        <a:ext cx="2603381" cy="1030772"/>
      </dsp:txXfrm>
    </dsp:sp>
    <dsp:sp modelId="{4BCD8E29-56D9-412A-B7BD-7D6CBC611BD1}">
      <dsp:nvSpPr>
        <dsp:cNvPr id="0" name=""/>
        <dsp:cNvSpPr/>
      </dsp:nvSpPr>
      <dsp:spPr>
        <a:xfrm>
          <a:off x="3351768" y="1094421"/>
          <a:ext cx="2709183" cy="31404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de-DE" sz="2000" kern="1200" dirty="0">
            <a:solidFill>
              <a:srgbClr val="002F56"/>
            </a:solidFill>
          </a:endParaRP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Offenes Gesprächsklima schaffen</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Räume einsehbar machen (hier auch den digitalen Raum beachten!)</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Zeiten mit Kindern allein reduzieren </a:t>
          </a:r>
        </a:p>
      </dsp:txBody>
      <dsp:txXfrm>
        <a:off x="3351768" y="1094421"/>
        <a:ext cx="2709183" cy="3140444"/>
      </dsp:txXfrm>
    </dsp:sp>
    <dsp:sp modelId="{18E42E4F-CE32-4A0A-A3E4-D96D4621CC8C}">
      <dsp:nvSpPr>
        <dsp:cNvPr id="0" name=""/>
        <dsp:cNvSpPr/>
      </dsp:nvSpPr>
      <dsp:spPr>
        <a:xfrm>
          <a:off x="6280368" y="0"/>
          <a:ext cx="2709183" cy="1083673"/>
        </a:xfrm>
        <a:prstGeom prst="round2SameRect">
          <a:avLst/>
        </a:prstGeom>
        <a:solidFill>
          <a:srgbClr val="FF9900"/>
        </a:solidFill>
        <a:ln w="12700" cap="flat" cmpd="sng" algn="ctr">
          <a:solidFill>
            <a:schemeClr val="accent1">
              <a:shade val="80000"/>
              <a:hueOff val="-213491"/>
              <a:satOff val="25521"/>
              <a:lumOff val="196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de-DE" sz="2300" b="1" kern="1200" dirty="0">
              <a:solidFill>
                <a:srgbClr val="FFFFFF"/>
              </a:solidFill>
            </a:rPr>
            <a:t>Ausreden verunmöglichen</a:t>
          </a:r>
        </a:p>
      </dsp:txBody>
      <dsp:txXfrm>
        <a:off x="6333269" y="52901"/>
        <a:ext cx="2603381" cy="1030772"/>
      </dsp:txXfrm>
    </dsp:sp>
    <dsp:sp modelId="{352B47C5-45FB-40D7-BECB-FB2BE4D0810F}">
      <dsp:nvSpPr>
        <dsp:cNvPr id="0" name=""/>
        <dsp:cNvSpPr/>
      </dsp:nvSpPr>
      <dsp:spPr>
        <a:xfrm>
          <a:off x="6280368" y="1083555"/>
          <a:ext cx="2709183" cy="31404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endParaRPr lang="de-DE" sz="1800" kern="1200" dirty="0">
            <a:solidFill>
              <a:srgbClr val="002F56"/>
            </a:solidFill>
          </a:endParaRP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Verbindlichen Verhaltenskodex aufstellen</a:t>
          </a:r>
        </a:p>
        <a:p>
          <a:pPr marL="228600" lvl="1" indent="-228600" algn="l" defTabSz="889000">
            <a:lnSpc>
              <a:spcPct val="90000"/>
            </a:lnSpc>
            <a:spcBef>
              <a:spcPct val="0"/>
            </a:spcBef>
            <a:spcAft>
              <a:spcPct val="15000"/>
            </a:spcAft>
            <a:buChar char="•"/>
          </a:pPr>
          <a:r>
            <a:rPr lang="de-DE" sz="2000" kern="1200" dirty="0">
              <a:solidFill>
                <a:srgbClr val="002F56"/>
              </a:solidFill>
              <a:latin typeface="Myriad Pro" panose="020B0503030403020204" pitchFamily="34" charset="0"/>
            </a:rPr>
            <a:t>Verstöße konsequent ahnden</a:t>
          </a:r>
        </a:p>
        <a:p>
          <a:pPr marL="228600" lvl="1" indent="-228600" algn="l" defTabSz="889000">
            <a:lnSpc>
              <a:spcPct val="90000"/>
            </a:lnSpc>
            <a:spcBef>
              <a:spcPct val="0"/>
            </a:spcBef>
            <a:spcAft>
              <a:spcPct val="15000"/>
            </a:spcAft>
            <a:buChar char="•"/>
          </a:pPr>
          <a:r>
            <a:rPr lang="de-DE" sz="2000" b="1" kern="1200" dirty="0">
              <a:solidFill>
                <a:srgbClr val="002F56"/>
              </a:solidFill>
              <a:latin typeface="Myriad Pro" panose="020B0503030403020204" pitchFamily="34" charset="0"/>
            </a:rPr>
            <a:t>Selbstkritisch sein </a:t>
          </a:r>
          <a:r>
            <a:rPr lang="de-DE" sz="2000" b="0" kern="1200" dirty="0">
              <a:solidFill>
                <a:srgbClr val="002F56"/>
              </a:solidFill>
              <a:latin typeface="Myriad Pro" panose="020B0503030403020204" pitchFamily="34" charset="0"/>
            </a:rPr>
            <a:t>und</a:t>
          </a:r>
          <a:r>
            <a:rPr lang="de-DE" sz="2000" b="1" kern="1200" dirty="0">
              <a:solidFill>
                <a:srgbClr val="002F56"/>
              </a:solidFill>
              <a:latin typeface="Myriad Pro" panose="020B0503030403020204" pitchFamily="34" charset="0"/>
            </a:rPr>
            <a:t> gemeinsam reflektieren </a:t>
          </a:r>
        </a:p>
      </dsp:txBody>
      <dsp:txXfrm>
        <a:off x="6280368" y="1083555"/>
        <a:ext cx="2709183" cy="314044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376AB-69F6-4C1A-8833-160A6B720174}">
      <dsp:nvSpPr>
        <dsp:cNvPr id="0" name=""/>
        <dsp:cNvSpPr/>
      </dsp:nvSpPr>
      <dsp:spPr>
        <a:xfrm>
          <a:off x="-6676080" y="-1110755"/>
          <a:ext cx="7945778" cy="7945778"/>
        </a:xfrm>
        <a:prstGeom prst="blockArc">
          <a:avLst>
            <a:gd name="adj1" fmla="val 18900000"/>
            <a:gd name="adj2" fmla="val 2700000"/>
            <a:gd name="adj3" fmla="val 272"/>
          </a:avLst>
        </a:prstGeom>
        <a:solidFill>
          <a:srgbClr val="002F56"/>
        </a:solid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827DDCAF-5420-4711-9C7A-E2B0DC859596}">
      <dsp:nvSpPr>
        <dsp:cNvPr id="0" name=""/>
        <dsp:cNvSpPr/>
      </dsp:nvSpPr>
      <dsp:spPr>
        <a:xfrm>
          <a:off x="748627" y="529481"/>
          <a:ext cx="7604300" cy="618723"/>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941" tIns="53340" rIns="53340" bIns="53340" numCol="1" spcCol="1270" anchor="ctr" anchorCtr="0">
          <a:noAutofit/>
        </a:bodyPr>
        <a:lstStyle/>
        <a:p>
          <a:pPr marL="0" lvl="0" indent="0" algn="l" defTabSz="933450" rtl="0">
            <a:lnSpc>
              <a:spcPct val="90000"/>
            </a:lnSpc>
            <a:spcBef>
              <a:spcPct val="0"/>
            </a:spcBef>
            <a:spcAft>
              <a:spcPct val="35000"/>
            </a:spcAft>
            <a:buNone/>
          </a:pPr>
          <a:r>
            <a:rPr lang="de-DE" sz="2100" b="0" kern="1200" dirty="0">
              <a:solidFill>
                <a:srgbClr val="002F56"/>
              </a:solidFill>
              <a:latin typeface="Arial" panose="020B0604020202020204" pitchFamily="34" charset="0"/>
              <a:cs typeface="Arial" panose="020B0604020202020204" pitchFamily="34" charset="0"/>
            </a:rPr>
            <a:t>Besonnen reagieren!</a:t>
          </a:r>
        </a:p>
      </dsp:txBody>
      <dsp:txXfrm>
        <a:off x="778831" y="559685"/>
        <a:ext cx="7543892" cy="558315"/>
      </dsp:txXfrm>
    </dsp:sp>
    <dsp:sp modelId="{FEFDB6FE-3C23-4631-A7E2-3AADD2B22F39}">
      <dsp:nvSpPr>
        <dsp:cNvPr id="0" name=""/>
        <dsp:cNvSpPr/>
      </dsp:nvSpPr>
      <dsp:spPr>
        <a:xfrm>
          <a:off x="96710" y="340365"/>
          <a:ext cx="1135339" cy="1135339"/>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A9DDB99-35E3-4954-B80C-38EEE79C0102}">
      <dsp:nvSpPr>
        <dsp:cNvPr id="0" name=""/>
        <dsp:cNvSpPr/>
      </dsp:nvSpPr>
      <dsp:spPr>
        <a:xfrm>
          <a:off x="1269360" y="1942702"/>
          <a:ext cx="7083567" cy="785927"/>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941" tIns="53340" rIns="53340" bIns="53340" numCol="1" spcCol="1270" anchor="ctr" anchorCtr="0">
          <a:noAutofit/>
        </a:bodyPr>
        <a:lstStyle/>
        <a:p>
          <a:pPr marL="0" lvl="0" indent="0" algn="l" defTabSz="933450" rtl="0">
            <a:lnSpc>
              <a:spcPct val="90000"/>
            </a:lnSpc>
            <a:spcBef>
              <a:spcPct val="0"/>
            </a:spcBef>
            <a:spcAft>
              <a:spcPct val="35000"/>
            </a:spcAft>
            <a:buNone/>
          </a:pPr>
          <a:r>
            <a:rPr lang="de-DE" sz="2100" b="0" kern="1200" dirty="0">
              <a:solidFill>
                <a:srgbClr val="002F56"/>
              </a:solidFill>
              <a:latin typeface="Arial" panose="020B0604020202020204" pitchFamily="34" charset="0"/>
              <a:cs typeface="Arial" panose="020B0604020202020204" pitchFamily="34" charset="0"/>
            </a:rPr>
            <a:t>Dem/der Betroffenen erstmal uneingeschränkt glauben.</a:t>
          </a:r>
        </a:p>
      </dsp:txBody>
      <dsp:txXfrm>
        <a:off x="1307726" y="1981068"/>
        <a:ext cx="7006835" cy="709195"/>
      </dsp:txXfrm>
    </dsp:sp>
    <dsp:sp modelId="{089CD634-DC90-421F-9646-96045A171105}">
      <dsp:nvSpPr>
        <dsp:cNvPr id="0" name=""/>
        <dsp:cNvSpPr/>
      </dsp:nvSpPr>
      <dsp:spPr>
        <a:xfrm>
          <a:off x="617443" y="1703009"/>
          <a:ext cx="1135339" cy="1135339"/>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6095A8E-A383-401B-8440-009DC9F0B3B9}">
      <dsp:nvSpPr>
        <dsp:cNvPr id="0" name=""/>
        <dsp:cNvSpPr/>
      </dsp:nvSpPr>
      <dsp:spPr>
        <a:xfrm>
          <a:off x="1185112" y="3353625"/>
          <a:ext cx="7083567" cy="796944"/>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941" tIns="53340" rIns="53340" bIns="53340" numCol="1" spcCol="1270" anchor="ctr" anchorCtr="0">
          <a:noAutofit/>
        </a:bodyPr>
        <a:lstStyle/>
        <a:p>
          <a:pPr marL="0" lvl="0" indent="0" algn="l" defTabSz="933450" rtl="0">
            <a:lnSpc>
              <a:spcPct val="90000"/>
            </a:lnSpc>
            <a:spcBef>
              <a:spcPct val="0"/>
            </a:spcBef>
            <a:spcAft>
              <a:spcPct val="35000"/>
            </a:spcAft>
            <a:buNone/>
          </a:pPr>
          <a:r>
            <a:rPr lang="de-DE" sz="2100" b="0" kern="1200" dirty="0">
              <a:solidFill>
                <a:srgbClr val="002F56"/>
              </a:solidFill>
              <a:latin typeface="Arial" panose="020B0604020202020204" pitchFamily="34" charset="0"/>
              <a:cs typeface="Arial" panose="020B0604020202020204" pitchFamily="34" charset="0"/>
            </a:rPr>
            <a:t>Sachlich, möglichst wortgenau dokumentieren.</a:t>
          </a:r>
        </a:p>
      </dsp:txBody>
      <dsp:txXfrm>
        <a:off x="1224016" y="3392529"/>
        <a:ext cx="7005759" cy="719136"/>
      </dsp:txXfrm>
    </dsp:sp>
    <dsp:sp modelId="{D9F3CD5F-518E-46FB-893B-25DEE93224F1}">
      <dsp:nvSpPr>
        <dsp:cNvPr id="0" name=""/>
        <dsp:cNvSpPr/>
      </dsp:nvSpPr>
      <dsp:spPr>
        <a:xfrm>
          <a:off x="617443" y="3065653"/>
          <a:ext cx="1135339" cy="1135339"/>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A801BB8-A2AA-4460-9B92-5DA1D5ABD4A2}">
      <dsp:nvSpPr>
        <dsp:cNvPr id="0" name=""/>
        <dsp:cNvSpPr/>
      </dsp:nvSpPr>
      <dsp:spPr>
        <a:xfrm>
          <a:off x="664380" y="4630836"/>
          <a:ext cx="7604300" cy="730259"/>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941" tIns="53340" rIns="53340" bIns="53340" numCol="1" spcCol="1270" anchor="ctr" anchorCtr="0">
          <a:noAutofit/>
        </a:bodyPr>
        <a:lstStyle/>
        <a:p>
          <a:pPr marL="0" lvl="0" indent="0" algn="l" defTabSz="933450" rtl="0">
            <a:lnSpc>
              <a:spcPct val="90000"/>
            </a:lnSpc>
            <a:spcBef>
              <a:spcPct val="0"/>
            </a:spcBef>
            <a:spcAft>
              <a:spcPct val="35000"/>
            </a:spcAft>
            <a:buNone/>
          </a:pPr>
          <a:r>
            <a:rPr lang="de-DE" sz="2100" b="0" kern="1200" dirty="0">
              <a:solidFill>
                <a:srgbClr val="002F56"/>
              </a:solidFill>
              <a:latin typeface="Arial" panose="020B0604020202020204" pitchFamily="34" charset="0"/>
              <a:cs typeface="Arial" panose="020B0604020202020204" pitchFamily="34" charset="0"/>
            </a:rPr>
            <a:t>Sich an die Ablaufpläne (z.B. Interventionsplan) halten.</a:t>
          </a:r>
        </a:p>
      </dsp:txBody>
      <dsp:txXfrm>
        <a:off x="700028" y="4666484"/>
        <a:ext cx="7533004" cy="658963"/>
      </dsp:txXfrm>
    </dsp:sp>
    <dsp:sp modelId="{94F7F7FC-142C-4E36-8401-E5E5A06B3746}">
      <dsp:nvSpPr>
        <dsp:cNvPr id="0" name=""/>
        <dsp:cNvSpPr/>
      </dsp:nvSpPr>
      <dsp:spPr>
        <a:xfrm>
          <a:off x="131883" y="4428296"/>
          <a:ext cx="1135339" cy="1135339"/>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FD5F3-0317-486E-8DF9-9A086BB824EC}">
      <dsp:nvSpPr>
        <dsp:cNvPr id="0" name=""/>
        <dsp:cNvSpPr/>
      </dsp:nvSpPr>
      <dsp:spPr>
        <a:xfrm>
          <a:off x="19008" y="194220"/>
          <a:ext cx="7122246" cy="1247117"/>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de-DE" sz="2800" kern="1200" dirty="0"/>
            <a:t>Fachstelle Prävention gegen sexualisierte Gewalt</a:t>
          </a:r>
        </a:p>
      </dsp:txBody>
      <dsp:txXfrm>
        <a:off x="79887" y="255099"/>
        <a:ext cx="7000488" cy="1125359"/>
      </dsp:txXfrm>
    </dsp:sp>
    <dsp:sp modelId="{E61108B3-EC8A-476E-A50A-256DEB54E871}">
      <dsp:nvSpPr>
        <dsp:cNvPr id="0" name=""/>
        <dsp:cNvSpPr/>
      </dsp:nvSpPr>
      <dsp:spPr>
        <a:xfrm>
          <a:off x="0" y="1564215"/>
          <a:ext cx="8601124"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3086"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de-DE" sz="2800" kern="1200" dirty="0">
              <a:solidFill>
                <a:srgbClr val="002F56"/>
              </a:solidFill>
            </a:rPr>
            <a:t>Leitung: Angela Dieterich</a:t>
          </a:r>
        </a:p>
        <a:p>
          <a:pPr marL="285750" lvl="1" indent="-285750" algn="l" defTabSz="1244600">
            <a:lnSpc>
              <a:spcPct val="90000"/>
            </a:lnSpc>
            <a:spcBef>
              <a:spcPct val="0"/>
            </a:spcBef>
            <a:spcAft>
              <a:spcPct val="20000"/>
            </a:spcAft>
            <a:buChar char="•"/>
          </a:pPr>
          <a:r>
            <a:rPr lang="de-DE" sz="2800" kern="1200" dirty="0">
              <a:solidFill>
                <a:srgbClr val="002F56"/>
              </a:solidFill>
            </a:rPr>
            <a:t>Referentinnen: Sarah Schmitz und Eva Römheld</a:t>
          </a:r>
        </a:p>
        <a:p>
          <a:pPr marL="228600" lvl="1" indent="-228600" algn="l" defTabSz="1066800">
            <a:lnSpc>
              <a:spcPct val="90000"/>
            </a:lnSpc>
            <a:spcBef>
              <a:spcPct val="0"/>
            </a:spcBef>
            <a:spcAft>
              <a:spcPct val="20000"/>
            </a:spcAft>
            <a:buChar char="•"/>
          </a:pPr>
          <a:endParaRPr lang="de-DE" sz="2400" kern="1200" dirty="0">
            <a:solidFill>
              <a:srgbClr val="002F56"/>
            </a:solidFill>
          </a:endParaRPr>
        </a:p>
      </dsp:txBody>
      <dsp:txXfrm>
        <a:off x="0" y="1564215"/>
        <a:ext cx="8601124" cy="1291680"/>
      </dsp:txXfrm>
    </dsp:sp>
    <dsp:sp modelId="{00C841E5-E067-42E9-A229-EC37617D2B3C}">
      <dsp:nvSpPr>
        <dsp:cNvPr id="0" name=""/>
        <dsp:cNvSpPr/>
      </dsp:nvSpPr>
      <dsp:spPr>
        <a:xfrm>
          <a:off x="0" y="2769751"/>
          <a:ext cx="7221503" cy="993459"/>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de-DE" sz="2800" b="0" i="0" kern="1200" dirty="0"/>
            <a:t>Ansprechpersonen für Verdachtsfälle auf sexuellen Missbrauch im Bistum Trier</a:t>
          </a:r>
          <a:endParaRPr lang="de-DE" sz="2800" kern="1200" dirty="0"/>
        </a:p>
      </dsp:txBody>
      <dsp:txXfrm>
        <a:off x="48497" y="2818248"/>
        <a:ext cx="7124509" cy="896465"/>
      </dsp:txXfrm>
    </dsp:sp>
    <dsp:sp modelId="{77FA0EE2-0EF0-45EE-AA8E-4CA47B92D94D}">
      <dsp:nvSpPr>
        <dsp:cNvPr id="0" name=""/>
        <dsp:cNvSpPr/>
      </dsp:nvSpPr>
      <dsp:spPr>
        <a:xfrm>
          <a:off x="0" y="3849355"/>
          <a:ext cx="860112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3086"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de-DE" sz="2800" kern="1200" dirty="0">
              <a:solidFill>
                <a:srgbClr val="002F56"/>
              </a:solidFill>
            </a:rPr>
            <a:t>Ursula Trappe</a:t>
          </a:r>
        </a:p>
        <a:p>
          <a:pPr marL="285750" lvl="1" indent="-285750" algn="l" defTabSz="1244600">
            <a:lnSpc>
              <a:spcPct val="90000"/>
            </a:lnSpc>
            <a:spcBef>
              <a:spcPct val="0"/>
            </a:spcBef>
            <a:spcAft>
              <a:spcPct val="20000"/>
            </a:spcAft>
            <a:buChar char="•"/>
          </a:pPr>
          <a:r>
            <a:rPr lang="de-DE" sz="2800" kern="1200" dirty="0">
              <a:solidFill>
                <a:srgbClr val="002F56"/>
              </a:solidFill>
            </a:rPr>
            <a:t>Markus van der </a:t>
          </a:r>
          <a:r>
            <a:rPr lang="de-DE" sz="2800" kern="1200" dirty="0" err="1">
              <a:solidFill>
                <a:srgbClr val="002F56"/>
              </a:solidFill>
            </a:rPr>
            <a:t>Vorst</a:t>
          </a:r>
          <a:endParaRPr lang="de-DE" sz="2800" kern="1200" dirty="0">
            <a:solidFill>
              <a:srgbClr val="002F56"/>
            </a:solidFill>
          </a:endParaRPr>
        </a:p>
      </dsp:txBody>
      <dsp:txXfrm>
        <a:off x="0" y="3849355"/>
        <a:ext cx="8601124" cy="105984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400DD-126C-4A25-833B-E73D2D0FE217}" type="datetimeFigureOut">
              <a:rPr lang="de-DE" smtClean="0"/>
              <a:t>06.01.2025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ACB47-92D8-4BDC-97C3-5952118A4E48}" type="slidenum">
              <a:rPr lang="de-DE" smtClean="0"/>
              <a:t>‹Nr.›</a:t>
            </a:fld>
            <a:endParaRPr lang="de-DE"/>
          </a:p>
        </p:txBody>
      </p:sp>
    </p:spTree>
    <p:extLst>
      <p:ext uri="{BB962C8B-B14F-4D97-AF65-F5344CB8AC3E}">
        <p14:creationId xmlns:p14="http://schemas.microsoft.com/office/powerpoint/2010/main" val="245092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raevention.bistum-trier.de/ueber-uns/fachstelle-praevention/gruendung-der-fachstelle/"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praevention.bistum-trier.de/ueber-uns/fachgruppe-und-beratung/" TargetMode="External"/><Relationship Id="rId4" Type="http://schemas.openxmlformats.org/officeDocument/2006/relationships/hyperlink" Target="http://www.bistum-trier.de/beratung-und-praevention/abteilung-beratung-praevention/"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iva.de/dokumente/gesetze/SL-Landesheimgesetz-Saarland-LHeimGS.pdf" TargetMode="External"/><Relationship Id="rId7" Type="http://schemas.openxmlformats.org/officeDocument/2006/relationships/hyperlink" Target="https://www.biva.de/dokumente/gesetze/RP-LWTG-&#8211;-Durchf&#252;hrungsverordnung-LWTG-DVO.pdf"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biva.de/dokumente/gesetze/RP-Landesgesetz-&#252;ber-Wohnformen-und-Teilhabe-LWTG.pdf" TargetMode="External"/><Relationship Id="rId5" Type="http://schemas.openxmlformats.org/officeDocument/2006/relationships/hyperlink" Target="https://www.biva.de/dokumente/gesetze/SL-Landesheimgesetz-Personalverordnung-LHeimGS-PersV.pdf" TargetMode="External"/><Relationship Id="rId4" Type="http://schemas.openxmlformats.org/officeDocument/2006/relationships/hyperlink" Target="https://www.biva.de/dokumente/gesetze/SL-Landesheimgesetz-Mitwirkungsverordnung-LHeimGS-MitwV.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koerperverletzung.com/vorsaetzliche-koerperverletzun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p:cNvSpPr>
            <a:spLocks noGrp="1" noChangeArrowheads="1"/>
          </p:cNvSpPr>
          <p:nvPr>
            <p:ph type="sldNum" sz="quarter"/>
          </p:nvPr>
        </p:nvSpPr>
        <p:spPr>
          <a:noFill/>
          <a:ln>
            <a:round/>
            <a:headEnd/>
            <a:tailEnd/>
          </a:ln>
        </p:spPr>
        <p:txBody>
          <a:bodyPr/>
          <a:lstStyle/>
          <a:p>
            <a:pPr>
              <a:buSzPct val="45000"/>
            </a:pPr>
            <a:fld id="{E0E19F2F-56DA-423B-96F2-6C306D5F0A62}" type="slidenum">
              <a:rPr lang="de-DE" altLang="de-DE">
                <a:solidFill>
                  <a:prstClr val="black"/>
                </a:solidFill>
                <a:cs typeface="Tahoma" pitchFamily="34" charset="0"/>
              </a:rPr>
              <a:pPr>
                <a:buSzPct val="45000"/>
              </a:pPr>
              <a:t>1</a:t>
            </a:fld>
            <a:endParaRPr lang="de-DE" altLang="de-DE">
              <a:solidFill>
                <a:prstClr val="black"/>
              </a:solidFill>
              <a:cs typeface="Tahoma" pitchFamily="34" charset="0"/>
            </a:endParaRPr>
          </a:p>
        </p:txBody>
      </p:sp>
      <p:sp>
        <p:nvSpPr>
          <p:cNvPr id="18435" name="Rectangle 1"/>
          <p:cNvSpPr>
            <a:spLocks noGrp="1" noRot="1" noChangeAspect="1" noChangeArrowheads="1" noTextEdit="1"/>
          </p:cNvSpPr>
          <p:nvPr>
            <p:ph type="sldImg"/>
          </p:nvPr>
        </p:nvSpPr>
        <p:spPr>
          <a:xfrm>
            <a:off x="2698750" y="509588"/>
            <a:ext cx="4532313" cy="2549525"/>
          </a:xfrm>
          <a:ln/>
        </p:spPr>
      </p:sp>
      <p:sp>
        <p:nvSpPr>
          <p:cNvPr id="18436" name="Rectangle 2"/>
          <p:cNvSpPr>
            <a:spLocks noGrp="1" noChangeArrowheads="1"/>
          </p:cNvSpPr>
          <p:nvPr>
            <p:ph type="body" idx="1"/>
          </p:nvPr>
        </p:nvSpPr>
        <p:spPr>
          <a:xfrm>
            <a:off x="992190" y="3229731"/>
            <a:ext cx="7945437" cy="3058239"/>
          </a:xfrm>
          <a:noFill/>
        </p:spPr>
        <p:txBody>
          <a:bodyPr wrap="none" anchor="ctr"/>
          <a:lstStyle/>
          <a:p>
            <a:endParaRPr lang="de-DE" altLang="de-DE" dirty="0"/>
          </a:p>
        </p:txBody>
      </p:sp>
    </p:spTree>
    <p:extLst>
      <p:ext uri="{BB962C8B-B14F-4D97-AF65-F5344CB8AC3E}">
        <p14:creationId xmlns:p14="http://schemas.microsoft.com/office/powerpoint/2010/main" val="3363329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p:cNvSpPr>
            <a:spLocks noGrp="1" noChangeArrowheads="1"/>
          </p:cNvSpPr>
          <p:nvPr>
            <p:ph type="sldNum" sz="quarter"/>
          </p:nvPr>
        </p:nvSpPr>
        <p:spPr>
          <a:noFill/>
          <a:ln>
            <a:round/>
            <a:headEnd/>
            <a:tailEnd/>
          </a:ln>
        </p:spPr>
        <p:txBody>
          <a:bodyPr/>
          <a:lstStyle/>
          <a:p>
            <a:pPr>
              <a:buSzPct val="45000"/>
            </a:pPr>
            <a:fld id="{6FE7F26A-918A-4F90-9F5D-D112207035A9}" type="slidenum">
              <a:rPr lang="de-DE" altLang="de-DE">
                <a:solidFill>
                  <a:prstClr val="black"/>
                </a:solidFill>
                <a:cs typeface="Tahoma" pitchFamily="34" charset="0"/>
              </a:rPr>
              <a:pPr>
                <a:buSzPct val="45000"/>
              </a:pPr>
              <a:t>2</a:t>
            </a:fld>
            <a:endParaRPr lang="de-DE" altLang="de-DE">
              <a:solidFill>
                <a:prstClr val="black"/>
              </a:solidFill>
              <a:cs typeface="Tahoma" pitchFamily="34" charset="0"/>
            </a:endParaRPr>
          </a:p>
        </p:txBody>
      </p:sp>
      <p:sp>
        <p:nvSpPr>
          <p:cNvPr id="20483" name="Rectangle 1"/>
          <p:cNvSpPr>
            <a:spLocks noGrp="1" noRot="1" noChangeAspect="1" noChangeArrowheads="1" noTextEdit="1"/>
          </p:cNvSpPr>
          <p:nvPr>
            <p:ph type="sldImg"/>
          </p:nvPr>
        </p:nvSpPr>
        <p:spPr>
          <a:xfrm>
            <a:off x="2697163" y="509588"/>
            <a:ext cx="4532312" cy="2549525"/>
          </a:xfrm>
          <a:ln/>
        </p:spPr>
      </p:sp>
      <p:sp>
        <p:nvSpPr>
          <p:cNvPr id="28674" name="Text Box 2"/>
          <p:cNvSpPr txBox="1">
            <a:spLocks noGrp="1" noChangeArrowheads="1"/>
          </p:cNvSpPr>
          <p:nvPr>
            <p:ph type="body" idx="1"/>
          </p:nvPr>
        </p:nvSpPr>
        <p:spPr>
          <a:xfrm>
            <a:off x="992188" y="3229730"/>
            <a:ext cx="7942262" cy="3058239"/>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18" indent="-214330" eaLnBrk="1">
              <a:spcBef>
                <a:spcPct val="0"/>
              </a:spcBef>
              <a:tabLst>
                <a:tab pos="723959" algn="l"/>
                <a:tab pos="1447918" algn="l"/>
                <a:tab pos="2171877" algn="l"/>
                <a:tab pos="2895836" algn="l"/>
                <a:tab pos="3619794" algn="l"/>
                <a:tab pos="4343752" algn="l"/>
                <a:tab pos="5067711" algn="l"/>
              </a:tabLst>
              <a:defRPr/>
            </a:pPr>
            <a:endParaRPr lang="de-DE" altLang="de-DE" dirty="0">
              <a:latin typeface="Myriad Pro" panose="020B0503030403020204" pitchFamily="34" charset="0"/>
              <a:cs typeface="Arial Unicode MS" panose="020B0604020202020204" pitchFamily="34" charset="-128"/>
            </a:endParaRPr>
          </a:p>
        </p:txBody>
      </p:sp>
    </p:spTree>
    <p:extLst>
      <p:ext uri="{BB962C8B-B14F-4D97-AF65-F5344CB8AC3E}">
        <p14:creationId xmlns:p14="http://schemas.microsoft.com/office/powerpoint/2010/main" val="1425577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p:cNvSpPr>
            <a:spLocks noGrp="1" noChangeArrowheads="1"/>
          </p:cNvSpPr>
          <p:nvPr>
            <p:ph type="sldNum" sz="quarter"/>
          </p:nvPr>
        </p:nvSpPr>
        <p:spPr>
          <a:noFill/>
          <a:ln>
            <a:round/>
            <a:headEnd/>
            <a:tailEnd/>
          </a:ln>
        </p:spPr>
        <p:txBody>
          <a:bodyPr/>
          <a:lstStyle/>
          <a:p>
            <a:pPr>
              <a:buSzPct val="45000"/>
            </a:pPr>
            <a:fld id="{E0E19F2F-56DA-423B-96F2-6C306D5F0A62}" type="slidenum">
              <a:rPr lang="de-DE" altLang="de-DE">
                <a:cs typeface="Tahoma" pitchFamily="34" charset="0"/>
              </a:rPr>
              <a:pPr>
                <a:buSzPct val="45000"/>
              </a:pPr>
              <a:t>3</a:t>
            </a:fld>
            <a:endParaRPr lang="de-DE" altLang="de-DE">
              <a:cs typeface="Tahoma" pitchFamily="34" charset="0"/>
            </a:endParaRPr>
          </a:p>
        </p:txBody>
      </p:sp>
      <p:sp>
        <p:nvSpPr>
          <p:cNvPr id="18435" name="Rectangle 1"/>
          <p:cNvSpPr>
            <a:spLocks noGrp="1" noRot="1" noChangeAspect="1" noChangeArrowheads="1" noTextEdit="1"/>
          </p:cNvSpPr>
          <p:nvPr>
            <p:ph type="sldImg"/>
          </p:nvPr>
        </p:nvSpPr>
        <p:spPr>
          <a:xfrm>
            <a:off x="2698750" y="509588"/>
            <a:ext cx="4532313" cy="2549525"/>
          </a:xfrm>
          <a:ln/>
        </p:spPr>
      </p:sp>
      <p:sp>
        <p:nvSpPr>
          <p:cNvPr id="18436" name="Rectangle 2"/>
          <p:cNvSpPr>
            <a:spLocks noGrp="1" noChangeArrowheads="1"/>
          </p:cNvSpPr>
          <p:nvPr>
            <p:ph type="body" idx="1"/>
          </p:nvPr>
        </p:nvSpPr>
        <p:spPr>
          <a:xfrm>
            <a:off x="992190" y="3229731"/>
            <a:ext cx="7945437" cy="3058239"/>
          </a:xfrm>
          <a:noFill/>
        </p:spPr>
        <p:txBody>
          <a:bodyPr wrap="none" anchor="ctr"/>
          <a:lstStyle/>
          <a:p>
            <a:r>
              <a:rPr lang="de-DE" dirty="0"/>
              <a:t>Bischof Dr. Stephan Ackermann richtet im Jahr 2012 die Fachstelle Kinder- und Jugendschutz im Bistum Trier als Stabstelle beim Generalvikar ein und formuliert u. a. das Ziel „alle Personen im kirchlichen Bereich zu sensibilisieren und zu befähigen, Hinweise auf sexuellen Missbrauch zu erkennen und mit diesen angemessen umzugehen“ (weitere Informationen zur Gründung der Fachstelle finden Sie </a:t>
            </a:r>
            <a:r>
              <a:rPr lang="de-DE" dirty="0">
                <a:hlinkClick r:id="rId3" tooltip="Öffnet internen Link"/>
              </a:rPr>
              <a:t>hier</a:t>
            </a:r>
            <a:r>
              <a:rPr lang="de-DE" dirty="0"/>
              <a:t>).</a:t>
            </a:r>
          </a:p>
          <a:p>
            <a:r>
              <a:rPr lang="de-DE" dirty="0"/>
              <a:t>Seit Januar 2015 gehört die Fachstelle der </a:t>
            </a:r>
            <a:r>
              <a:rPr lang="de-DE" dirty="0">
                <a:hlinkClick r:id="rId4" tooltip="Öffnet externen Link im neuen Fenster"/>
              </a:rPr>
              <a:t>Abteilung Beratung und Prävention im Bischöflichen Generalvikariat Trier</a:t>
            </a:r>
            <a:r>
              <a:rPr lang="de-DE" dirty="0"/>
              <a:t> an und versteht sich als "Koordinierungsstelle" zur Unterstützung und Vernetzung umfassender Präventionsaktivitäten. Zudem ist die </a:t>
            </a:r>
            <a:r>
              <a:rPr lang="de-DE" dirty="0">
                <a:hlinkClick r:id="rId5"/>
              </a:rPr>
              <a:t>Fachgruppe Prävention</a:t>
            </a:r>
            <a:r>
              <a:rPr lang="de-DE" dirty="0"/>
              <a:t> der Fachstelle zugeordnet.</a:t>
            </a:r>
          </a:p>
          <a:p>
            <a:r>
              <a:rPr lang="de-DE" dirty="0"/>
              <a:t>Eine Namensänderung der Fachstelle fand im Juli 2021 statt. Seitdem nennt sich die Fachstelle nun Fachstelle Prävention gegen sexualisierte Gewalt.</a:t>
            </a:r>
          </a:p>
          <a:p>
            <a:endParaRPr lang="de-DE" altLang="de-DE" dirty="0"/>
          </a:p>
        </p:txBody>
      </p:sp>
    </p:spTree>
    <p:extLst>
      <p:ext uri="{BB962C8B-B14F-4D97-AF65-F5344CB8AC3E}">
        <p14:creationId xmlns:p14="http://schemas.microsoft.com/office/powerpoint/2010/main" val="1472588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4. Film: glaube Mir: Perspektive auf Täter, Betroffene und soziales Umfeld</a:t>
            </a:r>
          </a:p>
          <a:p>
            <a:r>
              <a:rPr lang="de-DE" dirty="0"/>
              <a:t>5.</a:t>
            </a:r>
            <a:r>
              <a:rPr lang="de-DE" baseline="0" dirty="0"/>
              <a:t> Was kann ich tun?: Perspektive auf die Organisation und warum Schutzkonzepte so wichtig sind &amp; Was kann ich konkret tun, wenn sich mir jemand anvertraut oder ich </a:t>
            </a:r>
            <a:r>
              <a:rPr lang="de-DE" baseline="0"/>
              <a:t>einen Vermutung habe?</a:t>
            </a:r>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4</a:t>
            </a:fld>
            <a:endParaRPr lang="de-DE" altLang="de-DE">
              <a:solidFill>
                <a:prstClr val="black"/>
              </a:solidFill>
            </a:endParaRPr>
          </a:p>
        </p:txBody>
      </p:sp>
    </p:spTree>
    <p:extLst>
      <p:ext uri="{BB962C8B-B14F-4D97-AF65-F5344CB8AC3E}">
        <p14:creationId xmlns:p14="http://schemas.microsoft.com/office/powerpoint/2010/main" val="169328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31"/>
          <p:cNvSpPr txBox="1">
            <a:spLocks noGrp="1" noChangeArrowheads="1"/>
          </p:cNvSpPr>
          <p:nvPr/>
        </p:nvSpPr>
        <p:spPr bwMode="auto">
          <a:xfrm>
            <a:off x="5573713" y="7008863"/>
            <a:ext cx="4208462" cy="341393"/>
          </a:xfrm>
          <a:prstGeom prst="rect">
            <a:avLst/>
          </a:prstGeom>
          <a:noFill/>
          <a:ln w="9525">
            <a:noFill/>
            <a:miter lim="800000"/>
            <a:headEnd/>
            <a:tailEnd/>
          </a:ln>
        </p:spPr>
        <p:txBody>
          <a:bodyPr lIns="89948" tIns="46884" rIns="89948" bIns="46884" anchor="b"/>
          <a:lstStyle/>
          <a:p>
            <a:pPr algn="r">
              <a:buClr>
                <a:srgbClr val="000000"/>
              </a:buClr>
              <a:buSzPct val="100000"/>
              <a:tabLst>
                <a:tab pos="696900" algn="l"/>
                <a:tab pos="1395388" algn="l"/>
                <a:tab pos="2093876" algn="l"/>
                <a:tab pos="2792363" algn="l"/>
              </a:tabLst>
            </a:pPr>
            <a:fld id="{753F449B-8236-495C-B596-0C52B09FE5CB}"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Clr>
                  <a:srgbClr val="000000"/>
                </a:buClr>
                <a:buSzPct val="100000"/>
                <a:tabLst>
                  <a:tab pos="696900" algn="l"/>
                  <a:tab pos="1395388" algn="l"/>
                  <a:tab pos="2093876" algn="l"/>
                  <a:tab pos="2792363" algn="l"/>
                </a:tabLst>
              </a:pPr>
              <a:t>5</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34819" name="Text Box 1"/>
          <p:cNvSpPr txBox="1">
            <a:spLocks noChangeArrowheads="1"/>
          </p:cNvSpPr>
          <p:nvPr/>
        </p:nvSpPr>
        <p:spPr bwMode="auto">
          <a:xfrm>
            <a:off x="5573715" y="7008863"/>
            <a:ext cx="4230687" cy="352507"/>
          </a:xfrm>
          <a:prstGeom prst="rect">
            <a:avLst/>
          </a:prstGeom>
          <a:noFill/>
          <a:ln w="9525">
            <a:noFill/>
            <a:miter lim="800000"/>
            <a:headEnd/>
            <a:tailEnd/>
          </a:ln>
        </p:spPr>
        <p:txBody>
          <a:bodyPr lIns="89948" tIns="46884" rIns="89948" bIns="46884" anchor="b"/>
          <a:lstStyle/>
          <a:p>
            <a:pPr algn="r">
              <a:buClr>
                <a:srgbClr val="000000"/>
              </a:buCl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313770DB-366A-4B42-833B-98872BAC0831}"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Clr>
                  <a:srgbClr val="000000"/>
                </a:buCl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5</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34820" name="Text Box 2"/>
          <p:cNvSpPr txBox="1">
            <a:spLocks noChangeArrowheads="1"/>
          </p:cNvSpPr>
          <p:nvPr/>
        </p:nvSpPr>
        <p:spPr bwMode="auto">
          <a:xfrm>
            <a:off x="5573715" y="7008862"/>
            <a:ext cx="4237037" cy="355683"/>
          </a:xfrm>
          <a:prstGeom prst="rect">
            <a:avLst/>
          </a:prstGeom>
          <a:noFill/>
          <a:ln w="9525">
            <a:noFill/>
            <a:miter lim="800000"/>
            <a:headEnd/>
            <a:tailEnd/>
          </a:ln>
        </p:spPr>
        <p:txBody>
          <a:bodyPr lIns="89948" tIns="46884" rIns="89948" bIns="46884" anchor="b"/>
          <a:lstStyle/>
          <a:p>
            <a:pPr algn="r">
              <a:buClr>
                <a:srgbClr val="000000"/>
              </a:buCl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FB3412DE-37B1-4E1F-B332-86EB8653046B}"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Clr>
                  <a:srgbClr val="000000"/>
                </a:buCl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5</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34821" name="Rectangle 3"/>
          <p:cNvSpPr>
            <a:spLocks noGrp="1" noRot="1" noChangeAspect="1" noChangeArrowheads="1" noTextEdit="1"/>
          </p:cNvSpPr>
          <p:nvPr>
            <p:ph type="sldImg"/>
          </p:nvPr>
        </p:nvSpPr>
        <p:spPr>
          <a:xfrm>
            <a:off x="2459038" y="554038"/>
            <a:ext cx="4919662" cy="2768600"/>
          </a:xfrm>
          <a:ln/>
        </p:spPr>
      </p:sp>
      <p:sp>
        <p:nvSpPr>
          <p:cNvPr id="34822" name="Rectangle 4"/>
          <p:cNvSpPr>
            <a:spLocks noGrp="1" noChangeArrowheads="1"/>
          </p:cNvSpPr>
          <p:nvPr>
            <p:ph type="body" idx="1"/>
          </p:nvPr>
        </p:nvSpPr>
        <p:spPr>
          <a:xfrm>
            <a:off x="982665" y="3504433"/>
            <a:ext cx="7875587" cy="3323413"/>
          </a:xfrm>
          <a:noFill/>
        </p:spPr>
        <p:txBody>
          <a:bodyPr wrap="none" anchor="ctr"/>
          <a:lstStyle/>
          <a:p>
            <a:pPr>
              <a:buFont typeface="Arial" charset="0"/>
              <a:buNone/>
            </a:pPr>
            <a:endParaRPr lang="de-DE" altLang="de-DE"/>
          </a:p>
        </p:txBody>
      </p:sp>
    </p:spTree>
    <p:extLst>
      <p:ext uri="{BB962C8B-B14F-4D97-AF65-F5344CB8AC3E}">
        <p14:creationId xmlns:p14="http://schemas.microsoft.com/office/powerpoint/2010/main" val="3011951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rgbClr val="000000"/>
                </a:solidFill>
                <a:effectLst/>
                <a:latin typeface="Times New Roman" panose="02020603050405020304" pitchFamily="18" charset="0"/>
                <a:ea typeface="+mn-ea"/>
                <a:cs typeface="+mn-cs"/>
              </a:rPr>
              <a:t>Es gibt drei wichtige Dokumente in der katholischen Kirche, welche die Prävention und Intervention von sexualisierter Gewalt regeln: Die Rahmenordnung Prävention, die Ausführungsbestimmungen und die Ordnung für den Umgang mit sexuellen Missbrauch.</a:t>
            </a:r>
          </a:p>
          <a:p>
            <a:r>
              <a:rPr lang="de-DE" sz="1200" kern="1200" dirty="0">
                <a:solidFill>
                  <a:srgbClr val="000000"/>
                </a:solidFill>
                <a:effectLst/>
                <a:latin typeface="Times New Roman" panose="02020603050405020304" pitchFamily="18" charset="0"/>
                <a:ea typeface="+mn-ea"/>
                <a:cs typeface="+mn-cs"/>
              </a:rPr>
              <a:t>Die „ </a:t>
            </a:r>
            <a:r>
              <a:rPr lang="de-DE" sz="1200" b="1" kern="1200" dirty="0">
                <a:solidFill>
                  <a:srgbClr val="000000"/>
                </a:solidFill>
                <a:effectLst/>
                <a:latin typeface="Times New Roman" panose="02020603050405020304" pitchFamily="18" charset="0"/>
                <a:ea typeface="+mn-ea"/>
                <a:cs typeface="+mn-cs"/>
              </a:rPr>
              <a:t>Rahmenordnung – Prävention gegen sexualisierte Gewalt an Minderjährigen und schutz- oder hilfebedürftigen Erwachsenen im Bereich der Deutschen Bischofskonferenz</a:t>
            </a:r>
            <a:r>
              <a:rPr lang="de-DE" sz="1200" kern="1200" dirty="0">
                <a:solidFill>
                  <a:srgbClr val="000000"/>
                </a:solidFill>
                <a:effectLst/>
                <a:latin typeface="Times New Roman" panose="02020603050405020304" pitchFamily="18" charset="0"/>
                <a:ea typeface="+mn-ea"/>
                <a:cs typeface="+mn-cs"/>
              </a:rPr>
              <a:t>" legt fest, welche Maßnahmen der Prävention gegen sexualisierte Gewalt an Kindern, Jugendlichen und schutz- oder hilfebedürftigen Erwachsenen innerhalb der Bistümer ergriffen werden müssen . Die genauen Regelungen für die einzelnen Bistümer regeln dann die Ausführungsbestimmungen. Zentrales Element der Rahmenordnung bzw. der Ausführungsbestimmungen ist das Institutionelle Schutzkonzepte mit seinen einzelnen Bausteinen, welches jede kirchliche Institution bzw. Gemeinde erstellen muss (siehe hierzu auch ISK s. ). Außerdem legt die Rahmenordnung die Aufgaben der Fachstelle Prävention fest. Darüber hinaus sind wichtige Grundsätze der Präventionsarbeit in der Rahmenordnung festgehalten, so z.B. Transparenz, Partizipation und Einbezug von Betroffenen in die Präventionsarbeit. Im Sinne der Rahmenordnung meint Prävention sowohl die vorsorgende (primäre), die begleitende (sekundäre Prävention = Intervention) und die nachsorgende (tertiäre Prävention = Aufarbeitung) Prävention. </a:t>
            </a:r>
          </a:p>
          <a:p>
            <a:r>
              <a:rPr lang="de-DE" sz="1200" kern="1200" dirty="0">
                <a:solidFill>
                  <a:srgbClr val="000000"/>
                </a:solidFill>
                <a:effectLst/>
                <a:latin typeface="Times New Roman" panose="02020603050405020304" pitchFamily="18" charset="0"/>
                <a:ea typeface="+mn-ea"/>
                <a:cs typeface="+mn-cs"/>
              </a:rPr>
              <a:t>Die </a:t>
            </a:r>
            <a:r>
              <a:rPr lang="de-DE" sz="1200" b="1" kern="1200" dirty="0">
                <a:solidFill>
                  <a:srgbClr val="000000"/>
                </a:solidFill>
                <a:effectLst/>
                <a:latin typeface="Times New Roman" panose="02020603050405020304" pitchFamily="18" charset="0"/>
                <a:ea typeface="+mn-ea"/>
                <a:cs typeface="+mn-cs"/>
              </a:rPr>
              <a:t>Ausführungsbestimmungen </a:t>
            </a:r>
            <a:r>
              <a:rPr lang="de-DE" sz="1200" kern="1200" dirty="0">
                <a:solidFill>
                  <a:srgbClr val="000000"/>
                </a:solidFill>
                <a:effectLst/>
                <a:latin typeface="Times New Roman" panose="02020603050405020304" pitchFamily="18" charset="0"/>
                <a:ea typeface="+mn-ea"/>
                <a:cs typeface="+mn-cs"/>
              </a:rPr>
              <a:t>zur Rahmenordnung gehen detailliert auf zwei Unterpunkte der Rahmenordnung ein, nämlich   Ziffer 3: Institutionelles Schutzkonzept und Ziffer  4: Koordinationsstelle. Die Ausführungsbestimmungen definieren genau, wie die Vorgaben aus der Präventionsordnung umzusetzen sind und wer in welcher Verantwortung steht.</a:t>
            </a:r>
          </a:p>
          <a:p>
            <a:r>
              <a:rPr lang="de-DE" sz="1200" kern="1200" dirty="0">
                <a:solidFill>
                  <a:srgbClr val="000000"/>
                </a:solidFill>
                <a:effectLst/>
                <a:latin typeface="Times New Roman" panose="02020603050405020304" pitchFamily="18" charset="0"/>
                <a:ea typeface="+mn-ea"/>
                <a:cs typeface="+mn-cs"/>
              </a:rPr>
              <a:t>Die „</a:t>
            </a:r>
            <a:r>
              <a:rPr lang="de-DE" sz="1200" b="1" kern="1200" dirty="0">
                <a:solidFill>
                  <a:srgbClr val="000000"/>
                </a:solidFill>
                <a:effectLst/>
                <a:latin typeface="Times New Roman" panose="02020603050405020304" pitchFamily="18" charset="0"/>
                <a:ea typeface="+mn-ea"/>
                <a:cs typeface="+mn-cs"/>
              </a:rPr>
              <a:t>Ordnung für den Umgang mit sexuellem Missbrauch Minderjähriger und schutz- oder hilfebedürftiger Erwachsener durch Kleriker und sonstige Beschäftigte im kirchlichen Dienst</a:t>
            </a:r>
            <a:r>
              <a:rPr lang="de-DE" sz="1200" kern="1200" dirty="0">
                <a:solidFill>
                  <a:srgbClr val="000000"/>
                </a:solidFill>
                <a:effectLst/>
                <a:latin typeface="Times New Roman" panose="02020603050405020304" pitchFamily="18" charset="0"/>
                <a:ea typeface="+mn-ea"/>
                <a:cs typeface="+mn-cs"/>
              </a:rPr>
              <a:t>“ beschreibt Maßnahmen der Intervention . Außerdem ist hier festgehalten, welche Hilfemaßnahmen Betroffene von der Diözese erwarten dürfen (z.B. das Verfahren auf Anerkennung des Leides) und mit welchen Konsequenzen Täter und Täterinnen rechnen müssen.  </a:t>
            </a:r>
          </a:p>
          <a:p>
            <a:endParaRPr lang="de-DE" dirty="0"/>
          </a:p>
          <a:p>
            <a:r>
              <a:rPr lang="de-DE" dirty="0"/>
              <a:t>Hier können spezifische rechtliche Grundlagen durch den Referenten/in</a:t>
            </a:r>
            <a:r>
              <a:rPr lang="de-DE" baseline="0" dirty="0"/>
              <a:t> aus dem Zusatzmaterial an Folien hinzugefügt werden. </a:t>
            </a:r>
            <a:endParaRPr lang="de-DE" dirty="0"/>
          </a:p>
          <a:p>
            <a:r>
              <a:rPr lang="de-DE" dirty="0"/>
              <a:t>Verweis: für weitere</a:t>
            </a:r>
            <a:r>
              <a:rPr lang="de-DE" baseline="0" dirty="0"/>
              <a:t> Infos auf den Begleitmaterialien nachschauen. Wichtig ist nicht jeden Paragraphen zu kennen, sondern die Grundlage zu kennen. </a:t>
            </a:r>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6</a:t>
            </a:fld>
            <a:endParaRPr lang="de-DE" altLang="de-DE">
              <a:solidFill>
                <a:prstClr val="black"/>
              </a:solidFill>
            </a:endParaRPr>
          </a:p>
        </p:txBody>
      </p:sp>
    </p:spTree>
    <p:extLst>
      <p:ext uri="{BB962C8B-B14F-4D97-AF65-F5344CB8AC3E}">
        <p14:creationId xmlns:p14="http://schemas.microsoft.com/office/powerpoint/2010/main" val="2564857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p:spPr>
        <p:txBody>
          <a:bodyPr/>
          <a:lstStyle>
            <a:lvl1pPr>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1CBE91DB-A791-4922-B09F-3D517F8773C7}" type="slidenum">
              <a:rPr lang="de-DE" altLang="de-DE" smtClean="0">
                <a:solidFill>
                  <a:srgbClr val="000000"/>
                </a:solidFill>
                <a:latin typeface="Times New Roman" panose="02020603050405020304" pitchFamily="18" charset="0"/>
              </a:rPr>
              <a:pPr/>
              <a:t>7</a:t>
            </a:fld>
            <a:endParaRPr lang="de-DE" altLang="de-DE">
              <a:solidFill>
                <a:srgbClr val="000000"/>
              </a:solidFill>
              <a:latin typeface="Times New Roman" panose="02020603050405020304" pitchFamily="18" charset="0"/>
            </a:endParaRPr>
          </a:p>
        </p:txBody>
      </p:sp>
      <p:sp>
        <p:nvSpPr>
          <p:cNvPr id="39939" name="Rectangle 1"/>
          <p:cNvSpPr>
            <a:spLocks noGrp="1" noRot="1" noChangeAspect="1" noChangeArrowheads="1" noTextEdit="1"/>
          </p:cNvSpPr>
          <p:nvPr>
            <p:ph type="sldImg"/>
          </p:nvPr>
        </p:nvSpPr>
        <p:spPr>
          <a:xfrm>
            <a:off x="381000" y="685800"/>
            <a:ext cx="6097588" cy="3430588"/>
          </a:xfrm>
          <a:ln/>
        </p:spPr>
      </p:sp>
      <p:sp>
        <p:nvSpPr>
          <p:cNvPr id="39940" name="Rectangle 2"/>
          <p:cNvSpPr>
            <a:spLocks noGrp="1" noChangeArrowheads="1"/>
          </p:cNvSpPr>
          <p:nvPr>
            <p:ph type="body" idx="1"/>
          </p:nvPr>
        </p:nvSpPr>
        <p:spPr>
          <a:xfrm>
            <a:off x="685800" y="4341813"/>
            <a:ext cx="5486400" cy="4114800"/>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r>
              <a:rPr lang="de-DE" altLang="de-DE" dirty="0">
                <a:solidFill>
                  <a:schemeClr val="tx1"/>
                </a:solidFill>
              </a:rPr>
              <a:t>Erwachsene Schutzbefohlene/ Heimbewohner</a:t>
            </a:r>
          </a:p>
          <a:p>
            <a:endParaRPr lang="de-DE" altLang="de-DE" dirty="0"/>
          </a:p>
          <a:p>
            <a:r>
              <a:rPr lang="de-DE" altLang="de-DE" dirty="0"/>
              <a:t>Heimgesetz Saarland: </a:t>
            </a:r>
            <a:r>
              <a:rPr lang="de-DE" altLang="de-DE" dirty="0">
                <a:solidFill>
                  <a:srgbClr val="002060"/>
                </a:solidFill>
                <a:hlinkClick r:id="rId3" tooltip="Anzeigen"/>
              </a:rPr>
              <a:t>Saarländisches Wohn-, Betreuungs- und Pflegegesetz</a:t>
            </a:r>
            <a:endParaRPr lang="de-DE" altLang="de-DE" dirty="0">
              <a:solidFill>
                <a:srgbClr val="002060"/>
              </a:solidFill>
            </a:endParaRPr>
          </a:p>
          <a:p>
            <a:r>
              <a:rPr lang="de-DE" altLang="de-DE" dirty="0">
                <a:hlinkClick r:id="rId4" tooltip="Anzeigen"/>
              </a:rPr>
              <a:t>Landesheimgesetz – Mitwirkungsverordnung</a:t>
            </a:r>
            <a:endParaRPr lang="de-DE" altLang="de-DE" dirty="0"/>
          </a:p>
          <a:p>
            <a:r>
              <a:rPr lang="de-DE" altLang="de-DE" dirty="0">
                <a:hlinkClick r:id="rId5"/>
              </a:rPr>
              <a:t>Landesheimgesetz – Personalverordnung</a:t>
            </a:r>
            <a:endParaRPr lang="de-DE" altLang="de-DE" dirty="0"/>
          </a:p>
          <a:p>
            <a:endParaRPr lang="de-DE" altLang="de-DE" dirty="0">
              <a:solidFill>
                <a:srgbClr val="002060"/>
              </a:solidFill>
            </a:endParaRPr>
          </a:p>
          <a:p>
            <a:r>
              <a:rPr lang="de-DE" altLang="de-DE" dirty="0">
                <a:solidFill>
                  <a:srgbClr val="002060"/>
                </a:solidFill>
              </a:rPr>
              <a:t>RLP: </a:t>
            </a:r>
            <a:r>
              <a:rPr lang="de-DE" altLang="de-DE" dirty="0">
                <a:hlinkClick r:id="rId6" tooltip="Anzeigen"/>
              </a:rPr>
              <a:t>Landesgesetz über Wohnformen und Teilhabe (LWTG)</a:t>
            </a:r>
            <a:endParaRPr lang="de-DE" altLang="de-DE" dirty="0"/>
          </a:p>
          <a:p>
            <a:r>
              <a:rPr lang="de-DE" altLang="de-DE" dirty="0">
                <a:hlinkClick r:id="rId7" tooltip="Anzeigen"/>
              </a:rPr>
              <a:t>Landesgesetz über Wohnformen und Teilhabe – Durchführungsverordnung</a:t>
            </a:r>
            <a:endParaRPr lang="de-DE" altLang="de-DE" dirty="0"/>
          </a:p>
          <a:p>
            <a:endParaRPr lang="de-DE" altLang="de-DE" dirty="0">
              <a:solidFill>
                <a:srgbClr val="002060"/>
              </a:solidFill>
            </a:endParaRPr>
          </a:p>
          <a:p>
            <a:r>
              <a:rPr lang="de-DE" altLang="de-DE" dirty="0">
                <a:solidFill>
                  <a:srgbClr val="002060"/>
                </a:solidFill>
              </a:rPr>
              <a:t>Quelle: https://www.biva.de/gesetze/laender-heimgesetze/</a:t>
            </a:r>
          </a:p>
          <a:p>
            <a:endParaRPr lang="de-DE" altLang="de-DE" dirty="0">
              <a:solidFill>
                <a:srgbClr val="002060"/>
              </a:solidFill>
            </a:endParaRPr>
          </a:p>
          <a:p>
            <a:r>
              <a:rPr lang="de-DE" altLang="de-DE" dirty="0">
                <a:solidFill>
                  <a:srgbClr val="002060"/>
                </a:solidFill>
              </a:rPr>
              <a:t>UN Behindertenrechtskonvention heißt eigentlich: Übereinkommen über die Rechte von Menschen mit Behinderungen</a:t>
            </a:r>
          </a:p>
        </p:txBody>
      </p:sp>
    </p:spTree>
    <p:extLst>
      <p:ext uri="{BB962C8B-B14F-4D97-AF65-F5344CB8AC3E}">
        <p14:creationId xmlns:p14="http://schemas.microsoft.com/office/powerpoint/2010/main" val="4051579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Die „ </a:t>
            </a:r>
            <a:r>
              <a:rPr kumimoji="0" lang="de-DE" sz="1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Rahmenordnung – Prävention gegen sexualisierte Gewalt an Minderjährigen und schutz- oder hilfebedürftigen Erwachsenen im Bereich der Deutschen Bischofskonferenz</a:t>
            </a: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legt fest, welche Maßnahmen der Prävention gegen sexualisierte Gewalt an Kindern, Jugendlichen und schutz- oder hilfebedürftigen Erwachsenen innerhalb der Bistümer ergriffen werden müssen . Die genauen Regelungen für die einzelnen Bistümer regeln dann die Ausführungsbestimmungen. Zentrales Element der Rahmenordnung bzw. der Ausführungsbestimmungen ist das Institutionelle Schutzkonzepte mit seinen einzelnen Bausteinen, welches jede kirchliche Institution bzw. Gemeinde erstellen muss (siehe hierzu auch ISK s. ). Außerdem legt die Rahmenordnung die Aufgaben der Fachstelle Prävention fest. Darüber hinaus sind wichtige Grundsätze der Präventionsarbeit in der Rahmenordnung festgehalten, so z.B. Transparenz, Partizipation und Einbezug von Betroffenen in die Präventionsarbeit. Im Sinne der Rahmenordnung meint Prävention sowohl die vorsorgende (primäre), die begleitende (sekundäre Prävention = Intervention) und die nachsorgende (tertiäre Prävention = Aufarbeitung) Prävention. </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Die </a:t>
            </a:r>
            <a:r>
              <a:rPr kumimoji="0" lang="de-DE" sz="1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Ausführungsbestimmungen </a:t>
            </a: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zur Rahmenordnung gehen detailliert auf zwei Unterpunkte der Rahmenordnung ein, nämlich   Ziffer 3: Institutionelles Schutzkonzept und Ziffer  4: Koordinationsstelle. Die Ausführungsbestimmungen definieren genau, wie die Vorgaben aus der Präventionsordnung umzusetzen sind und wer in welcher Verantwortung steht.</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Die „</a:t>
            </a:r>
            <a:r>
              <a:rPr kumimoji="0" lang="de-DE" sz="1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Ordnung für den Umgang mit sexuellem Missbrauch Minderjähriger und schutz- oder hilfebedürftiger Erwachsener durch Kleriker und sonstige Beschäftigte im kirchlichen Dienst</a:t>
            </a:r>
            <a:r>
              <a:rPr kumimoji="0" lang="de-DE"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beschreibt Maßnahmen der Intervention . Außerdem ist hier festgehalten, welche Hilfemaßnahmen Betroffene von der Diözese erwarten dürfen (z.B. das Verfahren auf Anerkennung des Leides) und mit welchen Konsequenzen Täter und Täterinnen rechnen müssen.  </a:t>
            </a:r>
          </a:p>
          <a:p>
            <a:endParaRPr lang="de-DE" dirty="0"/>
          </a:p>
        </p:txBody>
      </p:sp>
      <p:sp>
        <p:nvSpPr>
          <p:cNvPr id="4" name="Foliennummernplatzhalter 3"/>
          <p:cNvSpPr>
            <a:spLocks noGrp="1"/>
          </p:cNvSpPr>
          <p:nvPr>
            <p:ph type="sldNum" idx="10"/>
          </p:nvPr>
        </p:nvSpPr>
        <p:spPr/>
        <p:txBody>
          <a:bodyPr/>
          <a:lstStyle/>
          <a:p>
            <a:pPr>
              <a:defRPr/>
            </a:pPr>
            <a:fld id="{89B1BA92-3BCB-4D3E-A307-7F81B1479571}" type="slidenum">
              <a:rPr lang="de-DE" altLang="de-DE" smtClean="0"/>
              <a:pPr>
                <a:defRPr/>
              </a:pPr>
              <a:t>8</a:t>
            </a:fld>
            <a:endParaRPr lang="de-DE" altLang="de-DE"/>
          </a:p>
        </p:txBody>
      </p:sp>
    </p:spTree>
    <p:extLst>
      <p:ext uri="{BB962C8B-B14F-4D97-AF65-F5344CB8AC3E}">
        <p14:creationId xmlns:p14="http://schemas.microsoft.com/office/powerpoint/2010/main" val="2807202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Nach Strafgesetz kann man bis zu einem Alter von 21 im Jugendstrafgesetz</a:t>
            </a:r>
            <a:r>
              <a:rPr lang="de-DE" baseline="0" dirty="0"/>
              <a:t> verurteilt werden (Ausnahmen auch sogar noch bis 24 Jahre) </a:t>
            </a:r>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9</a:t>
            </a:fld>
            <a:endParaRPr lang="de-DE" altLang="de-DE">
              <a:solidFill>
                <a:prstClr val="black"/>
              </a:solidFill>
            </a:endParaRPr>
          </a:p>
        </p:txBody>
      </p:sp>
    </p:spTree>
    <p:extLst>
      <p:ext uri="{BB962C8B-B14F-4D97-AF65-F5344CB8AC3E}">
        <p14:creationId xmlns:p14="http://schemas.microsoft.com/office/powerpoint/2010/main" val="1659085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31"/>
          <p:cNvSpPr txBox="1">
            <a:spLocks noGrp="1" noChangeArrowheads="1"/>
          </p:cNvSpPr>
          <p:nvPr/>
        </p:nvSpPr>
        <p:spPr bwMode="auto">
          <a:xfrm>
            <a:off x="4021140" y="9720946"/>
            <a:ext cx="3036887" cy="473185"/>
          </a:xfrm>
          <a:prstGeom prst="rect">
            <a:avLst/>
          </a:prstGeom>
          <a:noFill/>
          <a:ln w="9525">
            <a:noFill/>
            <a:miter lim="800000"/>
            <a:headEnd/>
            <a:tailEnd/>
          </a:ln>
        </p:spPr>
        <p:txBody>
          <a:bodyPr lIns="93222" tIns="48591" rIns="93222" bIns="48591" anchor="b"/>
          <a:lstStyle/>
          <a:p>
            <a:pPr algn="r" eaLnBrk="1" hangingPunct="1">
              <a:buSzPct val="100000"/>
              <a:tabLst>
                <a:tab pos="696900" algn="l"/>
                <a:tab pos="1395388" algn="l"/>
                <a:tab pos="2093876" algn="l"/>
                <a:tab pos="2792363" algn="l"/>
              </a:tabLst>
            </a:pPr>
            <a:fld id="{8910EA78-9CFE-41FD-BFAD-8CFFCB3E04F8}" type="slidenum">
              <a:rPr lang="de-DE" altLang="de-DE" sz="1200">
                <a:solidFill>
                  <a:srgbClr val="000000"/>
                </a:solidFill>
                <a:latin typeface="Times New Roman" pitchFamily="18" charset="0"/>
              </a:rPr>
              <a:pPr algn="r" eaLnBrk="1" hangingPunct="1">
                <a:buSzPct val="100000"/>
                <a:tabLst>
                  <a:tab pos="696900" algn="l"/>
                  <a:tab pos="1395388" algn="l"/>
                  <a:tab pos="2093876" algn="l"/>
                  <a:tab pos="2792363" algn="l"/>
                </a:tabLst>
              </a:pPr>
              <a:t>10</a:t>
            </a:fld>
            <a:endParaRPr lang="de-DE" altLang="de-DE" sz="1200">
              <a:solidFill>
                <a:srgbClr val="000000"/>
              </a:solidFill>
              <a:latin typeface="Times New Roman" pitchFamily="18" charset="0"/>
            </a:endParaRPr>
          </a:p>
        </p:txBody>
      </p:sp>
      <p:sp>
        <p:nvSpPr>
          <p:cNvPr id="47107" name="Text Box 1"/>
          <p:cNvSpPr txBox="1">
            <a:spLocks noChangeArrowheads="1"/>
          </p:cNvSpPr>
          <p:nvPr/>
        </p:nvSpPr>
        <p:spPr bwMode="auto">
          <a:xfrm>
            <a:off x="4021138" y="9720946"/>
            <a:ext cx="3052762" cy="487477"/>
          </a:xfrm>
          <a:prstGeom prst="rect">
            <a:avLst/>
          </a:prstGeom>
          <a:noFill/>
          <a:ln w="9525">
            <a:noFill/>
            <a:miter lim="800000"/>
            <a:headEnd/>
            <a:tailEnd/>
          </a:ln>
        </p:spPr>
        <p:txBody>
          <a:bodyPr lIns="93222" tIns="48591" rIns="93222" bIns="48591" anchor="b"/>
          <a:lstStyle/>
          <a:p>
            <a:pPr algn="r" eaLnBrk="1" hangingPunct="1">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AC49FF48-8AD8-414C-8BAC-882C69EA5C6A}" type="slidenum">
              <a:rPr lang="de-DE" altLang="de-DE" sz="1200">
                <a:solidFill>
                  <a:srgbClr val="000000"/>
                </a:solidFill>
                <a:latin typeface="Times New Roman" pitchFamily="18" charset="0"/>
              </a:rPr>
              <a:pPr algn="r" eaLnBrk="1" hangingPunct="1">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10</a:t>
            </a:fld>
            <a:endParaRPr lang="de-DE" altLang="de-DE" sz="1200">
              <a:solidFill>
                <a:srgbClr val="000000"/>
              </a:solidFill>
              <a:latin typeface="Times New Roman" pitchFamily="18" charset="0"/>
            </a:endParaRPr>
          </a:p>
        </p:txBody>
      </p:sp>
      <p:sp>
        <p:nvSpPr>
          <p:cNvPr id="47108" name="Text Box 2"/>
          <p:cNvSpPr txBox="1">
            <a:spLocks noChangeArrowheads="1"/>
          </p:cNvSpPr>
          <p:nvPr/>
        </p:nvSpPr>
        <p:spPr bwMode="auto">
          <a:xfrm>
            <a:off x="4021140" y="9720945"/>
            <a:ext cx="3057525" cy="492240"/>
          </a:xfrm>
          <a:prstGeom prst="rect">
            <a:avLst/>
          </a:prstGeom>
          <a:noFill/>
          <a:ln w="9525">
            <a:noFill/>
            <a:miter lim="800000"/>
            <a:headEnd/>
            <a:tailEnd/>
          </a:ln>
        </p:spPr>
        <p:txBody>
          <a:bodyPr lIns="93222" tIns="48591" rIns="93222" bIns="48591" anchor="b"/>
          <a:lstStyle/>
          <a:p>
            <a:pPr algn="r" eaLnBrk="1" hangingPunct="1">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86B10179-66E5-4AC3-967B-556E9D0ABD39}" type="slidenum">
              <a:rPr lang="de-DE" altLang="de-DE" sz="1200">
                <a:solidFill>
                  <a:srgbClr val="000000"/>
                </a:solidFill>
                <a:latin typeface="Times New Roman" pitchFamily="18" charset="0"/>
              </a:rPr>
              <a:pPr algn="r" eaLnBrk="1" hangingPunct="1">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10</a:t>
            </a:fld>
            <a:endParaRPr lang="de-DE" altLang="de-DE" sz="1200">
              <a:solidFill>
                <a:srgbClr val="000000"/>
              </a:solidFill>
              <a:latin typeface="Times New Roman" pitchFamily="18" charset="0"/>
            </a:endParaRPr>
          </a:p>
        </p:txBody>
      </p:sp>
      <p:sp>
        <p:nvSpPr>
          <p:cNvPr id="47109" name="Rectangle 3"/>
          <p:cNvSpPr>
            <a:spLocks noGrp="1" noRot="1" noChangeAspect="1" noChangeArrowheads="1" noTextEdit="1"/>
          </p:cNvSpPr>
          <p:nvPr>
            <p:ph type="sldImg"/>
          </p:nvPr>
        </p:nvSpPr>
        <p:spPr>
          <a:xfrm>
            <a:off x="138113" y="768350"/>
            <a:ext cx="6823075" cy="3838575"/>
          </a:xfrm>
          <a:ln/>
        </p:spPr>
      </p:sp>
      <p:sp>
        <p:nvSpPr>
          <p:cNvPr id="47110" name="Rectangle 4"/>
          <p:cNvSpPr>
            <a:spLocks noGrp="1" noChangeArrowheads="1"/>
          </p:cNvSpPr>
          <p:nvPr>
            <p:ph type="body" idx="1"/>
          </p:nvPr>
        </p:nvSpPr>
        <p:spPr>
          <a:xfrm>
            <a:off x="709614" y="4862061"/>
            <a:ext cx="5681662" cy="4609589"/>
          </a:xfrm>
          <a:noFill/>
        </p:spPr>
        <p:txBody>
          <a:bodyPr wrap="none" anchor="ctr"/>
          <a:lstStyle/>
          <a:p>
            <a:r>
              <a:rPr lang="de-DE" altLang="de-DE" dirty="0">
                <a:latin typeface="Myriad Pro" pitchFamily="34" charset="0"/>
                <a:cs typeface="Arial" charset="0"/>
              </a:rPr>
              <a:t>§184i : Sexuelle Belästigung: </a:t>
            </a:r>
            <a:r>
              <a:rPr lang="de-DE" dirty="0"/>
              <a:t>(3) Die Tat wird nur auf Antrag verfolgt, es sei denn, dass die Strafverfolgungsbehörde wegen des besonderen öffentlichen Interesses an der Strafverfolgung ein Einschreiten von Amts wegen für geboten hält.</a:t>
            </a:r>
          </a:p>
          <a:p>
            <a:r>
              <a:rPr lang="de-DE" dirty="0"/>
              <a:t>„Die </a:t>
            </a:r>
            <a:r>
              <a:rPr lang="de-DE" dirty="0">
                <a:solidFill>
                  <a:schemeClr val="tx1"/>
                </a:solidFill>
                <a:hlinkClick r:id="rId3"/>
              </a:rPr>
              <a:t>vorsätzliche Körperverletzung</a:t>
            </a:r>
            <a:r>
              <a:rPr lang="de-DE" dirty="0">
                <a:solidFill>
                  <a:schemeClr val="tx1"/>
                </a:solidFill>
              </a:rPr>
              <a:t> nach §</a:t>
            </a:r>
            <a:r>
              <a:rPr lang="de-DE" dirty="0"/>
              <a:t> 223 und die fahrlässige Körperverletzung nach § 229 werden nur auf Antrag verfolgt, es sei denn, </a:t>
            </a:r>
            <a:r>
              <a:rPr lang="de-DE" dirty="0" err="1"/>
              <a:t>daß</a:t>
            </a:r>
            <a:r>
              <a:rPr lang="de-DE" dirty="0"/>
              <a:t> die Strafverfolgungsbehörde wegen des besonderen öffentlichen Interesses an der Strafverfolgung ein Einschreiten von Amts wegen für geboten hält. ” (§ 230 Absatz 1 StGB)</a:t>
            </a:r>
            <a:endParaRPr lang="de-DE" altLang="de-DE" dirty="0"/>
          </a:p>
        </p:txBody>
      </p:sp>
    </p:spTree>
    <p:extLst>
      <p:ext uri="{BB962C8B-B14F-4D97-AF65-F5344CB8AC3E}">
        <p14:creationId xmlns:p14="http://schemas.microsoft.com/office/powerpoint/2010/main" val="2572355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tx1"/>
                </a:solidFill>
              </a:rPr>
              <a:t>Ziffer 3 </a:t>
            </a:r>
            <a:r>
              <a:rPr lang="de-DE" sz="1200" dirty="0" err="1">
                <a:solidFill>
                  <a:schemeClr val="tx1"/>
                </a:solidFill>
              </a:rPr>
              <a:t>Prävo</a:t>
            </a:r>
            <a:r>
              <a:rPr lang="de-DE" sz="1200" dirty="0">
                <a:solidFill>
                  <a:schemeClr val="tx1"/>
                </a:solidFill>
              </a:rPr>
              <a:t>.: Einrichtungen, Dienste und Arbeitsfelder in diözesaner und in </a:t>
            </a:r>
            <a:r>
              <a:rPr lang="de-DE" sz="1200" dirty="0" err="1">
                <a:solidFill>
                  <a:schemeClr val="tx1"/>
                </a:solidFill>
              </a:rPr>
              <a:t>pfarrlicher</a:t>
            </a:r>
            <a:r>
              <a:rPr lang="de-DE" sz="1200" dirty="0">
                <a:solidFill>
                  <a:schemeClr val="tx1"/>
                </a:solidFill>
              </a:rPr>
              <a:t> Verantwortung sind verpflichtet, ein institutionelles Schutzkonzept gemäß der Präventionsordnung des Bistums zu erstellen, dieses Schutzkonzept zu veröffentlichen und es regelmäßig weiterzuentwickeln. Gemäß Abschnitt B der Präventionsordnung erfolgt die Entwicklung und Verwirklichung </a:t>
            </a:r>
            <a:r>
              <a:rPr lang="de-DE" sz="1200" dirty="0" err="1">
                <a:solidFill>
                  <a:schemeClr val="tx1"/>
                </a:solidFill>
              </a:rPr>
              <a:t>partizipativ</a:t>
            </a:r>
            <a:r>
              <a:rPr lang="de-DE" sz="1200" dirty="0">
                <a:solidFill>
                  <a:schemeClr val="tx1"/>
                </a:solidFill>
              </a:rPr>
              <a:t> in Zusammenarbeit mit allen hierfür relevanten Personen und Gruppen.</a:t>
            </a:r>
            <a:r>
              <a:rPr lang="de-DE" sz="1200" b="0" i="0" u="none" dirty="0"/>
              <a:t> </a:t>
            </a:r>
            <a:endParaRPr lang="de-DE" sz="1200" dirty="0"/>
          </a:p>
          <a:p>
            <a:endParaRPr lang="de-DE" dirty="0"/>
          </a:p>
          <a:p>
            <a:r>
              <a:rPr lang="de-DE" dirty="0"/>
              <a:t>Wichtig:</a:t>
            </a:r>
            <a:r>
              <a:rPr lang="de-DE" baseline="0" dirty="0"/>
              <a:t> Wir befinden uns mit der Infoveranstaltung in Baustein 1</a:t>
            </a:r>
          </a:p>
          <a:p>
            <a:endParaRPr lang="de-DE" baseline="0" dirty="0"/>
          </a:p>
          <a:p>
            <a:r>
              <a:rPr lang="de-DE" baseline="0" dirty="0"/>
              <a:t>Bitte hier auf jeden Baustein eingehen!</a:t>
            </a:r>
          </a:p>
          <a:p>
            <a:r>
              <a:rPr lang="de-DE" baseline="0" dirty="0"/>
              <a:t>Bitte folgende Folien nicht zeigen sondern dienen für die Referent*innen zur Orientierung</a:t>
            </a:r>
          </a:p>
          <a:p>
            <a:endParaRPr lang="de-DE" baseline="0" dirty="0"/>
          </a:p>
          <a:p>
            <a:r>
              <a:rPr lang="de-DE" baseline="0" dirty="0"/>
              <a:t>Zu Beginn eines Schutzkonzeptes wird eine Risiko und Potentialanalyse erstellt und zwar </a:t>
            </a:r>
            <a:r>
              <a:rPr lang="de-DE" baseline="0" dirty="0" err="1"/>
              <a:t>Partizipativ</a:t>
            </a:r>
            <a:r>
              <a:rPr lang="de-DE" baseline="0" dirty="0"/>
              <a:t> (links und rechts). Darüber wird die Arbeitsgruppe später mehr erzählen!</a:t>
            </a:r>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t>11</a:t>
            </a:fld>
            <a:endParaRPr lang="de-DE"/>
          </a:p>
        </p:txBody>
      </p:sp>
    </p:spTree>
    <p:extLst>
      <p:ext uri="{BB962C8B-B14F-4D97-AF65-F5344CB8AC3E}">
        <p14:creationId xmlns:p14="http://schemas.microsoft.com/office/powerpoint/2010/main" val="1865496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17</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17809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18</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4960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19</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00238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20</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58203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21</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321855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ltLang="de-DE" dirty="0"/>
          </a:p>
        </p:txBody>
      </p:sp>
      <p:sp>
        <p:nvSpPr>
          <p:cNvPr id="48132" name="Foliennummernplatzhalter 3"/>
          <p:cNvSpPr>
            <a:spLocks noGrp="1"/>
          </p:cNvSpPr>
          <p:nvPr>
            <p:ph type="sldNum" sz="quarter"/>
          </p:nvPr>
        </p:nvSpPr>
        <p:spPr>
          <a:noFill/>
        </p:spPr>
        <p:txBody>
          <a:bodyPr/>
          <a:lstStyle>
            <a:lvl1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749300" algn="l"/>
                <a:tab pos="1500188" algn="l"/>
                <a:tab pos="2249488" algn="l"/>
                <a:tab pos="300037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1709CE4-F246-4D03-82E6-A4019E0E10F4}" type="slidenum">
              <a:rPr lang="de-DE" altLang="de-DE" smtClean="0">
                <a:solidFill>
                  <a:srgbClr val="000000"/>
                </a:solidFill>
                <a:latin typeface="Times New Roman" panose="02020603050405020304" pitchFamily="18" charset="0"/>
              </a:rPr>
              <a:pPr/>
              <a:t>22</a:t>
            </a:fld>
            <a:endParaRPr lang="de-DE" altLang="de-DE">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179583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16.686 Opfer unter 14 Jahren</a:t>
            </a:r>
            <a:r>
              <a:rPr lang="de-DE" dirty="0">
                <a:sym typeface="Wingdings" panose="05000000000000000000" pitchFamily="2" charset="2"/>
              </a:rPr>
              <a:t> hinter der Zahl stecken die Straftaten sexueller Missbrauch von Kindern §§176, 176a, 176b StGB (vollendet und versucht)</a:t>
            </a:r>
            <a:endParaRPr lang="de-DE" dirty="0"/>
          </a:p>
          <a:p>
            <a:endParaRPr lang="de-DE" dirty="0"/>
          </a:p>
          <a:p>
            <a:r>
              <a:rPr lang="de-DE" dirty="0"/>
              <a:t>Achtung Dunkelfeld: Das Dunkelfeld, die Zahl der nicht polizeilich bekannten Fälle, ist weitaus größer. Dunkelfeldforschungen aus den vergangenen Jahren haben ergeben, dass etwa jede*r siebte bis achte Erwachsene in Deutschland sexuelle Gewalt in Kindheit und Jugend erlitten hat.</a:t>
            </a:r>
          </a:p>
        </p:txBody>
      </p:sp>
      <p:sp>
        <p:nvSpPr>
          <p:cNvPr id="4" name="Foliennummernplatzhalter 3"/>
          <p:cNvSpPr>
            <a:spLocks noGrp="1"/>
          </p:cNvSpPr>
          <p:nvPr>
            <p:ph type="sldNum" sz="quarter" idx="10"/>
          </p:nvPr>
        </p:nvSpPr>
        <p:spPr/>
        <p:txBody>
          <a:bodyPr/>
          <a:lstStyle/>
          <a:p>
            <a:fld id="{3B785A3A-9EA8-4BAC-9166-E34E85240956}" type="slidenum">
              <a:rPr lang="de-DE" smtClean="0"/>
              <a:t>24</a:t>
            </a:fld>
            <a:endParaRPr lang="de-DE"/>
          </a:p>
        </p:txBody>
      </p:sp>
    </p:spTree>
    <p:extLst>
      <p:ext uri="{BB962C8B-B14F-4D97-AF65-F5344CB8AC3E}">
        <p14:creationId xmlns:p14="http://schemas.microsoft.com/office/powerpoint/2010/main" val="1539760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es wurden nur die Daten aus den Archiven der Diözesen untersucht. Nicht die Archive der Orden, die Archive der Caritasverbände, die Archive der katholischen Verbände. Die Untersuchungsergebnisse machen deutlich, dass es sich beim Missbrauch Minderjähriger durch Kleriker der katholischen Kirche nicht nur um das Fehlverhalten Einzelner handelt, sondern dass das Augenmerk auch auf die für die katholische Kirche spezifischen Risiko- und Strukturmerkmale zu richten ist, die sexuellen Missbrauch Minderjähriger begünstigen oder dessen Prävention erschweren.“</a:t>
            </a:r>
          </a:p>
          <a:p>
            <a:endParaRPr lang="de-DE" dirty="0"/>
          </a:p>
          <a:p>
            <a:r>
              <a:rPr lang="de-DE" dirty="0"/>
              <a:t>Zeitraum MHG Studie: 1946 bis 2015 (10 Bistümer) bzw. 2000 bis 2015 (17 Bistümer), so dass die in diesem Dokument genannten Zahlen von Stand 2015 sind. Einige Teile des Forschungsprojektes bezogen sich jedoch nur auf die Zeit bis 2014.</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25</a:t>
            </a:fld>
            <a:endParaRPr lang="de-DE" altLang="de-DE"/>
          </a:p>
        </p:txBody>
      </p:sp>
    </p:spTree>
    <p:extLst>
      <p:ext uri="{BB962C8B-B14F-4D97-AF65-F5344CB8AC3E}">
        <p14:creationId xmlns:p14="http://schemas.microsoft.com/office/powerpoint/2010/main" val="1556670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pPr/>
              <a:t>26</a:t>
            </a:fld>
            <a:endParaRPr lang="de-DE" altLang="de-DE"/>
          </a:p>
        </p:txBody>
      </p:sp>
    </p:spTree>
    <p:extLst>
      <p:ext uri="{BB962C8B-B14F-4D97-AF65-F5344CB8AC3E}">
        <p14:creationId xmlns:p14="http://schemas.microsoft.com/office/powerpoint/2010/main" val="3813414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ea typeface="ヒラギノ角ゴ Pro W3" pitchFamily="122" charset="-128"/>
              </a:rPr>
              <a:t>Eigen- und Fremdgruppeneffekte: Werner </a:t>
            </a:r>
            <a:r>
              <a:rPr lang="de-DE" altLang="de-DE" dirty="0" err="1">
                <a:ea typeface="ヒラギノ角ゴ Pro W3" pitchFamily="122" charset="-128"/>
              </a:rPr>
              <a:t>Herkner</a:t>
            </a:r>
            <a:r>
              <a:rPr lang="de-DE" altLang="de-DE" dirty="0">
                <a:ea typeface="ヒラギノ角ゴ Pro W3" pitchFamily="122" charset="-128"/>
              </a:rPr>
              <a:t> (Psychologe, Systemtheorie) weist darauf hin, dass der Grad der Bildung von Vorurteilen gegenüber anderen Menschen mit der eigenen Selbstzufriedenheit korreliert. So kann das Selbstwert-Gefühl gesteigert werden, wenn positive Eigenschaften der Eigengruppe überbetont, negative heruntergespielt werden und ebenso Fremdgruppen als solche bezeichnet und abgewertet werden. Die Zugehörigkeit zur Eigengruppe führt zu einem „Wir-Gefühl“, also Vertrautheit, Sympathie und Kooperationsbereitschaft der einzelnen Gruppenmitglieder. Durch das starke Gefühl von Zusammengehörigkeit, Loyalität und Gruppenidentität grenzt sich die Gruppe auch „Anderen“ gegenüber ab. Aus Perspektive der Systemtheorie sind zur Identitätsbildung des jeweiligen sozialen Systems Differenzierungen zur „Umwelt“ funktional,[2] anderenfalls droht beispielsweise ein Identitätsdilemma </a:t>
            </a:r>
          </a:p>
        </p:txBody>
      </p:sp>
      <p:sp>
        <p:nvSpPr>
          <p:cNvPr id="4608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2" charset="-128"/>
              </a:defRPr>
            </a:lvl1pPr>
            <a:lvl2pPr marL="742950" indent="-285750">
              <a:defRPr>
                <a:solidFill>
                  <a:schemeClr val="tx1"/>
                </a:solidFill>
                <a:latin typeface="Arial" panose="020B0604020202020204" pitchFamily="34" charset="0"/>
                <a:ea typeface="ヒラギノ角ゴ Pro W3" pitchFamily="122" charset="-128"/>
              </a:defRPr>
            </a:lvl2pPr>
            <a:lvl3pPr marL="1143000" indent="-228600">
              <a:defRPr>
                <a:solidFill>
                  <a:schemeClr val="tx1"/>
                </a:solidFill>
                <a:latin typeface="Arial" panose="020B0604020202020204" pitchFamily="34" charset="0"/>
                <a:ea typeface="ヒラギノ角ゴ Pro W3" pitchFamily="122" charset="-128"/>
              </a:defRPr>
            </a:lvl3pPr>
            <a:lvl4pPr marL="1600200" indent="-228600">
              <a:defRPr>
                <a:solidFill>
                  <a:schemeClr val="tx1"/>
                </a:solidFill>
                <a:latin typeface="Arial" panose="020B0604020202020204" pitchFamily="34" charset="0"/>
                <a:ea typeface="ヒラギノ角ゴ Pro W3" pitchFamily="122" charset="-128"/>
              </a:defRPr>
            </a:lvl4pPr>
            <a:lvl5pPr marL="2057400" indent="-228600">
              <a:defRPr>
                <a:solidFill>
                  <a:schemeClr val="tx1"/>
                </a:solidFill>
                <a:latin typeface="Arial" panose="020B0604020202020204" pitchFamily="34" charset="0"/>
                <a:ea typeface="ヒラギノ角ゴ Pro W3" pitchFamily="122"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9pPr>
          </a:lstStyle>
          <a:p>
            <a:fld id="{F94D29F9-386D-4D60-AE76-1887537F4502}" type="slidenum">
              <a:rPr lang="de-DE" altLang="de-DE" smtClean="0"/>
              <a:pPr/>
              <a:t>27</a:t>
            </a:fld>
            <a:endParaRPr lang="de-DE" altLang="de-DE"/>
          </a:p>
        </p:txBody>
      </p:sp>
    </p:spTree>
    <p:extLst>
      <p:ext uri="{BB962C8B-B14F-4D97-AF65-F5344CB8AC3E}">
        <p14:creationId xmlns:p14="http://schemas.microsoft.com/office/powerpoint/2010/main" val="999572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Der Mangel an professionellen Instrumenten der Führung (z.B. Akten), die Diffusion von Rollen (Vorgesetzter / Seelsorge), der Vorrang des Vermeidens von Ärgernis für die Institution vor dem Schutz der Anvertrauten begünstigt Täter</a:t>
            </a:r>
          </a:p>
          <a:p>
            <a:r>
              <a:rPr lang="de-DE" dirty="0"/>
              <a:t>Nicht nur MA werden geschult,</a:t>
            </a:r>
            <a:r>
              <a:rPr lang="de-DE" baseline="0" dirty="0"/>
              <a:t> sondern auch Leitungspersonen nochmal extra. Diese müssen wissen was die nächsten Schritte sind!</a:t>
            </a:r>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pPr/>
              <a:t>29</a:t>
            </a:fld>
            <a:endParaRPr lang="de-DE" altLang="de-DE"/>
          </a:p>
        </p:txBody>
      </p:sp>
    </p:spTree>
    <p:extLst>
      <p:ext uri="{BB962C8B-B14F-4D97-AF65-F5344CB8AC3E}">
        <p14:creationId xmlns:p14="http://schemas.microsoft.com/office/powerpoint/2010/main" val="1973741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pPr/>
              <a:t>30</a:t>
            </a:fld>
            <a:endParaRPr lang="de-DE" altLang="de-DE"/>
          </a:p>
        </p:txBody>
      </p:sp>
    </p:spTree>
    <p:extLst>
      <p:ext uri="{BB962C8B-B14F-4D97-AF65-F5344CB8AC3E}">
        <p14:creationId xmlns:p14="http://schemas.microsoft.com/office/powerpoint/2010/main" val="3846885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t>31</a:t>
            </a:fld>
            <a:endParaRPr lang="de-DE"/>
          </a:p>
        </p:txBody>
      </p:sp>
    </p:spTree>
    <p:extLst>
      <p:ext uri="{BB962C8B-B14F-4D97-AF65-F5344CB8AC3E}">
        <p14:creationId xmlns:p14="http://schemas.microsoft.com/office/powerpoint/2010/main" val="1243878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rPr>
              <a:pPr/>
              <a:t>32</a:t>
            </a:fld>
            <a:endParaRPr lang="de-DE">
              <a:solidFill>
                <a:prstClr val="black"/>
              </a:solidFill>
            </a:endParaRPr>
          </a:p>
        </p:txBody>
      </p:sp>
    </p:spTree>
    <p:extLst>
      <p:ext uri="{BB962C8B-B14F-4D97-AF65-F5344CB8AC3E}">
        <p14:creationId xmlns:p14="http://schemas.microsoft.com/office/powerpoint/2010/main" val="27519181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Definitionen Grenzverletzungen:</a:t>
            </a:r>
          </a:p>
          <a:p>
            <a:r>
              <a:rPr lang="de-DE" dirty="0"/>
              <a:t>-	Hängt oft zusammen mit Mangelnder Sensibilität für Sprache und Angemessenheit, Beschämung des Gegenübers</a:t>
            </a:r>
          </a:p>
          <a:p>
            <a:r>
              <a:rPr lang="de-DE" dirty="0"/>
              <a:t>-	Grenzen entstehen zwischen Rollen und Generationen, Geschlechtern usw.</a:t>
            </a:r>
          </a:p>
          <a:p>
            <a:r>
              <a:rPr lang="de-DE" dirty="0"/>
              <a:t>-	Hier beginnt Prävention: Hinweisen, aufmerksam machen, im Team besprechen, Position beziehen</a:t>
            </a:r>
          </a:p>
          <a:p>
            <a:r>
              <a:rPr lang="de-DE" dirty="0"/>
              <a:t>-	Entsteht auch durch </a:t>
            </a:r>
            <a:r>
              <a:rPr lang="de-DE" dirty="0" err="1"/>
              <a:t>insitutionelle</a:t>
            </a:r>
            <a:r>
              <a:rPr lang="de-DE" dirty="0"/>
              <a:t> </a:t>
            </a:r>
            <a:r>
              <a:rPr lang="de-DE" dirty="0" err="1"/>
              <a:t>Kulutr</a:t>
            </a:r>
            <a:r>
              <a:rPr lang="de-DE" dirty="0"/>
              <a:t> der Grenzverletzung </a:t>
            </a:r>
          </a:p>
          <a:p>
            <a:r>
              <a:rPr lang="de-DE" dirty="0"/>
              <a:t>-	Sind korrigierbar durch Anleitung, Supervision und klare Dienstanweisungen</a:t>
            </a:r>
          </a:p>
          <a:p>
            <a:r>
              <a:rPr lang="de-DE" dirty="0"/>
              <a:t>-	Sollten nicht ignoriert werden, sondern deutlich abgelehnt werden</a:t>
            </a:r>
          </a:p>
          <a:p>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rPr>
              <a:pPr/>
              <a:t>33</a:t>
            </a:fld>
            <a:endParaRPr lang="de-DE">
              <a:solidFill>
                <a:prstClr val="black"/>
              </a:solidFill>
            </a:endParaRPr>
          </a:p>
        </p:txBody>
      </p:sp>
    </p:spTree>
    <p:extLst>
      <p:ext uri="{BB962C8B-B14F-4D97-AF65-F5344CB8AC3E}">
        <p14:creationId xmlns:p14="http://schemas.microsoft.com/office/powerpoint/2010/main" val="3226068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34</a:t>
            </a:fld>
            <a:endParaRPr lang="de-DE" altLang="de-DE">
              <a:solidFill>
                <a:prstClr val="black"/>
              </a:solidFill>
            </a:endParaRPr>
          </a:p>
        </p:txBody>
      </p:sp>
    </p:spTree>
    <p:extLst>
      <p:ext uri="{BB962C8B-B14F-4D97-AF65-F5344CB8AC3E}">
        <p14:creationId xmlns:p14="http://schemas.microsoft.com/office/powerpoint/2010/main" val="3550917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Sexualisierte Gewalt ist ein Phänomen, das einer klaren Sprache bedarf, um es greif- und damit bearbeitbar zu machen. Dies beginnt mit dem Begriff selbst, der sich aus der Fachwelt heraus als Alternative zum strafrechtlich derzeit noch gebräuchlichen Begriff des „sexuellen Missbrauchs“ entwickelt hat. Im Unterschied zum Missbrauchsbegriff markiert „sexualisierte Gewalt“ den Subjektstatus von Kindern und Jugendlichen, die nicht wie Objekte sexuell miss- und damit indirekt auch legitim gebraucht werden können. Diese Perspektive entzieht Täter*innen eine Rechtfertigungsstrategie für ihre Taten und weist deutlich deren Verantwortung als Gewaltausübende aus. Im Gegensatz zum Begriff „sexueller Missbrauch“ beschreibt der Terminus „sexualisierte Gewalt“ den Machtmissbrauch, der im Fokus steht, und distanziert sich dadurch von der gesellschaftlich immer noch weit verbreiteten Annahme, es handele sich meist um unkontrollierbare (männliche) sexuelle Triebe.</a:t>
            </a:r>
          </a:p>
          <a:p>
            <a:r>
              <a:rPr lang="de-DE" dirty="0"/>
              <a:t>Inhaltlich ist als </a:t>
            </a:r>
            <a:r>
              <a:rPr lang="de-DE" dirty="0" err="1"/>
              <a:t>sexualsierte</a:t>
            </a:r>
            <a:r>
              <a:rPr lang="de-DE" dirty="0"/>
              <a:t> Gewalt „jede sexuelle Handlung [zu verstehen], die an oder vor einem Kind entweder gegen den Willen des Kindes vorgenommen wird oder der das Kind aufgrund körperlicher, seelischer, geistiger oder sprachlicher Unterlegenheit nicht wissentlich zustimmen kann“ (</a:t>
            </a:r>
            <a:r>
              <a:rPr lang="de-DE" dirty="0" err="1"/>
              <a:t>Deegener</a:t>
            </a:r>
            <a:r>
              <a:rPr lang="de-DE" dirty="0"/>
              <a:t> 2010, S. 22).</a:t>
            </a:r>
          </a:p>
          <a:p>
            <a:endParaRPr lang="de-DE" dirty="0"/>
          </a:p>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35</a:t>
            </a:fld>
            <a:endParaRPr lang="de-DE" altLang="de-DE">
              <a:solidFill>
                <a:prstClr val="black"/>
              </a:solidFill>
            </a:endParaRPr>
          </a:p>
        </p:txBody>
      </p:sp>
    </p:spTree>
    <p:extLst>
      <p:ext uri="{BB962C8B-B14F-4D97-AF65-F5344CB8AC3E}">
        <p14:creationId xmlns:p14="http://schemas.microsoft.com/office/powerpoint/2010/main" val="4059038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Darunter werden sexuelle Nötigung, exhibitionistische Handlungen, Vergewaltigungen, sexueller Missbrauch von Kindern und Jugendlichen und Schutzbefohlenen sowie das Ausstellen, die Herstellung, der Handel und der Eigenbesitz kinderpornografischer Produkte verstanden. Diese werden im 13. Abschnitt des Strafgesetzbuches unter den „Straftaten gegen die sexuelle Selbstbestimmung“ benannt (gem. §§ 174 ff. StGB).</a:t>
            </a:r>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36</a:t>
            </a:fld>
            <a:endParaRPr lang="de-DE" altLang="de-DE">
              <a:solidFill>
                <a:prstClr val="black"/>
              </a:solidFill>
            </a:endParaRPr>
          </a:p>
        </p:txBody>
      </p:sp>
    </p:spTree>
    <p:extLst>
      <p:ext uri="{BB962C8B-B14F-4D97-AF65-F5344CB8AC3E}">
        <p14:creationId xmlns:p14="http://schemas.microsoft.com/office/powerpoint/2010/main" val="687418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31"/>
          <p:cNvSpPr>
            <a:spLocks noGrp="1" noChangeArrowheads="1"/>
          </p:cNvSpPr>
          <p:nvPr>
            <p:ph type="sldNum" sz="quarter"/>
          </p:nvPr>
        </p:nvSpPr>
        <p:spPr>
          <a:noFill/>
          <a:ln>
            <a:round/>
            <a:headEnd/>
            <a:tailEnd/>
          </a:ln>
        </p:spPr>
        <p:txBody>
          <a:bodyPr/>
          <a:lstStyle/>
          <a:p>
            <a:pPr>
              <a:tabLst>
                <a:tab pos="696900" algn="l"/>
                <a:tab pos="1395388" algn="l"/>
                <a:tab pos="2093876" algn="l"/>
                <a:tab pos="2792363" algn="l"/>
              </a:tabLst>
            </a:pPr>
            <a:fld id="{38FEC2CD-73DD-4899-8F3B-700929835C08}" type="slidenum">
              <a:rPr lang="de-DE" altLang="de-DE">
                <a:solidFill>
                  <a:prstClr val="black"/>
                </a:solidFill>
              </a:rPr>
              <a:pPr>
                <a:tabLst>
                  <a:tab pos="696900" algn="l"/>
                  <a:tab pos="1395388" algn="l"/>
                  <a:tab pos="2093876" algn="l"/>
                  <a:tab pos="2792363" algn="l"/>
                </a:tabLst>
              </a:pPr>
              <a:t>37</a:t>
            </a:fld>
            <a:endParaRPr lang="de-DE" altLang="de-DE">
              <a:solidFill>
                <a:prstClr val="black"/>
              </a:solidFill>
            </a:endParaRPr>
          </a:p>
        </p:txBody>
      </p:sp>
      <p:sp>
        <p:nvSpPr>
          <p:cNvPr id="69635" name="Text Box 1"/>
          <p:cNvSpPr txBox="1">
            <a:spLocks noChangeArrowheads="1"/>
          </p:cNvSpPr>
          <p:nvPr/>
        </p:nvSpPr>
        <p:spPr bwMode="auto">
          <a:xfrm>
            <a:off x="5621340" y="6456282"/>
            <a:ext cx="4270375" cy="323926"/>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C81619AA-3248-4F60-B038-5FDD3257AB67}" type="slidenum">
              <a:rPr lang="de-DE" altLang="de-DE" sz="1200">
                <a:solidFill>
                  <a:srgbClr val="000000"/>
                </a:solidFill>
                <a:latin typeface="Times New Roman" pitchFamily="18" charset="0"/>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37</a:t>
            </a:fld>
            <a:endParaRPr lang="de-DE" altLang="de-DE" sz="1200">
              <a:solidFill>
                <a:srgbClr val="000000"/>
              </a:solidFill>
              <a:latin typeface="Times New Roman" pitchFamily="18" charset="0"/>
            </a:endParaRPr>
          </a:p>
        </p:txBody>
      </p:sp>
      <p:sp>
        <p:nvSpPr>
          <p:cNvPr id="69636" name="Text Box 2"/>
          <p:cNvSpPr txBox="1">
            <a:spLocks noChangeArrowheads="1"/>
          </p:cNvSpPr>
          <p:nvPr/>
        </p:nvSpPr>
        <p:spPr bwMode="auto">
          <a:xfrm>
            <a:off x="5621339" y="6456284"/>
            <a:ext cx="4276725" cy="327101"/>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C9C19182-B820-49AE-BFDD-F37038E5713B}" type="slidenum">
              <a:rPr lang="de-DE" altLang="de-DE" sz="1200">
                <a:solidFill>
                  <a:srgbClr val="000000"/>
                </a:solidFill>
                <a:latin typeface="Times New Roman" pitchFamily="18" charset="0"/>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37</a:t>
            </a:fld>
            <a:endParaRPr lang="de-DE" altLang="de-DE" sz="1200">
              <a:solidFill>
                <a:srgbClr val="000000"/>
              </a:solidFill>
              <a:latin typeface="Times New Roman" pitchFamily="18" charset="0"/>
            </a:endParaRPr>
          </a:p>
        </p:txBody>
      </p:sp>
      <p:sp>
        <p:nvSpPr>
          <p:cNvPr id="69637" name="Rectangle 3"/>
          <p:cNvSpPr>
            <a:spLocks noGrp="1" noRot="1" noChangeAspect="1" noChangeArrowheads="1" noTextEdit="1"/>
          </p:cNvSpPr>
          <p:nvPr>
            <p:ph type="sldImg"/>
          </p:nvPr>
        </p:nvSpPr>
        <p:spPr>
          <a:xfrm>
            <a:off x="2697163" y="509588"/>
            <a:ext cx="4532312" cy="2551112"/>
          </a:xfrm>
          <a:ln/>
        </p:spPr>
      </p:sp>
      <p:sp>
        <p:nvSpPr>
          <p:cNvPr id="69638" name="Rectangle 4"/>
          <p:cNvSpPr>
            <a:spLocks noGrp="1" noChangeArrowheads="1"/>
          </p:cNvSpPr>
          <p:nvPr>
            <p:ph type="body" idx="1"/>
          </p:nvPr>
        </p:nvSpPr>
        <p:spPr>
          <a:xfrm>
            <a:off x="992188" y="3231319"/>
            <a:ext cx="7943850" cy="3058239"/>
          </a:xfrm>
          <a:noFill/>
        </p:spPr>
        <p:txBody>
          <a:bodyPr wrap="none" anchor="ctr"/>
          <a:lstStyle/>
          <a:p>
            <a:endParaRPr lang="de-DE" altLang="de-DE"/>
          </a:p>
        </p:txBody>
      </p:sp>
    </p:spTree>
    <p:extLst>
      <p:ext uri="{BB962C8B-B14F-4D97-AF65-F5344CB8AC3E}">
        <p14:creationId xmlns:p14="http://schemas.microsoft.com/office/powerpoint/2010/main" val="2636692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Täter suchen</a:t>
            </a:r>
            <a:r>
              <a:rPr lang="de-DE" baseline="0" dirty="0"/>
              <a:t> entsprechende Lebensräume/ Gelegenheiten</a:t>
            </a:r>
          </a:p>
          <a:p>
            <a:r>
              <a:rPr lang="de-DE" baseline="0" dirty="0"/>
              <a:t>Entsprechende Berufe und Tätigkeiten</a:t>
            </a:r>
          </a:p>
          <a:p>
            <a:r>
              <a:rPr lang="de-DE" baseline="0" dirty="0"/>
              <a:t>Sie bewirken ein Geheimhalteverbot, sie drohen und verwirren</a:t>
            </a:r>
          </a:p>
          <a:p>
            <a:r>
              <a:rPr lang="de-DE" dirty="0"/>
              <a:t>Neue Lebensräume „außerhalb“ der eignen</a:t>
            </a:r>
            <a:r>
              <a:rPr lang="de-DE" baseline="0" dirty="0"/>
              <a:t> Einrichtung:</a:t>
            </a:r>
            <a:br>
              <a:rPr lang="de-DE" baseline="0" dirty="0"/>
            </a:br>
            <a:r>
              <a:rPr lang="de-DE" dirty="0"/>
              <a:t>Fast jedes Kind beginnt das Internet über online-Spiele für sich zu entdecken.</a:t>
            </a:r>
          </a:p>
          <a:p>
            <a:r>
              <a:rPr lang="de-DE" dirty="0"/>
              <a:t>Online-Umgebungen werden insbesondre durch die Interaktion und Kommunikation mit anderen Spielern attraktiv. </a:t>
            </a:r>
          </a:p>
          <a:p>
            <a:r>
              <a:rPr lang="de-DE" dirty="0"/>
              <a:t>Es gibt spezielle Angebote mit</a:t>
            </a:r>
            <a:r>
              <a:rPr lang="de-DE" baseline="0" dirty="0"/>
              <a:t> </a:t>
            </a:r>
            <a:r>
              <a:rPr lang="de-DE" dirty="0"/>
              <a:t>kindgerechtem Design und Spielemechanismus </a:t>
            </a:r>
          </a:p>
          <a:p>
            <a:pPr marL="457200" indent="-457200">
              <a:buClr>
                <a:srgbClr val="002F56"/>
              </a:buClr>
              <a:buSzPct val="90000"/>
              <a:buFont typeface="Arial" panose="020B0604020202020204" pitchFamily="34" charset="0"/>
              <a:buChar char="•"/>
            </a:pPr>
            <a:r>
              <a:rPr lang="de-DE" dirty="0">
                <a:solidFill>
                  <a:srgbClr val="002F56"/>
                </a:solidFill>
              </a:rPr>
              <a:t>Ungewollte Konfrontation mit sexualisiertem Material</a:t>
            </a:r>
          </a:p>
          <a:p>
            <a:pPr marL="457200" indent="-457200">
              <a:buClr>
                <a:srgbClr val="002F56"/>
              </a:buClr>
              <a:buSzPct val="90000"/>
              <a:buFont typeface="Arial" panose="020B0604020202020204" pitchFamily="34" charset="0"/>
              <a:buChar char="•"/>
            </a:pPr>
            <a:r>
              <a:rPr lang="de-DE" dirty="0">
                <a:solidFill>
                  <a:srgbClr val="002F56"/>
                </a:solidFill>
              </a:rPr>
              <a:t>Ungewollte sexualisierte „Anmachen und Annäherungen“, </a:t>
            </a:r>
          </a:p>
          <a:p>
            <a:pPr marL="0" indent="0">
              <a:buClr>
                <a:srgbClr val="002F56"/>
              </a:buClr>
              <a:buSzPct val="90000"/>
              <a:buNone/>
            </a:pPr>
            <a:r>
              <a:rPr lang="de-DE" dirty="0">
                <a:solidFill>
                  <a:srgbClr val="002F56"/>
                </a:solidFill>
              </a:rPr>
              <a:t>	z. B. in kostenlosen Chats</a:t>
            </a:r>
          </a:p>
          <a:p>
            <a:pPr marL="457200" indent="-457200">
              <a:buClr>
                <a:srgbClr val="002F56"/>
              </a:buClr>
              <a:buSzPct val="90000"/>
              <a:buFont typeface="Arial" panose="020B0604020202020204" pitchFamily="34" charset="0"/>
              <a:buChar char="•"/>
            </a:pPr>
            <a:r>
              <a:rPr lang="de-DE" dirty="0" err="1">
                <a:solidFill>
                  <a:srgbClr val="002F56"/>
                </a:solidFill>
              </a:rPr>
              <a:t>Grooming</a:t>
            </a:r>
            <a:r>
              <a:rPr lang="de-DE" dirty="0">
                <a:solidFill>
                  <a:srgbClr val="002F56"/>
                </a:solidFill>
              </a:rPr>
              <a:t>-Verhalten verändert sich, teilweise 24-Stunden Zugriff auf Betroffene über digitale Medien, sowie schnellere Kontaktmöglichkeiten</a:t>
            </a:r>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38</a:t>
            </a:fld>
            <a:endParaRPr lang="de-DE" altLang="de-DE">
              <a:solidFill>
                <a:prstClr val="black"/>
              </a:solidFill>
            </a:endParaRPr>
          </a:p>
        </p:txBody>
      </p:sp>
    </p:spTree>
    <p:extLst>
      <p:ext uri="{BB962C8B-B14F-4D97-AF65-F5344CB8AC3E}">
        <p14:creationId xmlns:p14="http://schemas.microsoft.com/office/powerpoint/2010/main" val="3387031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31"/>
          <p:cNvSpPr>
            <a:spLocks noGrp="1" noChangeArrowheads="1"/>
          </p:cNvSpPr>
          <p:nvPr>
            <p:ph type="sldNum" sz="quarter"/>
          </p:nvPr>
        </p:nvSpPr>
        <p:spPr>
          <a:noFill/>
          <a:ln>
            <a:round/>
            <a:headEnd/>
            <a:tailEnd/>
          </a:ln>
        </p:spPr>
        <p:txBody>
          <a:bodyPr/>
          <a:lstStyle/>
          <a:p>
            <a:pPr>
              <a:tabLst>
                <a:tab pos="696900" algn="l"/>
                <a:tab pos="1395388" algn="l"/>
                <a:tab pos="2093876" algn="l"/>
                <a:tab pos="2792363" algn="l"/>
              </a:tabLst>
            </a:pPr>
            <a:fld id="{5CAB6849-9E96-4A25-84DB-66EA878BE3D1}" type="slidenum">
              <a:rPr lang="de-DE" altLang="de-DE">
                <a:solidFill>
                  <a:prstClr val="black"/>
                </a:solidFill>
              </a:rPr>
              <a:pPr>
                <a:tabLst>
                  <a:tab pos="696900" algn="l"/>
                  <a:tab pos="1395388" algn="l"/>
                  <a:tab pos="2093876" algn="l"/>
                  <a:tab pos="2792363" algn="l"/>
                </a:tabLst>
              </a:pPr>
              <a:t>43</a:t>
            </a:fld>
            <a:endParaRPr lang="de-DE" altLang="de-DE">
              <a:solidFill>
                <a:prstClr val="black"/>
              </a:solidFill>
            </a:endParaRPr>
          </a:p>
        </p:txBody>
      </p:sp>
      <p:sp>
        <p:nvSpPr>
          <p:cNvPr id="77827" name="Text Box 1"/>
          <p:cNvSpPr txBox="1">
            <a:spLocks noChangeArrowheads="1"/>
          </p:cNvSpPr>
          <p:nvPr/>
        </p:nvSpPr>
        <p:spPr bwMode="auto">
          <a:xfrm>
            <a:off x="5621340" y="6456282"/>
            <a:ext cx="4270375" cy="323926"/>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8D37CC83-CF92-437B-8AC2-872073D5D6C0}"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43</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77828" name="Text Box 2"/>
          <p:cNvSpPr txBox="1">
            <a:spLocks noChangeArrowheads="1"/>
          </p:cNvSpPr>
          <p:nvPr/>
        </p:nvSpPr>
        <p:spPr bwMode="auto">
          <a:xfrm>
            <a:off x="5621339" y="6456284"/>
            <a:ext cx="4276725" cy="327101"/>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295D39DC-5A7E-4634-A13B-10188AEA1AF2}"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43</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77829" name="Rectangle 3"/>
          <p:cNvSpPr>
            <a:spLocks noGrp="1" noRot="1" noChangeAspect="1" noChangeArrowheads="1" noTextEdit="1"/>
          </p:cNvSpPr>
          <p:nvPr>
            <p:ph type="sldImg"/>
          </p:nvPr>
        </p:nvSpPr>
        <p:spPr>
          <a:xfrm>
            <a:off x="2697163" y="509588"/>
            <a:ext cx="4532312" cy="2551112"/>
          </a:xfrm>
          <a:ln/>
        </p:spPr>
      </p:sp>
      <p:sp>
        <p:nvSpPr>
          <p:cNvPr id="77830" name="Rectangle 4"/>
          <p:cNvSpPr>
            <a:spLocks noGrp="1" noChangeArrowheads="1"/>
          </p:cNvSpPr>
          <p:nvPr>
            <p:ph type="body" idx="1"/>
          </p:nvPr>
        </p:nvSpPr>
        <p:spPr>
          <a:xfrm>
            <a:off x="992188" y="3231319"/>
            <a:ext cx="7943850" cy="3058239"/>
          </a:xfrm>
          <a:noFill/>
        </p:spPr>
        <p:txBody>
          <a:bodyPr wrap="none" anchor="ctr"/>
          <a:lstStyle/>
          <a:p>
            <a:endParaRPr lang="de-DE" altLang="de-DE"/>
          </a:p>
        </p:txBody>
      </p:sp>
    </p:spTree>
    <p:extLst>
      <p:ext uri="{BB962C8B-B14F-4D97-AF65-F5344CB8AC3E}">
        <p14:creationId xmlns:p14="http://schemas.microsoft.com/office/powerpoint/2010/main" val="2382082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Bilder von</a:t>
            </a:r>
            <a:r>
              <a:rPr lang="de-DE" baseline="0" dirty="0"/>
              <a:t> der Homepage: Grenzenzeigen.de. Bei Interesse im Bereich Kinder Stark machen gerne besuchen. </a:t>
            </a:r>
          </a:p>
          <a:p>
            <a:r>
              <a:rPr lang="de-DE" dirty="0"/>
              <a:t>Leider gibt es nicht ein bestimmtes oder mehrere bestimmte Anzeigen, die uns mit Sicherheit sagen, dass dieses Kind missbraucht wurde. Die Reaktionen können unglaublich vielfältig sein. In jedem Fall ist die plötzliche Veränderung eines Kindes (ruhiger, lauter, Einnässen, Angst, Wut…) wichtig</a:t>
            </a:r>
            <a:r>
              <a:rPr lang="de-DE" baseline="0" dirty="0"/>
              <a:t> zu registrieren. Aber auch das kann vielfältige Ursachen haben (Trennung der Eltern etc.). Es ist aber immer gut hinzuschauen, offen nachzufragen, ansprechbar für das Kind zu sein.</a:t>
            </a:r>
            <a:endParaRPr lang="de-DE" dirty="0"/>
          </a:p>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45</a:t>
            </a:fld>
            <a:endParaRPr lang="de-DE" altLang="de-DE">
              <a:solidFill>
                <a:prstClr val="black"/>
              </a:solidFill>
            </a:endParaRPr>
          </a:p>
        </p:txBody>
      </p:sp>
    </p:spTree>
    <p:extLst>
      <p:ext uri="{BB962C8B-B14F-4D97-AF65-F5344CB8AC3E}">
        <p14:creationId xmlns:p14="http://schemas.microsoft.com/office/powerpoint/2010/main" val="3511020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31"/>
          <p:cNvSpPr>
            <a:spLocks noGrp="1" noChangeArrowheads="1"/>
          </p:cNvSpPr>
          <p:nvPr>
            <p:ph type="sldNum" sz="quarter"/>
          </p:nvPr>
        </p:nvSpPr>
        <p:spPr>
          <a:noFill/>
          <a:ln>
            <a:round/>
            <a:headEnd/>
            <a:tailEnd/>
          </a:ln>
        </p:spPr>
        <p:txBody>
          <a:bodyPr/>
          <a:lstStyle/>
          <a:p>
            <a:pPr>
              <a:tabLst>
                <a:tab pos="696900" algn="l"/>
                <a:tab pos="1395388" algn="l"/>
                <a:tab pos="2093876" algn="l"/>
                <a:tab pos="2792363" algn="l"/>
              </a:tabLst>
            </a:pPr>
            <a:fld id="{5CAB6849-9E96-4A25-84DB-66EA878BE3D1}" type="slidenum">
              <a:rPr lang="de-DE" altLang="de-DE">
                <a:solidFill>
                  <a:prstClr val="black"/>
                </a:solidFill>
              </a:rPr>
              <a:pPr>
                <a:tabLst>
                  <a:tab pos="696900" algn="l"/>
                  <a:tab pos="1395388" algn="l"/>
                  <a:tab pos="2093876" algn="l"/>
                  <a:tab pos="2792363" algn="l"/>
                </a:tabLst>
              </a:pPr>
              <a:t>46</a:t>
            </a:fld>
            <a:endParaRPr lang="de-DE" altLang="de-DE">
              <a:solidFill>
                <a:prstClr val="black"/>
              </a:solidFill>
            </a:endParaRPr>
          </a:p>
        </p:txBody>
      </p:sp>
      <p:sp>
        <p:nvSpPr>
          <p:cNvPr id="77827" name="Text Box 1"/>
          <p:cNvSpPr txBox="1">
            <a:spLocks noChangeArrowheads="1"/>
          </p:cNvSpPr>
          <p:nvPr/>
        </p:nvSpPr>
        <p:spPr bwMode="auto">
          <a:xfrm>
            <a:off x="5621340" y="6456282"/>
            <a:ext cx="4270375" cy="323926"/>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8D37CC83-CF92-437B-8AC2-872073D5D6C0}"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46</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77828" name="Text Box 2"/>
          <p:cNvSpPr txBox="1">
            <a:spLocks noChangeArrowheads="1"/>
          </p:cNvSpPr>
          <p:nvPr/>
        </p:nvSpPr>
        <p:spPr bwMode="auto">
          <a:xfrm>
            <a:off x="5621339" y="6456284"/>
            <a:ext cx="4276725" cy="327101"/>
          </a:xfrm>
          <a:prstGeom prst="rect">
            <a:avLst/>
          </a:prstGeom>
          <a:noFill/>
          <a:ln w="9525">
            <a:noFill/>
            <a:miter lim="800000"/>
            <a:headEnd/>
            <a:tailEnd/>
          </a:ln>
        </p:spPr>
        <p:txBody>
          <a:bodyPr lIns="89948" tIns="46884" rIns="89948" bIns="46884" anchor="b"/>
          <a:lstStyle/>
          <a:p>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fld id="{295D39DC-5A7E-4634-A13B-10188AEA1AF2}" type="slidenum">
              <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rPr>
              <a:pPr algn="r">
                <a:buSzPct val="100000"/>
                <a:tabLst>
                  <a:tab pos="0" algn="l"/>
                  <a:tab pos="447667" algn="l"/>
                  <a:tab pos="896922" algn="l"/>
                  <a:tab pos="1346177" algn="l"/>
                  <a:tab pos="1795432" algn="l"/>
                  <a:tab pos="2243098" algn="l"/>
                  <a:tab pos="2693940" algn="l"/>
                  <a:tab pos="3143194" algn="l"/>
                  <a:tab pos="3590861" algn="l"/>
                  <a:tab pos="4041703" algn="l"/>
                  <a:tab pos="4490958" algn="l"/>
                  <a:tab pos="4938626" algn="l"/>
                  <a:tab pos="5389467" algn="l"/>
                  <a:tab pos="5838721" algn="l"/>
                  <a:tab pos="6287976" algn="l"/>
                  <a:tab pos="6735644" algn="l"/>
                  <a:tab pos="7186486" algn="l"/>
                  <a:tab pos="7635740" algn="l"/>
                  <a:tab pos="8083407" algn="l"/>
                  <a:tab pos="8534249" algn="l"/>
                  <a:tab pos="8983504" algn="l"/>
                </a:tabLst>
              </a:pPr>
              <a:t>46</a:t>
            </a:fld>
            <a:endParaRPr lang="de-DE" altLang="de-DE" sz="1200">
              <a:solidFill>
                <a:srgbClr val="000000"/>
              </a:solidFill>
              <a:latin typeface="Times New Roman" pitchFamily="18" charset="0"/>
              <a:ea typeface="Arial Unicode MS" panose="020B0604020202020204" pitchFamily="34" charset="-128"/>
              <a:cs typeface="Arial Unicode MS" panose="020B0604020202020204" pitchFamily="34" charset="-128"/>
            </a:endParaRPr>
          </a:p>
        </p:txBody>
      </p:sp>
      <p:sp>
        <p:nvSpPr>
          <p:cNvPr id="77829" name="Rectangle 3"/>
          <p:cNvSpPr>
            <a:spLocks noGrp="1" noRot="1" noChangeAspect="1" noChangeArrowheads="1" noTextEdit="1"/>
          </p:cNvSpPr>
          <p:nvPr>
            <p:ph type="sldImg"/>
          </p:nvPr>
        </p:nvSpPr>
        <p:spPr>
          <a:xfrm>
            <a:off x="2697163" y="509588"/>
            <a:ext cx="4532312" cy="2551112"/>
          </a:xfrm>
          <a:ln/>
        </p:spPr>
      </p:sp>
      <p:sp>
        <p:nvSpPr>
          <p:cNvPr id="77830" name="Rectangle 4"/>
          <p:cNvSpPr>
            <a:spLocks noGrp="1" noChangeArrowheads="1"/>
          </p:cNvSpPr>
          <p:nvPr>
            <p:ph type="body" idx="1"/>
          </p:nvPr>
        </p:nvSpPr>
        <p:spPr>
          <a:xfrm>
            <a:off x="992188" y="3231319"/>
            <a:ext cx="7943850" cy="3058239"/>
          </a:xfrm>
          <a:noFill/>
        </p:spPr>
        <p:txBody>
          <a:bodyPr wrap="none" anchor="ctr"/>
          <a:lstStyle/>
          <a:p>
            <a:endParaRPr lang="de-DE" altLang="de-DE" dirty="0"/>
          </a:p>
        </p:txBody>
      </p:sp>
    </p:spTree>
    <p:extLst>
      <p:ext uri="{BB962C8B-B14F-4D97-AF65-F5344CB8AC3E}">
        <p14:creationId xmlns:p14="http://schemas.microsoft.com/office/powerpoint/2010/main" val="40523130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Entscheidungsmodell des Zuschauerverhaltens (eng. Bekannt als </a:t>
            </a:r>
            <a:r>
              <a:rPr lang="de-DE" dirty="0" err="1"/>
              <a:t>Bystander</a:t>
            </a:r>
            <a:r>
              <a:rPr lang="de-DE" dirty="0"/>
              <a:t> </a:t>
            </a:r>
            <a:r>
              <a:rPr lang="de-DE" dirty="0" err="1"/>
              <a:t>Effect</a:t>
            </a:r>
            <a:r>
              <a:rPr lang="de-DE" dirty="0"/>
              <a:t> aus der Sozialpsychologie)</a:t>
            </a:r>
          </a:p>
          <a:p>
            <a:endParaRPr lang="de-DE" dirty="0"/>
          </a:p>
          <a:p>
            <a:r>
              <a:rPr lang="de-DE" dirty="0"/>
              <a:t>Bevor es überhaupt zu einem Hilfeverhalten kommt, wägen die einzelnen Beobachter zunächst einige Faktoren ab. Daher ist auch vom Entscheidungsmodell die Rede. Dieses beinhaltet fünf Schritte, welche der Beobachter einer Notsituation durchläuft</a:t>
            </a:r>
          </a:p>
          <a:p>
            <a:r>
              <a:rPr lang="de-DE" dirty="0"/>
              <a:t>Das Modell zeigt, dass „Helfen“ mit</a:t>
            </a:r>
            <a:r>
              <a:rPr lang="de-DE" baseline="0" dirty="0"/>
              <a:t> vielen Zwischenschritten in der Entscheidungsfindung verbunden ist, die vielen Einflüssen unterliegen. Davon schauen wir uns noch einige in den folgenden Folien an. Wichtig ist zu wissen wir alle unterliegen diesen Einflüssen.</a:t>
            </a:r>
            <a:endParaRPr lang="de-DE" dirty="0"/>
          </a:p>
          <a:p>
            <a:endParaRPr lang="de-DE" dirty="0"/>
          </a:p>
          <a:p>
            <a:r>
              <a:rPr lang="de-DE" dirty="0"/>
              <a:t>Folge 44 greift Punkt 1 (Aufmerksam sein)</a:t>
            </a:r>
            <a:r>
              <a:rPr lang="de-DE" baseline="0" dirty="0"/>
              <a:t> auf, Folie 45 greift Punkt 2 und 3 (Entscheiden) auf</a:t>
            </a:r>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48</a:t>
            </a:fld>
            <a:endParaRPr lang="de-DE" altLang="de-DE">
              <a:solidFill>
                <a:prstClr val="black"/>
              </a:solidFill>
            </a:endParaRPr>
          </a:p>
        </p:txBody>
      </p:sp>
    </p:spTree>
    <p:extLst>
      <p:ext uri="{BB962C8B-B14F-4D97-AF65-F5344CB8AC3E}">
        <p14:creationId xmlns:p14="http://schemas.microsoft.com/office/powerpoint/2010/main" val="36157666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49</a:t>
            </a:fld>
            <a:endParaRPr lang="de-DE" altLang="de-DE">
              <a:solidFill>
                <a:prstClr val="black"/>
              </a:solidFill>
            </a:endParaRPr>
          </a:p>
        </p:txBody>
      </p:sp>
    </p:spTree>
    <p:extLst>
      <p:ext uri="{BB962C8B-B14F-4D97-AF65-F5344CB8AC3E}">
        <p14:creationId xmlns:p14="http://schemas.microsoft.com/office/powerpoint/2010/main" val="3277329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Pluralistische Ignoranz</a:t>
            </a:r>
            <a:r>
              <a:rPr lang="de-DE" dirty="0"/>
              <a:t>=GEMEINSAM werden wir IGNORANT!</a:t>
            </a:r>
            <a:r>
              <a:rPr lang="de-DE" baseline="0" dirty="0"/>
              <a:t> </a:t>
            </a:r>
            <a:r>
              <a:rPr lang="de-DE" dirty="0"/>
              <a:t>Wenn wir nicht allein Zeuge eines Notfalls, sondern von mehreren Menschen umgeben sind, achten wir in der Regel zunächst auf deren Reaktionen. Sofern diese nicht eingreifen, scheint es sich für uns auch nicht um eine Notsituation zu handeln. Wir interpretieren die Situation als weniger schwerwiegend und halten ein Handeln nicht für nötig. Ob wir selbst handeln oder nicht, wird also auch von den Reaktionen anderer Beobachter (Kollegen, Leitung) beeinflusst. </a:t>
            </a:r>
          </a:p>
          <a:p>
            <a:r>
              <a:rPr lang="de-DE" b="1" dirty="0"/>
              <a:t>Verantwortungsdiffusion:</a:t>
            </a:r>
            <a:r>
              <a:rPr lang="de-DE" baseline="0" dirty="0"/>
              <a:t> Abhängig von Gruppengröße und der selbst zugeschriebenen Verantwortlichkeit wird es unwahrscheinlicher das wir helfen. „Warum sollte ICH helfen, wenn es auch andere tun könnten?“</a:t>
            </a:r>
          </a:p>
          <a:p>
            <a:r>
              <a:rPr lang="de-DE" b="1" baseline="0" dirty="0"/>
              <a:t>Normen und Regeln von Gruppen</a:t>
            </a:r>
            <a:r>
              <a:rPr lang="de-DE" baseline="0" dirty="0"/>
              <a:t>: In Gruppen entsteht häufig Konformitätsdruck, was Urteile stark beeinflussen kann.</a:t>
            </a:r>
            <a:r>
              <a:rPr lang="de-DE" dirty="0"/>
              <a:t> Konformität kann im inneren ein Bedürfnis nach einem Gefühl der Zugehörigkeit und der Sehnsucht</a:t>
            </a:r>
            <a:r>
              <a:rPr lang="de-DE" baseline="0" dirty="0"/>
              <a:t> nach „Dazugehören“ wiederspiegeln. Beeinflusst durch:</a:t>
            </a:r>
            <a:endParaRPr lang="de-DE" dirty="0"/>
          </a:p>
          <a:p>
            <a:r>
              <a:rPr lang="de-DE" dirty="0"/>
              <a:t>- Gruppengröße: Der Einfluss steigt bis zu einer Größe von 4 weiteren Mitgliedern stark an, bis 7 noch mal ein wenig und bleibt dann konstant (im Experiment von Asch)</a:t>
            </a:r>
          </a:p>
          <a:p>
            <a:r>
              <a:rPr lang="de-DE" dirty="0"/>
              <a:t> -</a:t>
            </a:r>
            <a:r>
              <a:rPr lang="de-DE" baseline="0" dirty="0"/>
              <a:t> </a:t>
            </a:r>
            <a:r>
              <a:rPr lang="de-DE" dirty="0"/>
              <a:t>wie wichtig dem Betroffenen die Mitgliedschaft in dieser Gruppe ist</a:t>
            </a:r>
          </a:p>
          <a:p>
            <a:r>
              <a:rPr lang="de-DE" dirty="0"/>
              <a:t> -</a:t>
            </a:r>
            <a:r>
              <a:rPr lang="de-DE" baseline="0" dirty="0"/>
              <a:t> </a:t>
            </a:r>
            <a:r>
              <a:rPr lang="de-DE" dirty="0"/>
              <a:t>räumliche und zeitliche Nähe der anderen, wie verfügbar also die Gruppennormen im Gedächtnis sind</a:t>
            </a:r>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50</a:t>
            </a:fld>
            <a:endParaRPr lang="de-DE" altLang="de-DE">
              <a:solidFill>
                <a:prstClr val="black"/>
              </a:solidFill>
            </a:endParaRPr>
          </a:p>
        </p:txBody>
      </p:sp>
    </p:spTree>
    <p:extLst>
      <p:ext uri="{BB962C8B-B14F-4D97-AF65-F5344CB8AC3E}">
        <p14:creationId xmlns:p14="http://schemas.microsoft.com/office/powerpoint/2010/main" val="36118313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Verbrechen finden vor allem dann statt wenn..</a:t>
            </a:r>
          </a:p>
          <a:p>
            <a:endParaRPr lang="de-DE" dirty="0"/>
          </a:p>
          <a:p>
            <a:pPr marL="228600" indent="-228600">
              <a:buAutoNum type="arabicParenR"/>
            </a:pPr>
            <a:r>
              <a:rPr lang="de-DE" dirty="0"/>
              <a:t>Motivation dazu vorhanden ist</a:t>
            </a:r>
            <a:r>
              <a:rPr lang="de-DE" baseline="0" dirty="0"/>
              <a:t> </a:t>
            </a:r>
            <a:r>
              <a:rPr lang="de-DE" dirty="0"/>
              <a:t>UND</a:t>
            </a:r>
            <a:r>
              <a:rPr lang="de-DE" baseline="0" dirty="0"/>
              <a:t> 2</a:t>
            </a:r>
            <a:r>
              <a:rPr lang="de-DE" dirty="0"/>
              <a:t>) ein</a:t>
            </a:r>
            <a:r>
              <a:rPr lang="de-DE" baseline="0" dirty="0"/>
              <a:t> potentiell Betroffener 3) die Gelegenheit gegeben</a:t>
            </a:r>
          </a:p>
          <a:p>
            <a:pPr marL="0" indent="0">
              <a:buNone/>
            </a:pPr>
            <a:r>
              <a:rPr lang="de-DE" baseline="0" dirty="0"/>
              <a:t>Wichtig ist zu verstehen, dass es immer ein Zusammenspiel dieser 3 Komponenten ist. Unser Blick liegt heute stark auf dem Umfeld (Ihnen), da es sich in der Forschung gezeigt hat, dass sich durch diese Arbeit sehr niederschwellig viel erreichen lässt. Der Ansatz zur Stärkung von Kindern und deren Rechten oder die Prävention z.B. kein Täter werden sind ebenfalls Ansatzpunkte, die aber nicht unser Hauptanliegen heute sind.</a:t>
            </a:r>
          </a:p>
          <a:p>
            <a:pPr marL="0" indent="0">
              <a:buNone/>
            </a:pPr>
            <a:r>
              <a:rPr lang="de-DE" baseline="0" dirty="0"/>
              <a:t>Es damit niemals NUR der Täter, sondern auch das Umfeld und hier kann man selbst im Großen wie im Kleinen Verantwortung übernehmen. Es geht uns alle etwas an.</a:t>
            </a:r>
            <a:endParaRPr lang="de-DE" dirty="0"/>
          </a:p>
          <a:p>
            <a:endParaRPr lang="de-DE" dirty="0"/>
          </a:p>
        </p:txBody>
      </p:sp>
      <p:sp>
        <p:nvSpPr>
          <p:cNvPr id="4" name="Foliennummernplatzhalter 3"/>
          <p:cNvSpPr>
            <a:spLocks noGrp="1"/>
          </p:cNvSpPr>
          <p:nvPr>
            <p:ph type="sldNum" idx="10"/>
          </p:nvPr>
        </p:nvSpPr>
        <p:spPr/>
        <p:txBody>
          <a:bodyPr/>
          <a:lstStyle/>
          <a:p>
            <a:fld id="{BD85BE1A-2DA7-45D2-AC36-4A4D095ABBC2}" type="slidenum">
              <a:rPr lang="de-DE" altLang="de-DE" smtClean="0">
                <a:solidFill>
                  <a:prstClr val="black"/>
                </a:solidFill>
              </a:rPr>
              <a:pPr/>
              <a:t>51</a:t>
            </a:fld>
            <a:endParaRPr lang="de-DE" altLang="de-DE">
              <a:solidFill>
                <a:prstClr val="black"/>
              </a:solidFill>
            </a:endParaRPr>
          </a:p>
        </p:txBody>
      </p:sp>
    </p:spTree>
    <p:extLst>
      <p:ext uri="{BB962C8B-B14F-4D97-AF65-F5344CB8AC3E}">
        <p14:creationId xmlns:p14="http://schemas.microsoft.com/office/powerpoint/2010/main" val="31647226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Bitte hier die </a:t>
            </a:r>
            <a:r>
              <a:rPr lang="de-DE" b="1" u="sng" dirty="0"/>
              <a:t>Wichtigkeit der Risikoanalyse</a:t>
            </a:r>
            <a:r>
              <a:rPr lang="de-DE" dirty="0"/>
              <a:t> betonen: Ein Verhaltenskodex, Beschwerdewege und Inventionspläne</a:t>
            </a:r>
            <a:r>
              <a:rPr lang="de-DE" baseline="0" dirty="0"/>
              <a:t> </a:t>
            </a:r>
            <a:r>
              <a:rPr lang="de-DE" dirty="0"/>
              <a:t>funktionieren nur dann wenn wir uns selbst, unsere Wahrnehmung und die Umgebung kritisch hinterfragen. Nur dann sehen wir was in der Praxis wirkliche Lücken sind und können den Verhaltenskodex passgenau formulieren und damit Sicherheit allen Beteiligten geben</a:t>
            </a:r>
          </a:p>
          <a:p>
            <a:r>
              <a:rPr lang="de-DE" dirty="0"/>
              <a:t>Es gibt dabei</a:t>
            </a:r>
            <a:r>
              <a:rPr lang="de-DE" baseline="0" dirty="0"/>
              <a:t> aber </a:t>
            </a:r>
            <a:r>
              <a:rPr lang="de-DE" b="1" u="sng" baseline="0" dirty="0"/>
              <a:t>KEINE</a:t>
            </a:r>
            <a:r>
              <a:rPr lang="de-DE" baseline="0" dirty="0"/>
              <a:t> vorgefertigte </a:t>
            </a:r>
            <a:r>
              <a:rPr lang="de-DE" b="1" baseline="0" dirty="0"/>
              <a:t>Standartlösung</a:t>
            </a:r>
            <a:r>
              <a:rPr lang="de-DE" baseline="0" dirty="0"/>
              <a:t> und die sollte/kann es grade auf dem Hintergrund der erwähnten Phänomene nicht geben. Wir müssen immer wieder einen Schritt zurück treten und die Organisation, die Abläufe und uns versuchen aus einer Außenperspektive/ Täterperspektive wahrzunehmen.</a:t>
            </a:r>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rPr>
              <a:pPr/>
              <a:t>52</a:t>
            </a:fld>
            <a:endParaRPr lang="de-DE">
              <a:solidFill>
                <a:prstClr val="black"/>
              </a:solidFill>
            </a:endParaRPr>
          </a:p>
        </p:txBody>
      </p:sp>
    </p:spTree>
    <p:extLst>
      <p:ext uri="{BB962C8B-B14F-4D97-AF65-F5344CB8AC3E}">
        <p14:creationId xmlns:p14="http://schemas.microsoft.com/office/powerpoint/2010/main" val="39768651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rPr>
              <a:pPr/>
              <a:t>53</a:t>
            </a:fld>
            <a:endParaRPr lang="de-DE">
              <a:solidFill>
                <a:prstClr val="black"/>
              </a:solidFill>
            </a:endParaRPr>
          </a:p>
        </p:txBody>
      </p:sp>
    </p:spTree>
    <p:extLst>
      <p:ext uri="{BB962C8B-B14F-4D97-AF65-F5344CB8AC3E}">
        <p14:creationId xmlns:p14="http://schemas.microsoft.com/office/powerpoint/2010/main" val="21154708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lienbildplatzhalter 1"/>
          <p:cNvSpPr>
            <a:spLocks noGrp="1" noRot="1" noChangeAspect="1" noTextEdit="1"/>
          </p:cNvSpPr>
          <p:nvPr>
            <p:ph type="sldImg"/>
          </p:nvPr>
        </p:nvSpPr>
        <p:spPr>
          <a:ln/>
        </p:spPr>
      </p:sp>
      <p:sp>
        <p:nvSpPr>
          <p:cNvPr id="87043" name="Notizenplatzhalter 2"/>
          <p:cNvSpPr>
            <a:spLocks noGrp="1"/>
          </p:cNvSpPr>
          <p:nvPr>
            <p:ph type="body" idx="1"/>
          </p:nvPr>
        </p:nvSpPr>
        <p:spPr>
          <a:noFill/>
        </p:spPr>
        <p:txBody>
          <a:bodyPr/>
          <a:lstStyle/>
          <a:p>
            <a:endParaRPr lang="de-DE" altLang="de-DE" dirty="0"/>
          </a:p>
        </p:txBody>
      </p:sp>
      <p:sp>
        <p:nvSpPr>
          <p:cNvPr id="87044" name="Foliennummernplatzhalter 3"/>
          <p:cNvSpPr>
            <a:spLocks noGrp="1"/>
          </p:cNvSpPr>
          <p:nvPr>
            <p:ph type="sldNum" sz="quarter"/>
          </p:nvPr>
        </p:nvSpPr>
        <p:spPr>
          <a:noFill/>
          <a:ln>
            <a:round/>
            <a:headEnd/>
            <a:tailEnd/>
          </a:ln>
        </p:spPr>
        <p:txBody>
          <a:bodyPr/>
          <a:lstStyle/>
          <a:p>
            <a:fld id="{B23EFFD5-F5D1-46A1-8139-6CDDFF3883AC}" type="slidenum">
              <a:rPr lang="de-DE" altLang="de-DE">
                <a:solidFill>
                  <a:prstClr val="black"/>
                </a:solidFill>
              </a:rPr>
              <a:pPr/>
              <a:t>54</a:t>
            </a:fld>
            <a:endParaRPr lang="de-DE" altLang="de-DE">
              <a:solidFill>
                <a:prstClr val="black"/>
              </a:solidFill>
            </a:endParaRPr>
          </a:p>
        </p:txBody>
      </p:sp>
    </p:spTree>
    <p:extLst>
      <p:ext uri="{BB962C8B-B14F-4D97-AF65-F5344CB8AC3E}">
        <p14:creationId xmlns:p14="http://schemas.microsoft.com/office/powerpoint/2010/main" val="2649224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8770" name="Rectangle 31"/>
          <p:cNvSpPr>
            <a:spLocks noGrp="1" noChangeArrowheads="1"/>
          </p:cNvSpPr>
          <p:nvPr>
            <p:ph type="sldNum" sz="quarter"/>
          </p:nvPr>
        </p:nvSpPr>
        <p:spPr>
          <a:noFill/>
        </p:spPr>
        <p:txBody>
          <a:bodyPr/>
          <a:lstStyle/>
          <a:p>
            <a:fld id="{ABD47119-93DA-4101-BD3D-55615420CC5D}" type="slidenum">
              <a:rPr lang="de-DE" altLang="de-DE" smtClean="0">
                <a:solidFill>
                  <a:prstClr val="black"/>
                </a:solidFill>
              </a:rPr>
              <a:pPr/>
              <a:t>55</a:t>
            </a:fld>
            <a:endParaRPr lang="de-DE" altLang="de-DE">
              <a:solidFill>
                <a:prstClr val="black"/>
              </a:solidFill>
            </a:endParaRPr>
          </a:p>
        </p:txBody>
      </p:sp>
      <p:sp>
        <p:nvSpPr>
          <p:cNvPr id="288771" name="Text Box 1"/>
          <p:cNvSpPr txBox="1">
            <a:spLocks noChangeArrowheads="1"/>
          </p:cNvSpPr>
          <p:nvPr/>
        </p:nvSpPr>
        <p:spPr bwMode="auto">
          <a:xfrm>
            <a:off x="5621338" y="6454775"/>
            <a:ext cx="4270375" cy="323850"/>
          </a:xfrm>
          <a:prstGeom prst="rect">
            <a:avLst/>
          </a:prstGeom>
          <a:noFill/>
          <a:ln w="9525">
            <a:noFill/>
            <a:miter lim="800000"/>
            <a:headEnd/>
            <a:tailEnd/>
          </a:ln>
        </p:spPr>
        <p:txBody>
          <a:bodyPr lIns="89924" tIns="46872" rIns="89924" bIns="46872" anchor="b"/>
          <a:lstStyle/>
          <a:p>
            <a:pPr algn="r">
              <a:buSzPct val="100000"/>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pPr>
            <a:fld id="{4FBE6E59-5D59-421B-98C3-DA1958E39402}" type="slidenum">
              <a:rPr lang="de-DE" altLang="de-DE" sz="1200">
                <a:solidFill>
                  <a:srgbClr val="000000"/>
                </a:solidFill>
                <a:latin typeface="Times New Roman" pitchFamily="18" charset="0"/>
                <a:ea typeface="Arial Unicode MS" pitchFamily="34" charset="-128"/>
                <a:cs typeface="Arial Unicode MS" pitchFamily="34" charset="-128"/>
              </a:rPr>
              <a:pPr algn="r">
                <a:buSzPct val="100000"/>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pPr>
              <a:t>55</a:t>
            </a:fld>
            <a:endParaRPr lang="de-DE" altLang="de-DE" sz="1200">
              <a:solidFill>
                <a:srgbClr val="000000"/>
              </a:solidFill>
              <a:latin typeface="Times New Roman" pitchFamily="18" charset="0"/>
              <a:ea typeface="Arial Unicode MS" pitchFamily="34" charset="-128"/>
              <a:cs typeface="Arial Unicode MS" pitchFamily="34" charset="-128"/>
            </a:endParaRPr>
          </a:p>
        </p:txBody>
      </p:sp>
      <p:sp>
        <p:nvSpPr>
          <p:cNvPr id="288772" name="Text Box 2"/>
          <p:cNvSpPr txBox="1">
            <a:spLocks noChangeArrowheads="1"/>
          </p:cNvSpPr>
          <p:nvPr/>
        </p:nvSpPr>
        <p:spPr bwMode="auto">
          <a:xfrm>
            <a:off x="5621338" y="6454775"/>
            <a:ext cx="4276725" cy="327025"/>
          </a:xfrm>
          <a:prstGeom prst="rect">
            <a:avLst/>
          </a:prstGeom>
          <a:noFill/>
          <a:ln w="9525">
            <a:noFill/>
            <a:miter lim="800000"/>
            <a:headEnd/>
            <a:tailEnd/>
          </a:ln>
        </p:spPr>
        <p:txBody>
          <a:bodyPr lIns="89924" tIns="46872" rIns="89924" bIns="46872" anchor="b"/>
          <a:lstStyle/>
          <a:p>
            <a:pPr algn="r">
              <a:buSzPct val="100000"/>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pPr>
            <a:fld id="{CFF8E8D4-261D-44A5-802C-B776A83DB1E6}" type="slidenum">
              <a:rPr lang="de-DE" altLang="de-DE" sz="1200">
                <a:solidFill>
                  <a:srgbClr val="000000"/>
                </a:solidFill>
                <a:latin typeface="Times New Roman" pitchFamily="18" charset="0"/>
                <a:ea typeface="Arial Unicode MS" pitchFamily="34" charset="-128"/>
                <a:cs typeface="Arial Unicode MS" pitchFamily="34" charset="-128"/>
              </a:rPr>
              <a:pPr algn="r">
                <a:buSzPct val="100000"/>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pPr>
              <a:t>55</a:t>
            </a:fld>
            <a:endParaRPr lang="de-DE" altLang="de-DE" sz="1200">
              <a:solidFill>
                <a:srgbClr val="000000"/>
              </a:solidFill>
              <a:latin typeface="Times New Roman" pitchFamily="18" charset="0"/>
              <a:ea typeface="Arial Unicode MS" pitchFamily="34" charset="-128"/>
              <a:cs typeface="Arial Unicode MS" pitchFamily="34" charset="-128"/>
            </a:endParaRPr>
          </a:p>
        </p:txBody>
      </p:sp>
      <p:sp>
        <p:nvSpPr>
          <p:cNvPr id="288773" name="Rectangle 3"/>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288774" name="Rectangle 4"/>
          <p:cNvSpPr>
            <a:spLocks noGrp="1" noChangeArrowheads="1"/>
          </p:cNvSpPr>
          <p:nvPr>
            <p:ph type="body" idx="1"/>
          </p:nvPr>
        </p:nvSpPr>
        <p:spPr>
          <a:xfrm>
            <a:off x="992188" y="3228975"/>
            <a:ext cx="7943850" cy="3059113"/>
          </a:xfrm>
          <a:noFill/>
        </p:spPr>
        <p:txBody>
          <a:bodyPr wrap="none" anchor="ctr"/>
          <a:lstStyle/>
          <a:p>
            <a:endParaRPr lang="de-DE" altLang="de-DE" dirty="0">
              <a:latin typeface="Times New Roman" pitchFamily="18" charset="0"/>
            </a:endParaRPr>
          </a:p>
        </p:txBody>
      </p:sp>
    </p:spTree>
    <p:extLst>
      <p:ext uri="{BB962C8B-B14F-4D97-AF65-F5344CB8AC3E}">
        <p14:creationId xmlns:p14="http://schemas.microsoft.com/office/powerpoint/2010/main" val="29501503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8"/>
          <p:cNvSpPr>
            <a:spLocks noGrp="1" noChangeArrowheads="1"/>
          </p:cNvSpPr>
          <p:nvPr>
            <p:ph type="sldNum" sz="quarter"/>
          </p:nvPr>
        </p:nvSpPr>
        <p:spPr>
          <a:noFill/>
          <a:ln>
            <a:round/>
            <a:headEnd/>
            <a:tailEnd/>
          </a:ln>
        </p:spPr>
        <p:txBody>
          <a:bodyPr/>
          <a:lstStyle/>
          <a:p>
            <a:pPr>
              <a:buSzPct val="45000"/>
            </a:pPr>
            <a:fld id="{E4437861-2B41-4CB0-B18F-84C7C90BEA49}" type="slidenum">
              <a:rPr lang="de-DE" altLang="de-DE">
                <a:solidFill>
                  <a:prstClr val="black"/>
                </a:solidFill>
                <a:cs typeface="Tahoma" pitchFamily="34" charset="0"/>
              </a:rPr>
              <a:pPr>
                <a:buSzPct val="45000"/>
              </a:pPr>
              <a:t>56</a:t>
            </a:fld>
            <a:endParaRPr lang="de-DE" altLang="de-DE">
              <a:solidFill>
                <a:prstClr val="black"/>
              </a:solidFill>
              <a:cs typeface="Tahoma" pitchFamily="34" charset="0"/>
            </a:endParaRPr>
          </a:p>
        </p:txBody>
      </p:sp>
      <p:sp>
        <p:nvSpPr>
          <p:cNvPr id="100355" name="Rectangle 1"/>
          <p:cNvSpPr>
            <a:spLocks noGrp="1" noRot="1" noChangeAspect="1" noChangeArrowheads="1" noTextEdit="1"/>
          </p:cNvSpPr>
          <p:nvPr>
            <p:ph type="sldImg"/>
          </p:nvPr>
        </p:nvSpPr>
        <p:spPr>
          <a:xfrm>
            <a:off x="3079750" y="557213"/>
            <a:ext cx="4878388" cy="2744787"/>
          </a:xfrm>
          <a:ln/>
        </p:spPr>
      </p:sp>
      <p:sp>
        <p:nvSpPr>
          <p:cNvPr id="100356" name="Rectangle 2"/>
          <p:cNvSpPr>
            <a:spLocks noGrp="1" noChangeArrowheads="1"/>
          </p:cNvSpPr>
          <p:nvPr>
            <p:ph type="body" idx="1"/>
          </p:nvPr>
        </p:nvSpPr>
        <p:spPr>
          <a:xfrm>
            <a:off x="1103313" y="3477437"/>
            <a:ext cx="8832850" cy="3294832"/>
          </a:xfrm>
          <a:noFill/>
        </p:spPr>
        <p:txBody>
          <a:bodyPr wrap="none" anchor="ctr"/>
          <a:lstStyle/>
          <a:p>
            <a:r>
              <a:rPr lang="de-DE" altLang="de-DE"/>
              <a:t>Der Film fasst einige Punkte nochmal gut zusammen.</a:t>
            </a:r>
          </a:p>
        </p:txBody>
      </p:sp>
    </p:spTree>
    <p:extLst>
      <p:ext uri="{BB962C8B-B14F-4D97-AF65-F5344CB8AC3E}">
        <p14:creationId xmlns:p14="http://schemas.microsoft.com/office/powerpoint/2010/main" val="2696153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8"/>
          <p:cNvSpPr>
            <a:spLocks noGrp="1" noChangeArrowheads="1"/>
          </p:cNvSpPr>
          <p:nvPr>
            <p:ph type="sldNum" sz="quarter"/>
          </p:nvPr>
        </p:nvSpPr>
        <p:spPr>
          <a:noFill/>
          <a:ln>
            <a:round/>
            <a:headEnd/>
            <a:tailEnd/>
          </a:ln>
        </p:spPr>
        <p:txBody>
          <a:bodyPr/>
          <a:lstStyle/>
          <a:p>
            <a:pPr>
              <a:buSzPct val="45000"/>
            </a:pPr>
            <a:fld id="{E4437861-2B41-4CB0-B18F-84C7C90BEA49}" type="slidenum">
              <a:rPr lang="de-DE" altLang="de-DE">
                <a:solidFill>
                  <a:prstClr val="black"/>
                </a:solidFill>
                <a:cs typeface="Tahoma" pitchFamily="34" charset="0"/>
              </a:rPr>
              <a:pPr>
                <a:buSzPct val="45000"/>
              </a:pPr>
              <a:t>57</a:t>
            </a:fld>
            <a:endParaRPr lang="de-DE" altLang="de-DE">
              <a:solidFill>
                <a:prstClr val="black"/>
              </a:solidFill>
              <a:cs typeface="Tahoma" pitchFamily="34" charset="0"/>
            </a:endParaRPr>
          </a:p>
        </p:txBody>
      </p:sp>
      <p:sp>
        <p:nvSpPr>
          <p:cNvPr id="100355" name="Rectangle 1"/>
          <p:cNvSpPr>
            <a:spLocks noGrp="1" noRot="1" noChangeAspect="1" noChangeArrowheads="1" noTextEdit="1"/>
          </p:cNvSpPr>
          <p:nvPr>
            <p:ph type="sldImg"/>
          </p:nvPr>
        </p:nvSpPr>
        <p:spPr>
          <a:xfrm>
            <a:off x="3079750" y="557213"/>
            <a:ext cx="4878388" cy="2744787"/>
          </a:xfrm>
          <a:ln/>
        </p:spPr>
      </p:sp>
      <p:sp>
        <p:nvSpPr>
          <p:cNvPr id="100356" name="Rectangle 2"/>
          <p:cNvSpPr>
            <a:spLocks noGrp="1" noChangeArrowheads="1"/>
          </p:cNvSpPr>
          <p:nvPr>
            <p:ph type="body" idx="1"/>
          </p:nvPr>
        </p:nvSpPr>
        <p:spPr>
          <a:xfrm>
            <a:off x="1103313" y="3477437"/>
            <a:ext cx="8832850" cy="3294832"/>
          </a:xfrm>
          <a:noFill/>
        </p:spPr>
        <p:txBody>
          <a:bodyPr wrap="none" anchor="ctr"/>
          <a:lstStyle/>
          <a:p>
            <a:r>
              <a:rPr lang="de-DE" altLang="de-DE"/>
              <a:t>Der Film fasst einige Punkte nochmal gut zusammen.</a:t>
            </a:r>
          </a:p>
        </p:txBody>
      </p:sp>
    </p:spTree>
    <p:extLst>
      <p:ext uri="{BB962C8B-B14F-4D97-AF65-F5344CB8AC3E}">
        <p14:creationId xmlns:p14="http://schemas.microsoft.com/office/powerpoint/2010/main" val="2113993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Tree>
    <p:extLst>
      <p:ext uri="{BB962C8B-B14F-4D97-AF65-F5344CB8AC3E}">
        <p14:creationId xmlns:p14="http://schemas.microsoft.com/office/powerpoint/2010/main" val="72749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8466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39"/>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Tree>
    <p:extLst>
      <p:ext uri="{BB962C8B-B14F-4D97-AF65-F5344CB8AC3E}">
        <p14:creationId xmlns:p14="http://schemas.microsoft.com/office/powerpoint/2010/main" val="79410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1" y="1600200"/>
            <a:ext cx="5357284" cy="3741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0084" y="1600200"/>
            <a:ext cx="5357283" cy="3741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6396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40318"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42943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33161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652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1188361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3518698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4872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8985" y="173038"/>
            <a:ext cx="2728383" cy="51689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173038"/>
            <a:ext cx="7986184" cy="51689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196341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44838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1480527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869885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60586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9538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369931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742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4140144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2585332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997358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3852689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2522039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53347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2526713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2429520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4654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294266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556917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06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6812879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285160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89338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1080478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511758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902745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235786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13711904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106952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807064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924990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480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6867059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3032748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2955904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869694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24023563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97067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1223887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34486120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053009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479919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17518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8405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423443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27431562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128745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32748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40973937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8862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32177649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30538561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927268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69041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7790691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88256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39395459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7886417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6936268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489180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35813065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96277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36923181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7961811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619339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011274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3019848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075357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2691463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30407522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3959072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9624600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3776481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85408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338623354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37779409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261178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722689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8405248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4872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33403559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29973491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8962740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2770397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16052877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Textfeld 3"/>
          <p:cNvSpPr txBox="1"/>
          <p:nvPr userDrawn="1"/>
        </p:nvSpPr>
        <p:spPr>
          <a:xfrm>
            <a:off x="1" y="4234840"/>
            <a:ext cx="6928337" cy="369332"/>
          </a:xfrm>
          <a:prstGeom prst="rect">
            <a:avLst/>
          </a:prstGeom>
          <a:solidFill>
            <a:schemeClr val="bg1"/>
          </a:solidFill>
        </p:spPr>
        <p:txBody>
          <a:bodyPr wrap="square" rtlCol="0">
            <a:spAutoFit/>
          </a:bodyPr>
          <a:lstStyle/>
          <a:p>
            <a:pPr defTabSz="685800"/>
            <a:endParaRPr lang="de-DE" sz="1800"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53817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9" y="2035978"/>
            <a:ext cx="10945284" cy="3746500"/>
          </a:xfrm>
        </p:spPr>
        <p:txBody>
          <a:bodyPr/>
          <a:lstStyle>
            <a:lvl2pPr marL="342900" indent="0">
              <a:buNone/>
              <a:defRPr/>
            </a:lvl2pPr>
          </a:lstStyle>
          <a:p>
            <a:pPr lvl="1"/>
            <a:endParaRPr lang="de-DE" dirty="0"/>
          </a:p>
        </p:txBody>
      </p:sp>
    </p:spTree>
    <p:extLst>
      <p:ext uri="{BB962C8B-B14F-4D97-AF65-F5344CB8AC3E}">
        <p14:creationId xmlns:p14="http://schemas.microsoft.com/office/powerpoint/2010/main" val="40286777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5" y="1687290"/>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9"/>
            <a:ext cx="12192000" cy="2177143"/>
          </a:xfrm>
          <a:prstGeom prst="rect">
            <a:avLst/>
          </a:prstGeom>
        </p:spPr>
      </p:pic>
    </p:spTree>
    <p:extLst>
      <p:ext uri="{BB962C8B-B14F-4D97-AF65-F5344CB8AC3E}">
        <p14:creationId xmlns:p14="http://schemas.microsoft.com/office/powerpoint/2010/main" val="173534610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6"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152951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8"/>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840319"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4122309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6359589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5784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0211912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9" y="457200"/>
            <a:ext cx="3932767" cy="1600200"/>
          </a:xfrm>
        </p:spPr>
        <p:txBody>
          <a:bodyPr anchor="b"/>
          <a:lstStyle>
            <a:lvl1pPr>
              <a:defRPr sz="24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8"/>
            <a:ext cx="6172200" cy="4873625"/>
          </a:xfrm>
        </p:spPr>
        <p:txBody>
          <a:bodyPr/>
          <a:lstStyle>
            <a:lvl1pPr marL="0" indent="0">
              <a:buNone/>
              <a:defRPr sz="2400">
                <a:solidFill>
                  <a:srgbClr val="001E43"/>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dirty="0"/>
              <a:t>Bild durch Klicken auf Symbol hinzufügen</a:t>
            </a:r>
          </a:p>
        </p:txBody>
      </p:sp>
      <p:sp>
        <p:nvSpPr>
          <p:cNvPr id="4" name="Textplatzhalter 3"/>
          <p:cNvSpPr>
            <a:spLocks noGrp="1"/>
          </p:cNvSpPr>
          <p:nvPr>
            <p:ph type="body" sz="half" idx="2"/>
          </p:nvPr>
        </p:nvSpPr>
        <p:spPr>
          <a:xfrm>
            <a:off x="840319" y="2057400"/>
            <a:ext cx="3932767" cy="3811588"/>
          </a:xfrm>
        </p:spPr>
        <p:txBody>
          <a:bodyPr/>
          <a:lstStyle>
            <a:lvl1pPr marL="0" indent="0">
              <a:buNone/>
              <a:defRPr sz="1200">
                <a:solidFill>
                  <a:srgbClr val="001E4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dirty="0"/>
              <a:t>Textmasterformat bearbeiten</a:t>
            </a:r>
          </a:p>
        </p:txBody>
      </p:sp>
    </p:spTree>
    <p:extLst>
      <p:ext uri="{BB962C8B-B14F-4D97-AF65-F5344CB8AC3E}">
        <p14:creationId xmlns:p14="http://schemas.microsoft.com/office/powerpoint/2010/main" val="14113662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9"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855805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2" y="1105961"/>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2" y="1105961"/>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192266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41"/>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2255184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Textfeld 3"/>
          <p:cNvSpPr txBox="1"/>
          <p:nvPr userDrawn="1"/>
        </p:nvSpPr>
        <p:spPr>
          <a:xfrm>
            <a:off x="0" y="4234840"/>
            <a:ext cx="6928337" cy="2623160"/>
          </a:xfrm>
          <a:prstGeom prst="rect">
            <a:avLst/>
          </a:prstGeom>
          <a:solidFill>
            <a:schemeClr val="bg1"/>
          </a:solidFill>
        </p:spPr>
        <p:txBody>
          <a:bodyPr wrap="square" rtlCol="0">
            <a:spAutoFit/>
          </a:bodyPr>
          <a:lstStyle/>
          <a:p>
            <a:endParaRPr lang="de-DE" dirty="0">
              <a:solidFill>
                <a:srgbClr val="000000"/>
              </a:solidFill>
            </a:endParaRPr>
          </a:p>
        </p:txBody>
      </p:sp>
    </p:spTree>
    <p:extLst>
      <p:ext uri="{BB962C8B-B14F-4D97-AF65-F5344CB8AC3E}">
        <p14:creationId xmlns:p14="http://schemas.microsoft.com/office/powerpoint/2010/main" val="14605395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572708" y="2035978"/>
            <a:ext cx="10945284" cy="3746500"/>
          </a:xfrm>
        </p:spPr>
        <p:txBody>
          <a:bodyPr/>
          <a:lstStyle>
            <a:lvl2pPr marL="457200" indent="0">
              <a:buNone/>
              <a:defRPr/>
            </a:lvl2pPr>
          </a:lstStyle>
          <a:p>
            <a:pPr lvl="1"/>
            <a:endParaRPr lang="de-DE" dirty="0"/>
          </a:p>
        </p:txBody>
      </p:sp>
    </p:spTree>
    <p:extLst>
      <p:ext uri="{BB962C8B-B14F-4D97-AF65-F5344CB8AC3E}">
        <p14:creationId xmlns:p14="http://schemas.microsoft.com/office/powerpoint/2010/main" val="2895302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4" y="1687288"/>
            <a:ext cx="10448611" cy="1687283"/>
          </a:xfrm>
          <a:prstGeom prst="roundRect">
            <a:avLst/>
          </a:prstGeom>
          <a:solidFill>
            <a:srgbClr val="002F56"/>
          </a:solidFill>
        </p:spPr>
        <p:txBody>
          <a:bodyPr/>
          <a:lstStyle>
            <a:lvl1pPr>
              <a:defRPr>
                <a:solidFill>
                  <a:srgbClr val="FFFFFF"/>
                </a:solidFill>
              </a:defRPr>
            </a:lvl1pPr>
          </a:lstStyle>
          <a:p>
            <a:endParaRPr lang="de-DE" dirty="0"/>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7"/>
            <a:ext cx="12192000" cy="2177143"/>
          </a:xfrm>
          <a:prstGeom prst="rect">
            <a:avLst/>
          </a:prstGeom>
        </p:spPr>
      </p:pic>
    </p:spTree>
    <p:extLst>
      <p:ext uri="{BB962C8B-B14F-4D97-AF65-F5344CB8AC3E}">
        <p14:creationId xmlns:p14="http://schemas.microsoft.com/office/powerpoint/2010/main" val="1926670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0"/>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5"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846106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40318"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97956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0198118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94897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solidFill>
                  <a:srgbClr val="001E43"/>
                </a:solidFill>
              </a:defRPr>
            </a:lvl1pPr>
          </a:lstStyle>
          <a:p>
            <a:r>
              <a:rPr lang="de-DE" dirty="0"/>
              <a:t>Titelmasterformat durch Klicken bearbeiten</a:t>
            </a:r>
          </a:p>
        </p:txBody>
      </p:sp>
      <p:sp>
        <p:nvSpPr>
          <p:cNvPr id="3" name="Inhaltsplatzhalt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solidFill>
                  <a:srgbClr val="001E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Tree>
    <p:extLst>
      <p:ext uri="{BB962C8B-B14F-4D97-AF65-F5344CB8AC3E}">
        <p14:creationId xmlns:p14="http://schemas.microsoft.com/office/powerpoint/2010/main" val="39659850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solidFill>
                  <a:srgbClr val="001E43"/>
                </a:solidFill>
              </a:defRPr>
            </a:lvl1pPr>
          </a:lstStyle>
          <a:p>
            <a:r>
              <a:rPr lang="de-DE" dirty="0"/>
              <a:t>Titelmasterformat durch Klicken bearbeiten</a:t>
            </a:r>
          </a:p>
        </p:txBody>
      </p:sp>
      <p:sp>
        <p:nvSpPr>
          <p:cNvPr id="3" name="Bildplatzhalter 2"/>
          <p:cNvSpPr>
            <a:spLocks noGrp="1"/>
          </p:cNvSpPr>
          <p:nvPr>
            <p:ph type="pic" idx="1"/>
          </p:nvPr>
        </p:nvSpPr>
        <p:spPr>
          <a:xfrm>
            <a:off x="5183717" y="987426"/>
            <a:ext cx="6172200" cy="4873625"/>
          </a:xfrm>
        </p:spPr>
        <p:txBody>
          <a:bodyPr/>
          <a:lstStyle>
            <a:lvl1pPr marL="0" indent="0">
              <a:buNone/>
              <a:defRPr sz="3200">
                <a:solidFill>
                  <a:srgbClr val="001E4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a:t>Bild durch Klicken auf Symbol hinzufügen</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solidFill>
                  <a:srgbClr val="001E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Tree>
    <p:extLst>
      <p:ext uri="{BB962C8B-B14F-4D97-AF65-F5344CB8AC3E}">
        <p14:creationId xmlns:p14="http://schemas.microsoft.com/office/powerpoint/2010/main" val="90657728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8" y="1032933"/>
            <a:ext cx="10945284" cy="819166"/>
          </a:xfrm>
        </p:spPr>
        <p:txBody>
          <a:bodyPr/>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611016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1" y="1105959"/>
            <a:ext cx="2734733" cy="5172075"/>
          </a:xfrm>
        </p:spPr>
        <p:txBody>
          <a:bodyPr vert="horz"/>
          <a:lstStyle>
            <a:lvl1pPr>
              <a:defRPr>
                <a:solidFill>
                  <a:srgbClr val="001E43"/>
                </a:solidFill>
              </a:defRPr>
            </a:lvl1pPr>
          </a:lstStyle>
          <a:p>
            <a:r>
              <a:rPr lang="de-DE" dirty="0"/>
              <a:t>Titelmasterformat durch Klicken bearbeiten</a:t>
            </a:r>
          </a:p>
        </p:txBody>
      </p:sp>
      <p:sp>
        <p:nvSpPr>
          <p:cNvPr id="3" name="Vertikaler Textplatzhalter 2"/>
          <p:cNvSpPr>
            <a:spLocks noGrp="1"/>
          </p:cNvSpPr>
          <p:nvPr>
            <p:ph type="body" orient="vert" idx="1"/>
          </p:nvPr>
        </p:nvSpPr>
        <p:spPr>
          <a:xfrm>
            <a:off x="558801" y="1105959"/>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21570401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39"/>
            <a:ext cx="10919884" cy="1336675"/>
          </a:xfrm>
        </p:spPr>
        <p:txBody>
          <a:bodyPr/>
          <a:lstStyle>
            <a:lvl1pPr>
              <a:defRPr>
                <a:solidFill>
                  <a:srgbClr val="001E43"/>
                </a:solidFill>
              </a:defRPr>
            </a:lvl1pPr>
          </a:lstStyle>
          <a:p>
            <a:r>
              <a:rPr lang="de-DE" dirty="0"/>
              <a:t>Titelmasterformat durch Klicken bearbeiten</a:t>
            </a:r>
          </a:p>
        </p:txBody>
      </p:sp>
    </p:spTree>
    <p:extLst>
      <p:ext uri="{BB962C8B-B14F-4D97-AF65-F5344CB8AC3E}">
        <p14:creationId xmlns:p14="http://schemas.microsoft.com/office/powerpoint/2010/main" val="30915503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3744226"/>
            <a:ext cx="9144000" cy="1809551"/>
          </a:xfrm>
          <a:prstGeom prst="rect">
            <a:avLst/>
          </a:prstGeom>
        </p:spPr>
        <p:txBody>
          <a:bodyPr anchor="b"/>
          <a:lstStyle>
            <a:lvl1pPr algn="ctr">
              <a:defRPr sz="6000"/>
            </a:lvl1pPr>
          </a:lstStyle>
          <a:p>
            <a:r>
              <a:rPr lang="de-DE" dirty="0"/>
              <a:t>Titelmasterformat durch Klicken bearbeiten</a:t>
            </a:r>
          </a:p>
        </p:txBody>
      </p:sp>
      <p:sp>
        <p:nvSpPr>
          <p:cNvPr id="3" name="Untertitel 2"/>
          <p:cNvSpPr>
            <a:spLocks noGrp="1"/>
          </p:cNvSpPr>
          <p:nvPr>
            <p:ph type="subTitle" idx="1"/>
          </p:nvPr>
        </p:nvSpPr>
        <p:spPr>
          <a:xfrm>
            <a:off x="1524000" y="5635375"/>
            <a:ext cx="9144000" cy="1655762"/>
          </a:xfrm>
          <a:prstGeom prst="rect">
            <a:avLst/>
          </a:prstGeom>
        </p:spPr>
        <p:txBody>
          <a:bodyPr/>
          <a:lstStyle>
            <a:lvl1pPr marL="0" indent="0" algn="ctr">
              <a:buNone/>
              <a:defRPr sz="2400">
                <a:solidFill>
                  <a:srgbClr val="001E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Tree>
    <p:extLst>
      <p:ext uri="{BB962C8B-B14F-4D97-AF65-F5344CB8AC3E}">
        <p14:creationId xmlns:p14="http://schemas.microsoft.com/office/powerpoint/2010/main" val="20499391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838200" y="1825625"/>
            <a:ext cx="105156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088077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1477" y="3344621"/>
            <a:ext cx="10515600" cy="2852737"/>
          </a:xfrm>
          <a:prstGeom prst="rect">
            <a:avLst/>
          </a:prstGeom>
        </p:spPr>
        <p:txBody>
          <a:bodyPr anchor="b"/>
          <a:lstStyle>
            <a:lvl1pPr>
              <a:defRPr sz="6000">
                <a:solidFill>
                  <a:srgbClr val="001E43"/>
                </a:solidFill>
              </a:defRPr>
            </a:lvl1pPr>
          </a:lstStyle>
          <a:p>
            <a:r>
              <a:rPr lang="de-DE" dirty="0"/>
              <a:t>Titelmasterformat durch Klicken bearbeiten</a:t>
            </a:r>
          </a:p>
        </p:txBody>
      </p:sp>
      <p:sp>
        <p:nvSpPr>
          <p:cNvPr id="3" name="Textplatzhalter 2"/>
          <p:cNvSpPr>
            <a:spLocks noGrp="1"/>
          </p:cNvSpPr>
          <p:nvPr>
            <p:ph type="body" idx="1"/>
          </p:nvPr>
        </p:nvSpPr>
        <p:spPr>
          <a:xfrm>
            <a:off x="841477" y="1008866"/>
            <a:ext cx="10515600" cy="1500187"/>
          </a:xfrm>
          <a:prstGeom prst="rect">
            <a:avLst/>
          </a:prstGeom>
        </p:spPr>
        <p:txBody>
          <a:bodyPr/>
          <a:lstStyle>
            <a:lvl1pPr marL="0" indent="0">
              <a:buNone/>
              <a:defRPr sz="2400">
                <a:solidFill>
                  <a:srgbClr val="001E43"/>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dirty="0"/>
              <a:t>Textmasterformat bearbeiten</a:t>
            </a:r>
          </a:p>
        </p:txBody>
      </p:sp>
    </p:spTree>
    <p:extLst>
      <p:ext uri="{BB962C8B-B14F-4D97-AF65-F5344CB8AC3E}">
        <p14:creationId xmlns:p14="http://schemas.microsoft.com/office/powerpoint/2010/main" val="527790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838200" y="1825625"/>
            <a:ext cx="51562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825625"/>
            <a:ext cx="51562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216141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40318" y="2505075"/>
            <a:ext cx="5158316"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859474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1504611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7949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135106979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p>
        </p:txBody>
      </p:sp>
      <p:sp>
        <p:nvSpPr>
          <p:cNvPr id="4" name="Textplatzhalt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30848493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838200" y="1825625"/>
            <a:ext cx="10515600" cy="43513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6269234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1" y="365125"/>
            <a:ext cx="2628900"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1" y="365125"/>
            <a:ext cx="7683500" cy="58118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541498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09601" y="174625"/>
            <a:ext cx="10968567" cy="1339850"/>
          </a:xfrm>
          <a:prstGeom prst="rect">
            <a:avLst/>
          </a:prstGeom>
        </p:spPr>
        <p:txBody>
          <a:bodyPr/>
          <a:lstStyle>
            <a:lvl1pPr>
              <a:defRPr>
                <a:latin typeface="Arial" panose="020B0604020202020204" pitchFamily="34" charset="0"/>
                <a:cs typeface="Arial" panose="020B0604020202020204" pitchFamily="34" charset="0"/>
              </a:defRPr>
            </a:lvl1pPr>
          </a:lstStyle>
          <a:p>
            <a:r>
              <a:rPr lang="de-DE"/>
              <a:t>Titelmasterformat durch Klicken bearbeiten</a:t>
            </a:r>
            <a:endParaRPr lang="de-DE" dirty="0"/>
          </a:p>
        </p:txBody>
      </p:sp>
      <p:sp>
        <p:nvSpPr>
          <p:cNvPr id="3" name="Textfeld 1"/>
          <p:cNvSpPr txBox="1"/>
          <p:nvPr userDrawn="1"/>
        </p:nvSpPr>
        <p:spPr>
          <a:xfrm>
            <a:off x="469465" y="478022"/>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dirty="0">
                <a:solidFill>
                  <a:srgbClr val="E4B962"/>
                </a:solidFill>
              </a:rPr>
              <a:t>Fachstelle Prävention gegen sexualisierte Gewalt</a:t>
            </a:r>
          </a:p>
        </p:txBody>
      </p:sp>
    </p:spTree>
    <p:extLst>
      <p:ext uri="{BB962C8B-B14F-4D97-AF65-F5344CB8AC3E}">
        <p14:creationId xmlns:p14="http://schemas.microsoft.com/office/powerpoint/2010/main" val="13471099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0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20341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442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2.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2.jpe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2.jpe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2.jpeg"/><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image" Target="../media/image2.jpeg"/><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2.jpe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6" Type="http://schemas.openxmlformats.org/officeDocument/2006/relationships/image" Target="../media/image4.jpeg"/><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theme" Target="../theme/theme11.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266" name="Picture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901" y="398463"/>
            <a:ext cx="117221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pic>
        <p:nvPicPr>
          <p:cNvPr id="11267"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5705475"/>
            <a:ext cx="682836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sp>
        <p:nvSpPr>
          <p:cNvPr id="11268" name="Rectangle 3"/>
          <p:cNvSpPr>
            <a:spLocks noGrp="1" noChangeArrowheads="1"/>
          </p:cNvSpPr>
          <p:nvPr>
            <p:ph type="title"/>
          </p:nvPr>
        </p:nvSpPr>
        <p:spPr bwMode="auto">
          <a:xfrm>
            <a:off x="609601" y="173039"/>
            <a:ext cx="1091776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txBody>
          <a:bodyPr vert="horz" wrap="square" lIns="90000" tIns="45000" rIns="90000" bIns="45000" numCol="1" anchor="t" anchorCtr="0" compatLnSpc="1">
            <a:prstTxWarp prst="textNoShape">
              <a:avLst/>
            </a:prstTxWarp>
          </a:bodyPr>
          <a:lstStyle/>
          <a:p>
            <a:pPr lvl="0"/>
            <a:r>
              <a:rPr lang="en-GB" altLang="de-DE"/>
              <a:t>Klicken Sie, um das Format des Titeltextes zu bearbeitenTitelmasterformat durch Klicken bearbeiten</a:t>
            </a:r>
          </a:p>
        </p:txBody>
      </p:sp>
      <p:sp>
        <p:nvSpPr>
          <p:cNvPr id="11269" name="Rectangle 4"/>
          <p:cNvSpPr>
            <a:spLocks noGrp="1" noChangeArrowheads="1"/>
          </p:cNvSpPr>
          <p:nvPr>
            <p:ph type="body" idx="1"/>
          </p:nvPr>
        </p:nvSpPr>
        <p:spPr bwMode="auto">
          <a:xfrm>
            <a:off x="609601" y="1600200"/>
            <a:ext cx="10917767"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txBody>
          <a:bodyPr vert="horz" wrap="square" lIns="90000" tIns="45000" rIns="90000" bIns="45000" numCol="1" anchor="t" anchorCtr="0" compatLnSpc="1">
            <a:prstTxWarp prst="textNoShape">
              <a:avLst/>
            </a:prstTxWarp>
          </a:bodyPr>
          <a:lstStyle/>
          <a:p>
            <a:pPr lvl="0"/>
            <a:r>
              <a:rPr lang="en-GB" altLang="de-DE"/>
              <a:t>Klicken Sie, um die Formate des Gliederungstextes zu bearbeiten</a:t>
            </a:r>
          </a:p>
          <a:p>
            <a:pPr lvl="1"/>
            <a:r>
              <a:rPr lang="en-GB" altLang="de-DE"/>
              <a:t>Zweite Gliederungsebene</a:t>
            </a:r>
          </a:p>
          <a:p>
            <a:pPr lvl="2"/>
            <a:r>
              <a:rPr lang="en-GB" altLang="de-DE"/>
              <a:t>Dritte Gliederungsebene</a:t>
            </a:r>
          </a:p>
          <a:p>
            <a:pPr lvl="3"/>
            <a:r>
              <a:rPr lang="en-GB" altLang="de-DE"/>
              <a:t>Vierte Gliederungsebene</a:t>
            </a:r>
          </a:p>
          <a:p>
            <a:pPr lvl="4"/>
            <a:r>
              <a:rPr lang="en-GB" altLang="de-DE"/>
              <a:t>Fünfte Gliederungsebene</a:t>
            </a:r>
          </a:p>
          <a:p>
            <a:pPr lvl="4"/>
            <a:r>
              <a:rPr lang="en-GB" altLang="de-DE"/>
              <a:t>Sechste Gliederungsebene</a:t>
            </a:r>
          </a:p>
          <a:p>
            <a:pPr lvl="4"/>
            <a:r>
              <a:rPr lang="en-GB" altLang="de-DE"/>
              <a:t>Siebente Gliederungsebene</a:t>
            </a:r>
          </a:p>
          <a:p>
            <a:pPr lvl="4"/>
            <a:r>
              <a:rPr lang="en-GB" altLang="de-DE"/>
              <a:t>Achte Gliederungsebene</a:t>
            </a:r>
          </a:p>
          <a:p>
            <a:pPr lvl="0"/>
            <a:r>
              <a:rPr lang="en-GB" altLang="de-DE"/>
              <a:t>Neunte GliederungsebeneTextmasterformat bearbeiten</a:t>
            </a:r>
          </a:p>
          <a:p>
            <a:pPr lvl="0"/>
            <a:r>
              <a:rPr lang="en-GB" altLang="de-DE"/>
              <a:t>Zweite Ebene</a:t>
            </a:r>
          </a:p>
          <a:p>
            <a:pPr lvl="0"/>
            <a:r>
              <a:rPr lang="en-GB" altLang="de-DE"/>
              <a:t>Dritte Ebene</a:t>
            </a:r>
          </a:p>
          <a:p>
            <a:pPr lvl="0"/>
            <a:r>
              <a:rPr lang="en-GB" altLang="de-DE"/>
              <a:t>Vierte Ebene</a:t>
            </a:r>
          </a:p>
          <a:p>
            <a:pPr lvl="0"/>
            <a:r>
              <a:rPr lang="en-GB" altLang="de-DE"/>
              <a:t>Fünfte Ebene</a:t>
            </a:r>
          </a:p>
        </p:txBody>
      </p:sp>
    </p:spTree>
    <p:extLst>
      <p:ext uri="{BB962C8B-B14F-4D97-AF65-F5344CB8AC3E}">
        <p14:creationId xmlns:p14="http://schemas.microsoft.com/office/powerpoint/2010/main" val="239846182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449263" rtl="0" eaLnBrk="0" fontAlgn="base" hangingPunct="0">
        <a:lnSpc>
          <a:spcPct val="93000"/>
        </a:lnSpc>
        <a:spcBef>
          <a:spcPct val="0"/>
        </a:spcBef>
        <a:spcAft>
          <a:spcPct val="0"/>
        </a:spcAft>
        <a:buClr>
          <a:srgbClr val="000000"/>
        </a:buClr>
        <a:buSzPct val="100000"/>
        <a:buFont typeface="Times New Roman" pitchFamily="18" charset="0"/>
        <a:defRPr sz="4400" kern="1200">
          <a:solidFill>
            <a:srgbClr val="FFFFFF"/>
          </a:solidFill>
          <a:latin typeface="+mj-lt"/>
          <a:ea typeface="Arial Unicode MS" panose="020B0604020202020204" pitchFamily="34" charset="-128"/>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algn="l"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algn="l"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algn="l"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spcBef>
          <a:spcPct val="0"/>
        </a:spcBef>
        <a:spcAft>
          <a:spcPts val="1425"/>
        </a:spcAft>
        <a:buClr>
          <a:srgbClr val="000000"/>
        </a:buClr>
        <a:buSzPct val="100000"/>
        <a:buFont typeface="Times New Roman" panose="02020603050405020304" pitchFamily="18" charset="0"/>
        <a:defRPr sz="3200" kern="1200">
          <a:solidFill>
            <a:srgbClr val="001C32"/>
          </a:solidFill>
          <a:latin typeface="+mn-lt"/>
          <a:ea typeface="Arial Unicode MS" panose="020B0604020202020204" pitchFamily="34" charset="-128"/>
          <a:cs typeface="+mn-cs"/>
        </a:defRPr>
      </a:lvl1pPr>
      <a:lvl2pPr marL="742950" indent="-285750" algn="l" defTabSz="449263" rtl="0" eaLnBrk="0" fontAlgn="base" hangingPunct="0">
        <a:spcBef>
          <a:spcPct val="0"/>
        </a:spcBef>
        <a:spcAft>
          <a:spcPts val="1138"/>
        </a:spcAft>
        <a:buClr>
          <a:srgbClr val="000000"/>
        </a:buClr>
        <a:buSzPct val="100000"/>
        <a:buFont typeface="Times New Roman" panose="02020603050405020304" pitchFamily="18" charset="0"/>
        <a:defRPr sz="2400" kern="1200">
          <a:solidFill>
            <a:srgbClr val="001C32"/>
          </a:solidFill>
          <a:latin typeface="+mn-lt"/>
          <a:ea typeface="Arial Unicode MS" panose="020B0604020202020204" pitchFamily="34" charset="-128"/>
          <a:cs typeface="+mn-cs"/>
        </a:defRPr>
      </a:lvl2pPr>
      <a:lvl3pPr marL="1143000" indent="-228600" algn="l" defTabSz="449263" rtl="0" eaLnBrk="0" fontAlgn="base" hangingPunct="0">
        <a:spcBef>
          <a:spcPct val="0"/>
        </a:spcBef>
        <a:spcAft>
          <a:spcPts val="850"/>
        </a:spcAft>
        <a:buClr>
          <a:srgbClr val="000000"/>
        </a:buClr>
        <a:buSzPct val="100000"/>
        <a:buFont typeface="Times New Roman" panose="02020603050405020304" pitchFamily="18" charset="0"/>
        <a:defRPr sz="2000" kern="1200">
          <a:solidFill>
            <a:srgbClr val="001C32"/>
          </a:solidFill>
          <a:latin typeface="+mn-lt"/>
          <a:ea typeface="Arial Unicode MS" panose="020B0604020202020204" pitchFamily="34" charset="-128"/>
          <a:cs typeface="+mn-cs"/>
        </a:defRPr>
      </a:lvl3pPr>
      <a:lvl4pPr marL="1600200" indent="-228600" algn="l" defTabSz="449263" rtl="0" eaLnBrk="0" fontAlgn="base" hangingPunct="0">
        <a:spcBef>
          <a:spcPct val="0"/>
        </a:spcBef>
        <a:spcAft>
          <a:spcPts val="575"/>
        </a:spcAft>
        <a:buClr>
          <a:srgbClr val="000000"/>
        </a:buClr>
        <a:buSzPct val="100000"/>
        <a:buFont typeface="Times New Roman" panose="02020603050405020304" pitchFamily="18" charset="0"/>
        <a:defRPr sz="2000" kern="1200">
          <a:solidFill>
            <a:srgbClr val="001C32"/>
          </a:solidFill>
          <a:latin typeface="+mn-lt"/>
          <a:ea typeface="Arial Unicode MS" panose="020B0604020202020204" pitchFamily="34" charset="-128"/>
          <a:cs typeface="+mn-cs"/>
        </a:defRPr>
      </a:lvl4pPr>
      <a:lvl5pPr marL="2057400" indent="-228600" algn="l" defTabSz="449263" rtl="0" eaLnBrk="0" fontAlgn="base" hangingPunct="0">
        <a:spcBef>
          <a:spcPct val="0"/>
        </a:spcBef>
        <a:spcAft>
          <a:spcPts val="288"/>
        </a:spcAft>
        <a:buClr>
          <a:srgbClr val="000000"/>
        </a:buClr>
        <a:buSzPct val="100000"/>
        <a:buFont typeface="Times New Roman" panose="02020603050405020304" pitchFamily="18" charset="0"/>
        <a:defRPr sz="2000" kern="1200">
          <a:solidFill>
            <a:srgbClr val="001C32"/>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39986409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424207307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404737654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69825211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307447138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243765990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764750009"/>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2"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2"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9"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9" y="2159875"/>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71"/>
            <a:ext cx="2440092" cy="207749"/>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750" b="1" dirty="0">
                <a:solidFill>
                  <a:srgbClr val="E4B962"/>
                </a:solidFill>
              </a:rPr>
              <a:t>Fachstelle Prävention gegen sexualisierte Gewalt</a:t>
            </a:r>
          </a:p>
        </p:txBody>
      </p:sp>
    </p:spTree>
    <p:extLst>
      <p:ext uri="{BB962C8B-B14F-4D97-AF65-F5344CB8AC3E}">
        <p14:creationId xmlns:p14="http://schemas.microsoft.com/office/powerpoint/2010/main" val="2415057758"/>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txStyles>
    <p:titleStyle>
      <a:lvl1pPr algn="ctr" defTabSz="336947" rtl="0" eaLnBrk="1" fontAlgn="base" hangingPunct="1">
        <a:spcBef>
          <a:spcPct val="0"/>
        </a:spcBef>
        <a:spcAft>
          <a:spcPct val="0"/>
        </a:spcAft>
        <a:buClr>
          <a:srgbClr val="000000"/>
        </a:buClr>
        <a:buSzPct val="100000"/>
        <a:buFont typeface="Times New Roman" pitchFamily="18" charset="0"/>
        <a:defRPr sz="2700" kern="1200">
          <a:solidFill>
            <a:srgbClr val="011C64"/>
          </a:solidFill>
          <a:latin typeface="+mj-lt"/>
          <a:ea typeface="+mj-ea"/>
          <a:cs typeface="+mj-cs"/>
        </a:defRPr>
      </a:lvl1pPr>
      <a:lvl2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336947" rtl="0" eaLnBrk="1" fontAlgn="base" hangingPunct="1">
        <a:spcBef>
          <a:spcPct val="0"/>
        </a:spcBef>
        <a:spcAft>
          <a:spcPct val="0"/>
        </a:spcAft>
        <a:buClr>
          <a:srgbClr val="000000"/>
        </a:buClr>
        <a:buSzPct val="100000"/>
        <a:buFont typeface="Times New Roman"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18859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2288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25717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2914650" indent="-171450" algn="ctr" defTabSz="336947" rtl="0" eaLnBrk="1" fontAlgn="base" hangingPunct="1">
        <a:spcBef>
          <a:spcPct val="0"/>
        </a:spcBef>
        <a:spcAft>
          <a:spcPct val="0"/>
        </a:spcAft>
        <a:buClr>
          <a:srgbClr val="000000"/>
        </a:buClr>
        <a:buSzPct val="100000"/>
        <a:buFont typeface="Times New Roman" panose="02020603050405020304" pitchFamily="18" charset="0"/>
        <a:defRPr sz="33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85763" indent="-385763" algn="l" defTabSz="336947" rtl="0" eaLnBrk="1" fontAlgn="base" hangingPunct="1">
        <a:spcBef>
          <a:spcPts val="600"/>
        </a:spcBef>
        <a:spcAft>
          <a:spcPct val="0"/>
        </a:spcAft>
        <a:buClr>
          <a:srgbClr val="002F56"/>
        </a:buClr>
        <a:buSzPct val="100000"/>
        <a:buFont typeface="+mj-lt"/>
        <a:buAutoNum type="arabicPeriod"/>
        <a:defRPr sz="2400" kern="1200" baseline="30000">
          <a:solidFill>
            <a:srgbClr val="011C64"/>
          </a:solidFill>
          <a:latin typeface="+mn-lt"/>
          <a:ea typeface="+mn-ea"/>
          <a:cs typeface="+mn-cs"/>
        </a:defRPr>
      </a:lvl1pPr>
      <a:lvl2pPr marL="728663" indent="-385763" algn="l" defTabSz="336947" rtl="0" eaLnBrk="1" fontAlgn="base" hangingPunct="1">
        <a:spcBef>
          <a:spcPts val="525"/>
        </a:spcBef>
        <a:spcAft>
          <a:spcPct val="0"/>
        </a:spcAft>
        <a:buClr>
          <a:srgbClr val="002F56"/>
        </a:buClr>
        <a:buSzPct val="100000"/>
        <a:buFont typeface="+mj-lt"/>
        <a:buAutoNum type="arabicPeriod"/>
        <a:defRPr sz="2100" kern="1200">
          <a:solidFill>
            <a:srgbClr val="011C64"/>
          </a:solidFill>
          <a:latin typeface="+mn-lt"/>
          <a:ea typeface="+mn-ea"/>
          <a:cs typeface="+mn-cs"/>
        </a:defRPr>
      </a:lvl2pPr>
      <a:lvl3pPr marL="1028700" indent="-342900" algn="l" defTabSz="336947" rtl="0" eaLnBrk="1" fontAlgn="base" hangingPunct="1">
        <a:spcBef>
          <a:spcPts val="450"/>
        </a:spcBef>
        <a:spcAft>
          <a:spcPct val="0"/>
        </a:spcAft>
        <a:buClr>
          <a:srgbClr val="002F56"/>
        </a:buClr>
        <a:buSzPct val="100000"/>
        <a:buFont typeface="+mj-lt"/>
        <a:buAutoNum type="arabicPeriod"/>
        <a:defRPr sz="1800" kern="1200">
          <a:solidFill>
            <a:srgbClr val="011C64"/>
          </a:solidFill>
          <a:latin typeface="+mn-lt"/>
          <a:ea typeface="+mn-ea"/>
          <a:cs typeface="+mn-cs"/>
        </a:defRPr>
      </a:lvl3pPr>
      <a:lvl4pPr marL="13716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4pPr>
      <a:lvl5pPr marL="1714500" indent="-342900" algn="l" defTabSz="336947" rtl="0" eaLnBrk="1" fontAlgn="base" hangingPunct="1">
        <a:spcBef>
          <a:spcPts val="375"/>
        </a:spcBef>
        <a:spcAft>
          <a:spcPct val="0"/>
        </a:spcAft>
        <a:buClr>
          <a:srgbClr val="002F56"/>
        </a:buClr>
        <a:buSzPct val="100000"/>
        <a:buFont typeface="+mj-lt"/>
        <a:buAutoNum type="arabicPeriod"/>
        <a:defRPr sz="1500" kern="1200">
          <a:solidFill>
            <a:srgbClr val="011C6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1"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1"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8"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Format des </a:t>
            </a:r>
            <a:r>
              <a:rPr lang="en-GB" altLang="de-DE" dirty="0" err="1"/>
              <a:t>Titeltextes</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6" name="Rectangle 1"/>
          <p:cNvSpPr>
            <a:spLocks noGrp="1" noChangeArrowheads="1"/>
          </p:cNvSpPr>
          <p:nvPr>
            <p:ph type="body" idx="1"/>
          </p:nvPr>
        </p:nvSpPr>
        <p:spPr bwMode="auto">
          <a:xfrm>
            <a:off x="572708" y="2159873"/>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Gliederungstextes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Gliederungsebene</a:t>
            </a:r>
            <a:endParaRPr lang="en-GB" altLang="de-DE" dirty="0"/>
          </a:p>
          <a:p>
            <a:pPr lvl="2"/>
            <a:r>
              <a:rPr lang="en-GB" altLang="de-DE" dirty="0" err="1"/>
              <a:t>Dritte</a:t>
            </a:r>
            <a:r>
              <a:rPr lang="en-GB" altLang="de-DE" dirty="0"/>
              <a:t> </a:t>
            </a:r>
            <a:r>
              <a:rPr lang="en-GB" altLang="de-DE" dirty="0" err="1"/>
              <a:t>Gliederungsebene</a:t>
            </a:r>
            <a:endParaRPr lang="en-GB" altLang="de-DE" dirty="0"/>
          </a:p>
          <a:p>
            <a:pPr lvl="3"/>
            <a:r>
              <a:rPr lang="en-GB" altLang="de-DE" dirty="0" err="1"/>
              <a:t>Vierte</a:t>
            </a:r>
            <a:r>
              <a:rPr lang="en-GB" altLang="de-DE" dirty="0"/>
              <a:t> </a:t>
            </a:r>
            <a:r>
              <a:rPr lang="en-GB" altLang="de-DE" dirty="0" err="1"/>
              <a:t>Gliederungsebene</a:t>
            </a:r>
            <a:endParaRPr lang="en-GB" altLang="de-DE" dirty="0"/>
          </a:p>
          <a:p>
            <a:pPr lvl="4"/>
            <a:r>
              <a:rPr lang="en-GB" altLang="de-DE" dirty="0" err="1"/>
              <a:t>Fünfte</a:t>
            </a:r>
            <a:r>
              <a:rPr lang="en-GB" altLang="de-DE" dirty="0"/>
              <a:t> </a:t>
            </a:r>
            <a:r>
              <a:rPr lang="en-GB" altLang="de-DE" dirty="0" err="1"/>
              <a:t>Gliederungsebene</a:t>
            </a:r>
            <a:endParaRPr lang="en-GB" altLang="de-DE" dirty="0"/>
          </a:p>
          <a:p>
            <a:pPr lvl="4"/>
            <a:r>
              <a:rPr lang="en-GB" altLang="de-DE" dirty="0" err="1"/>
              <a:t>Sechste</a:t>
            </a:r>
            <a:r>
              <a:rPr lang="en-GB" altLang="de-DE" dirty="0"/>
              <a:t> </a:t>
            </a:r>
            <a:r>
              <a:rPr lang="en-GB" altLang="de-DE" dirty="0" err="1"/>
              <a:t>Gliederungsebene</a:t>
            </a:r>
            <a:endParaRPr lang="en-GB" altLang="de-DE" dirty="0"/>
          </a:p>
          <a:p>
            <a:pPr lvl="4"/>
            <a:r>
              <a:rPr lang="en-GB" altLang="de-DE" dirty="0" err="1"/>
              <a:t>Siebente</a:t>
            </a:r>
            <a:r>
              <a:rPr lang="en-GB" altLang="de-DE" dirty="0"/>
              <a:t> </a:t>
            </a:r>
            <a:r>
              <a:rPr lang="en-GB" altLang="de-DE" dirty="0" err="1"/>
              <a:t>Gliederungsebene</a:t>
            </a:r>
            <a:endParaRPr lang="en-GB" altLang="de-DE" dirty="0"/>
          </a:p>
          <a:p>
            <a:pPr lvl="4"/>
            <a:r>
              <a:rPr lang="en-GB" altLang="de-DE" dirty="0" err="1"/>
              <a:t>Achte</a:t>
            </a:r>
            <a:r>
              <a:rPr lang="en-GB" altLang="de-DE" dirty="0"/>
              <a:t> </a:t>
            </a:r>
            <a:r>
              <a:rPr lang="en-GB" altLang="de-DE" dirty="0" err="1"/>
              <a:t>Gliederungsebene</a:t>
            </a:r>
            <a:endParaRPr lang="en-GB" altLang="de-DE" dirty="0"/>
          </a:p>
          <a:p>
            <a:pPr lvl="4"/>
            <a:r>
              <a:rPr lang="en-GB" altLang="de-DE" dirty="0" err="1"/>
              <a:t>Neunte</a:t>
            </a:r>
            <a:r>
              <a:rPr lang="en-GB" altLang="de-DE" dirty="0"/>
              <a:t> </a:t>
            </a:r>
            <a:r>
              <a:rPr lang="en-GB" altLang="de-DE" dirty="0" err="1"/>
              <a:t>Gliederungsebene</a:t>
            </a:r>
            <a:endParaRPr lang="en-GB" altLang="de-DE" dirty="0"/>
          </a:p>
        </p:txBody>
      </p:sp>
      <p:sp>
        <p:nvSpPr>
          <p:cNvPr id="6" name="Textfeld 1"/>
          <p:cNvSpPr txBox="1"/>
          <p:nvPr userDrawn="1"/>
        </p:nvSpPr>
        <p:spPr>
          <a:xfrm>
            <a:off x="572708" y="689769"/>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dirty="0">
                <a:solidFill>
                  <a:srgbClr val="E4B962"/>
                </a:solidFill>
              </a:rPr>
              <a:t>Fachstelle Prävention gegen sexualisierte Gewalt</a:t>
            </a:r>
          </a:p>
        </p:txBody>
      </p:sp>
    </p:spTree>
    <p:extLst>
      <p:ext uri="{BB962C8B-B14F-4D97-AF65-F5344CB8AC3E}">
        <p14:creationId xmlns:p14="http://schemas.microsoft.com/office/powerpoint/2010/main" val="314998436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Lst>
  <p:txStyles>
    <p:title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514350" indent="-514350" algn="l" defTabSz="449263" rtl="0" eaLnBrk="1" fontAlgn="base" hangingPunct="1">
        <a:spcBef>
          <a:spcPts val="800"/>
        </a:spcBef>
        <a:spcAft>
          <a:spcPct val="0"/>
        </a:spcAft>
        <a:buClr>
          <a:srgbClr val="002F56"/>
        </a:buClr>
        <a:buSzPct val="100000"/>
        <a:buFont typeface="+mj-lt"/>
        <a:buAutoNum type="arabicPeriod"/>
        <a:defRPr sz="3200" kern="1200" baseline="30000">
          <a:solidFill>
            <a:srgbClr val="011C64"/>
          </a:solidFill>
          <a:latin typeface="+mn-lt"/>
          <a:ea typeface="+mn-ea"/>
          <a:cs typeface="+mn-cs"/>
        </a:defRPr>
      </a:lvl1pPr>
      <a:lvl2pPr marL="971550" indent="-514350" algn="l" defTabSz="449263" rtl="0" eaLnBrk="1" fontAlgn="base" hangingPunct="1">
        <a:spcBef>
          <a:spcPts val="700"/>
        </a:spcBef>
        <a:spcAft>
          <a:spcPct val="0"/>
        </a:spcAft>
        <a:buClr>
          <a:srgbClr val="002F56"/>
        </a:buClr>
        <a:buSzPct val="100000"/>
        <a:buFont typeface="+mj-lt"/>
        <a:buAutoNum type="arabicPeriod"/>
        <a:defRPr sz="2800" kern="1200">
          <a:solidFill>
            <a:srgbClr val="011C64"/>
          </a:solidFill>
          <a:latin typeface="+mn-lt"/>
          <a:ea typeface="+mn-ea"/>
          <a:cs typeface="+mn-cs"/>
        </a:defRPr>
      </a:lvl2pPr>
      <a:lvl3pPr marL="1371600" indent="-457200" algn="l" defTabSz="449263" rtl="0" eaLnBrk="1" fontAlgn="base" hangingPunct="1">
        <a:spcBef>
          <a:spcPts val="600"/>
        </a:spcBef>
        <a:spcAft>
          <a:spcPct val="0"/>
        </a:spcAft>
        <a:buClr>
          <a:srgbClr val="002F56"/>
        </a:buClr>
        <a:buSzPct val="100000"/>
        <a:buFont typeface="+mj-lt"/>
        <a:buAutoNum type="arabicPeriod"/>
        <a:defRPr sz="2400" kern="1200">
          <a:solidFill>
            <a:srgbClr val="011C64"/>
          </a:solidFill>
          <a:latin typeface="+mn-lt"/>
          <a:ea typeface="+mn-ea"/>
          <a:cs typeface="+mn-cs"/>
        </a:defRPr>
      </a:lvl3pPr>
      <a:lvl4pPr marL="18288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4pPr>
      <a:lvl5pPr marL="22860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16"/>
          <a:srcRect/>
          <a:stretch>
            <a:fillRect/>
          </a:stretch>
        </p:blipFill>
        <p:spPr bwMode="auto">
          <a:xfrm>
            <a:off x="0" y="207963"/>
            <a:ext cx="12192000" cy="5059362"/>
          </a:xfrm>
          <a:prstGeom prst="rect">
            <a:avLst/>
          </a:prstGeom>
          <a:noFill/>
          <a:ln w="9525">
            <a:noFill/>
            <a:round/>
            <a:headEnd/>
            <a:tailEnd/>
          </a:ln>
          <a:effectLst/>
        </p:spPr>
      </p:pic>
      <p:sp>
        <p:nvSpPr>
          <p:cNvPr id="2" name="Titelplatzhalter 1"/>
          <p:cNvSpPr>
            <a:spLocks noGrp="1"/>
          </p:cNvSpPr>
          <p:nvPr>
            <p:ph type="title"/>
          </p:nvPr>
        </p:nvSpPr>
        <p:spPr>
          <a:xfrm>
            <a:off x="838200" y="5055658"/>
            <a:ext cx="10515600" cy="1325563"/>
          </a:xfrm>
          <a:prstGeom prst="rect">
            <a:avLst/>
          </a:prstGeom>
        </p:spPr>
        <p:txBody>
          <a:bodyPr vert="horz" lIns="91440" tIns="45720" rIns="91440" bIns="45720" rtlCol="0" anchor="ctr">
            <a:normAutofit/>
          </a:bodyPr>
          <a:lstStyle/>
          <a:p>
            <a:r>
              <a:rPr lang="de-DE" dirty="0"/>
              <a:t>Titelmasterformat durch Klicken bearbeiten</a:t>
            </a:r>
          </a:p>
        </p:txBody>
      </p:sp>
      <p:sp>
        <p:nvSpPr>
          <p:cNvPr id="4" name="Textfeld 1"/>
          <p:cNvSpPr txBox="1"/>
          <p:nvPr userDrawn="1"/>
        </p:nvSpPr>
        <p:spPr>
          <a:xfrm>
            <a:off x="528731" y="511889"/>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dirty="0">
                <a:solidFill>
                  <a:srgbClr val="E4B962"/>
                </a:solidFill>
              </a:rPr>
              <a:t>Fachstelle Prävention gegen sexualisierte Gewalt</a:t>
            </a:r>
          </a:p>
        </p:txBody>
      </p:sp>
    </p:spTree>
    <p:extLst>
      <p:ext uri="{BB962C8B-B14F-4D97-AF65-F5344CB8AC3E}">
        <p14:creationId xmlns:p14="http://schemas.microsoft.com/office/powerpoint/2010/main" val="121250165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Lst>
  <p:txStyles>
    <p:titleStyle>
      <a:lvl1pPr algn="ctr" defTabSz="449263" rtl="0" eaLnBrk="1" fontAlgn="base" hangingPunct="1">
        <a:spcBef>
          <a:spcPct val="0"/>
        </a:spcBef>
        <a:spcAft>
          <a:spcPct val="0"/>
        </a:spcAft>
        <a:buClr>
          <a:srgbClr val="000000"/>
        </a:buClr>
        <a:buSzPct val="100000"/>
        <a:buFont typeface="Times New Roman" pitchFamily="18" charset="0"/>
        <a:defRPr sz="4400" kern="1200">
          <a:solidFill>
            <a:srgbClr val="001E43"/>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42900" indent="-342900" algn="l" defTabSz="449263" rtl="0" eaLnBrk="1" fontAlgn="base" hangingPunct="1">
        <a:spcBef>
          <a:spcPts val="1000"/>
        </a:spcBef>
        <a:spcAft>
          <a:spcPct val="0"/>
        </a:spcAft>
        <a:buClr>
          <a:srgbClr val="000000"/>
        </a:buClr>
        <a:buSzPct val="100000"/>
        <a:buFont typeface="Times New Roman" pitchFamily="18" charset="0"/>
        <a:defRPr sz="4000" kern="1200" baseline="30000">
          <a:solidFill>
            <a:srgbClr val="001C32"/>
          </a:solidFill>
          <a:latin typeface="+mn-lt"/>
          <a:ea typeface="+mn-ea"/>
          <a:cs typeface="+mn-cs"/>
        </a:defRPr>
      </a:lvl1pPr>
      <a:lvl2pPr marL="742950" indent="-285750" algn="l" defTabSz="449263" rtl="0" eaLnBrk="1" fontAlgn="base" hangingPunct="1">
        <a:spcBef>
          <a:spcPts val="700"/>
        </a:spcBef>
        <a:spcAft>
          <a:spcPct val="0"/>
        </a:spcAft>
        <a:buClr>
          <a:srgbClr val="000000"/>
        </a:buClr>
        <a:buSzPct val="100000"/>
        <a:buFont typeface="Times New Roman" pitchFamily="18" charset="0"/>
        <a:defRPr sz="2800" kern="1200">
          <a:solidFill>
            <a:srgbClr val="001C32"/>
          </a:solidFill>
          <a:latin typeface="+mn-lt"/>
          <a:ea typeface="+mn-ea"/>
          <a:cs typeface="+mn-cs"/>
        </a:defRPr>
      </a:lvl2pPr>
      <a:lvl3pPr marL="1143000" indent="-228600" algn="l" defTabSz="449263" rtl="0" eaLnBrk="1" fontAlgn="base" hangingPunct="1">
        <a:spcBef>
          <a:spcPts val="600"/>
        </a:spcBef>
        <a:spcAft>
          <a:spcPct val="0"/>
        </a:spcAft>
        <a:buClr>
          <a:srgbClr val="000000"/>
        </a:buClr>
        <a:buSzPct val="100000"/>
        <a:buFont typeface="Times New Roman" pitchFamily="18" charset="0"/>
        <a:defRPr sz="2400" kern="1200">
          <a:solidFill>
            <a:srgbClr val="001C32"/>
          </a:solidFill>
          <a:latin typeface="+mn-lt"/>
          <a:ea typeface="+mn-ea"/>
          <a:cs typeface="+mn-cs"/>
        </a:defRPr>
      </a:lvl3pPr>
      <a:lvl4pPr marL="1600200" indent="-228600" algn="l" defTabSz="449263" rtl="0" eaLnBrk="1" fontAlgn="base" hangingPunct="1">
        <a:spcBef>
          <a:spcPts val="500"/>
        </a:spcBef>
        <a:spcAft>
          <a:spcPct val="0"/>
        </a:spcAft>
        <a:buClr>
          <a:srgbClr val="000000"/>
        </a:buClr>
        <a:buSzPct val="100000"/>
        <a:buFont typeface="Times New Roman" pitchFamily="18" charset="0"/>
        <a:defRPr sz="2000" kern="1200">
          <a:solidFill>
            <a:srgbClr val="001C32"/>
          </a:solidFill>
          <a:latin typeface="+mn-lt"/>
          <a:ea typeface="+mn-ea"/>
          <a:cs typeface="+mn-cs"/>
        </a:defRPr>
      </a:lvl4pPr>
      <a:lvl5pPr marL="2057400" indent="-228600" algn="l" defTabSz="449263" rtl="0" eaLnBrk="1" fontAlgn="base" hangingPunct="1">
        <a:spcBef>
          <a:spcPts val="500"/>
        </a:spcBef>
        <a:spcAft>
          <a:spcPct val="0"/>
        </a:spcAft>
        <a:buClr>
          <a:srgbClr val="000000"/>
        </a:buClr>
        <a:buSzPct val="100000"/>
        <a:buFont typeface="Times New Roman" pitchFamily="18" charset="0"/>
        <a:defRPr sz="2000" kern="1200">
          <a:solidFill>
            <a:srgbClr val="001C3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5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5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5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5.xml"/><Relationship Id="rId1" Type="http://schemas.openxmlformats.org/officeDocument/2006/relationships/slideLayout" Target="../slideLayouts/slideLayout5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6.xml"/><Relationship Id="rId1" Type="http://schemas.openxmlformats.org/officeDocument/2006/relationships/slideLayout" Target="../slideLayouts/slideLayout5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5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0.xml"/><Relationship Id="rId1" Type="http://schemas.openxmlformats.org/officeDocument/2006/relationships/slideLayout" Target="../slideLayouts/slideLayout4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1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11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11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8.xml"/><Relationship Id="rId1" Type="http://schemas.openxmlformats.org/officeDocument/2006/relationships/slideLayout" Target="../slideLayouts/slideLayout11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9.xml"/><Relationship Id="rId1" Type="http://schemas.openxmlformats.org/officeDocument/2006/relationships/slideLayout" Target="../slideLayouts/slideLayout11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0.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image" Target="../media/image20.jpeg"/><Relationship Id="rId1" Type="http://schemas.openxmlformats.org/officeDocument/2006/relationships/slideLayout" Target="../slideLayouts/slideLayout114.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40.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image" Target="../media/image32.jpeg"/><Relationship Id="rId1" Type="http://schemas.openxmlformats.org/officeDocument/2006/relationships/slideLayout" Target="../slideLayouts/slideLayout114.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09.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8.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0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10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5.xml"/><Relationship Id="rId1" Type="http://schemas.openxmlformats.org/officeDocument/2006/relationships/slideLayout" Target="../slideLayouts/slideLayout10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6.xml"/><Relationship Id="rId1" Type="http://schemas.openxmlformats.org/officeDocument/2006/relationships/slideLayout" Target="../slideLayouts/slideLayout10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7.xml"/><Relationship Id="rId1" Type="http://schemas.openxmlformats.org/officeDocument/2006/relationships/slideLayout" Target="../slideLayouts/slideLayout10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97.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9.xml"/><Relationship Id="rId1" Type="http://schemas.openxmlformats.org/officeDocument/2006/relationships/slideLayout" Target="../slideLayouts/slideLayout10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0.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1.xml"/><Relationship Id="rId1" Type="http://schemas.openxmlformats.org/officeDocument/2006/relationships/slideLayout" Target="../slideLayouts/slideLayout108.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2.xml"/><Relationship Id="rId1" Type="http://schemas.openxmlformats.org/officeDocument/2006/relationships/slideLayout" Target="../slideLayouts/slideLayout109.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1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idx="4294967295"/>
          </p:nvPr>
        </p:nvSpPr>
        <p:spPr bwMode="auto">
          <a:xfrm>
            <a:off x="1623158" y="4497389"/>
            <a:ext cx="7772400" cy="665162"/>
          </a:xfrm>
          <a:prstGeom prst="rect">
            <a:avLst/>
          </a:prstGeom>
          <a:noFill/>
          <a:ln>
            <a:miter lim="800000"/>
            <a:headEnd/>
            <a:tailEnd/>
          </a:ln>
        </p:spPr>
        <p:txBody>
          <a:bodyPr lIns="90000" tIns="46800" rIns="90000" bIns="46800">
            <a:normAutofit fontScale="90000"/>
          </a:bodyPr>
          <a:lstStyle/>
          <a:p>
            <a:pPr algn="l">
              <a:buClrTx/>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3200" b="1" dirty="0">
                <a:latin typeface="Arial" charset="0"/>
              </a:rPr>
              <a:t>Minderjährige und schutz- oder hilfebedürftige Erwachsene schützen</a:t>
            </a:r>
          </a:p>
        </p:txBody>
      </p:sp>
      <p:sp>
        <p:nvSpPr>
          <p:cNvPr id="17411" name="Text Box 2"/>
          <p:cNvSpPr txBox="1">
            <a:spLocks noChangeArrowheads="1"/>
          </p:cNvSpPr>
          <p:nvPr/>
        </p:nvSpPr>
        <p:spPr bwMode="auto">
          <a:xfrm>
            <a:off x="1623158" y="4805059"/>
            <a:ext cx="7772400" cy="1362075"/>
          </a:xfrm>
          <a:prstGeom prst="rect">
            <a:avLst/>
          </a:prstGeom>
          <a:noFill/>
          <a:ln w="9525">
            <a:noFill/>
            <a:round/>
            <a:headEnd/>
            <a:tailEnd/>
          </a:ln>
          <a:effectLst/>
        </p:spPr>
        <p:txBody>
          <a:bodyPr lIns="90000" tIns="46800" rIns="90000" bIns="46800"/>
          <a:lstStyle/>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dirty="0">
              <a:solidFill>
                <a:srgbClr val="2D2DB9">
                  <a:lumMod val="50000"/>
                </a:srgbClr>
              </a:solidFill>
              <a:latin typeface="Arial" panose="020B0604020202020204" pitchFamily="34" charset="0"/>
              <a:cs typeface="Arial" panose="020B0604020202020204" pitchFamily="34" charset="0"/>
            </a:endParaRPr>
          </a:p>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dirty="0">
              <a:solidFill>
                <a:srgbClr val="2D2DB9">
                  <a:lumMod val="50000"/>
                </a:srgbClr>
              </a:solidFill>
              <a:latin typeface="Arial" panose="020B0604020202020204" pitchFamily="34" charset="0"/>
              <a:cs typeface="Arial" panose="020B0604020202020204" pitchFamily="34" charset="0"/>
            </a:endParaRPr>
          </a:p>
          <a:p>
            <a:pPr>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000" i="1" dirty="0">
                <a:solidFill>
                  <a:srgbClr val="2D2DB9">
                    <a:lumMod val="50000"/>
                  </a:srgbClr>
                </a:solidFill>
                <a:latin typeface="Arial" panose="020B0604020202020204" pitchFamily="34" charset="0"/>
                <a:cs typeface="Arial" panose="020B0604020202020204" pitchFamily="34" charset="0"/>
              </a:rPr>
              <a:t>Prävention gegen sexualisierte Gewalt im Bistum Trier</a:t>
            </a:r>
          </a:p>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dirty="0">
              <a:solidFill>
                <a:srgbClr val="2D2DB9">
                  <a:lumMod val="50000"/>
                </a:srgbClr>
              </a:solidFill>
            </a:endParaRPr>
          </a:p>
        </p:txBody>
      </p:sp>
    </p:spTree>
    <p:extLst>
      <p:ext uri="{BB962C8B-B14F-4D97-AF65-F5344CB8AC3E}">
        <p14:creationId xmlns:p14="http://schemas.microsoft.com/office/powerpoint/2010/main" val="24394732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1755775" y="1373486"/>
            <a:ext cx="8661400" cy="158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buClrTx/>
              <a:buFontTx/>
              <a:buNone/>
              <a:defRPr/>
            </a:pPr>
            <a:endParaRPr lang="de-DE" altLang="de-DE" sz="2800" b="1" dirty="0">
              <a:solidFill>
                <a:srgbClr val="0000E7">
                  <a:lumMod val="50000"/>
                </a:srgbClr>
              </a:solidFill>
              <a:cs typeface="Arial" panose="020B0604020202020204" pitchFamily="34" charset="0"/>
            </a:endParaRPr>
          </a:p>
          <a:p>
            <a:pPr algn="ctr">
              <a:lnSpc>
                <a:spcPct val="100000"/>
              </a:lnSpc>
              <a:buClrTx/>
              <a:buFontTx/>
              <a:buNone/>
              <a:defRPr/>
            </a:pPr>
            <a:r>
              <a:rPr lang="de-DE" altLang="de-DE" sz="2800" b="1" dirty="0">
                <a:solidFill>
                  <a:srgbClr val="0000E7">
                    <a:lumMod val="50000"/>
                  </a:srgbClr>
                </a:solidFill>
                <a:cs typeface="Arial" panose="020B0604020202020204" pitchFamily="34" charset="0"/>
              </a:rPr>
              <a:t> </a:t>
            </a:r>
            <a:r>
              <a:rPr lang="de-DE" altLang="de-DE" sz="2800" b="1" dirty="0">
                <a:solidFill>
                  <a:srgbClr val="FF9900"/>
                </a:solidFill>
                <a:cs typeface="Arial" panose="020B0604020202020204" pitchFamily="34" charset="0"/>
              </a:rPr>
              <a:t>„Prävention gegen sexualisierte Gewalt im Bistum Trier “</a:t>
            </a:r>
          </a:p>
          <a:p>
            <a:pPr algn="ctr">
              <a:lnSpc>
                <a:spcPct val="100000"/>
              </a:lnSpc>
              <a:buClrTx/>
              <a:buFontTx/>
              <a:buNone/>
              <a:defRPr/>
            </a:pPr>
            <a:endParaRPr lang="de-DE" altLang="de-DE" sz="2800" b="1" dirty="0">
              <a:solidFill>
                <a:srgbClr val="000000"/>
              </a:solidFill>
            </a:endParaRPr>
          </a:p>
          <a:p>
            <a:pPr algn="ctr">
              <a:lnSpc>
                <a:spcPct val="100000"/>
              </a:lnSpc>
              <a:buClrTx/>
              <a:defRPr/>
            </a:pPr>
            <a:r>
              <a:rPr lang="de-DE" sz="2800" b="1" dirty="0">
                <a:solidFill>
                  <a:srgbClr val="000000"/>
                </a:solidFill>
              </a:rPr>
              <a:t>Digital, am 00. Monat Jahr</a:t>
            </a:r>
            <a:endParaRPr lang="de-DE" altLang="de-DE" sz="2800" b="1" dirty="0">
              <a:solidFill>
                <a:srgbClr val="000000"/>
              </a:solidFill>
            </a:endParaRPr>
          </a:p>
        </p:txBody>
      </p:sp>
      <p:sp>
        <p:nvSpPr>
          <p:cNvPr id="7171" name="Text Box 2"/>
          <p:cNvSpPr txBox="1">
            <a:spLocks noChangeArrowheads="1"/>
          </p:cNvSpPr>
          <p:nvPr/>
        </p:nvSpPr>
        <p:spPr bwMode="auto">
          <a:xfrm>
            <a:off x="905069" y="3493765"/>
            <a:ext cx="10689592" cy="3024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a:lnSpc>
                <a:spcPct val="80000"/>
              </a:lnSpc>
              <a:spcBef>
                <a:spcPts val="450"/>
              </a:spcBef>
              <a:buClr>
                <a:srgbClr val="000000"/>
              </a:buClr>
              <a:buSzPct val="45000"/>
              <a:tabLst>
                <a:tab pos="723900" algn="l"/>
                <a:tab pos="1447800" algn="l"/>
                <a:tab pos="2171700" algn="l"/>
                <a:tab pos="2895600" algn="l"/>
                <a:tab pos="3619500" algn="l"/>
                <a:tab pos="4343400" algn="l"/>
                <a:tab pos="5067300" algn="l"/>
                <a:tab pos="5791200" algn="l"/>
                <a:tab pos="6515100" algn="l"/>
                <a:tab pos="7239000" algn="l"/>
              </a:tabLst>
            </a:pPr>
            <a:r>
              <a:rPr lang="de-DE" altLang="de-DE" sz="3000" b="1" baseline="30000" dirty="0">
                <a:solidFill>
                  <a:srgbClr val="001E43"/>
                </a:solidFill>
                <a:latin typeface="Myriad Pro" pitchFamily="34" charset="0"/>
              </a:rPr>
              <a:t>	</a:t>
            </a:r>
            <a:endParaRPr lang="de-DE" altLang="de-DE" sz="2700" baseline="30000" dirty="0">
              <a:solidFill>
                <a:srgbClr val="001E43"/>
              </a:solidFill>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500" dirty="0">
              <a:solidFill>
                <a:srgbClr val="001E43"/>
              </a:solidFill>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dirty="0">
                <a:solidFill>
                  <a:srgbClr val="001E43"/>
                </a:solidFill>
                <a:cs typeface="Arial" panose="020B0604020202020204" pitchFamily="34" charset="0"/>
              </a:rPr>
              <a:t>Referent/in: 		N.N., </a:t>
            </a: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dirty="0">
                <a:solidFill>
                  <a:srgbClr val="001E43"/>
                </a:solidFill>
                <a:cs typeface="Arial" panose="020B0604020202020204" pitchFamily="34" charset="0"/>
              </a:rPr>
              <a:t>					</a:t>
            </a:r>
            <a:r>
              <a:rPr lang="de-DE" altLang="de-DE" sz="2400" dirty="0">
                <a:solidFill>
                  <a:srgbClr val="001E43"/>
                </a:solidFill>
                <a:cs typeface="Arial" panose="020B0604020202020204" pitchFamily="34" charset="0"/>
              </a:rPr>
              <a:t>Fachgruppe Prävention, Lebensberatung </a:t>
            </a:r>
            <a:r>
              <a:rPr lang="de-DE" altLang="de-DE" sz="2400" dirty="0" err="1">
                <a:solidFill>
                  <a:srgbClr val="001E43"/>
                </a:solidFill>
                <a:cs typeface="Arial" panose="020B0604020202020204" pitchFamily="34" charset="0"/>
              </a:rPr>
              <a:t>xy</a:t>
            </a:r>
            <a:endParaRPr lang="de-DE" altLang="de-DE" sz="2400" dirty="0">
              <a:solidFill>
                <a:srgbClr val="001E43"/>
              </a:solidFill>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dirty="0">
                <a:solidFill>
                  <a:srgbClr val="001E43"/>
                </a:solidFill>
                <a:cs typeface="Arial" panose="020B0604020202020204" pitchFamily="34" charset="0"/>
              </a:rPr>
              <a:t>Referent/in: 		N.N.,  </a:t>
            </a: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dirty="0">
                <a:solidFill>
                  <a:srgbClr val="001E43"/>
                </a:solidFill>
                <a:cs typeface="Arial" panose="020B0604020202020204" pitchFamily="34" charset="0"/>
              </a:rPr>
              <a:t>					</a:t>
            </a:r>
            <a:r>
              <a:rPr lang="de-DE" altLang="de-DE" sz="2400" dirty="0">
                <a:solidFill>
                  <a:srgbClr val="001E43"/>
                </a:solidFill>
                <a:cs typeface="Arial" panose="020B0604020202020204" pitchFamily="34" charset="0"/>
              </a:rPr>
              <a:t>Fachgruppe Prävention, Lebensberatung </a:t>
            </a:r>
            <a:r>
              <a:rPr lang="de-DE" altLang="de-DE" sz="2400" dirty="0" err="1">
                <a:solidFill>
                  <a:srgbClr val="001E43"/>
                </a:solidFill>
                <a:cs typeface="Arial" panose="020B0604020202020204" pitchFamily="34" charset="0"/>
              </a:rPr>
              <a:t>xy</a:t>
            </a:r>
            <a:endParaRPr lang="de-DE" altLang="de-DE" sz="2400" dirty="0">
              <a:solidFill>
                <a:srgbClr val="001E43"/>
              </a:solidFill>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400" baseline="30000" dirty="0">
              <a:solidFill>
                <a:srgbClr val="001E43"/>
              </a:solidFill>
              <a:latin typeface="Myriad Pro" pitchFamily="34" charset="0"/>
            </a:endParaRPr>
          </a:p>
        </p:txBody>
      </p:sp>
      <p:sp>
        <p:nvSpPr>
          <p:cNvPr id="7172" name="Text Box 3"/>
          <p:cNvSpPr txBox="1">
            <a:spLocks noChangeArrowheads="1"/>
          </p:cNvSpPr>
          <p:nvPr/>
        </p:nvSpPr>
        <p:spPr bwMode="auto">
          <a:xfrm>
            <a:off x="1755775" y="1052737"/>
            <a:ext cx="86614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9695" rIns="90000" bIns="45000"/>
          <a:lstStyle/>
          <a:p>
            <a:pPr algn="ctr">
              <a:lnSpc>
                <a:spcPct val="93000"/>
              </a:lnSpc>
              <a:buClr>
                <a:srgbClr val="000000"/>
              </a:buClr>
              <a:buSzPct val="100000"/>
              <a:tabLst>
                <a:tab pos="723900" algn="l"/>
                <a:tab pos="1447800" algn="l"/>
                <a:tab pos="2171700" algn="l"/>
                <a:tab pos="2895600" algn="l"/>
                <a:tab pos="3619500" algn="l"/>
                <a:tab pos="4343400" algn="l"/>
                <a:tab pos="5067300" algn="l"/>
                <a:tab pos="5791200" algn="l"/>
              </a:tabLst>
            </a:pPr>
            <a:r>
              <a:rPr lang="de-DE" altLang="de-DE" sz="3200" b="1" dirty="0">
                <a:solidFill>
                  <a:srgbClr val="002F56"/>
                </a:solidFill>
                <a:cs typeface="Arial" panose="020B0604020202020204" pitchFamily="34" charset="0"/>
              </a:rPr>
              <a:t>Informationsveranstaltung</a:t>
            </a:r>
          </a:p>
          <a:p>
            <a:pPr algn="r">
              <a:lnSpc>
                <a:spcPct val="93000"/>
              </a:lnSpc>
              <a:buClr>
                <a:srgbClr val="000000"/>
              </a:buClr>
              <a:buSzPct val="100000"/>
              <a:tabLst>
                <a:tab pos="723900" algn="l"/>
                <a:tab pos="1447800" algn="l"/>
                <a:tab pos="2171700" algn="l"/>
                <a:tab pos="2895600" algn="l"/>
                <a:tab pos="3619500" algn="l"/>
                <a:tab pos="4343400" algn="l"/>
                <a:tab pos="5067300" algn="l"/>
                <a:tab pos="5791200" algn="l"/>
              </a:tabLst>
            </a:pPr>
            <a:endParaRPr lang="de-DE" altLang="de-DE" sz="3000" b="1" dirty="0">
              <a:solidFill>
                <a:srgbClr val="000000"/>
              </a:solidFill>
              <a:latin typeface="Myriad Pro" pitchFamily="34" charset="0"/>
            </a:endParaRPr>
          </a:p>
        </p:txBody>
      </p:sp>
    </p:spTree>
    <p:extLst>
      <p:ext uri="{BB962C8B-B14F-4D97-AF65-F5344CB8AC3E}">
        <p14:creationId xmlns:p14="http://schemas.microsoft.com/office/powerpoint/2010/main" val="195933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1631504" y="2281566"/>
            <a:ext cx="3744094" cy="3379683"/>
          </a:xfrm>
          <a:prstGeom prst="rect">
            <a:avLst/>
          </a:prstGeom>
        </p:spPr>
      </p:pic>
      <p:pic>
        <p:nvPicPr>
          <p:cNvPr id="5" name="Grafik 4"/>
          <p:cNvPicPr>
            <a:picLocks noChangeAspect="1"/>
          </p:cNvPicPr>
          <p:nvPr/>
        </p:nvPicPr>
        <p:blipFill>
          <a:blip r:embed="rId4"/>
          <a:stretch>
            <a:fillRect/>
          </a:stretch>
        </p:blipFill>
        <p:spPr>
          <a:xfrm>
            <a:off x="5375598" y="2281566"/>
            <a:ext cx="5184898" cy="3379683"/>
          </a:xfrm>
          <a:prstGeom prst="rect">
            <a:avLst/>
          </a:prstGeom>
        </p:spPr>
      </p:pic>
      <p:sp>
        <p:nvSpPr>
          <p:cNvPr id="7" name="Titel 1"/>
          <p:cNvSpPr>
            <a:spLocks noGrp="1"/>
          </p:cNvSpPr>
          <p:nvPr/>
        </p:nvSpPr>
        <p:spPr bwMode="auto">
          <a:xfrm>
            <a:off x="1847850" y="1309688"/>
            <a:ext cx="8496300"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fontAlgn="base">
              <a:spcBef>
                <a:spcPct val="0"/>
              </a:spcBef>
              <a:spcAft>
                <a:spcPct val="0"/>
              </a:spcAft>
            </a:pPr>
            <a:r>
              <a:rPr lang="de-DE" altLang="de-DE" sz="3800" dirty="0">
                <a:solidFill>
                  <a:srgbClr val="000000"/>
                </a:solidFill>
                <a:latin typeface="ErasBookITC"/>
                <a:ea typeface="ErasBookITC"/>
                <a:cs typeface="ErasBookITC"/>
              </a:rPr>
              <a:t>	</a:t>
            </a:r>
            <a:r>
              <a:rPr lang="de-DE" altLang="de-DE" sz="3800" dirty="0">
                <a:solidFill>
                  <a:srgbClr val="000000"/>
                </a:solidFill>
                <a:latin typeface="Myriad Pro"/>
                <a:ea typeface="ErasBookITC"/>
                <a:cs typeface="ErasBookITC"/>
              </a:rPr>
              <a:t>Vorstellung Fachstelle Prävention</a:t>
            </a:r>
          </a:p>
        </p:txBody>
      </p:sp>
    </p:spTree>
    <p:extLst>
      <p:ext uri="{BB962C8B-B14F-4D97-AF65-F5344CB8AC3E}">
        <p14:creationId xmlns:p14="http://schemas.microsoft.com/office/powerpoint/2010/main" val="11642171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9303" y="335364"/>
            <a:ext cx="10515600" cy="1325563"/>
          </a:xfrm>
        </p:spPr>
        <p:txBody>
          <a:bodyPr/>
          <a:lstStyle/>
          <a:p>
            <a:pPr defTabSz="912813"/>
            <a:r>
              <a:rPr lang="de-DE" altLang="de-DE" sz="2400" b="1" dirty="0">
                <a:solidFill>
                  <a:srgbClr val="002F56"/>
                </a:solidFill>
                <a:cs typeface="Arial Unicode MS" pitchFamily="34" charset="-128"/>
              </a:rPr>
              <a:t>Inhaltlicher Überblick</a:t>
            </a:r>
            <a:br>
              <a:rPr lang="de-DE" altLang="de-DE" sz="2400" b="1" dirty="0">
                <a:solidFill>
                  <a:srgbClr val="002F56"/>
                </a:solidFill>
                <a:ea typeface="ErasBookITC"/>
                <a:cs typeface="ErasBookITC"/>
              </a:rPr>
            </a:br>
            <a:endParaRPr lang="de-DE" sz="2400" b="1" dirty="0">
              <a:solidFill>
                <a:srgbClr val="002F56"/>
              </a:solidFill>
            </a:endParaRPr>
          </a:p>
        </p:txBody>
      </p:sp>
      <p:graphicFrame>
        <p:nvGraphicFramePr>
          <p:cNvPr id="15" name="Diagramm 14"/>
          <p:cNvGraphicFramePr/>
          <p:nvPr>
            <p:extLst>
              <p:ext uri="{D42A27DB-BD31-4B8C-83A1-F6EECF244321}">
                <p14:modId xmlns:p14="http://schemas.microsoft.com/office/powerpoint/2010/main" val="3764796134"/>
              </p:ext>
            </p:extLst>
          </p:nvPr>
        </p:nvGraphicFramePr>
        <p:xfrm>
          <a:off x="1991544" y="1124744"/>
          <a:ext cx="7848872"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455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77771" y="2045738"/>
            <a:ext cx="7836458" cy="1582704"/>
          </a:xfrm>
        </p:spPr>
        <p:txBody>
          <a:bodyPr/>
          <a:lstStyle/>
          <a:p>
            <a:r>
              <a:rPr lang="de-DE" dirty="0">
                <a:latin typeface="Myriad Pro" panose="020B0503030403020204" pitchFamily="34" charset="0"/>
              </a:rPr>
              <a:t>Warum sind wir heute hier?</a:t>
            </a:r>
            <a:br>
              <a:rPr lang="de-DE" dirty="0">
                <a:latin typeface="Myriad Pro" panose="020B0503030403020204" pitchFamily="34" charset="0"/>
              </a:rPr>
            </a:br>
            <a:r>
              <a:rPr lang="de-DE" sz="2100" dirty="0">
                <a:latin typeface="Myriad Pro" panose="020B0503030403020204" pitchFamily="34" charset="0"/>
              </a:rPr>
              <a:t>Kirchenrechtliche und </a:t>
            </a:r>
            <a:br>
              <a:rPr lang="de-DE" sz="2100" dirty="0">
                <a:latin typeface="Myriad Pro" panose="020B0503030403020204" pitchFamily="34" charset="0"/>
              </a:rPr>
            </a:br>
            <a:r>
              <a:rPr lang="de-DE" sz="2100" dirty="0">
                <a:latin typeface="Myriad Pro" panose="020B0503030403020204" pitchFamily="34" charset="0"/>
              </a:rPr>
              <a:t>gesetzliche Grundlagen</a:t>
            </a:r>
          </a:p>
        </p:txBody>
      </p:sp>
      <p:sp>
        <p:nvSpPr>
          <p:cNvPr id="4" name="Textfeld 3"/>
          <p:cNvSpPr txBox="1"/>
          <p:nvPr/>
        </p:nvSpPr>
        <p:spPr>
          <a:xfrm>
            <a:off x="5755533" y="3089750"/>
            <a:ext cx="65" cy="276999"/>
          </a:xfrm>
          <a:prstGeom prst="rect">
            <a:avLst/>
          </a:prstGeom>
          <a:noFill/>
        </p:spPr>
        <p:txBody>
          <a:bodyPr wrap="none" lIns="0" tIns="0" rIns="0" bIns="0" rtlCol="0">
            <a:spAutoFit/>
          </a:bodyPr>
          <a:lstStyle/>
          <a:p>
            <a:pPr defTabSz="685800"/>
            <a:endParaRPr lang="de-DE"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8573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69197" y="404665"/>
            <a:ext cx="4009292" cy="461665"/>
          </a:xfrm>
          <a:prstGeom prst="rect">
            <a:avLst/>
          </a:prstGeom>
          <a:noFill/>
        </p:spPr>
        <p:txBody>
          <a:bodyPr wrap="square" rtlCol="0">
            <a:spAutoFit/>
          </a:bodyPr>
          <a:lstStyle/>
          <a:p>
            <a:pPr algn="ctr" defTabSz="685800"/>
            <a:r>
              <a:rPr lang="de-DE" sz="2400" b="1" dirty="0">
                <a:solidFill>
                  <a:srgbClr val="002F56"/>
                </a:solidFill>
                <a:latin typeface="Myriad Pro" panose="020B0503030403020204" pitchFamily="34" charset="0"/>
                <a:ea typeface="Arial Unicode MS" panose="020B0604020202020204" pitchFamily="34" charset="-128"/>
                <a:cs typeface="Arial Unicode MS" panose="020B0604020202020204" pitchFamily="34" charset="-128"/>
              </a:rPr>
              <a:t>Grundlagen im Überblick</a:t>
            </a:r>
          </a:p>
        </p:txBody>
      </p:sp>
      <p:graphicFrame>
        <p:nvGraphicFramePr>
          <p:cNvPr id="4" name="Diagramm 3"/>
          <p:cNvGraphicFramePr/>
          <p:nvPr/>
        </p:nvGraphicFramePr>
        <p:xfrm>
          <a:off x="2252864" y="1737873"/>
          <a:ext cx="7536802" cy="3514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p:cNvPicPr>
            <a:picLocks noChangeAspect="1"/>
          </p:cNvPicPr>
          <p:nvPr/>
        </p:nvPicPr>
        <p:blipFill>
          <a:blip r:embed="rId8"/>
          <a:stretch>
            <a:fillRect/>
          </a:stretch>
        </p:blipFill>
        <p:spPr>
          <a:xfrm>
            <a:off x="6767312" y="5249649"/>
            <a:ext cx="3022354" cy="416088"/>
          </a:xfrm>
          <a:prstGeom prst="rect">
            <a:avLst/>
          </a:prstGeom>
        </p:spPr>
      </p:pic>
      <p:pic>
        <p:nvPicPr>
          <p:cNvPr id="5" name="Grafik 4"/>
          <p:cNvPicPr>
            <a:picLocks noChangeAspect="1"/>
          </p:cNvPicPr>
          <p:nvPr/>
        </p:nvPicPr>
        <p:blipFill>
          <a:blip r:embed="rId9"/>
          <a:stretch>
            <a:fillRect/>
          </a:stretch>
        </p:blipFill>
        <p:spPr>
          <a:xfrm>
            <a:off x="1745608" y="4362039"/>
            <a:ext cx="507257" cy="619703"/>
          </a:xfrm>
          <a:prstGeom prst="rect">
            <a:avLst/>
          </a:prstGeom>
        </p:spPr>
      </p:pic>
    </p:spTree>
    <p:extLst>
      <p:ext uri="{BB962C8B-B14F-4D97-AF65-F5344CB8AC3E}">
        <p14:creationId xmlns:p14="http://schemas.microsoft.com/office/powerpoint/2010/main" val="76934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5"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49263" fontAlgn="base">
              <a:lnSpc>
                <a:spcPct val="80000"/>
              </a:lnSpc>
              <a:spcBef>
                <a:spcPts val="675"/>
              </a:spcBef>
              <a:spcAft>
                <a:spcPct val="0"/>
              </a:spcAft>
              <a:buSzPct val="100000"/>
            </a:pPr>
            <a:endParaRPr lang="de-DE" altLang="de-DE" sz="2700" baseline="30000">
              <a:solidFill>
                <a:srgbClr val="001C32"/>
              </a:solidFill>
              <a:latin typeface="Myriad Pro" panose="020B0503030403020204" pitchFamily="34" charset="0"/>
              <a:cs typeface="Arial" panose="020B0604020202020204" pitchFamily="34" charset="0"/>
            </a:endParaRPr>
          </a:p>
        </p:txBody>
      </p:sp>
      <p:sp>
        <p:nvSpPr>
          <p:cNvPr id="38916" name="Titel 1"/>
          <p:cNvSpPr>
            <a:spLocks noGrp="1"/>
          </p:cNvSpPr>
          <p:nvPr/>
        </p:nvSpPr>
        <p:spPr bwMode="auto">
          <a:xfrm>
            <a:off x="2028032" y="382713"/>
            <a:ext cx="8135937"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defTabSz="91281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fontAlgn="base">
              <a:spcBef>
                <a:spcPct val="0"/>
              </a:spcBef>
              <a:spcAft>
                <a:spcPct val="0"/>
              </a:spcAft>
            </a:pPr>
            <a:r>
              <a:rPr lang="de-DE" altLang="de-DE" sz="2800" b="1" dirty="0">
                <a:solidFill>
                  <a:srgbClr val="000000"/>
                </a:solidFill>
                <a:latin typeface="Myriad Pro"/>
                <a:ea typeface="ErasBookITC"/>
                <a:cs typeface="ErasBookITC"/>
              </a:rPr>
              <a:t>Gesetzliche Grundlagen</a:t>
            </a:r>
          </a:p>
        </p:txBody>
      </p:sp>
      <p:graphicFrame>
        <p:nvGraphicFramePr>
          <p:cNvPr id="6" name="Diagramm 5"/>
          <p:cNvGraphicFramePr/>
          <p:nvPr/>
        </p:nvGraphicFramePr>
        <p:xfrm>
          <a:off x="1919535" y="1628800"/>
          <a:ext cx="835292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965615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feld 1"/>
          <p:cNvSpPr txBox="1"/>
          <p:nvPr/>
        </p:nvSpPr>
        <p:spPr>
          <a:xfrm>
            <a:off x="4223792" y="404665"/>
            <a:ext cx="4320480" cy="584775"/>
          </a:xfrm>
          <a:prstGeom prst="rect">
            <a:avLst/>
          </a:prstGeom>
          <a:noFill/>
        </p:spPr>
        <p:txBody>
          <a:bodyPr wrap="square" rtlCol="0">
            <a:spAutoFit/>
          </a:bodyPr>
          <a:lstStyle/>
          <a:p>
            <a:pPr defTabSz="449263" eaLnBrk="0" fontAlgn="base" hangingPunct="0">
              <a:spcBef>
                <a:spcPct val="0"/>
              </a:spcBef>
              <a:spcAft>
                <a:spcPct val="0"/>
              </a:spcAft>
            </a:pPr>
            <a:r>
              <a:rPr lang="de-DE" sz="3200" b="1" dirty="0">
                <a:solidFill>
                  <a:srgbClr val="000000"/>
                </a:solidFill>
                <a:ea typeface="Arial Unicode MS" panose="020B0604020202020204" pitchFamily="34" charset="-128"/>
              </a:rPr>
              <a:t>Kirchliche Gesetze</a:t>
            </a:r>
          </a:p>
        </p:txBody>
      </p:sp>
      <p:graphicFrame>
        <p:nvGraphicFramePr>
          <p:cNvPr id="6" name="Diagramm 5"/>
          <p:cNvGraphicFramePr/>
          <p:nvPr/>
        </p:nvGraphicFramePr>
        <p:xfrm>
          <a:off x="1631504" y="1412776"/>
          <a:ext cx="9036496"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4576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856457" y="465943"/>
            <a:ext cx="4292532" cy="461665"/>
          </a:xfrm>
          <a:prstGeom prst="rect">
            <a:avLst/>
          </a:prstGeom>
          <a:noFill/>
        </p:spPr>
        <p:txBody>
          <a:bodyPr wrap="square" rtlCol="0">
            <a:spAutoFit/>
          </a:bodyPr>
          <a:lstStyle/>
          <a:p>
            <a:pPr algn="ctr" defTabSz="685800"/>
            <a:r>
              <a:rPr lang="de-DE" sz="2400" b="1" dirty="0">
                <a:solidFill>
                  <a:srgbClr val="001E43"/>
                </a:solidFill>
                <a:ea typeface="Arial Unicode MS" panose="020B0604020202020204" pitchFamily="34" charset="-128"/>
                <a:cs typeface="Arial Unicode MS" panose="020B0604020202020204" pitchFamily="34" charset="-128"/>
              </a:rPr>
              <a:t>Wer soll geschützt werden?</a:t>
            </a:r>
          </a:p>
        </p:txBody>
      </p:sp>
      <p:pic>
        <p:nvPicPr>
          <p:cNvPr id="6" name="Grafik 5"/>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4642" t="8570" r="5319" b="10824"/>
          <a:stretch/>
        </p:blipFill>
        <p:spPr>
          <a:xfrm>
            <a:off x="8395188" y="4100115"/>
            <a:ext cx="1806820" cy="1752343"/>
          </a:xfrm>
          <a:prstGeom prst="rect">
            <a:avLst/>
          </a:prstGeom>
          <a:solidFill>
            <a:schemeClr val="accent5">
              <a:lumMod val="50000"/>
            </a:schemeClr>
          </a:solidFill>
        </p:spPr>
      </p:pic>
      <p:sp>
        <p:nvSpPr>
          <p:cNvPr id="3" name="Textfeld 2"/>
          <p:cNvSpPr txBox="1"/>
          <p:nvPr/>
        </p:nvSpPr>
        <p:spPr>
          <a:xfrm>
            <a:off x="2080864" y="1382366"/>
            <a:ext cx="6712617" cy="4201150"/>
          </a:xfrm>
          <a:prstGeom prst="rect">
            <a:avLst/>
          </a:prstGeom>
          <a:noFill/>
        </p:spPr>
        <p:txBody>
          <a:bodyPr wrap="square" rtlCol="0">
            <a:spAutoFit/>
          </a:bodyPr>
          <a:lstStyle/>
          <a:p>
            <a:pPr defTabSz="685800"/>
            <a:endParaRPr lang="de-DE" sz="1500" b="1" dirty="0">
              <a:solidFill>
                <a:srgbClr val="002F56"/>
              </a:solidFill>
              <a:ea typeface="Arial Unicode MS" panose="020B0604020202020204" pitchFamily="34" charset="-128"/>
              <a:cs typeface="Arial Unicode MS" panose="020B0604020202020204" pitchFamily="34" charset="-128"/>
            </a:endParaRPr>
          </a:p>
          <a:p>
            <a:pPr defTabSz="685800"/>
            <a:r>
              <a:rPr lang="de-DE" b="1" dirty="0">
                <a:solidFill>
                  <a:srgbClr val="000000"/>
                </a:solidFill>
                <a:ea typeface="Arial Unicode MS" panose="020B0604020202020204" pitchFamily="34" charset="-128"/>
                <a:cs typeface="Arial Unicode MS" panose="020B0604020202020204" pitchFamily="34" charset="-128"/>
              </a:rPr>
              <a:t>Minderjährige und schutz- oder hilfebedürftige Erwachsene</a:t>
            </a:r>
          </a:p>
          <a:p>
            <a:pPr defTabSz="685800"/>
            <a:br>
              <a:rPr lang="de-DE" dirty="0">
                <a:solidFill>
                  <a:srgbClr val="000000"/>
                </a:solidFill>
                <a:ea typeface="Arial Unicode MS" panose="020B0604020202020204" pitchFamily="34" charset="-128"/>
                <a:cs typeface="Arial Unicode MS" panose="020B0604020202020204" pitchFamily="34" charset="-128"/>
              </a:rPr>
            </a:br>
            <a:r>
              <a:rPr lang="de-DE" b="1" dirty="0">
                <a:solidFill>
                  <a:srgbClr val="000000"/>
                </a:solidFill>
                <a:ea typeface="Arial Unicode MS" panose="020B0604020202020204" pitchFamily="34" charset="-128"/>
                <a:cs typeface="Arial Unicode MS" panose="020B0604020202020204" pitchFamily="34" charset="-128"/>
              </a:rPr>
              <a:t>Als “Minderjährige” bezeichnet man</a:t>
            </a:r>
            <a:endParaRPr lang="de-DE" dirty="0">
              <a:solidFill>
                <a:srgbClr val="000000"/>
              </a:solidFill>
              <a:ea typeface="Arial Unicode MS" panose="020B0604020202020204" pitchFamily="34" charset="-128"/>
              <a:cs typeface="Arial Unicode MS" panose="020B0604020202020204" pitchFamily="34" charset="-128"/>
            </a:endParaRPr>
          </a:p>
          <a:p>
            <a:pPr defTabSz="685800" fontAlgn="base"/>
            <a:r>
              <a:rPr lang="de-DE" dirty="0">
                <a:solidFill>
                  <a:srgbClr val="000000"/>
                </a:solidFill>
                <a:ea typeface="Arial Unicode MS" panose="020B0604020202020204" pitchFamily="34" charset="-128"/>
                <a:cs typeface="Arial Unicode MS" panose="020B0604020202020204" pitchFamily="34" charset="-128"/>
              </a:rPr>
              <a:t>Kinder bis zum Alter von 14 Jahren</a:t>
            </a:r>
          </a:p>
          <a:p>
            <a:pPr defTabSz="685800" fontAlgn="base"/>
            <a:r>
              <a:rPr lang="de-DE" dirty="0">
                <a:solidFill>
                  <a:srgbClr val="000000"/>
                </a:solidFill>
                <a:ea typeface="Arial Unicode MS" panose="020B0604020202020204" pitchFamily="34" charset="-128"/>
                <a:cs typeface="Arial Unicode MS" panose="020B0604020202020204" pitchFamily="34" charset="-128"/>
              </a:rPr>
              <a:t>Jugendliche von 14-18 Jahren;</a:t>
            </a:r>
          </a:p>
          <a:p>
            <a:pPr defTabSz="685800"/>
            <a:r>
              <a:rPr lang="de-DE" dirty="0">
                <a:solidFill>
                  <a:srgbClr val="000000"/>
                </a:solidFill>
                <a:ea typeface="Arial Unicode MS" panose="020B0604020202020204" pitchFamily="34" charset="-128"/>
                <a:cs typeface="Arial Unicode MS" panose="020B0604020202020204" pitchFamily="34" charset="-128"/>
              </a:rPr>
              <a:t>bis 24 Jahre ist man noch Heranwachsende/r</a:t>
            </a:r>
          </a:p>
          <a:p>
            <a:pPr defTabSz="685800"/>
            <a:br>
              <a:rPr lang="de-DE" dirty="0">
                <a:solidFill>
                  <a:srgbClr val="000000"/>
                </a:solidFill>
                <a:ea typeface="Arial Unicode MS" panose="020B0604020202020204" pitchFamily="34" charset="-128"/>
                <a:cs typeface="Arial Unicode MS" panose="020B0604020202020204" pitchFamily="34" charset="-128"/>
              </a:rPr>
            </a:br>
            <a:r>
              <a:rPr lang="de-DE" b="1" dirty="0">
                <a:solidFill>
                  <a:srgbClr val="000000"/>
                </a:solidFill>
                <a:ea typeface="Arial Unicode MS" panose="020B0604020202020204" pitchFamily="34" charset="-128"/>
                <a:cs typeface="Arial Unicode MS" panose="020B0604020202020204" pitchFamily="34" charset="-128"/>
              </a:rPr>
              <a:t>“Schutz- oder hilfebedürftige Erwachsene” </a:t>
            </a:r>
            <a:endParaRPr lang="de-DE" dirty="0">
              <a:solidFill>
                <a:srgbClr val="000000"/>
              </a:solidFill>
              <a:ea typeface="Arial Unicode MS" panose="020B0604020202020204" pitchFamily="34" charset="-128"/>
              <a:cs typeface="Arial Unicode MS" panose="020B0604020202020204" pitchFamily="34" charset="-128"/>
            </a:endParaRPr>
          </a:p>
          <a:p>
            <a:pPr defTabSz="685800" fontAlgn="base"/>
            <a:r>
              <a:rPr lang="de-DE" dirty="0">
                <a:solidFill>
                  <a:srgbClr val="000000"/>
                </a:solidFill>
                <a:ea typeface="Arial Unicode MS" panose="020B0604020202020204" pitchFamily="34" charset="-128"/>
                <a:cs typeface="Arial Unicode MS" panose="020B0604020202020204" pitchFamily="34" charset="-128"/>
              </a:rPr>
              <a:t>sind Menschen, die zum Beispiel aufgrund ihres Alters, ihrer Lebenssituation oder aus gesundheitlichen Gründen der Fürsorge oder einen Schutz durch Andere bedürfen.</a:t>
            </a:r>
          </a:p>
          <a:p>
            <a:pPr defTabSz="685800" fontAlgn="base"/>
            <a:r>
              <a:rPr lang="de-DE" dirty="0">
                <a:solidFill>
                  <a:srgbClr val="000000"/>
                </a:solidFill>
                <a:ea typeface="Arial Unicode MS" panose="020B0604020202020204" pitchFamily="34" charset="-128"/>
                <a:cs typeface="Arial Unicode MS" panose="020B0604020202020204" pitchFamily="34" charset="-128"/>
              </a:rPr>
              <a:t>dazu zählen auch Menschen, die in einem besonderen Macht- oder Abhängigkeitsverhältnis stehen, zum Beispiel auch im seelsorgerischen Kontext</a:t>
            </a:r>
          </a:p>
        </p:txBody>
      </p:sp>
      <p:pic>
        <p:nvPicPr>
          <p:cNvPr id="5" name="Grafik 4"/>
          <p:cNvPicPr>
            <a:picLocks noChangeAspect="1"/>
          </p:cNvPicPr>
          <p:nvPr/>
        </p:nvPicPr>
        <p:blipFill rotWithShape="1">
          <a:blip r:embed="rId4">
            <a:duotone>
              <a:schemeClr val="accent1">
                <a:shade val="45000"/>
                <a:satMod val="135000"/>
              </a:schemeClr>
              <a:prstClr val="white"/>
            </a:duotone>
          </a:blip>
          <a:srcRect l="23671" r="3497"/>
          <a:stretch/>
        </p:blipFill>
        <p:spPr>
          <a:xfrm>
            <a:off x="8395187" y="2004407"/>
            <a:ext cx="2168102" cy="1436375"/>
          </a:xfrm>
          <a:prstGeom prst="rect">
            <a:avLst/>
          </a:prstGeom>
        </p:spPr>
      </p:pic>
    </p:spTree>
    <p:extLst>
      <p:ext uri="{BB962C8B-B14F-4D97-AF65-F5344CB8AC3E}">
        <p14:creationId xmlns:p14="http://schemas.microsoft.com/office/powerpoint/2010/main" val="52284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201906" y="1506636"/>
            <a:ext cx="9700556" cy="2146358"/>
          </a:xfrm>
          <a:prstGeom prst="rect">
            <a:avLst/>
          </a:prstGeom>
          <a:noFill/>
          <a:ln w="9525">
            <a:noFill/>
            <a:miter lim="800000"/>
            <a:headEnd/>
            <a:tailEnd/>
          </a:ln>
        </p:spPr>
        <p:txBody>
          <a:bodyPr wrap="square" lIns="90000" tIns="46800" rIns="90000" bIns="46800">
            <a:spAutoFit/>
          </a:bodyPr>
          <a:lstStyle/>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dirty="0">
                <a:solidFill>
                  <a:srgbClr val="002F56"/>
                </a:solidFill>
                <a:latin typeface="+mj-lt"/>
                <a:cs typeface="Arial" charset="0"/>
              </a:rPr>
              <a:t>Antragsdelikte</a:t>
            </a:r>
            <a:r>
              <a:rPr lang="de-DE" altLang="de-DE" sz="2400" dirty="0">
                <a:solidFill>
                  <a:srgbClr val="002F56"/>
                </a:solidFill>
                <a:latin typeface="+mj-lt"/>
                <a:cs typeface="Arial" charset="0"/>
              </a:rPr>
              <a:t>: Sie werden nur verfolgt, wenn ein entsprechender Antrag des oder der Verletzten vorliegt (z. B. §184i StGB)</a:t>
            </a:r>
          </a:p>
          <a:p>
            <a:pPr marL="171450" indent="-17145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500" dirty="0">
              <a:solidFill>
                <a:srgbClr val="002F56"/>
              </a:solidFill>
              <a:latin typeface="+mj-lt"/>
              <a:cs typeface="Arial" charset="0"/>
            </a:endParaRPr>
          </a:p>
          <a:p>
            <a:pPr marL="342900" indent="-342900">
              <a:spcBef>
                <a:spcPts val="1000"/>
              </a:spcBef>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dirty="0">
                <a:solidFill>
                  <a:srgbClr val="002F56"/>
                </a:solidFill>
                <a:latin typeface="+mj-lt"/>
                <a:cs typeface="Arial" charset="0"/>
              </a:rPr>
              <a:t>Offizialdelikte</a:t>
            </a:r>
            <a:r>
              <a:rPr lang="de-DE" altLang="de-DE" sz="2400" dirty="0">
                <a:solidFill>
                  <a:srgbClr val="002F56"/>
                </a:solidFill>
                <a:latin typeface="+mj-lt"/>
                <a:cs typeface="Arial" charset="0"/>
              </a:rPr>
              <a:t>: Ohne Rücksicht auf den Willen der geschädigten Person wird eine Straftat verfolgt, wenn Polizei/ Staatsanwaltschaft darüber Kenntnis erhalten hat.</a:t>
            </a:r>
            <a:endParaRPr lang="de-DE" altLang="de-DE" sz="2200" b="1" u="sng" dirty="0">
              <a:solidFill>
                <a:srgbClr val="002F56"/>
              </a:solidFill>
              <a:latin typeface="+mj-lt"/>
              <a:cs typeface="Arial" charset="0"/>
            </a:endParaRPr>
          </a:p>
        </p:txBody>
      </p:sp>
      <p:sp>
        <p:nvSpPr>
          <p:cNvPr id="33794" name="Rectangle 2"/>
          <p:cNvSpPr>
            <a:spLocks noChangeArrowheads="1"/>
          </p:cNvSpPr>
          <p:nvPr/>
        </p:nvSpPr>
        <p:spPr bwMode="auto">
          <a:xfrm>
            <a:off x="1839753" y="547991"/>
            <a:ext cx="8424862" cy="463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9pPr>
          </a:lstStyle>
          <a:p>
            <a:pPr algn="ctr" eaLnBrk="1" hangingPunct="1">
              <a:buSzPct val="100000"/>
              <a:defRPr/>
            </a:pPr>
            <a:r>
              <a:rPr lang="de-DE" altLang="de-DE" sz="2400" b="1" dirty="0">
                <a:solidFill>
                  <a:srgbClr val="002F56"/>
                </a:solidFill>
                <a:latin typeface="+mj-lt"/>
              </a:rPr>
              <a:t>Gesetzliche Grundlagen</a:t>
            </a:r>
          </a:p>
        </p:txBody>
      </p:sp>
      <p:sp>
        <p:nvSpPr>
          <p:cNvPr id="2" name="Abgerundete rechteckige Legende 1"/>
          <p:cNvSpPr/>
          <p:nvPr/>
        </p:nvSpPr>
        <p:spPr bwMode="auto">
          <a:xfrm>
            <a:off x="5627077" y="4147793"/>
            <a:ext cx="5978769" cy="1655129"/>
          </a:xfrm>
          <a:prstGeom prst="wedgeRoundRectCallout">
            <a:avLst>
              <a:gd name="adj1" fmla="val -40820"/>
              <a:gd name="adj2" fmla="val -83088"/>
              <a:gd name="adj3" fmla="val 16667"/>
            </a:avLst>
          </a:prstGeom>
          <a:solidFill>
            <a:srgbClr val="FF9900"/>
          </a:solidFill>
          <a:ln w="9525"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b="1" dirty="0">
                <a:solidFill>
                  <a:srgbClr val="FFFFFF"/>
                </a:solidFill>
                <a:cs typeface="Arial" charset="0"/>
              </a:rPr>
              <a:t>Bei Kindern</a:t>
            </a:r>
            <a:r>
              <a:rPr lang="de-DE" altLang="de-DE" sz="2000" dirty="0">
                <a:solidFill>
                  <a:srgbClr val="FFFFFF"/>
                </a:solidFill>
                <a:cs typeface="Arial" charset="0"/>
              </a:rPr>
              <a:t>: </a:t>
            </a:r>
            <a:br>
              <a:rPr lang="de-DE" altLang="de-DE" sz="2000" dirty="0">
                <a:solidFill>
                  <a:srgbClr val="FFFFFF"/>
                </a:solidFill>
                <a:cs typeface="Arial" charset="0"/>
              </a:rPr>
            </a:br>
            <a:r>
              <a:rPr lang="de-DE" altLang="de-DE" sz="2000" dirty="0">
                <a:solidFill>
                  <a:srgbClr val="FFFFFF"/>
                </a:solidFill>
                <a:cs typeface="Arial" charset="0"/>
              </a:rPr>
              <a:t>Ausüben von </a:t>
            </a:r>
            <a:r>
              <a:rPr lang="de-DE" altLang="de-DE" sz="2000" b="1" dirty="0">
                <a:solidFill>
                  <a:srgbClr val="FFFFFF"/>
                </a:solidFill>
                <a:cs typeface="Arial" charset="0"/>
              </a:rPr>
              <a:t>jeglichen sexuellen Handlungen</a:t>
            </a:r>
            <a:r>
              <a:rPr lang="de-DE" altLang="de-DE" sz="2000" dirty="0">
                <a:solidFill>
                  <a:srgbClr val="FFFFFF"/>
                </a:solidFill>
                <a:cs typeface="Arial" charset="0"/>
              </a:rPr>
              <a:t> </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dirty="0">
                <a:solidFill>
                  <a:srgbClr val="FFFFFF"/>
                </a:solidFill>
                <a:cs typeface="Arial" charset="0"/>
              </a:rPr>
              <a:t>(Zungenkuss, Berührungen, usw.) </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dirty="0">
                <a:solidFill>
                  <a:srgbClr val="FFFFFF"/>
                </a:solidFill>
                <a:cs typeface="Arial" charset="0"/>
              </a:rPr>
              <a:t>werden </a:t>
            </a:r>
            <a:r>
              <a:rPr lang="de-DE" altLang="de-DE" sz="2000" b="1" u="sng" dirty="0">
                <a:solidFill>
                  <a:srgbClr val="FFFFFF"/>
                </a:solidFill>
                <a:cs typeface="Arial" charset="0"/>
              </a:rPr>
              <a:t>immer</a:t>
            </a:r>
            <a:r>
              <a:rPr lang="de-DE" altLang="de-DE" sz="2000" dirty="0">
                <a:solidFill>
                  <a:srgbClr val="FFFFFF"/>
                </a:solidFill>
                <a:cs typeface="Arial" charset="0"/>
              </a:rPr>
              <a:t> strafrechtlich verfolgt.</a:t>
            </a:r>
          </a:p>
        </p:txBody>
      </p:sp>
    </p:spTree>
    <p:extLst>
      <p:ext uri="{BB962C8B-B14F-4D97-AF65-F5344CB8AC3E}">
        <p14:creationId xmlns:p14="http://schemas.microsoft.com/office/powerpoint/2010/main" val="67793608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379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3379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60097" y="904126"/>
            <a:ext cx="5509120" cy="5749344"/>
          </a:xfrm>
          <a:prstGeom prst="rect">
            <a:avLst/>
          </a:prstGeom>
        </p:spPr>
      </p:pic>
      <p:sp>
        <p:nvSpPr>
          <p:cNvPr id="94220" name="Textfeld 5">
            <a:extLst>
              <a:ext uri="{FF2B5EF4-FFF2-40B4-BE49-F238E27FC236}">
                <a16:creationId xmlns:a16="http://schemas.microsoft.com/office/drawing/2014/main" id="{654FEA94-032B-694D-B745-05EAB94C58D7}"/>
              </a:ext>
            </a:extLst>
          </p:cNvPr>
          <p:cNvSpPr txBox="1">
            <a:spLocks noChangeArrowheads="1"/>
          </p:cNvSpPr>
          <p:nvPr/>
        </p:nvSpPr>
        <p:spPr bwMode="auto">
          <a:xfrm>
            <a:off x="597160" y="1262068"/>
            <a:ext cx="55158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de-DE" sz="2800" b="1" dirty="0">
                <a:solidFill>
                  <a:srgbClr val="001E43"/>
                </a:solidFill>
                <a:latin typeface="+mj-lt"/>
              </a:rPr>
              <a:t>Institutionelles Schutzkonzept</a:t>
            </a:r>
          </a:p>
        </p:txBody>
      </p:sp>
    </p:spTree>
    <p:extLst>
      <p:ext uri="{BB962C8B-B14F-4D97-AF65-F5344CB8AC3E}">
        <p14:creationId xmlns:p14="http://schemas.microsoft.com/office/powerpoint/2010/main" val="115374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 2"/>
          <p:cNvGraphicFramePr/>
          <p:nvPr>
            <p:extLst>
              <p:ext uri="{D42A27DB-BD31-4B8C-83A1-F6EECF244321}">
                <p14:modId xmlns:p14="http://schemas.microsoft.com/office/powerpoint/2010/main" val="11070971"/>
              </p:ext>
            </p:extLst>
          </p:nvPr>
        </p:nvGraphicFramePr>
        <p:xfrm>
          <a:off x="1308775" y="1250250"/>
          <a:ext cx="882047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el 1"/>
          <p:cNvSpPr txBox="1">
            <a:spLocks/>
          </p:cNvSpPr>
          <p:nvPr/>
        </p:nvSpPr>
        <p:spPr bwMode="auto">
          <a:xfrm>
            <a:off x="3773525" y="440532"/>
            <a:ext cx="48228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2400" b="1" i="0" u="none" strike="noStrike" kern="1200" cap="none" spc="0" normalizeH="0" baseline="0" noProof="0" dirty="0">
                <a:ln>
                  <a:noFill/>
                </a:ln>
                <a:solidFill>
                  <a:srgbClr val="38296F"/>
                </a:solidFill>
                <a:effectLst/>
                <a:uLnTx/>
                <a:uFillTx/>
                <a:latin typeface="Myriad Pro"/>
                <a:ea typeface="Arial Unicode MS"/>
                <a:cs typeface="Arial Unicode MS"/>
              </a:rPr>
              <a:t>Rechtliche Grundlagen ISK</a:t>
            </a:r>
          </a:p>
        </p:txBody>
      </p:sp>
    </p:spTree>
    <p:extLst>
      <p:ext uri="{BB962C8B-B14F-4D97-AF65-F5344CB8AC3E}">
        <p14:creationId xmlns:p14="http://schemas.microsoft.com/office/powerpoint/2010/main" val="3415296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p:cNvGraphicFramePr/>
          <p:nvPr>
            <p:extLst>
              <p:ext uri="{D42A27DB-BD31-4B8C-83A1-F6EECF244321}">
                <p14:modId xmlns:p14="http://schemas.microsoft.com/office/powerpoint/2010/main" val="1311883487"/>
              </p:ext>
            </p:extLst>
          </p:nvPr>
        </p:nvGraphicFramePr>
        <p:xfrm>
          <a:off x="1685292" y="945450"/>
          <a:ext cx="882047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1"/>
          <p:cNvSpPr txBox="1">
            <a:spLocks/>
          </p:cNvSpPr>
          <p:nvPr/>
        </p:nvSpPr>
        <p:spPr bwMode="auto">
          <a:xfrm>
            <a:off x="2913150" y="447180"/>
            <a:ext cx="48228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2400" b="1" i="0" u="none" strike="noStrike" kern="1200" cap="none" spc="0" normalizeH="0" baseline="0" noProof="0" dirty="0">
                <a:ln>
                  <a:noFill/>
                </a:ln>
                <a:solidFill>
                  <a:srgbClr val="38296F"/>
                </a:solidFill>
                <a:effectLst/>
                <a:uLnTx/>
                <a:uFillTx/>
                <a:latin typeface="Myriad Pro"/>
                <a:ea typeface="Arial Unicode MS"/>
                <a:cs typeface="Arial Unicode MS"/>
              </a:rPr>
              <a:t>ISK: Bausteine</a:t>
            </a:r>
          </a:p>
        </p:txBody>
      </p:sp>
    </p:spTree>
    <p:extLst>
      <p:ext uri="{BB962C8B-B14F-4D97-AF65-F5344CB8AC3E}">
        <p14:creationId xmlns:p14="http://schemas.microsoft.com/office/powerpoint/2010/main" val="1793835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p:cNvGraphicFramePr/>
          <p:nvPr>
            <p:extLst>
              <p:ext uri="{D42A27DB-BD31-4B8C-83A1-F6EECF244321}">
                <p14:modId xmlns:p14="http://schemas.microsoft.com/office/powerpoint/2010/main" val="2213652195"/>
              </p:ext>
            </p:extLst>
          </p:nvPr>
        </p:nvGraphicFramePr>
        <p:xfrm>
          <a:off x="1703222" y="1411615"/>
          <a:ext cx="882047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1"/>
          <p:cNvSpPr txBox="1">
            <a:spLocks/>
          </p:cNvSpPr>
          <p:nvPr/>
        </p:nvSpPr>
        <p:spPr bwMode="auto">
          <a:xfrm>
            <a:off x="3038419" y="404673"/>
            <a:ext cx="48228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2400" b="1" i="0" u="none" strike="noStrike" kern="1200" cap="none" spc="0" normalizeH="0" baseline="0" noProof="0" dirty="0">
                <a:ln>
                  <a:noFill/>
                </a:ln>
                <a:solidFill>
                  <a:srgbClr val="38296F"/>
                </a:solidFill>
                <a:effectLst/>
                <a:uLnTx/>
                <a:uFillTx/>
                <a:latin typeface="Myriad Pro"/>
                <a:ea typeface="Arial Unicode MS"/>
                <a:cs typeface="Arial Unicode MS"/>
              </a:rPr>
              <a:t>ISK Bausteine</a:t>
            </a:r>
          </a:p>
        </p:txBody>
      </p:sp>
    </p:spTree>
    <p:extLst>
      <p:ext uri="{BB962C8B-B14F-4D97-AF65-F5344CB8AC3E}">
        <p14:creationId xmlns:p14="http://schemas.microsoft.com/office/powerpoint/2010/main" val="199330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p:cNvGraphicFramePr/>
          <p:nvPr>
            <p:extLst>
              <p:ext uri="{D42A27DB-BD31-4B8C-83A1-F6EECF244321}">
                <p14:modId xmlns:p14="http://schemas.microsoft.com/office/powerpoint/2010/main" val="3336633929"/>
              </p:ext>
            </p:extLst>
          </p:nvPr>
        </p:nvGraphicFramePr>
        <p:xfrm>
          <a:off x="1846657" y="1537120"/>
          <a:ext cx="882047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1"/>
          <p:cNvSpPr txBox="1">
            <a:spLocks/>
          </p:cNvSpPr>
          <p:nvPr/>
        </p:nvSpPr>
        <p:spPr bwMode="auto">
          <a:xfrm>
            <a:off x="3451033" y="567485"/>
            <a:ext cx="48228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2400" b="1" i="0" u="none" strike="noStrike" kern="1200" cap="none" spc="0" normalizeH="0" baseline="0" noProof="0" dirty="0">
                <a:ln>
                  <a:noFill/>
                </a:ln>
                <a:solidFill>
                  <a:srgbClr val="38296F"/>
                </a:solidFill>
                <a:effectLst/>
                <a:uLnTx/>
                <a:uFillTx/>
                <a:latin typeface="Myriad Pro"/>
                <a:ea typeface="Arial Unicode MS"/>
                <a:cs typeface="Arial Unicode MS"/>
              </a:rPr>
              <a:t>ISK Bausteine</a:t>
            </a:r>
          </a:p>
        </p:txBody>
      </p:sp>
    </p:spTree>
    <p:extLst>
      <p:ext uri="{BB962C8B-B14F-4D97-AF65-F5344CB8AC3E}">
        <p14:creationId xmlns:p14="http://schemas.microsoft.com/office/powerpoint/2010/main" val="2209081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p:cNvGraphicFramePr/>
          <p:nvPr>
            <p:extLst>
              <p:ext uri="{D42A27DB-BD31-4B8C-83A1-F6EECF244321}">
                <p14:modId xmlns:p14="http://schemas.microsoft.com/office/powerpoint/2010/main" val="815784902"/>
              </p:ext>
            </p:extLst>
          </p:nvPr>
        </p:nvGraphicFramePr>
        <p:xfrm>
          <a:off x="1272916" y="855803"/>
          <a:ext cx="882047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1"/>
          <p:cNvSpPr txBox="1">
            <a:spLocks/>
          </p:cNvSpPr>
          <p:nvPr/>
        </p:nvSpPr>
        <p:spPr bwMode="auto">
          <a:xfrm>
            <a:off x="3271739" y="361085"/>
            <a:ext cx="48228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2400" b="1" i="0" u="none" strike="noStrike" kern="1200" cap="none" spc="0" normalizeH="0" baseline="0" noProof="0" dirty="0">
                <a:ln>
                  <a:noFill/>
                </a:ln>
                <a:solidFill>
                  <a:srgbClr val="38296F"/>
                </a:solidFill>
                <a:effectLst/>
                <a:uLnTx/>
                <a:uFillTx/>
                <a:latin typeface="Myriad Pro"/>
                <a:ea typeface="Arial Unicode MS"/>
                <a:cs typeface="Arial Unicode MS"/>
              </a:rPr>
              <a:t>ISK Bausteine</a:t>
            </a:r>
          </a:p>
        </p:txBody>
      </p:sp>
    </p:spTree>
    <p:extLst>
      <p:ext uri="{BB962C8B-B14F-4D97-AF65-F5344CB8AC3E}">
        <p14:creationId xmlns:p14="http://schemas.microsoft.com/office/powerpoint/2010/main" val="1898599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19737" y="440532"/>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503302694"/>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4490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19737" y="458228"/>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1803684280"/>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977999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19737" y="440532"/>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3805195438"/>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434640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19737" y="458228"/>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1300942355"/>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867280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19737" y="440532"/>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1213391062"/>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49101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itel 1"/>
          <p:cNvSpPr>
            <a:spLocks noGrp="1"/>
          </p:cNvSpPr>
          <p:nvPr>
            <p:ph type="title" idx="4294967295"/>
          </p:nvPr>
        </p:nvSpPr>
        <p:spPr>
          <a:xfrm>
            <a:off x="3791745" y="440532"/>
            <a:ext cx="4822825" cy="684212"/>
          </a:xfrm>
        </p:spPr>
        <p:txBody>
          <a:bodyPr vert="horz" wrap="square" lIns="91440" tIns="45720" rIns="91440" bIns="45720" numCol="1" anchor="t" anchorCtr="0" compatLnSpc="1">
            <a:prstTxWarp prst="textNoShape">
              <a:avLst/>
            </a:prstTxWarp>
          </a:bodyPr>
          <a:lstStyle/>
          <a:p>
            <a:r>
              <a:rPr lang="de-DE" altLang="de-DE" sz="2400" b="1" dirty="0">
                <a:solidFill>
                  <a:srgbClr val="38296F"/>
                </a:solidFill>
              </a:rPr>
              <a:t>ISK Bausteine</a:t>
            </a:r>
          </a:p>
        </p:txBody>
      </p:sp>
      <p:graphicFrame>
        <p:nvGraphicFramePr>
          <p:cNvPr id="6" name="Diagramm 5"/>
          <p:cNvGraphicFramePr/>
          <p:nvPr>
            <p:extLst>
              <p:ext uri="{D42A27DB-BD31-4B8C-83A1-F6EECF244321}">
                <p14:modId xmlns:p14="http://schemas.microsoft.com/office/powerpoint/2010/main" val="1508397838"/>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170180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687288"/>
            <a:ext cx="10448611" cy="2110271"/>
          </a:xfrm>
        </p:spPr>
        <p:txBody>
          <a:bodyPr/>
          <a:lstStyle/>
          <a:p>
            <a:r>
              <a:rPr lang="de-DE" sz="2800" dirty="0"/>
              <a:t>Ausgewählte Daten und Fakten</a:t>
            </a:r>
            <a:endParaRPr lang="de-DE" dirty="0"/>
          </a:p>
        </p:txBody>
      </p:sp>
    </p:spTree>
    <p:extLst>
      <p:ext uri="{BB962C8B-B14F-4D97-AF65-F5344CB8AC3E}">
        <p14:creationId xmlns:p14="http://schemas.microsoft.com/office/powerpoint/2010/main" val="357723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277090" y="1163897"/>
            <a:ext cx="7620001" cy="3698934"/>
          </a:xfrm>
          <a:prstGeom prst="rect">
            <a:avLst/>
          </a:prstGeom>
        </p:spPr>
      </p:pic>
      <p:sp>
        <p:nvSpPr>
          <p:cNvPr id="9" name="Titel 1"/>
          <p:cNvSpPr txBox="1">
            <a:spLocks/>
          </p:cNvSpPr>
          <p:nvPr/>
        </p:nvSpPr>
        <p:spPr bwMode="auto">
          <a:xfrm>
            <a:off x="1881629" y="151244"/>
            <a:ext cx="8208963" cy="878111"/>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sz="2400" b="1" dirty="0">
                <a:solidFill>
                  <a:srgbClr val="002F56"/>
                </a:solidFill>
              </a:rPr>
              <a:t>Opfer Kinder gesamt</a:t>
            </a:r>
            <a:endParaRPr lang="de-DE" b="1" dirty="0">
              <a:solidFill>
                <a:srgbClr val="002F56"/>
              </a:solidFill>
            </a:endParaRPr>
          </a:p>
        </p:txBody>
      </p:sp>
      <p:sp>
        <p:nvSpPr>
          <p:cNvPr id="10" name="Textfeld 9"/>
          <p:cNvSpPr txBox="1"/>
          <p:nvPr/>
        </p:nvSpPr>
        <p:spPr>
          <a:xfrm>
            <a:off x="8331064" y="1912043"/>
            <a:ext cx="3519055" cy="1754326"/>
          </a:xfrm>
          <a:prstGeom prst="rect">
            <a:avLst/>
          </a:prstGeom>
          <a:noFill/>
        </p:spPr>
        <p:txBody>
          <a:bodyPr wrap="square" rtlCol="0">
            <a:spAutoFit/>
          </a:bodyPr>
          <a:lstStyle/>
          <a:p>
            <a:pPr marL="285750" indent="-285750">
              <a:buFont typeface="Arial" panose="020B0604020202020204" pitchFamily="34" charset="0"/>
              <a:buChar char="•"/>
            </a:pPr>
            <a:r>
              <a:rPr lang="de-DE" dirty="0"/>
              <a:t>Deutlich erkennbarer Anstieg in den letzten 4 Jahren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16.686 Opfer unter 14 Jahren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1/3 Jungen 2/3 Mädchen</a:t>
            </a:r>
          </a:p>
        </p:txBody>
      </p:sp>
      <p:sp>
        <p:nvSpPr>
          <p:cNvPr id="11" name="Textfeld 10"/>
          <p:cNvSpPr txBox="1"/>
          <p:nvPr/>
        </p:nvSpPr>
        <p:spPr>
          <a:xfrm>
            <a:off x="8331064" y="5652655"/>
            <a:ext cx="3666972" cy="307777"/>
          </a:xfrm>
          <a:prstGeom prst="rect">
            <a:avLst/>
          </a:prstGeom>
          <a:noFill/>
        </p:spPr>
        <p:txBody>
          <a:bodyPr wrap="square" rtlCol="0">
            <a:spAutoFit/>
          </a:bodyPr>
          <a:lstStyle/>
          <a:p>
            <a:r>
              <a:rPr lang="de-DE" sz="1400" dirty="0"/>
              <a:t>Quelle: Polizeiliche Kriminalstatistik 2020</a:t>
            </a:r>
          </a:p>
        </p:txBody>
      </p:sp>
    </p:spTree>
    <p:extLst>
      <p:ext uri="{BB962C8B-B14F-4D97-AF65-F5344CB8AC3E}">
        <p14:creationId xmlns:p14="http://schemas.microsoft.com/office/powerpoint/2010/main" val="3886097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bwMode="auto">
          <a:xfrm>
            <a:off x="3251229" y="602705"/>
            <a:ext cx="5401510" cy="669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DE" altLang="de-DE" sz="2400" b="1" dirty="0">
                <a:solidFill>
                  <a:srgbClr val="002F56"/>
                </a:solidFill>
                <a:latin typeface="Arial" panose="020B0604020202020204" pitchFamily="34" charset="0"/>
                <a:ea typeface="ヒラギノ角ゴ Pro W3" pitchFamily="122" charset="-128"/>
                <a:cs typeface="Arial" panose="020B0604020202020204" pitchFamily="34" charset="0"/>
              </a:rPr>
              <a:t>Katholische Risiken?</a:t>
            </a:r>
          </a:p>
        </p:txBody>
      </p:sp>
      <p:sp>
        <p:nvSpPr>
          <p:cNvPr id="2" name="Abgerundetes Rechteck 1"/>
          <p:cNvSpPr/>
          <p:nvPr/>
        </p:nvSpPr>
        <p:spPr bwMode="auto">
          <a:xfrm>
            <a:off x="1388777" y="1351849"/>
            <a:ext cx="9126414" cy="2147489"/>
          </a:xfrm>
          <a:prstGeom prst="roundRect">
            <a:avLst/>
          </a:prstGeom>
          <a:solidFill>
            <a:srgbClr val="FF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pPr>
            <a:r>
              <a:rPr lang="de-DE" sz="2400" b="1" dirty="0">
                <a:solidFill>
                  <a:srgbClr val="011C64"/>
                </a:solidFill>
                <a:latin typeface="Arial" panose="020B0604020202020204" pitchFamily="34" charset="0"/>
                <a:cs typeface="Arial" panose="020B0604020202020204" pitchFamily="34" charset="0"/>
              </a:rPr>
              <a:t>Grundlage: MHG Studie</a:t>
            </a:r>
          </a:p>
          <a:p>
            <a:pPr>
              <a:buClr>
                <a:srgbClr val="000000"/>
              </a:buClr>
              <a:buSzPct val="100000"/>
            </a:pPr>
            <a:endParaRPr lang="de-DE" b="1" dirty="0">
              <a:solidFill>
                <a:srgbClr val="011C64"/>
              </a:solidFill>
              <a:latin typeface="Arial" panose="020B0604020202020204" pitchFamily="34" charset="0"/>
              <a:cs typeface="Arial" panose="020B0604020202020204" pitchFamily="34" charset="0"/>
            </a:endParaRPr>
          </a:p>
          <a:p>
            <a:pPr>
              <a:buClr>
                <a:srgbClr val="000000"/>
              </a:buClr>
              <a:buSzPct val="100000"/>
            </a:pPr>
            <a:r>
              <a:rPr lang="de-DE" sz="2000" b="1" dirty="0">
                <a:solidFill>
                  <a:srgbClr val="011C64"/>
                </a:solidFill>
                <a:latin typeface="Arial" panose="020B0604020202020204" pitchFamily="34" charset="0"/>
                <a:cs typeface="Arial" panose="020B0604020202020204" pitchFamily="34" charset="0"/>
              </a:rPr>
              <a:t>Was? 	Personalakten von </a:t>
            </a:r>
            <a:r>
              <a:rPr lang="de-DE" sz="2000" dirty="0">
                <a:solidFill>
                  <a:srgbClr val="011C64"/>
                </a:solidFill>
                <a:latin typeface="Arial" panose="020B0604020202020204" pitchFamily="34" charset="0"/>
                <a:cs typeface="Arial" panose="020B0604020202020204" pitchFamily="34" charset="0"/>
              </a:rPr>
              <a:t>1946 – 2015</a:t>
            </a:r>
          </a:p>
          <a:p>
            <a:pPr>
              <a:buClr>
                <a:srgbClr val="000000"/>
              </a:buClr>
              <a:buSzPct val="100000"/>
            </a:pPr>
            <a:r>
              <a:rPr lang="de-DE" sz="2000" b="1" dirty="0">
                <a:solidFill>
                  <a:srgbClr val="011C64"/>
                </a:solidFill>
                <a:latin typeface="Arial" panose="020B0604020202020204" pitchFamily="34" charset="0"/>
                <a:cs typeface="Arial" panose="020B0604020202020204" pitchFamily="34" charset="0"/>
              </a:rPr>
              <a:t>Wer? 	</a:t>
            </a:r>
            <a:r>
              <a:rPr lang="de-DE" sz="2000" dirty="0">
                <a:solidFill>
                  <a:srgbClr val="011C64"/>
                </a:solidFill>
                <a:latin typeface="Arial" panose="020B0604020202020204" pitchFamily="34" charset="0"/>
                <a:cs typeface="Arial" panose="020B0604020202020204" pitchFamily="34" charset="0"/>
              </a:rPr>
              <a:t>27 Diözesen; im Bistum Trier wurden ausnahmslos alle Akten von</a:t>
            </a:r>
          </a:p>
          <a:p>
            <a:pPr>
              <a:buClr>
                <a:srgbClr val="000000"/>
              </a:buClr>
              <a:buSzPct val="100000"/>
            </a:pPr>
            <a:r>
              <a:rPr lang="de-DE" sz="2000" dirty="0">
                <a:solidFill>
                  <a:srgbClr val="011C64"/>
                </a:solidFill>
                <a:latin typeface="Arial" panose="020B0604020202020204" pitchFamily="34" charset="0"/>
                <a:cs typeface="Arial" panose="020B0604020202020204" pitchFamily="34" charset="0"/>
              </a:rPr>
              <a:t>	Priestern durchgesehen </a:t>
            </a:r>
            <a:br>
              <a:rPr lang="de-DE" sz="2000" dirty="0">
                <a:solidFill>
                  <a:srgbClr val="011C64"/>
                </a:solidFill>
                <a:latin typeface="Arial" panose="020B0604020202020204" pitchFamily="34" charset="0"/>
                <a:cs typeface="Arial" panose="020B0604020202020204" pitchFamily="34" charset="0"/>
              </a:rPr>
            </a:br>
            <a:r>
              <a:rPr lang="de-DE" sz="2000" b="1" dirty="0">
                <a:solidFill>
                  <a:srgbClr val="011C64"/>
                </a:solidFill>
                <a:latin typeface="Arial" panose="020B0604020202020204" pitchFamily="34" charset="0"/>
                <a:cs typeface="Arial" panose="020B0604020202020204" pitchFamily="34" charset="0"/>
              </a:rPr>
              <a:t> 	</a:t>
            </a:r>
            <a:r>
              <a:rPr lang="de-DE" sz="2000" dirty="0">
                <a:solidFill>
                  <a:srgbClr val="011C64"/>
                </a:solidFill>
                <a:latin typeface="Arial" panose="020B0604020202020204" pitchFamily="34" charset="0"/>
                <a:cs typeface="Arial" panose="020B0604020202020204" pitchFamily="34" charset="0"/>
              </a:rPr>
              <a:t>Beauftragt von der deutschen Bischofskonferenz, veröffentlicht 2019</a:t>
            </a:r>
            <a:endParaRPr lang="de-DE" sz="2000" b="1" dirty="0">
              <a:solidFill>
                <a:srgbClr val="011C64"/>
              </a:solidFill>
              <a:latin typeface="Arial" panose="020B0604020202020204" pitchFamily="34" charset="0"/>
              <a:cs typeface="Arial" panose="020B0604020202020204" pitchFamily="34" charset="0"/>
            </a:endParaRPr>
          </a:p>
        </p:txBody>
      </p:sp>
      <p:sp>
        <p:nvSpPr>
          <p:cNvPr id="6" name="Abgerundetes Rechteck 5"/>
          <p:cNvSpPr/>
          <p:nvPr/>
        </p:nvSpPr>
        <p:spPr bwMode="auto">
          <a:xfrm>
            <a:off x="1388778" y="3657775"/>
            <a:ext cx="9126414" cy="200681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de-DE" altLang="de-DE" sz="2400" b="1" dirty="0">
                <a:solidFill>
                  <a:srgbClr val="002060"/>
                </a:solidFill>
                <a:latin typeface="Arial" panose="020B0604020202020204" pitchFamily="34" charset="0"/>
                <a:ea typeface="ヒラギノ角ゴ Pro W3" pitchFamily="122" charset="-128"/>
                <a:cs typeface="Arial" panose="020B0604020202020204" pitchFamily="34" charset="0"/>
              </a:rPr>
              <a:t>Allgemein</a:t>
            </a:r>
          </a:p>
          <a:p>
            <a:endParaRPr lang="de-DE" altLang="de-DE" b="1" dirty="0">
              <a:solidFill>
                <a:srgbClr val="002060"/>
              </a:solidFill>
              <a:latin typeface="Arial" panose="020B0604020202020204" pitchFamily="34" charset="0"/>
              <a:ea typeface="ヒラギノ角ゴ Pro W3" pitchFamily="122" charset="-128"/>
              <a:cs typeface="Arial" panose="020B0604020202020204" pitchFamily="34" charset="0"/>
            </a:endParaRPr>
          </a:p>
          <a:p>
            <a:pPr marL="457200" indent="-457200">
              <a:buFont typeface="Arial" panose="020B0604020202020204" pitchFamily="34" charset="0"/>
              <a:buChar char="•"/>
            </a:pPr>
            <a:r>
              <a:rPr lang="de-DE" altLang="de-DE" sz="2000" dirty="0">
                <a:solidFill>
                  <a:srgbClr val="002060"/>
                </a:solidFill>
                <a:latin typeface="Arial" panose="020B0604020202020204" pitchFamily="34" charset="0"/>
                <a:ea typeface="ヒラギノ角ゴ Pro W3" pitchFamily="122" charset="-128"/>
                <a:cs typeface="Arial" panose="020B0604020202020204" pitchFamily="34" charset="0"/>
              </a:rPr>
              <a:t>Große Ähnlichkeit zu familiärem Missbrauch</a:t>
            </a:r>
          </a:p>
          <a:p>
            <a:pPr marL="457200" indent="-457200">
              <a:buFont typeface="Arial" panose="020B0604020202020204" pitchFamily="34" charset="0"/>
              <a:buChar char="•"/>
            </a:pPr>
            <a:r>
              <a:rPr lang="de-DE" altLang="de-DE" sz="2000" dirty="0">
                <a:solidFill>
                  <a:srgbClr val="002060"/>
                </a:solidFill>
                <a:latin typeface="Arial" panose="020B0604020202020204" pitchFamily="34" charset="0"/>
                <a:ea typeface="ヒラギノ角ゴ Pro W3" pitchFamily="122" charset="-128"/>
                <a:cs typeface="Arial" panose="020B0604020202020204" pitchFamily="34" charset="0"/>
              </a:rPr>
              <a:t>Theologisches Missverstehen (Vergebung, falsch verstandene Brüderlichkeit)</a:t>
            </a:r>
          </a:p>
        </p:txBody>
      </p:sp>
    </p:spTree>
    <p:extLst>
      <p:ext uri="{BB962C8B-B14F-4D97-AF65-F5344CB8AC3E}">
        <p14:creationId xmlns:p14="http://schemas.microsoft.com/office/powerpoint/2010/main" val="2242337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22427" y="375218"/>
            <a:ext cx="6526509" cy="648072"/>
          </a:xfrm>
        </p:spPr>
        <p:txBody>
          <a:bodyPr/>
          <a:lstStyle/>
          <a:p>
            <a:r>
              <a:rPr lang="de-DE" sz="2400" b="1" dirty="0">
                <a:solidFill>
                  <a:srgbClr val="001E43"/>
                </a:solidFill>
              </a:rPr>
              <a:t>Drei Risiken der katholischen Kirche</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3014885039"/>
              </p:ext>
            </p:extLst>
          </p:nvPr>
        </p:nvGraphicFramePr>
        <p:xfrm>
          <a:off x="1981201" y="1600200"/>
          <a:ext cx="8208963" cy="374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3387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bwMode="auto">
          <a:xfrm>
            <a:off x="4695809" y="578493"/>
            <a:ext cx="2741385" cy="669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DE" altLang="de-DE" sz="2400" b="1" dirty="0">
                <a:solidFill>
                  <a:srgbClr val="001E43"/>
                </a:solidFill>
                <a:latin typeface="Myriad Pro" panose="020B0503030403020204" pitchFamily="34" charset="0"/>
                <a:ea typeface="ヒラギノ角ゴ Pro W3" pitchFamily="122" charset="-128"/>
              </a:rPr>
              <a:t>Klerikalismus</a:t>
            </a:r>
          </a:p>
        </p:txBody>
      </p:sp>
      <p:sp>
        <p:nvSpPr>
          <p:cNvPr id="45059" name="Inhaltsplatzhalter 2"/>
          <p:cNvSpPr>
            <a:spLocks noGrp="1"/>
          </p:cNvSpPr>
          <p:nvPr>
            <p:ph idx="1"/>
          </p:nvPr>
        </p:nvSpPr>
        <p:spPr>
          <a:xfrm>
            <a:off x="1570512" y="1477106"/>
            <a:ext cx="8991980" cy="4290647"/>
          </a:xfrm>
        </p:spPr>
        <p:txBody>
          <a:bodyPr/>
          <a:lstStyle/>
          <a:p>
            <a:pPr marL="0" indent="0" algn="ctr">
              <a:buNone/>
            </a:pPr>
            <a:r>
              <a:rPr lang="de-DE" sz="2800" i="1" dirty="0">
                <a:solidFill>
                  <a:srgbClr val="001E43"/>
                </a:solidFill>
              </a:rPr>
              <a:t>„Klerikalismus meint ein hierarchisch-autoritäres System, das auf Seiten des Priesters zu einer Haltung führen kann, nicht geweihte Personen in Interaktionen zu dominieren, weil er qua Amt und Weihe eine übergeordnete Position inne hat. Sexueller Missbrauch ist ein extremer Auswuchs dieser Dominanz.“ </a:t>
            </a:r>
          </a:p>
          <a:p>
            <a:pPr marL="0" indent="0" algn="ctr">
              <a:buNone/>
            </a:pPr>
            <a:r>
              <a:rPr lang="de-DE" sz="2800" dirty="0">
                <a:solidFill>
                  <a:srgbClr val="001E43"/>
                </a:solidFill>
              </a:rPr>
              <a:t>(MHG-Studie 2019)</a:t>
            </a:r>
          </a:p>
          <a:p>
            <a:pPr marL="0" indent="0">
              <a:buNone/>
            </a:pPr>
            <a:endParaRPr lang="de-DE" sz="2800" dirty="0">
              <a:solidFill>
                <a:srgbClr val="001E43"/>
              </a:solidFill>
            </a:endParaRPr>
          </a:p>
          <a:p>
            <a:pPr marL="0" indent="0">
              <a:buNone/>
            </a:pPr>
            <a:endParaRPr lang="de-DE" sz="3600" dirty="0">
              <a:solidFill>
                <a:srgbClr val="001E43"/>
              </a:solidFill>
            </a:endParaRPr>
          </a:p>
          <a:p>
            <a:pPr marL="457200" indent="-457200">
              <a:buClr>
                <a:srgbClr val="002F56"/>
              </a:buClr>
              <a:buFont typeface="Arial" panose="020B0604020202020204" pitchFamily="34" charset="0"/>
              <a:buChar char="•"/>
            </a:pPr>
            <a:r>
              <a:rPr lang="de-DE" sz="3600" b="1" dirty="0">
                <a:solidFill>
                  <a:srgbClr val="001E43"/>
                </a:solidFill>
                <a:latin typeface="Arial" panose="020B0604020202020204" pitchFamily="34" charset="0"/>
                <a:cs typeface="Arial" panose="020B0604020202020204" pitchFamily="34" charset="0"/>
              </a:rPr>
              <a:t>Macht</a:t>
            </a:r>
            <a:r>
              <a:rPr lang="de-DE" sz="3600" dirty="0">
                <a:solidFill>
                  <a:srgbClr val="001E43"/>
                </a:solidFill>
                <a:latin typeface="Arial" panose="020B0604020202020204" pitchFamily="34" charset="0"/>
                <a:cs typeface="Arial" panose="020B0604020202020204" pitchFamily="34" charset="0"/>
              </a:rPr>
              <a:t> schafft eine Situation, in der Machtinhaber unangreifbarer werden</a:t>
            </a:r>
          </a:p>
          <a:p>
            <a:pPr marL="457200" indent="-457200">
              <a:buClr>
                <a:srgbClr val="002F56"/>
              </a:buClr>
              <a:buFont typeface="Arial" panose="020B0604020202020204" pitchFamily="34" charset="0"/>
              <a:buChar char="•"/>
            </a:pPr>
            <a:r>
              <a:rPr lang="de-DE" sz="3600" dirty="0">
                <a:solidFill>
                  <a:srgbClr val="001E43"/>
                </a:solidFill>
                <a:latin typeface="Arial" panose="020B0604020202020204" pitchFamily="34" charset="0"/>
                <a:cs typeface="Arial" panose="020B0604020202020204" pitchFamily="34" charset="0"/>
              </a:rPr>
              <a:t>Verstärkt durch </a:t>
            </a:r>
            <a:r>
              <a:rPr lang="de-DE" sz="3600" b="1" dirty="0">
                <a:solidFill>
                  <a:srgbClr val="001E43"/>
                </a:solidFill>
                <a:latin typeface="Arial" panose="020B0604020202020204" pitchFamily="34" charset="0"/>
                <a:cs typeface="Arial" panose="020B0604020202020204" pitchFamily="34" charset="0"/>
              </a:rPr>
              <a:t>Wir-Gefühl</a:t>
            </a:r>
            <a:endParaRPr lang="de-DE" sz="3600" b="1" baseline="0" dirty="0">
              <a:solidFill>
                <a:srgbClr val="001E43"/>
              </a:solidFill>
              <a:latin typeface="Arial" panose="020B0604020202020204" pitchFamily="34" charset="0"/>
              <a:cs typeface="Arial" panose="020B0604020202020204" pitchFamily="34" charset="0"/>
            </a:endParaRPr>
          </a:p>
          <a:p>
            <a:pPr marL="457200" indent="-457200">
              <a:buClr>
                <a:srgbClr val="002F56"/>
              </a:buClr>
              <a:buFont typeface="Arial" panose="020B0604020202020204" pitchFamily="34" charset="0"/>
              <a:buChar char="•"/>
            </a:pPr>
            <a:r>
              <a:rPr lang="de-DE" sz="3600" dirty="0">
                <a:solidFill>
                  <a:srgbClr val="001E43"/>
                </a:solidFill>
                <a:latin typeface="Arial" panose="020B0604020202020204" pitchFamily="34" charset="0"/>
                <a:cs typeface="Arial" panose="020B0604020202020204" pitchFamily="34" charset="0"/>
              </a:rPr>
              <a:t>Gruppe </a:t>
            </a:r>
            <a:r>
              <a:rPr lang="de-DE" sz="3600" b="1" dirty="0">
                <a:solidFill>
                  <a:srgbClr val="001E43"/>
                </a:solidFill>
                <a:latin typeface="Arial" panose="020B0604020202020204" pitchFamily="34" charset="0"/>
                <a:cs typeface="Arial" panose="020B0604020202020204" pitchFamily="34" charset="0"/>
              </a:rPr>
              <a:t>solidarisiert</a:t>
            </a:r>
            <a:r>
              <a:rPr lang="de-DE" sz="3600" dirty="0">
                <a:solidFill>
                  <a:srgbClr val="001E43"/>
                </a:solidFill>
                <a:latin typeface="Arial" panose="020B0604020202020204" pitchFamily="34" charset="0"/>
                <a:cs typeface="Arial" panose="020B0604020202020204" pitchFamily="34" charset="0"/>
              </a:rPr>
              <a:t> sich primär mit ihrem Mitglied</a:t>
            </a:r>
            <a:endParaRPr lang="de-DE" dirty="0">
              <a:solidFill>
                <a:srgbClr val="001E43"/>
              </a:solidFill>
            </a:endParaRPr>
          </a:p>
        </p:txBody>
      </p:sp>
    </p:spTree>
    <p:extLst>
      <p:ext uri="{BB962C8B-B14F-4D97-AF65-F5344CB8AC3E}">
        <p14:creationId xmlns:p14="http://schemas.microsoft.com/office/powerpoint/2010/main" val="145257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bwMode="auto">
          <a:xfrm>
            <a:off x="3538882" y="544036"/>
            <a:ext cx="4859518" cy="6832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DE" altLang="de-DE" sz="2400" b="1" dirty="0">
                <a:solidFill>
                  <a:srgbClr val="002F56"/>
                </a:solidFill>
                <a:latin typeface="Myriad Pro" panose="020B0503030403020204" pitchFamily="34" charset="0"/>
                <a:ea typeface="ヒラギノ角ゴ Pro W3" pitchFamily="122" charset="-128"/>
              </a:rPr>
              <a:t>Rigide Sexualmora</a:t>
            </a:r>
            <a:r>
              <a:rPr lang="de-DE" altLang="de-DE" sz="2800" b="1" dirty="0">
                <a:solidFill>
                  <a:srgbClr val="002F56"/>
                </a:solidFill>
                <a:latin typeface="Myriad Pro" panose="020B0503030403020204" pitchFamily="34" charset="0"/>
                <a:ea typeface="ヒラギノ角ゴ Pro W3" pitchFamily="122" charset="-128"/>
              </a:rPr>
              <a:t>l </a:t>
            </a:r>
          </a:p>
        </p:txBody>
      </p:sp>
      <p:sp>
        <p:nvSpPr>
          <p:cNvPr id="28675" name="Inhaltsplatzhalter 2"/>
          <p:cNvSpPr>
            <a:spLocks noGrp="1"/>
          </p:cNvSpPr>
          <p:nvPr>
            <p:ph idx="1"/>
          </p:nvPr>
        </p:nvSpPr>
        <p:spPr>
          <a:xfrm>
            <a:off x="1160585" y="1081200"/>
            <a:ext cx="9160393" cy="4779371"/>
          </a:xfrm>
        </p:spPr>
        <p:txBody>
          <a:bodyPr>
            <a:normAutofit/>
          </a:bodyPr>
          <a:lstStyle/>
          <a:p>
            <a:pPr marL="457200" indent="-457200">
              <a:buClr>
                <a:srgbClr val="011C64"/>
              </a:buClr>
              <a:buFont typeface="Arial" panose="020B0604020202020204" pitchFamily="34" charset="0"/>
              <a:buChar char="•"/>
              <a:defRPr/>
            </a:pPr>
            <a:r>
              <a:rPr altLang="de-DE" sz="3200" dirty="0" err="1">
                <a:solidFill>
                  <a:srgbClr val="002F56"/>
                </a:solidFill>
                <a:latin typeface="+mj-lt"/>
                <a:ea typeface="ヒラギノ角ゴ Pro W3" pitchFamily="122" charset="-128"/>
              </a:rPr>
              <a:t>Tabuisierung</a:t>
            </a:r>
            <a:r>
              <a:rPr altLang="de-DE" sz="3200" dirty="0">
                <a:solidFill>
                  <a:srgbClr val="002F56"/>
                </a:solidFill>
                <a:latin typeface="+mj-lt"/>
                <a:ea typeface="ヒラギノ角ゴ Pro W3" pitchFamily="122" charset="-128"/>
              </a:rPr>
              <a:t> von nicht ehelicher Sexualität</a:t>
            </a:r>
          </a:p>
          <a:p>
            <a:pPr marL="457200" indent="-457200">
              <a:buClr>
                <a:srgbClr val="011C64"/>
              </a:buClr>
              <a:buFont typeface="Arial" panose="020B0604020202020204" pitchFamily="34" charset="0"/>
              <a:buChar char="•"/>
              <a:defRPr/>
            </a:pPr>
            <a:r>
              <a:rPr altLang="de-DE" sz="3200" dirty="0">
                <a:solidFill>
                  <a:srgbClr val="002F56"/>
                </a:solidFill>
                <a:latin typeface="+mj-lt"/>
                <a:ea typeface="ヒラギノ角ゴ Pro W3" pitchFamily="122" charset="-128"/>
              </a:rPr>
              <a:t>Sexualität als Ort von Gefahr</a:t>
            </a:r>
          </a:p>
          <a:p>
            <a:pPr marL="457200" indent="-457200">
              <a:buClr>
                <a:srgbClr val="011C64"/>
              </a:buClr>
              <a:buFont typeface="Arial" panose="020B0604020202020204" pitchFamily="34" charset="0"/>
              <a:buChar char="•"/>
              <a:defRPr/>
            </a:pPr>
            <a:r>
              <a:rPr altLang="de-DE" sz="3200" dirty="0">
                <a:solidFill>
                  <a:srgbClr val="002F56"/>
                </a:solidFill>
                <a:latin typeface="+mj-lt"/>
                <a:ea typeface="ヒラギノ角ゴ Pro W3" pitchFamily="122" charset="-128"/>
              </a:rPr>
              <a:t>Negatives Frauenbild</a:t>
            </a:r>
          </a:p>
          <a:p>
            <a:pPr marL="457200" indent="-457200">
              <a:buClr>
                <a:srgbClr val="011C64"/>
              </a:buClr>
              <a:buFont typeface="Arial" panose="020B0604020202020204" pitchFamily="34" charset="0"/>
              <a:buChar char="•"/>
              <a:defRPr/>
            </a:pPr>
            <a:endParaRPr lang="de-DE" altLang="de-DE" sz="3200" dirty="0">
              <a:solidFill>
                <a:srgbClr val="002F56"/>
              </a:solidFill>
              <a:latin typeface="+mj-lt"/>
              <a:ea typeface="ヒラギノ角ゴ Pro W3" pitchFamily="122" charset="-128"/>
            </a:endParaRPr>
          </a:p>
          <a:p>
            <a:pPr marL="0" indent="0">
              <a:buClr>
                <a:srgbClr val="011C64"/>
              </a:buClr>
              <a:buNone/>
              <a:defRPr/>
            </a:pPr>
            <a:r>
              <a:rPr lang="de-DE" altLang="de-DE" sz="3200" b="1" dirty="0">
                <a:solidFill>
                  <a:srgbClr val="002F56"/>
                </a:solidFill>
                <a:latin typeface="+mj-lt"/>
                <a:ea typeface="ヒラギノ角ゴ Pro W3" pitchFamily="122" charset="-128"/>
              </a:rPr>
              <a:t>Folge:</a:t>
            </a:r>
          </a:p>
          <a:p>
            <a:pPr marL="457200" indent="-457200">
              <a:buClr>
                <a:srgbClr val="011C64"/>
              </a:buClr>
              <a:buFont typeface="Arial" panose="020B0604020202020204" pitchFamily="34" charset="0"/>
              <a:buChar char="•"/>
              <a:defRPr/>
            </a:pPr>
            <a:r>
              <a:rPr lang="de-DE" altLang="de-DE" sz="3200" dirty="0">
                <a:solidFill>
                  <a:srgbClr val="002F56"/>
                </a:solidFill>
                <a:latin typeface="+mj-lt"/>
                <a:ea typeface="ヒラギノ角ゴ Pro W3" pitchFamily="122" charset="-128"/>
              </a:rPr>
              <a:t>Es wird tendenziell  schwerer, sich über </a:t>
            </a:r>
            <a:r>
              <a:rPr lang="de-DE" altLang="de-DE" sz="3200" b="1" dirty="0">
                <a:solidFill>
                  <a:srgbClr val="002F56"/>
                </a:solidFill>
                <a:latin typeface="+mj-lt"/>
                <a:ea typeface="ヒラギノ角ゴ Pro W3" pitchFamily="122" charset="-128"/>
              </a:rPr>
              <a:t>Gefühle, Begehren </a:t>
            </a:r>
            <a:r>
              <a:rPr lang="de-DE" altLang="de-DE" sz="3200" dirty="0">
                <a:solidFill>
                  <a:srgbClr val="002F56"/>
                </a:solidFill>
                <a:latin typeface="+mj-lt"/>
                <a:ea typeface="ヒラギノ角ゴ Pro W3" pitchFamily="122" charset="-128"/>
              </a:rPr>
              <a:t>oder </a:t>
            </a:r>
            <a:r>
              <a:rPr lang="de-DE" altLang="de-DE" sz="3200" b="1" dirty="0">
                <a:solidFill>
                  <a:srgbClr val="002F56"/>
                </a:solidFill>
                <a:latin typeface="+mj-lt"/>
                <a:ea typeface="ヒラギノ角ゴ Pro W3" pitchFamily="122" charset="-128"/>
              </a:rPr>
              <a:t>persönliche Fragen </a:t>
            </a:r>
            <a:r>
              <a:rPr lang="de-DE" altLang="de-DE" sz="3200" dirty="0">
                <a:solidFill>
                  <a:srgbClr val="002F56"/>
                </a:solidFill>
                <a:latin typeface="+mj-lt"/>
                <a:ea typeface="ヒラギノ角ゴ Pro W3" pitchFamily="122" charset="-128"/>
              </a:rPr>
              <a:t>auszutauschen. </a:t>
            </a:r>
          </a:p>
          <a:p>
            <a:pPr marL="457200" indent="-457200">
              <a:buClr>
                <a:srgbClr val="011C64"/>
              </a:buClr>
              <a:buFont typeface="Arial" panose="020B0604020202020204" pitchFamily="34" charset="0"/>
              <a:buChar char="•"/>
              <a:defRPr/>
            </a:pPr>
            <a:r>
              <a:rPr lang="de-DE" altLang="de-DE" sz="3200" dirty="0">
                <a:solidFill>
                  <a:srgbClr val="002F56"/>
                </a:solidFill>
                <a:latin typeface="+mj-lt"/>
                <a:ea typeface="ヒラギノ角ゴ Pro W3" pitchFamily="122" charset="-128"/>
              </a:rPr>
              <a:t>Eigene Sexualität wird aus </a:t>
            </a:r>
            <a:r>
              <a:rPr lang="de-DE" altLang="de-DE" sz="3200" b="1" dirty="0">
                <a:solidFill>
                  <a:srgbClr val="002F56"/>
                </a:solidFill>
                <a:latin typeface="+mj-lt"/>
                <a:ea typeface="ヒラギノ角ゴ Pro W3" pitchFamily="122" charset="-128"/>
              </a:rPr>
              <a:t>Angst oder Scham versteckt </a:t>
            </a:r>
            <a:r>
              <a:rPr lang="de-DE" altLang="de-DE" sz="3200" dirty="0">
                <a:solidFill>
                  <a:srgbClr val="002F56"/>
                </a:solidFill>
                <a:latin typeface="+mj-lt"/>
                <a:ea typeface="ヒラギノ角ゴ Pro W3" pitchFamily="122" charset="-128"/>
              </a:rPr>
              <a:t>&gt;&gt; deshalb ist es noch schwerer, um Hilfe </a:t>
            </a:r>
            <a:r>
              <a:rPr lang="de-DE" altLang="de-DE" sz="3200" dirty="0">
                <a:solidFill>
                  <a:srgbClr val="002F56"/>
                </a:solidFill>
                <a:latin typeface="Myriad Pro" panose="020B0503030403020204" pitchFamily="34" charset="0"/>
                <a:ea typeface="ヒラギノ角ゴ Pro W3" pitchFamily="122" charset="-128"/>
              </a:rPr>
              <a:t>zu bitten; dies kann verstärken, dass  das Umfeld taub für Hilferufe wird.</a:t>
            </a:r>
          </a:p>
        </p:txBody>
      </p:sp>
    </p:spTree>
    <p:extLst>
      <p:ext uri="{BB962C8B-B14F-4D97-AF65-F5344CB8AC3E}">
        <p14:creationId xmlns:p14="http://schemas.microsoft.com/office/powerpoint/2010/main" val="253398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bwMode="auto">
          <a:xfrm>
            <a:off x="3617730" y="434824"/>
            <a:ext cx="4859518" cy="6832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DE" altLang="de-DE" sz="2800" b="1" dirty="0">
                <a:solidFill>
                  <a:srgbClr val="002F56"/>
                </a:solidFill>
                <a:latin typeface="Myriad Pro" panose="020B0503030403020204" pitchFamily="34" charset="0"/>
                <a:ea typeface="ヒラギノ角ゴ Pro W3" pitchFamily="122" charset="-128"/>
              </a:rPr>
              <a:t>Gefahren der Leitung</a:t>
            </a:r>
          </a:p>
        </p:txBody>
      </p:sp>
      <p:sp>
        <p:nvSpPr>
          <p:cNvPr id="3" name="Inhaltsplatzhalter 2"/>
          <p:cNvSpPr>
            <a:spLocks noGrp="1"/>
          </p:cNvSpPr>
          <p:nvPr>
            <p:ph idx="1"/>
          </p:nvPr>
        </p:nvSpPr>
        <p:spPr>
          <a:xfrm>
            <a:off x="1230923" y="1118038"/>
            <a:ext cx="9274913" cy="4974549"/>
          </a:xfrm>
        </p:spPr>
        <p:txBody>
          <a:bodyPr>
            <a:normAutofit/>
          </a:bodyPr>
          <a:lstStyle/>
          <a:p>
            <a:pPr marL="0" indent="0">
              <a:buClr>
                <a:srgbClr val="011C64"/>
              </a:buClr>
              <a:buNone/>
              <a:defRPr/>
            </a:pPr>
            <a:r>
              <a:rPr sz="3200" b="1" dirty="0">
                <a:solidFill>
                  <a:srgbClr val="002F56"/>
                </a:solidFill>
              </a:rPr>
              <a:t>Keine / nicht hilfreiche Reaktionen von Umfeld / Führungskräften</a:t>
            </a:r>
          </a:p>
          <a:p>
            <a:pPr>
              <a:buClr>
                <a:srgbClr val="011C64"/>
              </a:buClr>
              <a:defRPr/>
            </a:pPr>
            <a:endParaRPr sz="3200" dirty="0">
              <a:solidFill>
                <a:srgbClr val="002F56"/>
              </a:solidFill>
            </a:endParaRPr>
          </a:p>
          <a:p>
            <a:pPr marL="0" indent="0">
              <a:buClr>
                <a:srgbClr val="011C64"/>
              </a:buClr>
              <a:buNone/>
              <a:defRPr/>
            </a:pPr>
            <a:r>
              <a:rPr sz="3200" b="1" dirty="0">
                <a:solidFill>
                  <a:srgbClr val="002F56"/>
                </a:solidFill>
              </a:rPr>
              <a:t>MHG: </a:t>
            </a:r>
            <a:r>
              <a:rPr lang="de-DE" sz="3200" b="1" dirty="0">
                <a:solidFill>
                  <a:srgbClr val="002F56"/>
                </a:solidFill>
              </a:rPr>
              <a:t>c</a:t>
            </a:r>
            <a:r>
              <a:rPr sz="3200" b="1" dirty="0">
                <a:solidFill>
                  <a:srgbClr val="002F56"/>
                </a:solidFill>
              </a:rPr>
              <a:t>a. 60</a:t>
            </a:r>
            <a:r>
              <a:rPr lang="de-DE" sz="3200" b="1" dirty="0">
                <a:solidFill>
                  <a:srgbClr val="002F56"/>
                </a:solidFill>
              </a:rPr>
              <a:t> </a:t>
            </a:r>
            <a:r>
              <a:rPr sz="3200" b="1" dirty="0">
                <a:solidFill>
                  <a:srgbClr val="002F56"/>
                </a:solidFill>
              </a:rPr>
              <a:t>% Betroffene</a:t>
            </a:r>
            <a:r>
              <a:rPr sz="3200" b="1" baseline="0" dirty="0">
                <a:solidFill>
                  <a:srgbClr val="002F56"/>
                </a:solidFill>
              </a:rPr>
              <a:t> </a:t>
            </a:r>
            <a:r>
              <a:rPr sz="3200" b="1" dirty="0">
                <a:solidFill>
                  <a:srgbClr val="002F56"/>
                </a:solidFill>
              </a:rPr>
              <a:t>haben sich anvertraut</a:t>
            </a:r>
          </a:p>
          <a:p>
            <a:pPr marL="457200" indent="-457200">
              <a:buClr>
                <a:srgbClr val="011C64"/>
              </a:buClr>
              <a:buFont typeface="Arial" panose="020B0604020202020204" pitchFamily="34" charset="0"/>
              <a:buChar char="•"/>
              <a:defRPr/>
            </a:pPr>
            <a:r>
              <a:rPr sz="3200" dirty="0">
                <a:solidFill>
                  <a:srgbClr val="002F56"/>
                </a:solidFill>
              </a:rPr>
              <a:t>Es gab Mitwisser</a:t>
            </a:r>
          </a:p>
          <a:p>
            <a:pPr marL="457200" indent="-457200">
              <a:buClr>
                <a:srgbClr val="011C64"/>
              </a:buClr>
              <a:buFont typeface="Arial" panose="020B0604020202020204" pitchFamily="34" charset="0"/>
              <a:buChar char="•"/>
              <a:defRPr/>
            </a:pPr>
            <a:r>
              <a:rPr sz="3200" dirty="0">
                <a:solidFill>
                  <a:srgbClr val="002F56"/>
                </a:solidFill>
              </a:rPr>
              <a:t>Es wurde vielfach von Vorgesetzten ungeeignet reagiert (z.</a:t>
            </a:r>
            <a:r>
              <a:rPr lang="de-DE" sz="3200" dirty="0">
                <a:solidFill>
                  <a:srgbClr val="002F56"/>
                </a:solidFill>
              </a:rPr>
              <a:t> </a:t>
            </a:r>
            <a:r>
              <a:rPr sz="3200" dirty="0">
                <a:solidFill>
                  <a:srgbClr val="002F56"/>
                </a:solidFill>
              </a:rPr>
              <a:t>B. häufiger Gespräch statt Konsequenz, Versetzen statt Entfernen)</a:t>
            </a:r>
          </a:p>
          <a:p>
            <a:pPr marL="457200" indent="-457200">
              <a:buClr>
                <a:srgbClr val="011C64"/>
              </a:buClr>
              <a:buFont typeface="Arial" panose="020B0604020202020204" pitchFamily="34" charset="0"/>
              <a:buChar char="•"/>
              <a:defRPr/>
            </a:pPr>
            <a:r>
              <a:rPr sz="3200" dirty="0">
                <a:solidFill>
                  <a:srgbClr val="002F56"/>
                </a:solidFill>
              </a:rPr>
              <a:t>Vertuschen</a:t>
            </a:r>
          </a:p>
          <a:p>
            <a:pPr marL="457200" indent="-457200">
              <a:buClr>
                <a:srgbClr val="011C64"/>
              </a:buClr>
              <a:buFontTx/>
              <a:buChar char="-"/>
              <a:defRPr/>
            </a:pPr>
            <a:endParaRPr lang="de-DE" sz="3200" b="1" dirty="0">
              <a:solidFill>
                <a:srgbClr val="002F56"/>
              </a:solidFill>
            </a:endParaRPr>
          </a:p>
          <a:p>
            <a:pPr marL="0" indent="0">
              <a:buClr>
                <a:srgbClr val="011C64"/>
              </a:buClr>
              <a:buNone/>
              <a:defRPr/>
            </a:pPr>
            <a:r>
              <a:rPr lang="de-DE" sz="3200" b="1" dirty="0">
                <a:solidFill>
                  <a:srgbClr val="002F56"/>
                </a:solidFill>
              </a:rPr>
              <a:t>Keine / nicht ausreichende Aktenführung</a:t>
            </a:r>
          </a:p>
          <a:p>
            <a:pPr marL="457200" indent="-457200">
              <a:buClr>
                <a:srgbClr val="011C64"/>
              </a:buClr>
              <a:buFont typeface="Arial" panose="020B0604020202020204" pitchFamily="34" charset="0"/>
              <a:buChar char="•"/>
              <a:defRPr/>
            </a:pPr>
            <a:r>
              <a:rPr lang="de-DE" sz="3200" dirty="0">
                <a:solidFill>
                  <a:srgbClr val="002F56"/>
                </a:solidFill>
              </a:rPr>
              <a:t>„demente“ Aktenführung: Mit Wechsel des Verantwortlichen erlosch das Wissen über Tatgeneigte</a:t>
            </a:r>
            <a:endParaRPr sz="3200" dirty="0">
              <a:solidFill>
                <a:srgbClr val="002F56"/>
              </a:solidFill>
            </a:endParaRPr>
          </a:p>
        </p:txBody>
      </p:sp>
    </p:spTree>
    <p:extLst>
      <p:ext uri="{BB962C8B-B14F-4D97-AF65-F5344CB8AC3E}">
        <p14:creationId xmlns:p14="http://schemas.microsoft.com/office/powerpoint/2010/main" val="198341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225164" y="402485"/>
            <a:ext cx="9167349" cy="1253343"/>
            <a:chOff x="170751" y="-2199665"/>
            <a:chExt cx="8751429" cy="1619681"/>
          </a:xfrm>
        </p:grpSpPr>
        <p:sp>
          <p:nvSpPr>
            <p:cNvPr id="3" name="Abgerundetes Rechteck 2"/>
            <p:cNvSpPr/>
            <p:nvPr/>
          </p:nvSpPr>
          <p:spPr>
            <a:xfrm>
              <a:off x="170751" y="-1566516"/>
              <a:ext cx="6168300" cy="986532"/>
            </a:xfrm>
            <a:prstGeom prst="roundRect">
              <a:avLst/>
            </a:prstGeom>
            <a:noFill/>
            <a:ln>
              <a:noFill/>
            </a:ln>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sp>
        <p:sp>
          <p:nvSpPr>
            <p:cNvPr id="4" name="Abgerundetes Rechteck 4"/>
            <p:cNvSpPr/>
            <p:nvPr/>
          </p:nvSpPr>
          <p:spPr>
            <a:xfrm>
              <a:off x="2469438" y="-2199665"/>
              <a:ext cx="6452742" cy="8902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375" tIns="0" rIns="233375" bIns="0" numCol="1" spcCol="1270" anchor="ctr" anchorCtr="0">
              <a:noAutofit/>
            </a:bodyPr>
            <a:lstStyle/>
            <a:p>
              <a:pPr algn="ctr" defTabSz="1422400">
                <a:lnSpc>
                  <a:spcPct val="90000"/>
                </a:lnSpc>
                <a:spcAft>
                  <a:spcPct val="35000"/>
                </a:spcAft>
              </a:pPr>
              <a:r>
                <a:rPr lang="de-DE" sz="2400" b="1" dirty="0">
                  <a:solidFill>
                    <a:srgbClr val="002F56"/>
                  </a:solidFill>
                  <a:latin typeface="Arial" panose="020B0604020202020204" pitchFamily="34" charset="0"/>
                  <a:cs typeface="Arial" panose="020B0604020202020204" pitchFamily="34" charset="0"/>
                </a:rPr>
                <a:t>Seit Veröffentlichung der MHG-Studie…</a:t>
              </a:r>
            </a:p>
          </p:txBody>
        </p:sp>
      </p:grpSp>
      <p:sp>
        <p:nvSpPr>
          <p:cNvPr id="5" name="Rechteck 4"/>
          <p:cNvSpPr/>
          <p:nvPr/>
        </p:nvSpPr>
        <p:spPr>
          <a:xfrm>
            <a:off x="1120034" y="1362635"/>
            <a:ext cx="9655542" cy="3708708"/>
          </a:xfrm>
          <a:prstGeom prst="rect">
            <a:avLst/>
          </a:prstGeom>
        </p:spPr>
        <p:txBody>
          <a:bodyPr wrap="square">
            <a:spAutoFit/>
          </a:bodyPr>
          <a:lstStyle/>
          <a:p>
            <a:pPr marL="285750" indent="-285750">
              <a:buClr>
                <a:srgbClr val="011C64"/>
              </a:buClr>
              <a:buFont typeface="Arial" panose="020B0604020202020204" pitchFamily="34" charset="0"/>
              <a:buChar char="•"/>
            </a:pPr>
            <a:r>
              <a:rPr lang="de-DE" sz="2400" dirty="0">
                <a:solidFill>
                  <a:srgbClr val="002F56"/>
                </a:solidFill>
              </a:rPr>
              <a:t>Wurde vereinbart, einheitliche </a:t>
            </a:r>
            <a:r>
              <a:rPr lang="de-DE" sz="2400" b="1" dirty="0">
                <a:solidFill>
                  <a:srgbClr val="002F56"/>
                </a:solidFill>
              </a:rPr>
              <a:t>Standards und Kriterien </a:t>
            </a:r>
            <a:r>
              <a:rPr lang="de-DE" sz="2400" dirty="0">
                <a:solidFill>
                  <a:srgbClr val="002F56"/>
                </a:solidFill>
              </a:rPr>
              <a:t>der Aufarbeitung von sexuellem Missbrauch im katholischen Bereich festzulegen</a:t>
            </a:r>
          </a:p>
          <a:p>
            <a:pPr marL="285750" indent="-285750">
              <a:buClr>
                <a:srgbClr val="011C64"/>
              </a:buClr>
              <a:buFont typeface="Arial" panose="020B0604020202020204" pitchFamily="34" charset="0"/>
              <a:buChar char="•"/>
            </a:pPr>
            <a:endParaRPr lang="de-DE" sz="2400" dirty="0">
              <a:solidFill>
                <a:srgbClr val="002F56"/>
              </a:solidFill>
            </a:endParaRPr>
          </a:p>
          <a:p>
            <a:pPr marL="285750" indent="-285750">
              <a:buClr>
                <a:srgbClr val="011C64"/>
              </a:buClr>
              <a:buFont typeface="Arial" panose="020B0604020202020204" pitchFamily="34" charset="0"/>
              <a:buChar char="•"/>
            </a:pPr>
            <a:r>
              <a:rPr lang="de-DE" sz="2400" dirty="0">
                <a:solidFill>
                  <a:srgbClr val="002F56"/>
                </a:solidFill>
              </a:rPr>
              <a:t>Wurde das </a:t>
            </a:r>
            <a:r>
              <a:rPr lang="de-DE" sz="2400" b="1" dirty="0">
                <a:solidFill>
                  <a:srgbClr val="002F56"/>
                </a:solidFill>
              </a:rPr>
              <a:t>Institut für Prävention und Aufarbeitung  sexualisierter Gewalt (IPA) </a:t>
            </a:r>
            <a:r>
              <a:rPr lang="de-DE" sz="2400" dirty="0">
                <a:solidFill>
                  <a:srgbClr val="002F56"/>
                </a:solidFill>
              </a:rPr>
              <a:t>in </a:t>
            </a:r>
            <a:r>
              <a:rPr lang="de-DE" sz="2400" dirty="0" err="1">
                <a:solidFill>
                  <a:srgbClr val="002F56"/>
                </a:solidFill>
              </a:rPr>
              <a:t>Lantershofen</a:t>
            </a:r>
            <a:r>
              <a:rPr lang="de-DE" sz="2400" dirty="0">
                <a:solidFill>
                  <a:srgbClr val="002F56"/>
                </a:solidFill>
              </a:rPr>
              <a:t> gegründet</a:t>
            </a:r>
          </a:p>
          <a:p>
            <a:pPr marL="285750" indent="-285750">
              <a:buClr>
                <a:srgbClr val="011C64"/>
              </a:buClr>
              <a:buFont typeface="Arial" panose="020B0604020202020204" pitchFamily="34" charset="0"/>
              <a:buChar char="•"/>
            </a:pPr>
            <a:endParaRPr lang="de-DE" sz="2400" dirty="0">
              <a:solidFill>
                <a:srgbClr val="002F56"/>
              </a:solidFill>
            </a:endParaRPr>
          </a:p>
          <a:p>
            <a:pPr marL="285750" indent="-285750">
              <a:buClr>
                <a:srgbClr val="011C64"/>
              </a:buClr>
              <a:buFont typeface="Arial" panose="020B0604020202020204" pitchFamily="34" charset="0"/>
              <a:buChar char="•"/>
            </a:pPr>
            <a:r>
              <a:rPr lang="de-DE" sz="2400" dirty="0">
                <a:solidFill>
                  <a:srgbClr val="002F56"/>
                </a:solidFill>
              </a:rPr>
              <a:t>Wurde das </a:t>
            </a:r>
            <a:r>
              <a:rPr lang="de-DE" sz="2400" b="1" dirty="0">
                <a:solidFill>
                  <a:srgbClr val="002F56"/>
                </a:solidFill>
              </a:rPr>
              <a:t>Verfahren zu Anerkennungsleistungen</a:t>
            </a:r>
            <a:r>
              <a:rPr lang="de-DE" sz="2400" dirty="0">
                <a:solidFill>
                  <a:srgbClr val="002F56"/>
                </a:solidFill>
              </a:rPr>
              <a:t> für erlittenes Unrecht weiterentwickelt </a:t>
            </a:r>
          </a:p>
          <a:p>
            <a:pPr marL="285750" indent="-285750">
              <a:buClr>
                <a:srgbClr val="011C64"/>
              </a:buClr>
              <a:buFont typeface="Arial" panose="020B0604020202020204" pitchFamily="34" charset="0"/>
              <a:buChar char="•"/>
            </a:pPr>
            <a:endParaRPr lang="de-DE" sz="1900" dirty="0">
              <a:solidFill>
                <a:srgbClr val="002F56"/>
              </a:solidFill>
            </a:endParaRPr>
          </a:p>
        </p:txBody>
      </p:sp>
    </p:spTree>
    <p:extLst>
      <p:ext uri="{BB962C8B-B14F-4D97-AF65-F5344CB8AC3E}">
        <p14:creationId xmlns:p14="http://schemas.microsoft.com/office/powerpoint/2010/main" val="12241708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a:duotone>
              <a:schemeClr val="accent1">
                <a:shade val="45000"/>
                <a:satMod val="135000"/>
              </a:schemeClr>
              <a:prstClr val="white"/>
            </a:duotone>
          </a:blip>
          <a:srcRect t="18968"/>
          <a:stretch/>
        </p:blipFill>
        <p:spPr>
          <a:xfrm>
            <a:off x="9908782" y="5438949"/>
            <a:ext cx="2283218" cy="1385811"/>
          </a:xfrm>
          <a:prstGeom prst="rect">
            <a:avLst/>
          </a:prstGeom>
        </p:spPr>
      </p:pic>
      <p:sp>
        <p:nvSpPr>
          <p:cNvPr id="2" name="Textfeld 1"/>
          <p:cNvSpPr txBox="1"/>
          <p:nvPr/>
        </p:nvSpPr>
        <p:spPr>
          <a:xfrm>
            <a:off x="896911" y="1266536"/>
            <a:ext cx="10900642" cy="4909036"/>
          </a:xfrm>
          <a:prstGeom prst="rect">
            <a:avLst/>
          </a:prstGeom>
          <a:noFill/>
        </p:spPr>
        <p:txBody>
          <a:bodyPr wrap="square" rtlCol="0">
            <a:spAutoFit/>
          </a:bodyPr>
          <a:lstStyle/>
          <a:p>
            <a:pPr marL="285750" lvl="0" indent="-285750">
              <a:buClr>
                <a:srgbClr val="011C64"/>
              </a:buClr>
              <a:buFont typeface="Arial" panose="020B0604020202020204" pitchFamily="34" charset="0"/>
              <a:buChar char="•"/>
            </a:pPr>
            <a:r>
              <a:rPr lang="de-DE" sz="2400" dirty="0">
                <a:solidFill>
                  <a:srgbClr val="002F56"/>
                </a:solidFill>
              </a:rPr>
              <a:t>Wurde zur Aufarbeitung der Gewalt am Internat „</a:t>
            </a:r>
            <a:r>
              <a:rPr lang="de-DE" sz="2400" dirty="0" err="1">
                <a:solidFill>
                  <a:srgbClr val="002F56"/>
                </a:solidFill>
              </a:rPr>
              <a:t>Albertinum</a:t>
            </a:r>
            <a:r>
              <a:rPr lang="de-DE" sz="2400" dirty="0">
                <a:solidFill>
                  <a:srgbClr val="002F56"/>
                </a:solidFill>
              </a:rPr>
              <a:t>“ (</a:t>
            </a:r>
            <a:r>
              <a:rPr lang="de-DE" sz="2400" dirty="0" err="1">
                <a:solidFill>
                  <a:srgbClr val="002F56"/>
                </a:solidFill>
              </a:rPr>
              <a:t>Gerolstein</a:t>
            </a:r>
            <a:r>
              <a:rPr lang="de-DE" sz="2400" dirty="0">
                <a:solidFill>
                  <a:srgbClr val="002F56"/>
                </a:solidFill>
              </a:rPr>
              <a:t>) das erste </a:t>
            </a:r>
            <a:r>
              <a:rPr lang="de-DE" sz="2400" b="1" dirty="0">
                <a:solidFill>
                  <a:srgbClr val="002F56"/>
                </a:solidFill>
              </a:rPr>
              <a:t>unabhängige und einrichtungsbezogene Aufarbeitungsprojek</a:t>
            </a:r>
            <a:r>
              <a:rPr lang="de-DE" sz="2400" dirty="0">
                <a:solidFill>
                  <a:srgbClr val="002F56"/>
                </a:solidFill>
              </a:rPr>
              <a:t>t des Bistums Trier gestartet und im Februar 2022 der Bericht dazu veröffentlicht.</a:t>
            </a:r>
          </a:p>
          <a:p>
            <a:pPr lvl="0">
              <a:buClr>
                <a:srgbClr val="011C64"/>
              </a:buClr>
            </a:pPr>
            <a:endParaRPr lang="de-DE" sz="2400" dirty="0">
              <a:solidFill>
                <a:srgbClr val="002F56"/>
              </a:solidFill>
            </a:endParaRPr>
          </a:p>
          <a:p>
            <a:pPr marL="285750" lvl="0" indent="-285750">
              <a:buClr>
                <a:srgbClr val="011C64"/>
              </a:buClr>
              <a:buFont typeface="Arial" panose="020B0604020202020204" pitchFamily="34" charset="0"/>
              <a:buChar char="•"/>
            </a:pPr>
            <a:r>
              <a:rPr lang="de-DE" sz="2400" dirty="0">
                <a:solidFill>
                  <a:srgbClr val="002F56"/>
                </a:solidFill>
              </a:rPr>
              <a:t>In der </a:t>
            </a:r>
            <a:r>
              <a:rPr lang="de-DE" sz="2400" b="1" dirty="0">
                <a:solidFill>
                  <a:srgbClr val="002F56"/>
                </a:solidFill>
              </a:rPr>
              <a:t>Priesterausbildung</a:t>
            </a:r>
            <a:r>
              <a:rPr lang="de-DE" sz="2400" dirty="0">
                <a:solidFill>
                  <a:srgbClr val="002F56"/>
                </a:solidFill>
              </a:rPr>
              <a:t> wird zukünftig verstärkt die </a:t>
            </a:r>
            <a:r>
              <a:rPr lang="de-DE" sz="2400" b="1" dirty="0">
                <a:solidFill>
                  <a:srgbClr val="002F56"/>
                </a:solidFill>
              </a:rPr>
              <a:t>Frage nach Umgang mit der eigenen Sexualität </a:t>
            </a:r>
            <a:r>
              <a:rPr lang="de-DE" sz="2400" dirty="0">
                <a:solidFill>
                  <a:srgbClr val="002F56"/>
                </a:solidFill>
              </a:rPr>
              <a:t>in den Blick genommen.</a:t>
            </a:r>
          </a:p>
          <a:p>
            <a:pPr lvl="0">
              <a:buClr>
                <a:srgbClr val="011C64"/>
              </a:buClr>
            </a:pPr>
            <a:endParaRPr lang="de-DE" sz="2400" dirty="0">
              <a:solidFill>
                <a:srgbClr val="002F56"/>
              </a:solidFill>
            </a:endParaRPr>
          </a:p>
          <a:p>
            <a:pPr marL="285750" lvl="0" indent="-285750">
              <a:buClr>
                <a:srgbClr val="011C64"/>
              </a:buClr>
              <a:buFont typeface="Arial" panose="020B0604020202020204" pitchFamily="34" charset="0"/>
              <a:buChar char="•"/>
            </a:pPr>
            <a:r>
              <a:rPr lang="de-DE" sz="2400" dirty="0">
                <a:solidFill>
                  <a:srgbClr val="002F56"/>
                </a:solidFill>
              </a:rPr>
              <a:t>Wurde ein </a:t>
            </a:r>
            <a:r>
              <a:rPr lang="de-DE" sz="2400" b="1" dirty="0">
                <a:solidFill>
                  <a:srgbClr val="002F56"/>
                </a:solidFill>
              </a:rPr>
              <a:t>Betroffenenbeirat </a:t>
            </a:r>
            <a:r>
              <a:rPr lang="de-DE" sz="2400" dirty="0">
                <a:solidFill>
                  <a:srgbClr val="002F56"/>
                </a:solidFill>
              </a:rPr>
              <a:t>gegründet und eine </a:t>
            </a:r>
            <a:r>
              <a:rPr lang="de-DE" sz="2400" b="1" dirty="0">
                <a:solidFill>
                  <a:srgbClr val="002F56"/>
                </a:solidFill>
              </a:rPr>
              <a:t>unabhängige Aufarbeitungskommission</a:t>
            </a:r>
            <a:r>
              <a:rPr lang="de-DE" sz="2400" dirty="0">
                <a:solidFill>
                  <a:srgbClr val="002F56"/>
                </a:solidFill>
              </a:rPr>
              <a:t> hat ihre Arbeit aufgenommen.</a:t>
            </a:r>
          </a:p>
          <a:p>
            <a:pPr lvl="0">
              <a:buClr>
                <a:srgbClr val="011C64"/>
              </a:buClr>
            </a:pPr>
            <a:endParaRPr lang="de-DE" sz="2400" dirty="0">
              <a:solidFill>
                <a:srgbClr val="002F56"/>
              </a:solidFill>
            </a:endParaRPr>
          </a:p>
          <a:p>
            <a:pPr marL="342900" lvl="0" indent="-342900">
              <a:buClr>
                <a:srgbClr val="011C64"/>
              </a:buClr>
              <a:buFont typeface="Arial" panose="020B0604020202020204" pitchFamily="34" charset="0"/>
              <a:buChar char="•"/>
            </a:pPr>
            <a:r>
              <a:rPr lang="de-DE" sz="2400" dirty="0">
                <a:solidFill>
                  <a:srgbClr val="002F56"/>
                </a:solidFill>
              </a:rPr>
              <a:t>Wurde im Bistum Trier 2021 die Stelle der </a:t>
            </a:r>
            <a:r>
              <a:rPr lang="de-DE" sz="2400" b="1" dirty="0">
                <a:solidFill>
                  <a:srgbClr val="002F56"/>
                </a:solidFill>
              </a:rPr>
              <a:t>Interventionsbeauftragten </a:t>
            </a:r>
            <a:r>
              <a:rPr lang="de-DE" sz="2400" dirty="0">
                <a:solidFill>
                  <a:srgbClr val="002F56"/>
                </a:solidFill>
              </a:rPr>
              <a:t>eingerichtet.</a:t>
            </a:r>
          </a:p>
          <a:p>
            <a:pPr lvl="0">
              <a:buClr>
                <a:srgbClr val="011C64"/>
              </a:buClr>
            </a:pPr>
            <a:endParaRPr lang="de-DE" sz="2500" dirty="0">
              <a:solidFill>
                <a:srgbClr val="002F56"/>
              </a:solidFill>
            </a:endParaRPr>
          </a:p>
        </p:txBody>
      </p:sp>
      <p:sp>
        <p:nvSpPr>
          <p:cNvPr id="3" name="Abgerundetes Rechteck 4"/>
          <p:cNvSpPr/>
          <p:nvPr/>
        </p:nvSpPr>
        <p:spPr>
          <a:xfrm>
            <a:off x="2945440" y="345496"/>
            <a:ext cx="6759415" cy="6888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375" tIns="0" rIns="233375" bIns="0" numCol="1" spcCol="1270" anchor="ctr" anchorCtr="0">
            <a:noAutofit/>
          </a:bodyPr>
          <a:lstStyle/>
          <a:p>
            <a:pPr algn="ctr" defTabSz="1422400">
              <a:lnSpc>
                <a:spcPct val="90000"/>
              </a:lnSpc>
              <a:spcAft>
                <a:spcPct val="35000"/>
              </a:spcAft>
            </a:pPr>
            <a:r>
              <a:rPr lang="de-DE" sz="2400" b="1" dirty="0">
                <a:solidFill>
                  <a:srgbClr val="002F56"/>
                </a:solidFill>
                <a:latin typeface="Arial" panose="020B0604020202020204" pitchFamily="34" charset="0"/>
                <a:cs typeface="Arial" panose="020B0604020202020204" pitchFamily="34" charset="0"/>
              </a:rPr>
              <a:t>Seit Veröffentlichung der MHG-Studie…</a:t>
            </a:r>
          </a:p>
        </p:txBody>
      </p:sp>
    </p:spTree>
    <p:extLst>
      <p:ext uri="{BB962C8B-B14F-4D97-AF65-F5344CB8AC3E}">
        <p14:creationId xmlns:p14="http://schemas.microsoft.com/office/powerpoint/2010/main" val="273437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687287"/>
            <a:ext cx="10448611" cy="2286835"/>
          </a:xfrm>
        </p:spPr>
        <p:txBody>
          <a:bodyPr/>
          <a:lstStyle/>
          <a:p>
            <a:r>
              <a:rPr lang="de-DE" b="1" dirty="0"/>
              <a:t>3. Begriffserklärungen</a:t>
            </a:r>
            <a:br>
              <a:rPr lang="de-DE" dirty="0"/>
            </a:br>
            <a:r>
              <a:rPr lang="de-DE" sz="2000" dirty="0"/>
              <a:t>Grenzverletzung – Übergriff – sexualisierte Gewalt</a:t>
            </a:r>
          </a:p>
        </p:txBody>
      </p:sp>
      <p:pic>
        <p:nvPicPr>
          <p:cNvPr id="3" name="Picture 6" descr="http://www.hek.uni-karlsruhe.de/images/postit.png"/>
          <p:cNvPicPr>
            <a:picLocks noChangeAspect="1" noChangeArrowheads="1"/>
          </p:cNvPicPr>
          <p:nvPr/>
        </p:nvPicPr>
        <p:blipFill>
          <a:blip r:embed="rId3" cstate="print">
            <a:duotone>
              <a:prstClr val="black"/>
              <a:srgbClr val="FFC000">
                <a:tint val="45000"/>
                <a:satMod val="400000"/>
              </a:srgbClr>
            </a:duotone>
            <a:extLst>
              <a:ext uri="{28A0092B-C50C-407E-A947-70E740481C1C}">
                <a14:useLocalDpi xmlns:a14="http://schemas.microsoft.com/office/drawing/2010/main" val="0"/>
              </a:ext>
            </a:extLst>
          </a:blip>
          <a:srcRect/>
          <a:stretch>
            <a:fillRect/>
          </a:stretch>
        </p:blipFill>
        <p:spPr bwMode="auto">
          <a:xfrm rot="20643659">
            <a:off x="8931968" y="3480469"/>
            <a:ext cx="2098675"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p:cNvSpPr txBox="1"/>
          <p:nvPr/>
        </p:nvSpPr>
        <p:spPr>
          <a:xfrm rot="20649145">
            <a:off x="9189218" y="4276943"/>
            <a:ext cx="1584176" cy="400110"/>
          </a:xfrm>
          <a:prstGeom prst="rect">
            <a:avLst/>
          </a:prstGeom>
          <a:noFill/>
        </p:spPr>
        <p:txBody>
          <a:bodyPr wrap="square" rtlCol="0">
            <a:spAutoFit/>
          </a:bodyPr>
          <a:lstStyle/>
          <a:p>
            <a:pPr defTabSz="449263" eaLnBrk="0" fontAlgn="base" hangingPunct="0">
              <a:spcBef>
                <a:spcPct val="0"/>
              </a:spcBef>
              <a:spcAft>
                <a:spcPct val="0"/>
              </a:spcAft>
            </a:pPr>
            <a:r>
              <a:rPr lang="de-DE" sz="2000" b="1" dirty="0">
                <a:solidFill>
                  <a:srgbClr val="FFFFFF"/>
                </a:solidFill>
                <a:ea typeface="Arial Unicode MS"/>
                <a:cs typeface="Arial Unicode MS"/>
              </a:rPr>
              <a:t>Stellübung</a:t>
            </a:r>
          </a:p>
        </p:txBody>
      </p:sp>
    </p:spTree>
    <p:extLst>
      <p:ext uri="{BB962C8B-B14F-4D97-AF65-F5344CB8AC3E}">
        <p14:creationId xmlns:p14="http://schemas.microsoft.com/office/powerpoint/2010/main" val="2229726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idx="4294967295"/>
          </p:nvPr>
        </p:nvSpPr>
        <p:spPr>
          <a:xfrm>
            <a:off x="1811337" y="578953"/>
            <a:ext cx="8569325" cy="684212"/>
          </a:xfrm>
          <a:prstGeom prst="rect">
            <a:avLst/>
          </a:prstGeom>
        </p:spPr>
        <p:txBody>
          <a:bodyPr lIns="91440" tIns="45720" rIns="91440" bIns="45720" anchor="t"/>
          <a:lstStyle/>
          <a:p>
            <a:r>
              <a:rPr lang="de-DE" altLang="de-DE" sz="2400" b="1" dirty="0">
                <a:solidFill>
                  <a:srgbClr val="002F56"/>
                </a:solidFill>
                <a:latin typeface="Arial" panose="020B0604020202020204" pitchFamily="34" charset="0"/>
                <a:cs typeface="Arial" panose="020B0604020202020204" pitchFamily="34" charset="0"/>
              </a:rPr>
              <a:t>Begriffserklärungen</a:t>
            </a:r>
          </a:p>
        </p:txBody>
      </p:sp>
      <p:sp>
        <p:nvSpPr>
          <p:cNvPr id="50179"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2099204" y="921059"/>
          <a:ext cx="8569326" cy="4958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07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1847528" y="1165104"/>
          <a:ext cx="8569326" cy="59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847528" y="570260"/>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dirty="0">
                <a:solidFill>
                  <a:srgbClr val="002F56"/>
                </a:solidFill>
                <a:cs typeface="Arial" panose="020B0604020202020204" pitchFamily="34" charset="0"/>
              </a:rPr>
              <a:t>Begriffserklärungen</a:t>
            </a:r>
          </a:p>
        </p:txBody>
      </p:sp>
    </p:spTree>
    <p:extLst>
      <p:ext uri="{BB962C8B-B14F-4D97-AF65-F5344CB8AC3E}">
        <p14:creationId xmlns:p14="http://schemas.microsoft.com/office/powerpoint/2010/main" val="408344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1006275" y="974361"/>
          <a:ext cx="10251830" cy="562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568747" y="394130"/>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dirty="0">
                <a:solidFill>
                  <a:srgbClr val="002F56"/>
                </a:solidFill>
                <a:cs typeface="Arial" panose="020B0604020202020204" pitchFamily="34" charset="0"/>
              </a:rPr>
              <a:t>Begriffserklärungen</a:t>
            </a:r>
          </a:p>
        </p:txBody>
      </p:sp>
    </p:spTree>
    <p:extLst>
      <p:ext uri="{BB962C8B-B14F-4D97-AF65-F5344CB8AC3E}">
        <p14:creationId xmlns:p14="http://schemas.microsoft.com/office/powerpoint/2010/main" val="387795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1239776" y="947281"/>
          <a:ext cx="9712448" cy="5122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811337" y="605175"/>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dirty="0">
                <a:solidFill>
                  <a:srgbClr val="002F56"/>
                </a:solidFill>
                <a:cs typeface="Arial" panose="020B0604020202020204" pitchFamily="34" charset="0"/>
              </a:rPr>
              <a:t>Begriffserklärungen</a:t>
            </a:r>
          </a:p>
        </p:txBody>
      </p:sp>
    </p:spTree>
    <p:extLst>
      <p:ext uri="{BB962C8B-B14F-4D97-AF65-F5344CB8AC3E}">
        <p14:creationId xmlns:p14="http://schemas.microsoft.com/office/powerpoint/2010/main" val="220877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
          <p:cNvSpPr txBox="1">
            <a:spLocks noChangeArrowheads="1"/>
          </p:cNvSpPr>
          <p:nvPr/>
        </p:nvSpPr>
        <p:spPr bwMode="auto">
          <a:xfrm>
            <a:off x="2424113" y="1428751"/>
            <a:ext cx="6985000" cy="4303713"/>
          </a:xfrm>
          <a:prstGeom prst="rect">
            <a:avLst/>
          </a:prstGeom>
          <a:noFill/>
          <a:ln w="9525">
            <a:noFill/>
            <a:miter lim="800000"/>
            <a:headEnd/>
            <a:tailEnd/>
          </a:ln>
        </p:spPr>
        <p:txBody>
          <a:bodyPr lIns="90000" tIns="46800" rIns="90000" bIns="46800"/>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4000" b="1" dirty="0">
              <a:solidFill>
                <a:srgbClr val="001C32"/>
              </a:solidFill>
              <a:latin typeface="Myriad Pro" pitchFamily="34" charset="0"/>
            </a:endParaRP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4000" b="1" dirty="0">
              <a:solidFill>
                <a:srgbClr val="001C32"/>
              </a:solidFill>
              <a:latin typeface="Myriad Pro" pitchFamily="34" charset="0"/>
            </a:endParaRP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800" b="1" dirty="0">
              <a:solidFill>
                <a:srgbClr val="001C32"/>
              </a:solidFill>
              <a:latin typeface="Myriad Pro" pitchFamily="34" charset="0"/>
            </a:endParaRPr>
          </a:p>
        </p:txBody>
      </p:sp>
      <p:sp>
        <p:nvSpPr>
          <p:cNvPr id="2" name="Titel 1"/>
          <p:cNvSpPr>
            <a:spLocks noGrp="1"/>
          </p:cNvSpPr>
          <p:nvPr>
            <p:ph type="title"/>
          </p:nvPr>
        </p:nvSpPr>
        <p:spPr>
          <a:xfrm>
            <a:off x="950214" y="2073940"/>
            <a:ext cx="10448611" cy="1687283"/>
          </a:xfrm>
        </p:spPr>
        <p:txBody>
          <a:bodyPr/>
          <a:lstStyle/>
          <a:p>
            <a:r>
              <a:rPr lang="de-DE" altLang="de-DE" b="1" dirty="0">
                <a:solidFill>
                  <a:schemeClr val="bg1"/>
                </a:solidFill>
                <a:latin typeface="Arial" panose="020B0604020202020204" pitchFamily="34" charset="0"/>
                <a:cs typeface="Arial" panose="020B0604020202020204" pitchFamily="34" charset="0"/>
              </a:rPr>
              <a:t>Aspekte zu Täter/-innen</a:t>
            </a:r>
            <a:endParaRPr lang="de-DE" b="1" dirty="0">
              <a:solidFill>
                <a:schemeClr val="bg1"/>
              </a:solidFill>
            </a:endParaRPr>
          </a:p>
        </p:txBody>
      </p:sp>
    </p:spTree>
    <p:extLst>
      <p:ext uri="{BB962C8B-B14F-4D97-AF65-F5344CB8AC3E}">
        <p14:creationId xmlns:p14="http://schemas.microsoft.com/office/powerpoint/2010/main" val="304891229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Titel 1"/>
          <p:cNvSpPr>
            <a:spLocks noGrp="1"/>
          </p:cNvSpPr>
          <p:nvPr>
            <p:ph type="title" idx="4294967295"/>
          </p:nvPr>
        </p:nvSpPr>
        <p:spPr>
          <a:xfrm>
            <a:off x="2665411" y="41953"/>
            <a:ext cx="6861175" cy="1028597"/>
          </a:xfrm>
          <a:prstGeom prst="rect">
            <a:avLst/>
          </a:prstGeom>
        </p:spPr>
        <p:txBody>
          <a:bodyPr lIns="91440" tIns="45720" rIns="91440" bIns="45720" anchor="t"/>
          <a:lstStyle/>
          <a:p>
            <a:r>
              <a:rPr lang="de-DE" altLang="de-DE" sz="2400" b="1" dirty="0">
                <a:solidFill>
                  <a:srgbClr val="002F56"/>
                </a:solidFill>
                <a:latin typeface="Arial" panose="020B0604020202020204" pitchFamily="34" charset="0"/>
                <a:cs typeface="Arial" panose="020B0604020202020204" pitchFamily="34" charset="0"/>
              </a:rPr>
              <a:t>Täterstrategien –</a:t>
            </a:r>
            <a:br>
              <a:rPr lang="de-DE" altLang="de-DE" sz="2400" b="1" dirty="0">
                <a:solidFill>
                  <a:srgbClr val="002F56"/>
                </a:solidFill>
                <a:latin typeface="Arial" panose="020B0604020202020204" pitchFamily="34" charset="0"/>
                <a:cs typeface="Arial" panose="020B0604020202020204" pitchFamily="34" charset="0"/>
              </a:rPr>
            </a:br>
            <a:r>
              <a:rPr lang="de-DE" altLang="de-DE" sz="2400" b="1" dirty="0">
                <a:solidFill>
                  <a:srgbClr val="002F56"/>
                </a:solidFill>
                <a:latin typeface="Arial" panose="020B0604020202020204" pitchFamily="34" charset="0"/>
                <a:cs typeface="Arial" panose="020B0604020202020204" pitchFamily="34" charset="0"/>
              </a:rPr>
              <a:t> wie gehen Täter/-innen vor?</a:t>
            </a:r>
          </a:p>
        </p:txBody>
      </p:sp>
      <p:sp>
        <p:nvSpPr>
          <p:cNvPr id="71684" name="Foliennummernplatzhalter 3"/>
          <p:cNvSpPr txBox="1">
            <a:spLocks noGrp="1"/>
          </p:cNvSpPr>
          <p:nvPr/>
        </p:nvSpPr>
        <p:spPr bwMode="auto">
          <a:xfrm>
            <a:off x="8121650" y="6308725"/>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pic>
        <p:nvPicPr>
          <p:cNvPr id="3" name="Grafik 2"/>
          <p:cNvPicPr>
            <a:picLocks noChangeAspect="1"/>
          </p:cNvPicPr>
          <p:nvPr/>
        </p:nvPicPr>
        <p:blipFill rotWithShape="1">
          <a:blip r:embed="rId3"/>
          <a:srcRect r="14484"/>
          <a:stretch/>
        </p:blipFill>
        <p:spPr>
          <a:xfrm>
            <a:off x="5783387" y="2555287"/>
            <a:ext cx="1311406" cy="2971800"/>
          </a:xfrm>
          <a:prstGeom prst="rect">
            <a:avLst/>
          </a:prstGeom>
        </p:spPr>
      </p:pic>
      <p:sp>
        <p:nvSpPr>
          <p:cNvPr id="5" name="Textfeld 4"/>
          <p:cNvSpPr txBox="1"/>
          <p:nvPr/>
        </p:nvSpPr>
        <p:spPr>
          <a:xfrm>
            <a:off x="67312" y="1407134"/>
            <a:ext cx="4529867" cy="830997"/>
          </a:xfrm>
          <a:prstGeom prst="rect">
            <a:avLst/>
          </a:prstGeom>
          <a:noFill/>
        </p:spPr>
        <p:txBody>
          <a:bodyPr wrap="square" rtlCol="0">
            <a:spAutoFit/>
          </a:bodyPr>
          <a:lstStyle/>
          <a:p>
            <a:r>
              <a:rPr lang="de-DE" sz="2400" dirty="0">
                <a:solidFill>
                  <a:srgbClr val="002F56"/>
                </a:solidFill>
                <a:latin typeface="Myriad Pro" panose="020B0503030403020204" pitchFamily="34" charset="0"/>
              </a:rPr>
              <a:t>Sie suchen entsprechende Gelegenheiten/ Lebensräume…</a:t>
            </a:r>
          </a:p>
        </p:txBody>
      </p:sp>
      <p:pic>
        <p:nvPicPr>
          <p:cNvPr id="6" name="Grafik 5"/>
          <p:cNvPicPr>
            <a:picLocks noChangeAspect="1"/>
          </p:cNvPicPr>
          <p:nvPr/>
        </p:nvPicPr>
        <p:blipFill rotWithShape="1">
          <a:blip r:embed="rId4"/>
          <a:srcRect l="22693" t="13377" r="22620"/>
          <a:stretch/>
        </p:blipFill>
        <p:spPr>
          <a:xfrm>
            <a:off x="2332246" y="2213583"/>
            <a:ext cx="1349115" cy="2043624"/>
          </a:xfrm>
          <a:prstGeom prst="rect">
            <a:avLst/>
          </a:prstGeom>
        </p:spPr>
      </p:pic>
      <p:pic>
        <p:nvPicPr>
          <p:cNvPr id="7" name="Grafik 6"/>
          <p:cNvPicPr>
            <a:picLocks noChangeAspect="1"/>
          </p:cNvPicPr>
          <p:nvPr/>
        </p:nvPicPr>
        <p:blipFill rotWithShape="1">
          <a:blip r:embed="rId5"/>
          <a:srcRect t="20229" b="22515"/>
          <a:stretch/>
        </p:blipFill>
        <p:spPr>
          <a:xfrm>
            <a:off x="8696272" y="2863121"/>
            <a:ext cx="3103192" cy="1768840"/>
          </a:xfrm>
          <a:prstGeom prst="rect">
            <a:avLst/>
          </a:prstGeom>
        </p:spPr>
      </p:pic>
      <p:pic>
        <p:nvPicPr>
          <p:cNvPr id="8" name="Grafik 7"/>
          <p:cNvPicPr>
            <a:picLocks noChangeAspect="1"/>
          </p:cNvPicPr>
          <p:nvPr/>
        </p:nvPicPr>
        <p:blipFill>
          <a:blip r:embed="rId6"/>
          <a:stretch>
            <a:fillRect/>
          </a:stretch>
        </p:blipFill>
        <p:spPr>
          <a:xfrm>
            <a:off x="154142" y="2478776"/>
            <a:ext cx="2143125" cy="2133600"/>
          </a:xfrm>
          <a:prstGeom prst="rect">
            <a:avLst/>
          </a:prstGeom>
        </p:spPr>
      </p:pic>
      <p:sp>
        <p:nvSpPr>
          <p:cNvPr id="9" name="Textfeld 8"/>
          <p:cNvSpPr txBox="1"/>
          <p:nvPr/>
        </p:nvSpPr>
        <p:spPr>
          <a:xfrm>
            <a:off x="5783387" y="5596774"/>
            <a:ext cx="3410152" cy="1200329"/>
          </a:xfrm>
          <a:prstGeom prst="rect">
            <a:avLst/>
          </a:prstGeom>
          <a:noFill/>
        </p:spPr>
        <p:txBody>
          <a:bodyPr wrap="square" rtlCol="0">
            <a:spAutoFit/>
          </a:bodyPr>
          <a:lstStyle/>
          <a:p>
            <a:r>
              <a:rPr lang="de-DE" sz="2400" dirty="0">
                <a:solidFill>
                  <a:srgbClr val="002F56"/>
                </a:solidFill>
              </a:rPr>
              <a:t>Sie suchen sich entsprechende Berufe und Tätigkeiten aus.. </a:t>
            </a:r>
          </a:p>
        </p:txBody>
      </p:sp>
      <p:sp>
        <p:nvSpPr>
          <p:cNvPr id="10" name="Textfeld 9"/>
          <p:cNvSpPr txBox="1"/>
          <p:nvPr/>
        </p:nvSpPr>
        <p:spPr>
          <a:xfrm>
            <a:off x="8696272" y="1523364"/>
            <a:ext cx="3385799" cy="1200329"/>
          </a:xfrm>
          <a:prstGeom prst="rect">
            <a:avLst/>
          </a:prstGeom>
          <a:noFill/>
        </p:spPr>
        <p:txBody>
          <a:bodyPr wrap="square" rtlCol="0">
            <a:spAutoFit/>
          </a:bodyPr>
          <a:lstStyle/>
          <a:p>
            <a:r>
              <a:rPr lang="de-DE" sz="2400" dirty="0">
                <a:solidFill>
                  <a:srgbClr val="002F56"/>
                </a:solidFill>
              </a:rPr>
              <a:t>Sie manipulieren durch Strategien wie: „Das ist unser Geheimnis..“</a:t>
            </a:r>
          </a:p>
        </p:txBody>
      </p:sp>
    </p:spTree>
    <p:extLst>
      <p:ext uri="{BB962C8B-B14F-4D97-AF65-F5344CB8AC3E}">
        <p14:creationId xmlns:p14="http://schemas.microsoft.com/office/powerpoint/2010/main" val="3664588233"/>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4386"/>
                                        </p:tgtEl>
                                        <p:attrNameLst>
                                          <p:attrName>style.visibility</p:attrName>
                                        </p:attrNameLst>
                                      </p:cBhvr>
                                      <p:to>
                                        <p:strVal val="visible"/>
                                      </p:to>
                                    </p:set>
                                    <p:animEffect transition="in" filter="fade">
                                      <p:cBhvr>
                                        <p:cTn id="7" dur="2000"/>
                                        <p:tgtEl>
                                          <p:spTgt spid="14438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p:bldP spid="5"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bwMode="auto">
          <a:xfrm>
            <a:off x="2970996" y="184218"/>
            <a:ext cx="686117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cs typeface="Arial" panose="020B0604020202020204" pitchFamily="34" charset="0"/>
              </a:rPr>
              <a:t>Grooming-Prozess  </a:t>
            </a:r>
            <a:endParaRPr lang="de-DE" altLang="de-DE" sz="2400" b="1" dirty="0">
              <a:solidFill>
                <a:srgbClr val="002F56"/>
              </a:solidFill>
              <a:cs typeface="Arial" panose="020B0604020202020204" pitchFamily="34" charset="0"/>
            </a:endParaRPr>
          </a:p>
        </p:txBody>
      </p:sp>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l="6488" t="13451" r="7772" b="13991"/>
          <a:stretch/>
        </p:blipFill>
        <p:spPr>
          <a:xfrm>
            <a:off x="173215" y="1079863"/>
            <a:ext cx="4434992" cy="1341120"/>
          </a:xfrm>
          <a:prstGeom prst="rect">
            <a:avLst/>
          </a:prstGeom>
        </p:spPr>
      </p:pic>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2636" t="7985" r="3527" b="6161"/>
          <a:stretch/>
        </p:blipFill>
        <p:spPr>
          <a:xfrm>
            <a:off x="4608207" y="1672045"/>
            <a:ext cx="6902161" cy="4049487"/>
          </a:xfrm>
          <a:prstGeom prst="rect">
            <a:avLst/>
          </a:prstGeom>
        </p:spPr>
      </p:pic>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l="5317" t="11998" r="6749" b="14868"/>
          <a:stretch/>
        </p:blipFill>
        <p:spPr>
          <a:xfrm>
            <a:off x="203254" y="1097279"/>
            <a:ext cx="5168119" cy="1454284"/>
          </a:xfrm>
          <a:prstGeom prst="rect">
            <a:avLst/>
          </a:prstGeom>
        </p:spPr>
      </p:pic>
      <p:pic>
        <p:nvPicPr>
          <p:cNvPr id="8" name="Grafik 7"/>
          <p:cNvPicPr>
            <a:picLocks noChangeAspect="1"/>
          </p:cNvPicPr>
          <p:nvPr/>
        </p:nvPicPr>
        <p:blipFill rotWithShape="1">
          <a:blip r:embed="rId5" cstate="print">
            <a:extLst>
              <a:ext uri="{28A0092B-C50C-407E-A947-70E740481C1C}">
                <a14:useLocalDpi xmlns:a14="http://schemas.microsoft.com/office/drawing/2010/main" val="0"/>
              </a:ext>
            </a:extLst>
          </a:blip>
          <a:srcRect l="7786" t="9081" r="8272" b="4592"/>
          <a:stretch/>
        </p:blipFill>
        <p:spPr>
          <a:xfrm>
            <a:off x="6134540" y="1750423"/>
            <a:ext cx="5548378" cy="4406537"/>
          </a:xfrm>
          <a:prstGeom prst="rect">
            <a:avLst/>
          </a:prstGeom>
        </p:spPr>
      </p:pic>
      <p:pic>
        <p:nvPicPr>
          <p:cNvPr id="9" name="Grafik 8"/>
          <p:cNvPicPr>
            <a:picLocks noChangeAspect="1"/>
          </p:cNvPicPr>
          <p:nvPr/>
        </p:nvPicPr>
        <p:blipFill rotWithShape="1">
          <a:blip r:embed="rId6" cstate="print">
            <a:extLst>
              <a:ext uri="{28A0092B-C50C-407E-A947-70E740481C1C}">
                <a14:useLocalDpi xmlns:a14="http://schemas.microsoft.com/office/drawing/2010/main" val="0"/>
              </a:ext>
            </a:extLst>
          </a:blip>
          <a:srcRect l="7195" t="9581" r="10208" b="17731"/>
          <a:stretch/>
        </p:blipFill>
        <p:spPr>
          <a:xfrm>
            <a:off x="732984" y="1125334"/>
            <a:ext cx="4108657" cy="1360939"/>
          </a:xfrm>
          <a:prstGeom prst="rect">
            <a:avLst/>
          </a:prstGeom>
        </p:spPr>
      </p:pic>
      <p:pic>
        <p:nvPicPr>
          <p:cNvPr id="11" name="Grafik 10"/>
          <p:cNvPicPr>
            <a:picLocks noChangeAspect="1"/>
          </p:cNvPicPr>
          <p:nvPr/>
        </p:nvPicPr>
        <p:blipFill rotWithShape="1">
          <a:blip r:embed="rId7" cstate="print">
            <a:extLst>
              <a:ext uri="{28A0092B-C50C-407E-A947-70E740481C1C}">
                <a14:useLocalDpi xmlns:a14="http://schemas.microsoft.com/office/drawing/2010/main" val="0"/>
              </a:ext>
            </a:extLst>
          </a:blip>
          <a:srcRect l="5341" t="6267" r="7008" b="10201"/>
          <a:stretch/>
        </p:blipFill>
        <p:spPr>
          <a:xfrm>
            <a:off x="5100859" y="2175166"/>
            <a:ext cx="6409509" cy="3657601"/>
          </a:xfrm>
          <a:prstGeom prst="rect">
            <a:avLst/>
          </a:prstGeom>
        </p:spPr>
      </p:pic>
      <p:pic>
        <p:nvPicPr>
          <p:cNvPr id="12" name="Grafik 11"/>
          <p:cNvPicPr>
            <a:picLocks noChangeAspect="1"/>
          </p:cNvPicPr>
          <p:nvPr/>
        </p:nvPicPr>
        <p:blipFill rotWithShape="1">
          <a:blip r:embed="rId8" cstate="print">
            <a:extLst>
              <a:ext uri="{28A0092B-C50C-407E-A947-70E740481C1C}">
                <a14:useLocalDpi xmlns:a14="http://schemas.microsoft.com/office/drawing/2010/main" val="0"/>
              </a:ext>
            </a:extLst>
          </a:blip>
          <a:srcRect l="8809" t="9754" r="5831" b="8837"/>
          <a:stretch/>
        </p:blipFill>
        <p:spPr>
          <a:xfrm>
            <a:off x="801792" y="1033480"/>
            <a:ext cx="3676806" cy="1581882"/>
          </a:xfrm>
          <a:prstGeom prst="rect">
            <a:avLst/>
          </a:prstGeom>
        </p:spPr>
      </p:pic>
      <p:pic>
        <p:nvPicPr>
          <p:cNvPr id="13" name="Grafik 12"/>
          <p:cNvPicPr>
            <a:picLocks noChangeAspect="1"/>
          </p:cNvPicPr>
          <p:nvPr/>
        </p:nvPicPr>
        <p:blipFill rotWithShape="1">
          <a:blip r:embed="rId9" cstate="print">
            <a:extLst>
              <a:ext uri="{28A0092B-C50C-407E-A947-70E740481C1C}">
                <a14:useLocalDpi xmlns:a14="http://schemas.microsoft.com/office/drawing/2010/main" val="0"/>
              </a:ext>
            </a:extLst>
          </a:blip>
          <a:srcRect l="3745" t="5762" r="5108" b="4123"/>
          <a:stretch/>
        </p:blipFill>
        <p:spPr>
          <a:xfrm>
            <a:off x="5206745" y="1848394"/>
            <a:ext cx="5842383" cy="4210594"/>
          </a:xfrm>
          <a:prstGeom prst="rect">
            <a:avLst/>
          </a:prstGeom>
        </p:spPr>
      </p:pic>
      <p:pic>
        <p:nvPicPr>
          <p:cNvPr id="14" name="Grafik 13"/>
          <p:cNvPicPr>
            <a:picLocks noChangeAspect="1"/>
          </p:cNvPicPr>
          <p:nvPr/>
        </p:nvPicPr>
        <p:blipFill rotWithShape="1">
          <a:blip r:embed="rId10" cstate="print">
            <a:extLst>
              <a:ext uri="{28A0092B-C50C-407E-A947-70E740481C1C}">
                <a14:useLocalDpi xmlns:a14="http://schemas.microsoft.com/office/drawing/2010/main" val="0"/>
              </a:ext>
            </a:extLst>
          </a:blip>
          <a:srcRect l="4167" t="4163" r="4392" b="3033"/>
          <a:stretch/>
        </p:blipFill>
        <p:spPr>
          <a:xfrm>
            <a:off x="331153" y="1145234"/>
            <a:ext cx="4640097" cy="3051492"/>
          </a:xfrm>
          <a:prstGeom prst="rect">
            <a:avLst/>
          </a:prstGeom>
        </p:spPr>
      </p:pic>
      <p:pic>
        <p:nvPicPr>
          <p:cNvPr id="15" name="Grafik 14"/>
          <p:cNvPicPr>
            <a:picLocks noChangeAspect="1"/>
          </p:cNvPicPr>
          <p:nvPr/>
        </p:nvPicPr>
        <p:blipFill rotWithShape="1">
          <a:blip r:embed="rId11" cstate="print">
            <a:extLst>
              <a:ext uri="{28A0092B-C50C-407E-A947-70E740481C1C}">
                <a14:useLocalDpi xmlns:a14="http://schemas.microsoft.com/office/drawing/2010/main" val="0"/>
              </a:ext>
            </a:extLst>
          </a:blip>
          <a:srcRect l="2126" t="2401" r="1680" b="3341"/>
          <a:stretch/>
        </p:blipFill>
        <p:spPr>
          <a:xfrm>
            <a:off x="5935294" y="2077194"/>
            <a:ext cx="5680960" cy="3624743"/>
          </a:xfrm>
          <a:prstGeom prst="rect">
            <a:avLst/>
          </a:prstGeom>
        </p:spPr>
      </p:pic>
      <p:pic>
        <p:nvPicPr>
          <p:cNvPr id="16" name="Grafik 15"/>
          <p:cNvPicPr>
            <a:picLocks noChangeAspect="1"/>
          </p:cNvPicPr>
          <p:nvPr/>
        </p:nvPicPr>
        <p:blipFill rotWithShape="1">
          <a:blip r:embed="rId12" cstate="print">
            <a:extLst>
              <a:ext uri="{28A0092B-C50C-407E-A947-70E740481C1C}">
                <a14:useLocalDpi xmlns:a14="http://schemas.microsoft.com/office/drawing/2010/main" val="0"/>
              </a:ext>
            </a:extLst>
          </a:blip>
          <a:srcRect l="4139" t="5875" r="5879" b="5099"/>
          <a:stretch/>
        </p:blipFill>
        <p:spPr>
          <a:xfrm>
            <a:off x="271744" y="1111767"/>
            <a:ext cx="4375466" cy="3118426"/>
          </a:xfrm>
          <a:prstGeom prst="rect">
            <a:avLst/>
          </a:prstGeom>
        </p:spPr>
      </p:pic>
      <p:pic>
        <p:nvPicPr>
          <p:cNvPr id="17" name="Grafik 16"/>
          <p:cNvPicPr>
            <a:picLocks noChangeAspect="1"/>
          </p:cNvPicPr>
          <p:nvPr/>
        </p:nvPicPr>
        <p:blipFill rotWithShape="1">
          <a:blip r:embed="rId13" cstate="print">
            <a:extLst>
              <a:ext uri="{28A0092B-C50C-407E-A947-70E740481C1C}">
                <a14:useLocalDpi xmlns:a14="http://schemas.microsoft.com/office/drawing/2010/main" val="0"/>
              </a:ext>
            </a:extLst>
          </a:blip>
          <a:srcRect l="5815" t="2737" r="9875" b="1770"/>
          <a:stretch/>
        </p:blipFill>
        <p:spPr>
          <a:xfrm>
            <a:off x="6401583" y="1501571"/>
            <a:ext cx="4017187" cy="4775988"/>
          </a:xfrm>
          <a:prstGeom prst="rect">
            <a:avLst/>
          </a:prstGeom>
        </p:spPr>
      </p:pic>
    </p:spTree>
    <p:extLst>
      <p:ext uri="{BB962C8B-B14F-4D97-AF65-F5344CB8AC3E}">
        <p14:creationId xmlns:p14="http://schemas.microsoft.com/office/powerpoint/2010/main" val="82052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6"/>
                                        </p:tgtEl>
                                        <p:attrNameLst>
                                          <p:attrName>ppt_x</p:attrName>
                                        </p:attrNameLst>
                                      </p:cBhvr>
                                      <p:tavLst>
                                        <p:tav tm="0">
                                          <p:val>
                                            <p:strVal val="ppt_x"/>
                                          </p:val>
                                        </p:tav>
                                        <p:tav tm="100000">
                                          <p:val>
                                            <p:strVal val="ppt_x"/>
                                          </p:val>
                                        </p:tav>
                                      </p:tavLst>
                                    </p:anim>
                                    <p:anim calcmode="lin" valueType="num">
                                      <p:cBhvr additive="base">
                                        <p:cTn id="23" dur="500"/>
                                        <p:tgtEl>
                                          <p:spTgt spid="6"/>
                                        </p:tgtEl>
                                        <p:attrNameLst>
                                          <p:attrName>ppt_y</p:attrName>
                                        </p:attrNameLst>
                                      </p:cBhvr>
                                      <p:tavLst>
                                        <p:tav tm="0">
                                          <p:val>
                                            <p:strVal val="ppt_y"/>
                                          </p:val>
                                        </p:tav>
                                        <p:tav tm="100000">
                                          <p:val>
                                            <p:strVal val="1+ppt_h/2"/>
                                          </p:val>
                                        </p:tav>
                                      </p:tavLst>
                                    </p:anim>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nodeType="clickEffect">
                                  <p:stCondLst>
                                    <p:cond delay="0"/>
                                  </p:stCondLst>
                                  <p:childTnLst>
                                    <p:anim calcmode="lin" valueType="num">
                                      <p:cBhvr additive="base">
                                        <p:cTn id="40" dur="500"/>
                                        <p:tgtEl>
                                          <p:spTgt spid="7"/>
                                        </p:tgtEl>
                                        <p:attrNameLst>
                                          <p:attrName>ppt_x</p:attrName>
                                        </p:attrNameLst>
                                      </p:cBhvr>
                                      <p:tavLst>
                                        <p:tav tm="0">
                                          <p:val>
                                            <p:strVal val="ppt_x"/>
                                          </p:val>
                                        </p:tav>
                                        <p:tav tm="100000">
                                          <p:val>
                                            <p:strVal val="ppt_x"/>
                                          </p:val>
                                        </p:tav>
                                      </p:tavLst>
                                    </p:anim>
                                    <p:anim calcmode="lin" valueType="num">
                                      <p:cBhvr additive="base">
                                        <p:cTn id="41" dur="500"/>
                                        <p:tgtEl>
                                          <p:spTgt spid="7"/>
                                        </p:tgtEl>
                                        <p:attrNameLst>
                                          <p:attrName>ppt_y</p:attrName>
                                        </p:attrNameLst>
                                      </p:cBhvr>
                                      <p:tavLst>
                                        <p:tav tm="0">
                                          <p:val>
                                            <p:strVal val="ppt_y"/>
                                          </p:val>
                                        </p:tav>
                                        <p:tav tm="100000">
                                          <p:val>
                                            <p:strVal val="1+ppt_h/2"/>
                                          </p:val>
                                        </p:tav>
                                      </p:tavLst>
                                    </p:anim>
                                    <p:set>
                                      <p:cBhvr>
                                        <p:cTn id="42" dur="1" fill="hold">
                                          <p:stCondLst>
                                            <p:cond delay="499"/>
                                          </p:stCondLst>
                                        </p:cTn>
                                        <p:tgtEl>
                                          <p:spTgt spid="7"/>
                                        </p:tgtEl>
                                        <p:attrNameLst>
                                          <p:attrName>style.visibility</p:attrName>
                                        </p:attrNameLst>
                                      </p:cBhvr>
                                      <p:to>
                                        <p:strVal val="hidden"/>
                                      </p:to>
                                    </p:set>
                                  </p:childTnLst>
                                </p:cTn>
                              </p:par>
                              <p:par>
                                <p:cTn id="43" presetID="2" presetClass="exit" presetSubtype="4" fill="hold" nodeType="withEffect">
                                  <p:stCondLst>
                                    <p:cond delay="0"/>
                                  </p:stCondLst>
                                  <p:childTnLst>
                                    <p:anim calcmode="lin" valueType="num">
                                      <p:cBhvr additive="base">
                                        <p:cTn id="44" dur="500"/>
                                        <p:tgtEl>
                                          <p:spTgt spid="8"/>
                                        </p:tgtEl>
                                        <p:attrNameLst>
                                          <p:attrName>ppt_x</p:attrName>
                                        </p:attrNameLst>
                                      </p:cBhvr>
                                      <p:tavLst>
                                        <p:tav tm="0">
                                          <p:val>
                                            <p:strVal val="ppt_x"/>
                                          </p:val>
                                        </p:tav>
                                        <p:tav tm="100000">
                                          <p:val>
                                            <p:strVal val="ppt_x"/>
                                          </p:val>
                                        </p:tav>
                                      </p:tavLst>
                                    </p:anim>
                                    <p:anim calcmode="lin" valueType="num">
                                      <p:cBhvr additive="base">
                                        <p:cTn id="45" dur="500"/>
                                        <p:tgtEl>
                                          <p:spTgt spid="8"/>
                                        </p:tgtEl>
                                        <p:attrNameLst>
                                          <p:attrName>ppt_y</p:attrName>
                                        </p:attrNameLst>
                                      </p:cBhvr>
                                      <p:tavLst>
                                        <p:tav tm="0">
                                          <p:val>
                                            <p:strVal val="ppt_y"/>
                                          </p:val>
                                        </p:tav>
                                        <p:tav tm="100000">
                                          <p:val>
                                            <p:strVal val="1+ppt_h/2"/>
                                          </p:val>
                                        </p:tav>
                                      </p:tavLst>
                                    </p:anim>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xit" presetSubtype="4" fill="hold" nodeType="clickEffect">
                                  <p:stCondLst>
                                    <p:cond delay="0"/>
                                  </p:stCondLst>
                                  <p:childTnLst>
                                    <p:anim calcmode="lin" valueType="num">
                                      <p:cBhvr additive="base">
                                        <p:cTn id="62" dur="500"/>
                                        <p:tgtEl>
                                          <p:spTgt spid="9"/>
                                        </p:tgtEl>
                                        <p:attrNameLst>
                                          <p:attrName>ppt_x</p:attrName>
                                        </p:attrNameLst>
                                      </p:cBhvr>
                                      <p:tavLst>
                                        <p:tav tm="0">
                                          <p:val>
                                            <p:strVal val="ppt_x"/>
                                          </p:val>
                                        </p:tav>
                                        <p:tav tm="100000">
                                          <p:val>
                                            <p:strVal val="ppt_x"/>
                                          </p:val>
                                        </p:tav>
                                      </p:tavLst>
                                    </p:anim>
                                    <p:anim calcmode="lin" valueType="num">
                                      <p:cBhvr additive="base">
                                        <p:cTn id="63" dur="500"/>
                                        <p:tgtEl>
                                          <p:spTgt spid="9"/>
                                        </p:tgtEl>
                                        <p:attrNameLst>
                                          <p:attrName>ppt_y</p:attrName>
                                        </p:attrNameLst>
                                      </p:cBhvr>
                                      <p:tavLst>
                                        <p:tav tm="0">
                                          <p:val>
                                            <p:strVal val="ppt_y"/>
                                          </p:val>
                                        </p:tav>
                                        <p:tav tm="100000">
                                          <p:val>
                                            <p:strVal val="1+ppt_h/2"/>
                                          </p:val>
                                        </p:tav>
                                      </p:tavLst>
                                    </p:anim>
                                    <p:set>
                                      <p:cBhvr>
                                        <p:cTn id="64" dur="1" fill="hold">
                                          <p:stCondLst>
                                            <p:cond delay="499"/>
                                          </p:stCondLst>
                                        </p:cTn>
                                        <p:tgtEl>
                                          <p:spTgt spid="9"/>
                                        </p:tgtEl>
                                        <p:attrNameLst>
                                          <p:attrName>style.visibility</p:attrName>
                                        </p:attrNameLst>
                                      </p:cBhvr>
                                      <p:to>
                                        <p:strVal val="hidden"/>
                                      </p:to>
                                    </p:set>
                                  </p:childTnLst>
                                </p:cTn>
                              </p:par>
                              <p:par>
                                <p:cTn id="65" presetID="2" presetClass="exit" presetSubtype="4" fill="hold" nodeType="withEffect">
                                  <p:stCondLst>
                                    <p:cond delay="0"/>
                                  </p:stCondLst>
                                  <p:childTnLst>
                                    <p:anim calcmode="lin" valueType="num">
                                      <p:cBhvr additive="base">
                                        <p:cTn id="66" dur="500"/>
                                        <p:tgtEl>
                                          <p:spTgt spid="11"/>
                                        </p:tgtEl>
                                        <p:attrNameLst>
                                          <p:attrName>ppt_x</p:attrName>
                                        </p:attrNameLst>
                                      </p:cBhvr>
                                      <p:tavLst>
                                        <p:tav tm="0">
                                          <p:val>
                                            <p:strVal val="ppt_x"/>
                                          </p:val>
                                        </p:tav>
                                        <p:tav tm="100000">
                                          <p:val>
                                            <p:strVal val="ppt_x"/>
                                          </p:val>
                                        </p:tav>
                                      </p:tavLst>
                                    </p:anim>
                                    <p:anim calcmode="lin" valueType="num">
                                      <p:cBhvr additive="base">
                                        <p:cTn id="67" dur="500"/>
                                        <p:tgtEl>
                                          <p:spTgt spid="11"/>
                                        </p:tgtEl>
                                        <p:attrNameLst>
                                          <p:attrName>ppt_y</p:attrName>
                                        </p:attrNameLst>
                                      </p:cBhvr>
                                      <p:tavLst>
                                        <p:tav tm="0">
                                          <p:val>
                                            <p:strVal val="ppt_y"/>
                                          </p:val>
                                        </p:tav>
                                        <p:tav tm="100000">
                                          <p:val>
                                            <p:strVal val="1+ppt_h/2"/>
                                          </p:val>
                                        </p:tav>
                                      </p:tavLst>
                                    </p:anim>
                                    <p:set>
                                      <p:cBhvr>
                                        <p:cTn id="68" dur="1" fill="hold">
                                          <p:stCondLst>
                                            <p:cond delay="499"/>
                                          </p:stCondLst>
                                        </p:cTn>
                                        <p:tgtEl>
                                          <p:spTgt spid="11"/>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nodeType="clickEffect">
                                  <p:stCondLst>
                                    <p:cond delay="0"/>
                                  </p:stCondLst>
                                  <p:childTnLst>
                                    <p:anim calcmode="lin" valueType="num">
                                      <p:cBhvr additive="base">
                                        <p:cTn id="84" dur="500"/>
                                        <p:tgtEl>
                                          <p:spTgt spid="12"/>
                                        </p:tgtEl>
                                        <p:attrNameLst>
                                          <p:attrName>ppt_x</p:attrName>
                                        </p:attrNameLst>
                                      </p:cBhvr>
                                      <p:tavLst>
                                        <p:tav tm="0">
                                          <p:val>
                                            <p:strVal val="ppt_x"/>
                                          </p:val>
                                        </p:tav>
                                        <p:tav tm="100000">
                                          <p:val>
                                            <p:strVal val="ppt_x"/>
                                          </p:val>
                                        </p:tav>
                                      </p:tavLst>
                                    </p:anim>
                                    <p:anim calcmode="lin" valueType="num">
                                      <p:cBhvr additive="base">
                                        <p:cTn id="85" dur="500"/>
                                        <p:tgtEl>
                                          <p:spTgt spid="12"/>
                                        </p:tgtEl>
                                        <p:attrNameLst>
                                          <p:attrName>ppt_y</p:attrName>
                                        </p:attrNameLst>
                                      </p:cBhvr>
                                      <p:tavLst>
                                        <p:tav tm="0">
                                          <p:val>
                                            <p:strVal val="ppt_y"/>
                                          </p:val>
                                        </p:tav>
                                        <p:tav tm="100000">
                                          <p:val>
                                            <p:strVal val="1+ppt_h/2"/>
                                          </p:val>
                                        </p:tav>
                                      </p:tavLst>
                                    </p:anim>
                                    <p:set>
                                      <p:cBhvr>
                                        <p:cTn id="86" dur="1" fill="hold">
                                          <p:stCondLst>
                                            <p:cond delay="499"/>
                                          </p:stCondLst>
                                        </p:cTn>
                                        <p:tgtEl>
                                          <p:spTgt spid="12"/>
                                        </p:tgtEl>
                                        <p:attrNameLst>
                                          <p:attrName>style.visibility</p:attrName>
                                        </p:attrNameLst>
                                      </p:cBhvr>
                                      <p:to>
                                        <p:strVal val="hidden"/>
                                      </p:to>
                                    </p:set>
                                  </p:childTnLst>
                                </p:cTn>
                              </p:par>
                              <p:par>
                                <p:cTn id="87" presetID="2" presetClass="exit" presetSubtype="4" fill="hold" nodeType="withEffect">
                                  <p:stCondLst>
                                    <p:cond delay="0"/>
                                  </p:stCondLst>
                                  <p:childTnLst>
                                    <p:anim calcmode="lin" valueType="num">
                                      <p:cBhvr additive="base">
                                        <p:cTn id="88" dur="500"/>
                                        <p:tgtEl>
                                          <p:spTgt spid="13"/>
                                        </p:tgtEl>
                                        <p:attrNameLst>
                                          <p:attrName>ppt_x</p:attrName>
                                        </p:attrNameLst>
                                      </p:cBhvr>
                                      <p:tavLst>
                                        <p:tav tm="0">
                                          <p:val>
                                            <p:strVal val="ppt_x"/>
                                          </p:val>
                                        </p:tav>
                                        <p:tav tm="100000">
                                          <p:val>
                                            <p:strVal val="ppt_x"/>
                                          </p:val>
                                        </p:tav>
                                      </p:tavLst>
                                    </p:anim>
                                    <p:anim calcmode="lin" valueType="num">
                                      <p:cBhvr additive="base">
                                        <p:cTn id="89" dur="500"/>
                                        <p:tgtEl>
                                          <p:spTgt spid="13"/>
                                        </p:tgtEl>
                                        <p:attrNameLst>
                                          <p:attrName>ppt_y</p:attrName>
                                        </p:attrNameLst>
                                      </p:cBhvr>
                                      <p:tavLst>
                                        <p:tav tm="0">
                                          <p:val>
                                            <p:strVal val="ppt_y"/>
                                          </p:val>
                                        </p:tav>
                                        <p:tav tm="100000">
                                          <p:val>
                                            <p:strVal val="1+ppt_h/2"/>
                                          </p:val>
                                        </p:tav>
                                      </p:tavLst>
                                    </p:anim>
                                    <p:set>
                                      <p:cBhvr>
                                        <p:cTn id="90" dur="1" fill="hold">
                                          <p:stCondLst>
                                            <p:cond delay="499"/>
                                          </p:stCondLst>
                                        </p:cTn>
                                        <p:tgtEl>
                                          <p:spTgt spid="13"/>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ppt_x"/>
                                          </p:val>
                                        </p:tav>
                                        <p:tav tm="100000">
                                          <p:val>
                                            <p:strVal val="#ppt_x"/>
                                          </p:val>
                                        </p:tav>
                                      </p:tavLst>
                                    </p:anim>
                                    <p:anim calcmode="lin" valueType="num">
                                      <p:cBhvr additive="base">
                                        <p:cTn id="9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xit" presetSubtype="4" fill="hold" nodeType="clickEffect">
                                  <p:stCondLst>
                                    <p:cond delay="0"/>
                                  </p:stCondLst>
                                  <p:childTnLst>
                                    <p:anim calcmode="lin" valueType="num">
                                      <p:cBhvr additive="base">
                                        <p:cTn id="106" dur="500"/>
                                        <p:tgtEl>
                                          <p:spTgt spid="14"/>
                                        </p:tgtEl>
                                        <p:attrNameLst>
                                          <p:attrName>ppt_x</p:attrName>
                                        </p:attrNameLst>
                                      </p:cBhvr>
                                      <p:tavLst>
                                        <p:tav tm="0">
                                          <p:val>
                                            <p:strVal val="ppt_x"/>
                                          </p:val>
                                        </p:tav>
                                        <p:tav tm="100000">
                                          <p:val>
                                            <p:strVal val="ppt_x"/>
                                          </p:val>
                                        </p:tav>
                                      </p:tavLst>
                                    </p:anim>
                                    <p:anim calcmode="lin" valueType="num">
                                      <p:cBhvr additive="base">
                                        <p:cTn id="107" dur="500"/>
                                        <p:tgtEl>
                                          <p:spTgt spid="14"/>
                                        </p:tgtEl>
                                        <p:attrNameLst>
                                          <p:attrName>ppt_y</p:attrName>
                                        </p:attrNameLst>
                                      </p:cBhvr>
                                      <p:tavLst>
                                        <p:tav tm="0">
                                          <p:val>
                                            <p:strVal val="ppt_y"/>
                                          </p:val>
                                        </p:tav>
                                        <p:tav tm="100000">
                                          <p:val>
                                            <p:strVal val="1+ppt_h/2"/>
                                          </p:val>
                                        </p:tav>
                                      </p:tavLst>
                                    </p:anim>
                                    <p:set>
                                      <p:cBhvr>
                                        <p:cTn id="108" dur="1" fill="hold">
                                          <p:stCondLst>
                                            <p:cond delay="499"/>
                                          </p:stCondLst>
                                        </p:cTn>
                                        <p:tgtEl>
                                          <p:spTgt spid="14"/>
                                        </p:tgtEl>
                                        <p:attrNameLst>
                                          <p:attrName>style.visibility</p:attrName>
                                        </p:attrNameLst>
                                      </p:cBhvr>
                                      <p:to>
                                        <p:strVal val="hidden"/>
                                      </p:to>
                                    </p:set>
                                  </p:childTnLst>
                                </p:cTn>
                              </p:par>
                              <p:par>
                                <p:cTn id="109" presetID="2" presetClass="exit" presetSubtype="4" fill="hold" nodeType="withEffect">
                                  <p:stCondLst>
                                    <p:cond delay="0"/>
                                  </p:stCondLst>
                                  <p:childTnLst>
                                    <p:anim calcmode="lin" valueType="num">
                                      <p:cBhvr additive="base">
                                        <p:cTn id="110" dur="500"/>
                                        <p:tgtEl>
                                          <p:spTgt spid="15"/>
                                        </p:tgtEl>
                                        <p:attrNameLst>
                                          <p:attrName>ppt_x</p:attrName>
                                        </p:attrNameLst>
                                      </p:cBhvr>
                                      <p:tavLst>
                                        <p:tav tm="0">
                                          <p:val>
                                            <p:strVal val="ppt_x"/>
                                          </p:val>
                                        </p:tav>
                                        <p:tav tm="100000">
                                          <p:val>
                                            <p:strVal val="ppt_x"/>
                                          </p:val>
                                        </p:tav>
                                      </p:tavLst>
                                    </p:anim>
                                    <p:anim calcmode="lin" valueType="num">
                                      <p:cBhvr additive="base">
                                        <p:cTn id="111" dur="500"/>
                                        <p:tgtEl>
                                          <p:spTgt spid="15"/>
                                        </p:tgtEl>
                                        <p:attrNameLst>
                                          <p:attrName>ppt_y</p:attrName>
                                        </p:attrNameLst>
                                      </p:cBhvr>
                                      <p:tavLst>
                                        <p:tav tm="0">
                                          <p:val>
                                            <p:strVal val="ppt_y"/>
                                          </p:val>
                                        </p:tav>
                                        <p:tav tm="100000">
                                          <p:val>
                                            <p:strVal val="1+ppt_h/2"/>
                                          </p:val>
                                        </p:tav>
                                      </p:tavLst>
                                    </p:anim>
                                    <p:set>
                                      <p:cBhvr>
                                        <p:cTn id="112" dur="1" fill="hold">
                                          <p:stCondLst>
                                            <p:cond delay="499"/>
                                          </p:stCondLst>
                                        </p:cTn>
                                        <p:tgtEl>
                                          <p:spTgt spid="15"/>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500" fill="hold"/>
                                        <p:tgtEl>
                                          <p:spTgt spid="16"/>
                                        </p:tgtEl>
                                        <p:attrNameLst>
                                          <p:attrName>ppt_x</p:attrName>
                                        </p:attrNameLst>
                                      </p:cBhvr>
                                      <p:tavLst>
                                        <p:tav tm="0">
                                          <p:val>
                                            <p:strVal val="#ppt_x"/>
                                          </p:val>
                                        </p:tav>
                                        <p:tav tm="100000">
                                          <p:val>
                                            <p:strVal val="#ppt_x"/>
                                          </p:val>
                                        </p:tav>
                                      </p:tavLst>
                                    </p:anim>
                                    <p:anim calcmode="lin" valueType="num">
                                      <p:cBhvr additive="base">
                                        <p:cTn id="1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17"/>
                                        </p:tgtEl>
                                        <p:attrNameLst>
                                          <p:attrName>style.visibility</p:attrName>
                                        </p:attrNameLst>
                                      </p:cBhvr>
                                      <p:to>
                                        <p:strVal val="visible"/>
                                      </p:to>
                                    </p:set>
                                    <p:anim calcmode="lin" valueType="num">
                                      <p:cBhvr additive="base">
                                        <p:cTn id="123" dur="500" fill="hold"/>
                                        <p:tgtEl>
                                          <p:spTgt spid="17"/>
                                        </p:tgtEl>
                                        <p:attrNameLst>
                                          <p:attrName>ppt_x</p:attrName>
                                        </p:attrNameLst>
                                      </p:cBhvr>
                                      <p:tavLst>
                                        <p:tav tm="0">
                                          <p:val>
                                            <p:strVal val="#ppt_x"/>
                                          </p:val>
                                        </p:tav>
                                        <p:tav tm="100000">
                                          <p:val>
                                            <p:strVal val="#ppt_x"/>
                                          </p:val>
                                        </p:tav>
                                      </p:tavLst>
                                    </p:anim>
                                    <p:anim calcmode="lin" valueType="num">
                                      <p:cBhvr additive="base">
                                        <p:cTn id="1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xit" presetSubtype="4" fill="hold" nodeType="clickEffect">
                                  <p:stCondLst>
                                    <p:cond delay="0"/>
                                  </p:stCondLst>
                                  <p:childTnLst>
                                    <p:anim calcmode="lin" valueType="num">
                                      <p:cBhvr additive="base">
                                        <p:cTn id="128" dur="500"/>
                                        <p:tgtEl>
                                          <p:spTgt spid="16"/>
                                        </p:tgtEl>
                                        <p:attrNameLst>
                                          <p:attrName>ppt_x</p:attrName>
                                        </p:attrNameLst>
                                      </p:cBhvr>
                                      <p:tavLst>
                                        <p:tav tm="0">
                                          <p:val>
                                            <p:strVal val="ppt_x"/>
                                          </p:val>
                                        </p:tav>
                                        <p:tav tm="100000">
                                          <p:val>
                                            <p:strVal val="ppt_x"/>
                                          </p:val>
                                        </p:tav>
                                      </p:tavLst>
                                    </p:anim>
                                    <p:anim calcmode="lin" valueType="num">
                                      <p:cBhvr additive="base">
                                        <p:cTn id="129" dur="500"/>
                                        <p:tgtEl>
                                          <p:spTgt spid="16"/>
                                        </p:tgtEl>
                                        <p:attrNameLst>
                                          <p:attrName>ppt_y</p:attrName>
                                        </p:attrNameLst>
                                      </p:cBhvr>
                                      <p:tavLst>
                                        <p:tav tm="0">
                                          <p:val>
                                            <p:strVal val="ppt_y"/>
                                          </p:val>
                                        </p:tav>
                                        <p:tav tm="100000">
                                          <p:val>
                                            <p:strVal val="1+ppt_h/2"/>
                                          </p:val>
                                        </p:tav>
                                      </p:tavLst>
                                    </p:anim>
                                    <p:set>
                                      <p:cBhvr>
                                        <p:cTn id="130" dur="1" fill="hold">
                                          <p:stCondLst>
                                            <p:cond delay="499"/>
                                          </p:stCondLst>
                                        </p:cTn>
                                        <p:tgtEl>
                                          <p:spTgt spid="16"/>
                                        </p:tgtEl>
                                        <p:attrNameLst>
                                          <p:attrName>style.visibility</p:attrName>
                                        </p:attrNameLst>
                                      </p:cBhvr>
                                      <p:to>
                                        <p:strVal val="hidden"/>
                                      </p:to>
                                    </p:set>
                                  </p:childTnLst>
                                </p:cTn>
                              </p:par>
                              <p:par>
                                <p:cTn id="131" presetID="2" presetClass="exit" presetSubtype="4" fill="hold" nodeType="withEffect">
                                  <p:stCondLst>
                                    <p:cond delay="0"/>
                                  </p:stCondLst>
                                  <p:childTnLst>
                                    <p:anim calcmode="lin" valueType="num">
                                      <p:cBhvr additive="base">
                                        <p:cTn id="132" dur="500"/>
                                        <p:tgtEl>
                                          <p:spTgt spid="17"/>
                                        </p:tgtEl>
                                        <p:attrNameLst>
                                          <p:attrName>ppt_x</p:attrName>
                                        </p:attrNameLst>
                                      </p:cBhvr>
                                      <p:tavLst>
                                        <p:tav tm="0">
                                          <p:val>
                                            <p:strVal val="ppt_x"/>
                                          </p:val>
                                        </p:tav>
                                        <p:tav tm="100000">
                                          <p:val>
                                            <p:strVal val="ppt_x"/>
                                          </p:val>
                                        </p:tav>
                                      </p:tavLst>
                                    </p:anim>
                                    <p:anim calcmode="lin" valueType="num">
                                      <p:cBhvr additive="base">
                                        <p:cTn id="133" dur="500"/>
                                        <p:tgtEl>
                                          <p:spTgt spid="17"/>
                                        </p:tgtEl>
                                        <p:attrNameLst>
                                          <p:attrName>ppt_y</p:attrName>
                                        </p:attrNameLst>
                                      </p:cBhvr>
                                      <p:tavLst>
                                        <p:tav tm="0">
                                          <p:val>
                                            <p:strVal val="ppt_y"/>
                                          </p:val>
                                        </p:tav>
                                        <p:tav tm="100000">
                                          <p:val>
                                            <p:strVal val="1+ppt_h/2"/>
                                          </p:val>
                                        </p:tav>
                                      </p:tavLst>
                                    </p:anim>
                                    <p:set>
                                      <p:cBhvr>
                                        <p:cTn id="134"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txBox="1">
            <a:spLocks/>
          </p:cNvSpPr>
          <p:nvPr/>
        </p:nvSpPr>
        <p:spPr bwMode="auto">
          <a:xfrm>
            <a:off x="2970996" y="184218"/>
            <a:ext cx="686117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dirty="0" err="1">
                <a:solidFill>
                  <a:srgbClr val="002F56"/>
                </a:solidFill>
                <a:cs typeface="Arial" panose="020B0604020202020204" pitchFamily="34" charset="0"/>
              </a:rPr>
              <a:t>Grooming</a:t>
            </a:r>
            <a:r>
              <a:rPr lang="de-DE" altLang="de-DE" sz="2400" b="1" dirty="0">
                <a:solidFill>
                  <a:srgbClr val="002F56"/>
                </a:solidFill>
                <a:cs typeface="Arial" panose="020B0604020202020204" pitchFamily="34" charset="0"/>
              </a:rPr>
              <a:t>-Prozess  </a:t>
            </a:r>
          </a:p>
        </p:txBody>
      </p:sp>
      <p:pic>
        <p:nvPicPr>
          <p:cNvPr id="3" name="Grafik 2"/>
          <p:cNvPicPr>
            <a:picLocks noChangeAspect="1"/>
          </p:cNvPicPr>
          <p:nvPr/>
        </p:nvPicPr>
        <p:blipFill rotWithShape="1">
          <a:blip r:embed="rId2" cstate="print">
            <a:extLst>
              <a:ext uri="{28A0092B-C50C-407E-A947-70E740481C1C}">
                <a14:useLocalDpi xmlns:a14="http://schemas.microsoft.com/office/drawing/2010/main" val="0"/>
              </a:ext>
            </a:extLst>
          </a:blip>
          <a:srcRect l="5801" t="13490" r="7529" b="14892"/>
          <a:stretch/>
        </p:blipFill>
        <p:spPr>
          <a:xfrm>
            <a:off x="147679" y="1373406"/>
            <a:ext cx="2387182" cy="704877"/>
          </a:xfrm>
          <a:prstGeom prst="rect">
            <a:avLst/>
          </a:prstGeom>
        </p:spPr>
      </p:pic>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537" t="8226" r="3767" b="6079"/>
          <a:stretch/>
        </p:blipFill>
        <p:spPr>
          <a:xfrm>
            <a:off x="3060468" y="1042064"/>
            <a:ext cx="2306870" cy="1367563"/>
          </a:xfrm>
          <a:prstGeom prst="rect">
            <a:avLst/>
          </a:prstGeom>
        </p:spPr>
      </p:pic>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6002" t="14379" r="7161" b="18113"/>
          <a:stretch/>
        </p:blipFill>
        <p:spPr>
          <a:xfrm>
            <a:off x="147679" y="3041509"/>
            <a:ext cx="2545973" cy="669668"/>
          </a:xfrm>
          <a:prstGeom prst="rect">
            <a:avLst/>
          </a:prstGeom>
        </p:spPr>
      </p:pic>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8297" t="10837" r="9926" b="6297"/>
          <a:stretch/>
        </p:blipFill>
        <p:spPr>
          <a:xfrm>
            <a:off x="3218476" y="2524973"/>
            <a:ext cx="2004261" cy="1568418"/>
          </a:xfrm>
          <a:prstGeom prst="rect">
            <a:avLst/>
          </a:prstGeom>
        </p:spPr>
      </p:pic>
      <p:pic>
        <p:nvPicPr>
          <p:cNvPr id="7" name="Grafik 6"/>
          <p:cNvPicPr>
            <a:picLocks noChangeAspect="1"/>
          </p:cNvPicPr>
          <p:nvPr/>
        </p:nvPicPr>
        <p:blipFill rotWithShape="1">
          <a:blip r:embed="rId6" cstate="print">
            <a:extLst>
              <a:ext uri="{28A0092B-C50C-407E-A947-70E740481C1C}">
                <a14:useLocalDpi xmlns:a14="http://schemas.microsoft.com/office/drawing/2010/main" val="0"/>
              </a:ext>
            </a:extLst>
          </a:blip>
          <a:srcRect l="9130" t="10930" r="8619" b="10930"/>
          <a:stretch/>
        </p:blipFill>
        <p:spPr>
          <a:xfrm>
            <a:off x="6977269" y="1349252"/>
            <a:ext cx="1757427" cy="753183"/>
          </a:xfrm>
          <a:prstGeom prst="rect">
            <a:avLst/>
          </a:prstGeom>
        </p:spPr>
      </p:pic>
      <p:pic>
        <p:nvPicPr>
          <p:cNvPr id="8" name="Grafik 7"/>
          <p:cNvPicPr>
            <a:picLocks noChangeAspect="1"/>
          </p:cNvPicPr>
          <p:nvPr/>
        </p:nvPicPr>
        <p:blipFill rotWithShape="1">
          <a:blip r:embed="rId7" cstate="print">
            <a:extLst>
              <a:ext uri="{28A0092B-C50C-407E-A947-70E740481C1C}">
                <a14:useLocalDpi xmlns:a14="http://schemas.microsoft.com/office/drawing/2010/main" val="0"/>
              </a:ext>
            </a:extLst>
          </a:blip>
          <a:srcRect l="4021" t="5463" r="5427" b="4499"/>
          <a:stretch/>
        </p:blipFill>
        <p:spPr>
          <a:xfrm>
            <a:off x="9530024" y="1042064"/>
            <a:ext cx="2045939" cy="1482909"/>
          </a:xfrm>
          <a:prstGeom prst="rect">
            <a:avLst/>
          </a:prstGeom>
        </p:spPr>
      </p:pic>
      <p:pic>
        <p:nvPicPr>
          <p:cNvPr id="10" name="Grafik 9"/>
          <p:cNvPicPr>
            <a:picLocks noChangeAspect="1"/>
          </p:cNvPicPr>
          <p:nvPr/>
        </p:nvPicPr>
        <p:blipFill rotWithShape="1">
          <a:blip r:embed="rId8" cstate="print">
            <a:extLst>
              <a:ext uri="{28A0092B-C50C-407E-A947-70E740481C1C}">
                <a14:useLocalDpi xmlns:a14="http://schemas.microsoft.com/office/drawing/2010/main" val="0"/>
              </a:ext>
            </a:extLst>
          </a:blip>
          <a:srcRect l="4326" t="5363" r="4094" b="3754"/>
          <a:stretch/>
        </p:blipFill>
        <p:spPr>
          <a:xfrm>
            <a:off x="6648894" y="2907491"/>
            <a:ext cx="2231764" cy="1435109"/>
          </a:xfrm>
          <a:prstGeom prst="rect">
            <a:avLst/>
          </a:prstGeom>
        </p:spPr>
      </p:pic>
      <p:pic>
        <p:nvPicPr>
          <p:cNvPr id="11" name="Grafik 10"/>
          <p:cNvPicPr>
            <a:picLocks noChangeAspect="1"/>
          </p:cNvPicPr>
          <p:nvPr/>
        </p:nvPicPr>
        <p:blipFill rotWithShape="1">
          <a:blip r:embed="rId9" cstate="print">
            <a:extLst>
              <a:ext uri="{28A0092B-C50C-407E-A947-70E740481C1C}">
                <a14:useLocalDpi xmlns:a14="http://schemas.microsoft.com/office/drawing/2010/main" val="0"/>
              </a:ext>
            </a:extLst>
          </a:blip>
          <a:srcRect l="2211" t="3337" r="2441" b="5807"/>
          <a:stretch/>
        </p:blipFill>
        <p:spPr>
          <a:xfrm>
            <a:off x="9405482" y="2907491"/>
            <a:ext cx="2312895" cy="1435109"/>
          </a:xfrm>
          <a:prstGeom prst="rect">
            <a:avLst/>
          </a:prstGeom>
        </p:spPr>
      </p:pic>
      <p:pic>
        <p:nvPicPr>
          <p:cNvPr id="9" name="Grafik 8"/>
          <p:cNvPicPr>
            <a:picLocks noChangeAspect="1"/>
          </p:cNvPicPr>
          <p:nvPr/>
        </p:nvPicPr>
        <p:blipFill rotWithShape="1">
          <a:blip r:embed="rId10" cstate="print">
            <a:extLst>
              <a:ext uri="{28A0092B-C50C-407E-A947-70E740481C1C}">
                <a14:useLocalDpi xmlns:a14="http://schemas.microsoft.com/office/drawing/2010/main" val="0"/>
              </a:ext>
            </a:extLst>
          </a:blip>
          <a:srcRect l="7715" t="10961" r="10035" b="19571"/>
          <a:stretch/>
        </p:blipFill>
        <p:spPr>
          <a:xfrm>
            <a:off x="147679" y="4799707"/>
            <a:ext cx="2006406" cy="637826"/>
          </a:xfrm>
          <a:prstGeom prst="rect">
            <a:avLst/>
          </a:prstGeom>
        </p:spPr>
      </p:pic>
      <p:pic>
        <p:nvPicPr>
          <p:cNvPr id="12" name="Grafik 11"/>
          <p:cNvPicPr>
            <a:picLocks noChangeAspect="1"/>
          </p:cNvPicPr>
          <p:nvPr/>
        </p:nvPicPr>
        <p:blipFill rotWithShape="1">
          <a:blip r:embed="rId11" cstate="print">
            <a:extLst>
              <a:ext uri="{28A0092B-C50C-407E-A947-70E740481C1C}">
                <a14:useLocalDpi xmlns:a14="http://schemas.microsoft.com/office/drawing/2010/main" val="0"/>
              </a:ext>
            </a:extLst>
          </a:blip>
          <a:srcRect l="4865" t="6295" r="7723" b="11764"/>
          <a:stretch/>
        </p:blipFill>
        <p:spPr>
          <a:xfrm>
            <a:off x="2856281" y="4452798"/>
            <a:ext cx="2511057" cy="1409476"/>
          </a:xfrm>
          <a:prstGeom prst="rect">
            <a:avLst/>
          </a:prstGeom>
        </p:spPr>
      </p:pic>
      <p:pic>
        <p:nvPicPr>
          <p:cNvPr id="13" name="Grafik 12"/>
          <p:cNvPicPr>
            <a:picLocks noChangeAspect="1"/>
          </p:cNvPicPr>
          <p:nvPr/>
        </p:nvPicPr>
        <p:blipFill rotWithShape="1">
          <a:blip r:embed="rId12" cstate="print">
            <a:extLst>
              <a:ext uri="{28A0092B-C50C-407E-A947-70E740481C1C}">
                <a14:useLocalDpi xmlns:a14="http://schemas.microsoft.com/office/drawing/2010/main" val="0"/>
              </a:ext>
            </a:extLst>
          </a:blip>
          <a:srcRect l="4139" t="6220" r="5133" b="5789"/>
          <a:stretch/>
        </p:blipFill>
        <p:spPr>
          <a:xfrm>
            <a:off x="6831306" y="4979519"/>
            <a:ext cx="2199483" cy="1536625"/>
          </a:xfrm>
          <a:prstGeom prst="rect">
            <a:avLst/>
          </a:prstGeom>
        </p:spPr>
      </p:pic>
      <p:pic>
        <p:nvPicPr>
          <p:cNvPr id="14" name="Grafik 13"/>
          <p:cNvPicPr>
            <a:picLocks noChangeAspect="1"/>
          </p:cNvPicPr>
          <p:nvPr/>
        </p:nvPicPr>
        <p:blipFill rotWithShape="1">
          <a:blip r:embed="rId13" cstate="print">
            <a:extLst>
              <a:ext uri="{28A0092B-C50C-407E-A947-70E740481C1C}">
                <a14:useLocalDpi xmlns:a14="http://schemas.microsoft.com/office/drawing/2010/main" val="0"/>
              </a:ext>
            </a:extLst>
          </a:blip>
          <a:srcRect l="6128" t="4522" r="10500" b="2067"/>
          <a:stretch/>
        </p:blipFill>
        <p:spPr>
          <a:xfrm>
            <a:off x="9832171" y="4799707"/>
            <a:ext cx="1459519" cy="1716437"/>
          </a:xfrm>
          <a:prstGeom prst="rect">
            <a:avLst/>
          </a:prstGeom>
        </p:spPr>
      </p:pic>
    </p:spTree>
    <p:extLst>
      <p:ext uri="{BB962C8B-B14F-4D97-AF65-F5344CB8AC3E}">
        <p14:creationId xmlns:p14="http://schemas.microsoft.com/office/powerpoint/2010/main" val="2536649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nvGraphicFramePr>
        <p:xfrm>
          <a:off x="2135561" y="1052737"/>
          <a:ext cx="7623910" cy="48281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el 1"/>
          <p:cNvSpPr txBox="1">
            <a:spLocks/>
          </p:cNvSpPr>
          <p:nvPr/>
        </p:nvSpPr>
        <p:spPr bwMode="auto">
          <a:xfrm>
            <a:off x="1981201" y="360363"/>
            <a:ext cx="8208963"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1C32"/>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r>
              <a:rPr kumimoji="0" lang="de-DE" altLang="de-DE" sz="3400" b="1" i="0" u="none" strike="noStrike" kern="1200" cap="none" spc="0" normalizeH="0" baseline="0" noProof="0">
                <a:ln>
                  <a:noFill/>
                </a:ln>
                <a:solidFill>
                  <a:srgbClr val="38296F"/>
                </a:solidFill>
                <a:effectLst/>
                <a:uLnTx/>
                <a:uFillTx/>
                <a:latin typeface="Myriad Pro"/>
                <a:ea typeface="Arial Unicode MS"/>
                <a:cs typeface="Arial Unicode MS"/>
              </a:rPr>
              <a:t>Häufige Tatmerkmale</a:t>
            </a:r>
            <a:endParaRPr kumimoji="0" lang="de-DE" altLang="de-DE" sz="3400" b="1" i="0" u="none" strike="noStrike" kern="1200" cap="none" spc="0" normalizeH="0" baseline="0" noProof="0" dirty="0">
              <a:ln>
                <a:noFill/>
              </a:ln>
              <a:solidFill>
                <a:srgbClr val="38296F"/>
              </a:solidFill>
              <a:effectLst/>
              <a:uLnTx/>
              <a:uFillTx/>
              <a:latin typeface="Myriad Pro"/>
              <a:ea typeface="Arial Unicode MS"/>
              <a:cs typeface="Arial Unicode MS"/>
            </a:endParaRPr>
          </a:p>
        </p:txBody>
      </p:sp>
    </p:spTree>
    <p:extLst>
      <p:ext uri="{BB962C8B-B14F-4D97-AF65-F5344CB8AC3E}">
        <p14:creationId xmlns:p14="http://schemas.microsoft.com/office/powerpoint/2010/main" val="286960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52094B34-F9F2-49ED-A43D-6B786ECC527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dgm id="{8904FD33-2A09-427B-BFAF-1D21857BB853}"/>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dgm id="{9E430C69-CFA4-4FE5-8D19-C0699F303A9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3A24A3AB-CDD4-46CE-A806-C3A2CE811580}"/>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692E1C71-89A2-44E7-84F6-DF1BE425AB3F}"/>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graphicEl>
                                              <a:dgm id="{FD87BD1E-A4B7-472A-A719-E6DC164E82EF}"/>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ED01CE87-3EFA-46D8-B34E-417927F7BD47}"/>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C6BA9B50-ADA0-48B3-98EB-BD01429CD013}"/>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graphicEl>
                                              <a:dgm id="{4786F646-85DA-4C8B-8C20-2BB09650081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17169" y="410307"/>
            <a:ext cx="2885601" cy="679939"/>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dirty="0">
                <a:solidFill>
                  <a:srgbClr val="002F56"/>
                </a:solidFill>
                <a:latin typeface="Arial" panose="020B0604020202020204" pitchFamily="34" charset="0"/>
                <a:cs typeface="Arial" panose="020B0604020202020204" pitchFamily="34" charset="0"/>
              </a:rPr>
              <a:t>Das Umfeld</a:t>
            </a:r>
            <a:endParaRPr lang="de-DE" sz="2400" b="1" dirty="0">
              <a:solidFill>
                <a:srgbClr val="002F56"/>
              </a:solidFill>
            </a:endParaRPr>
          </a:p>
        </p:txBody>
      </p:sp>
      <p:pic>
        <p:nvPicPr>
          <p:cNvPr id="4" name="Inhaltsplatzhalter 3"/>
          <p:cNvPicPr>
            <a:picLocks noGrp="1" noChangeAspect="1"/>
          </p:cNvPicPr>
          <p:nvPr>
            <p:ph idx="1"/>
          </p:nvPr>
        </p:nvPicPr>
        <p:blipFill>
          <a:blip r:embed="rId2">
            <a:clrChange>
              <a:clrFrom>
                <a:srgbClr val="FFFFFF"/>
              </a:clrFrom>
              <a:clrTo>
                <a:srgbClr val="FFFFFF">
                  <a:alpha val="0"/>
                </a:srgbClr>
              </a:clrTo>
            </a:clrChange>
          </a:blip>
          <a:srcRect/>
          <a:stretch>
            <a:fillRect/>
          </a:stretch>
        </p:blipFill>
        <p:spPr bwMode="auto">
          <a:xfrm>
            <a:off x="3450690" y="2192230"/>
            <a:ext cx="6039173" cy="3602916"/>
          </a:xfrm>
          <a:prstGeom prst="rect">
            <a:avLst/>
          </a:prstGeom>
          <a:noFill/>
          <a:ln w="9525">
            <a:noFill/>
            <a:miter lim="800000"/>
            <a:headEnd/>
            <a:tailEnd/>
          </a:ln>
        </p:spPr>
      </p:pic>
      <p:sp>
        <p:nvSpPr>
          <p:cNvPr id="5" name="Titel 1"/>
          <p:cNvSpPr txBox="1">
            <a:spLocks/>
          </p:cNvSpPr>
          <p:nvPr/>
        </p:nvSpPr>
        <p:spPr bwMode="auto">
          <a:xfrm>
            <a:off x="786618" y="1110288"/>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dirty="0">
                <a:solidFill>
                  <a:srgbClr val="FF9900"/>
                </a:solidFill>
                <a:latin typeface="Arial" panose="020B0604020202020204" pitchFamily="34" charset="0"/>
                <a:cs typeface="Arial" panose="020B0604020202020204" pitchFamily="34" charset="0"/>
              </a:rPr>
              <a:t>Das Umfeld äußert oftmals über einen Täter/-in… </a:t>
            </a:r>
            <a:endParaRPr lang="de-DE" sz="2400" b="1" dirty="0">
              <a:solidFill>
                <a:srgbClr val="FF9900"/>
              </a:solidFill>
            </a:endParaRPr>
          </a:p>
        </p:txBody>
      </p:sp>
    </p:spTree>
    <p:extLst>
      <p:ext uri="{BB962C8B-B14F-4D97-AF65-F5344CB8AC3E}">
        <p14:creationId xmlns:p14="http://schemas.microsoft.com/office/powerpoint/2010/main" val="14308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
          <p:cNvSpPr txBox="1">
            <a:spLocks noChangeArrowheads="1"/>
          </p:cNvSpPr>
          <p:nvPr/>
        </p:nvSpPr>
        <p:spPr bwMode="auto">
          <a:xfrm>
            <a:off x="2909888" y="2726531"/>
            <a:ext cx="6172200" cy="857250"/>
          </a:xfrm>
          <a:prstGeom prst="rect">
            <a:avLst/>
          </a:prstGeom>
          <a:noFill/>
          <a:ln w="9525">
            <a:noFill/>
            <a:miter lim="800000"/>
            <a:headEnd/>
            <a:tailEnd/>
          </a:ln>
        </p:spPr>
        <p:txBody>
          <a:bodyPr lIns="67500" tIns="35100" rIns="67500" bIns="35100"/>
          <a:lstStyle/>
          <a:p>
            <a:pPr algn="ctr" defTabSz="685800">
              <a:buSzPct val="100000"/>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pPr>
            <a:endParaRPr lang="de-DE" altLang="de-DE" sz="3000" b="1" dirty="0">
              <a:solidFill>
                <a:srgbClr val="001C32"/>
              </a:solidFill>
              <a:ea typeface="Arial Unicode MS" panose="020B0604020202020204" pitchFamily="34" charset="-128"/>
              <a:cs typeface="Arial" panose="020B0604020202020204" pitchFamily="34" charset="0"/>
            </a:endParaRPr>
          </a:p>
        </p:txBody>
      </p:sp>
      <p:sp>
        <p:nvSpPr>
          <p:cNvPr id="2" name="Titel 1"/>
          <p:cNvSpPr>
            <a:spLocks noGrp="1"/>
          </p:cNvSpPr>
          <p:nvPr>
            <p:ph type="title"/>
          </p:nvPr>
        </p:nvSpPr>
        <p:spPr/>
        <p:txBody>
          <a:bodyPr/>
          <a:lstStyle/>
          <a:p>
            <a:pPr>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pPr>
            <a:r>
              <a:rPr lang="de-DE" altLang="de-DE" b="1" dirty="0">
                <a:latin typeface="Arial" panose="020B0604020202020204" pitchFamily="34" charset="0"/>
                <a:cs typeface="Arial" panose="020B0604020202020204" pitchFamily="34" charset="0"/>
              </a:rPr>
              <a:t>Mögliche Reaktionen von Betroffenen</a:t>
            </a:r>
          </a:p>
        </p:txBody>
      </p:sp>
    </p:spTree>
    <p:extLst>
      <p:ext uri="{BB962C8B-B14F-4D97-AF65-F5344CB8AC3E}">
        <p14:creationId xmlns:p14="http://schemas.microsoft.com/office/powerpoint/2010/main" val="356053954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p:cNvSpPr>
            <a:spLocks noGrp="1"/>
          </p:cNvSpPr>
          <p:nvPr>
            <p:ph type="title"/>
          </p:nvPr>
        </p:nvSpPr>
        <p:spPr>
          <a:xfrm>
            <a:off x="2135561" y="461579"/>
            <a:ext cx="8208963" cy="1004888"/>
          </a:xfrm>
          <a:prstGeom prst="rect">
            <a:avLst/>
          </a:prstGeom>
        </p:spPr>
        <p:txBody>
          <a:bodyPr vert="horz" wrap="square" lIns="68580" tIns="34290" rIns="68580" bIns="34290" numCol="1" anchor="t" anchorCtr="0" compatLnSpc="1">
            <a:prstTxWarp prst="textNoShape">
              <a:avLst/>
            </a:prstTxWarp>
          </a:bodyPr>
          <a:lstStyle/>
          <a:p>
            <a:r>
              <a:rPr lang="de-DE" altLang="de-DE" sz="2000" b="1" dirty="0">
                <a:solidFill>
                  <a:schemeClr val="accent6">
                    <a:lumMod val="50000"/>
                  </a:schemeClr>
                </a:solidFill>
                <a:latin typeface="Myriad Pro" panose="020B0503030403020204" pitchFamily="34" charset="0"/>
                <a:cs typeface="Arial" panose="020B0604020202020204" pitchFamily="34" charset="0"/>
              </a:rPr>
              <a:t>Mögliche Folgen bei Betroffenen</a:t>
            </a:r>
          </a:p>
        </p:txBody>
      </p:sp>
      <p:graphicFrame>
        <p:nvGraphicFramePr>
          <p:cNvPr id="6" name="Diagramm 5"/>
          <p:cNvGraphicFramePr/>
          <p:nvPr/>
        </p:nvGraphicFramePr>
        <p:xfrm>
          <a:off x="3180049" y="1821213"/>
          <a:ext cx="5873895" cy="3443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8852" name="Foliennummernplatzhalter 3"/>
          <p:cNvSpPr txBox="1">
            <a:spLocks noGrp="1"/>
          </p:cNvSpPr>
          <p:nvPr/>
        </p:nvSpPr>
        <p:spPr bwMode="auto">
          <a:xfrm>
            <a:off x="7615238" y="5588794"/>
            <a:ext cx="1600200" cy="357188"/>
          </a:xfrm>
          <a:prstGeom prst="rect">
            <a:avLst/>
          </a:prstGeom>
          <a:noFill/>
          <a:ln w="9525">
            <a:noFill/>
            <a:miter lim="800000"/>
            <a:headEnd/>
            <a:tailEnd/>
          </a:ln>
        </p:spPr>
        <p:txBody>
          <a:bodyPr/>
          <a:lstStyle/>
          <a:p>
            <a:pPr algn="r" defTabSz="685800"/>
            <a:endParaRPr lang="de-DE" altLang="de-DE" sz="675">
              <a:solidFill>
                <a:srgbClr val="898989"/>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9169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4283" y="4084127"/>
            <a:ext cx="1829130" cy="182913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511072" flipV="1">
            <a:off x="4529014" y="3279037"/>
            <a:ext cx="2862044" cy="1610185"/>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4131" y="1802854"/>
            <a:ext cx="2819282" cy="15861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6178" y="4496731"/>
            <a:ext cx="1843050" cy="1036900"/>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6178" y="1802853"/>
            <a:ext cx="1843050" cy="1843050"/>
          </a:xfrm>
          <a:prstGeom prst="rect">
            <a:avLst/>
          </a:prstGeom>
        </p:spPr>
      </p:pic>
      <p:sp>
        <p:nvSpPr>
          <p:cNvPr id="11" name="Textfeld 10"/>
          <p:cNvSpPr txBox="1"/>
          <p:nvPr/>
        </p:nvSpPr>
        <p:spPr>
          <a:xfrm>
            <a:off x="5285910" y="5165950"/>
            <a:ext cx="1890210" cy="553998"/>
          </a:xfrm>
          <a:prstGeom prst="rect">
            <a:avLst/>
          </a:prstGeom>
          <a:noFill/>
        </p:spPr>
        <p:txBody>
          <a:bodyPr wrap="square" rtlCol="0">
            <a:spAutoFit/>
          </a:bodyPr>
          <a:lstStyle/>
          <a:p>
            <a:pPr defTabSz="685800"/>
            <a:r>
              <a:rPr lang="de-DE" sz="1500" b="1" dirty="0">
                <a:solidFill>
                  <a:srgbClr val="011C64"/>
                </a:solidFill>
                <a:ea typeface="Arial Unicode MS" panose="020B0604020202020204" pitchFamily="34" charset="-128"/>
                <a:cs typeface="Arial Unicode MS" panose="020B0604020202020204" pitchFamily="34" charset="-128"/>
              </a:rPr>
              <a:t>Homepage: Grenzenzeigen.de</a:t>
            </a:r>
          </a:p>
        </p:txBody>
      </p:sp>
      <p:sp>
        <p:nvSpPr>
          <p:cNvPr id="2" name="Textfeld 1"/>
          <p:cNvSpPr txBox="1"/>
          <p:nvPr/>
        </p:nvSpPr>
        <p:spPr>
          <a:xfrm>
            <a:off x="3842747" y="952026"/>
            <a:ext cx="4776536" cy="646331"/>
          </a:xfrm>
          <a:prstGeom prst="rect">
            <a:avLst/>
          </a:prstGeom>
          <a:noFill/>
        </p:spPr>
        <p:txBody>
          <a:bodyPr wrap="square" rtlCol="0">
            <a:spAutoFit/>
          </a:bodyPr>
          <a:lstStyle/>
          <a:p>
            <a:pPr defTabSz="685800"/>
            <a:r>
              <a:rPr lang="de-DE" b="1" dirty="0">
                <a:solidFill>
                  <a:srgbClr val="011C64"/>
                </a:solidFill>
                <a:ea typeface="Arial Unicode MS" panose="020B0604020202020204" pitchFamily="34" charset="-128"/>
                <a:cs typeface="Arial Unicode MS" panose="020B0604020202020204" pitchFamily="34" charset="-128"/>
              </a:rPr>
              <a:t>Reaktionen von Betroffenen können vielfältig sein…</a:t>
            </a:r>
          </a:p>
        </p:txBody>
      </p:sp>
    </p:spTree>
    <p:extLst>
      <p:ext uri="{BB962C8B-B14F-4D97-AF65-F5344CB8AC3E}">
        <p14:creationId xmlns:p14="http://schemas.microsoft.com/office/powerpoint/2010/main" val="136314122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
          <p:cNvSpPr txBox="1">
            <a:spLocks noChangeArrowheads="1"/>
          </p:cNvSpPr>
          <p:nvPr/>
        </p:nvSpPr>
        <p:spPr bwMode="auto">
          <a:xfrm>
            <a:off x="2848341" y="2014355"/>
            <a:ext cx="6773375" cy="3845719"/>
          </a:xfrm>
          <a:prstGeom prst="rect">
            <a:avLst/>
          </a:prstGeom>
          <a:noFill/>
          <a:ln w="9525">
            <a:noFill/>
            <a:miter lim="800000"/>
            <a:headEnd/>
            <a:tailEnd/>
          </a:ln>
        </p:spPr>
        <p:txBody>
          <a:bodyPr lIns="67500" tIns="35100" rIns="67500" bIns="35100"/>
          <a:lstStyle/>
          <a:p>
            <a:pPr algn="ctr" defTabSz="685800">
              <a:buSzPct val="100000"/>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pPr>
            <a:r>
              <a:rPr lang="de-DE" altLang="de-DE" sz="2400" b="1" dirty="0">
                <a:solidFill>
                  <a:srgbClr val="002F56"/>
                </a:solidFill>
                <a:ea typeface="Arial Unicode MS" panose="020B0604020202020204" pitchFamily="34" charset="-128"/>
                <a:cs typeface="Arial" panose="020B0604020202020204" pitchFamily="34" charset="0"/>
              </a:rPr>
              <a:t>Und jetzt?</a:t>
            </a:r>
          </a:p>
          <a:p>
            <a:pPr algn="ctr" defTabSz="685800">
              <a:buSzPct val="100000"/>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pPr>
            <a:br>
              <a:rPr lang="de-DE" altLang="de-DE" sz="2400" b="1" dirty="0">
                <a:solidFill>
                  <a:srgbClr val="002F56"/>
                </a:solidFill>
                <a:ea typeface="Arial Unicode MS" panose="020B0604020202020204" pitchFamily="34" charset="-128"/>
                <a:cs typeface="Arial" panose="020B0604020202020204" pitchFamily="34" charset="0"/>
              </a:rPr>
            </a:br>
            <a:r>
              <a:rPr lang="de-DE" altLang="de-DE" sz="2400" b="1" dirty="0">
                <a:solidFill>
                  <a:srgbClr val="002F56"/>
                </a:solidFill>
                <a:ea typeface="Arial Unicode MS" panose="020B0604020202020204" pitchFamily="34" charset="-128"/>
                <a:cs typeface="Arial" panose="020B0604020202020204" pitchFamily="34" charset="0"/>
              </a:rPr>
              <a:t>Würden Sie alle eingreifen, immer?</a:t>
            </a:r>
          </a:p>
          <a:p>
            <a:pPr algn="ctr" defTabSz="685800">
              <a:buSzPct val="100000"/>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pPr>
            <a:br>
              <a:rPr lang="de-DE" altLang="de-DE" sz="2400" b="1" dirty="0">
                <a:solidFill>
                  <a:srgbClr val="002F56"/>
                </a:solidFill>
                <a:ea typeface="Arial Unicode MS" panose="020B0604020202020204" pitchFamily="34" charset="-128"/>
                <a:cs typeface="Arial" panose="020B0604020202020204" pitchFamily="34" charset="0"/>
              </a:rPr>
            </a:br>
            <a:r>
              <a:rPr lang="de-DE" altLang="de-DE" sz="2400" b="1" dirty="0">
                <a:solidFill>
                  <a:srgbClr val="002F56"/>
                </a:solidFill>
                <a:ea typeface="Arial Unicode MS" panose="020B0604020202020204" pitchFamily="34" charset="-128"/>
                <a:cs typeface="Arial" panose="020B0604020202020204" pitchFamily="34" charset="0"/>
              </a:rPr>
              <a:t>Was würde das Eingreifen begünstigen?</a:t>
            </a:r>
            <a:br>
              <a:rPr lang="de-DE" altLang="de-DE" sz="2400" b="1" dirty="0">
                <a:solidFill>
                  <a:srgbClr val="002F56"/>
                </a:solidFill>
                <a:ea typeface="Arial Unicode MS" panose="020B0604020202020204" pitchFamily="34" charset="-128"/>
                <a:cs typeface="Arial" panose="020B0604020202020204" pitchFamily="34" charset="0"/>
              </a:rPr>
            </a:br>
            <a:r>
              <a:rPr lang="de-DE" altLang="de-DE" sz="2400" b="1" dirty="0">
                <a:solidFill>
                  <a:srgbClr val="002F56"/>
                </a:solidFill>
                <a:ea typeface="Arial Unicode MS" panose="020B0604020202020204" pitchFamily="34" charset="-128"/>
                <a:cs typeface="Arial" panose="020B0604020202020204" pitchFamily="34" charset="0"/>
              </a:rPr>
              <a:t>Was vielleicht aber auch verhindern?</a:t>
            </a:r>
          </a:p>
        </p:txBody>
      </p:sp>
      <p:sp>
        <p:nvSpPr>
          <p:cNvPr id="2" name="Wolkenförmige Legende 1"/>
          <p:cNvSpPr/>
          <p:nvPr/>
        </p:nvSpPr>
        <p:spPr bwMode="auto">
          <a:xfrm>
            <a:off x="2218743" y="1307627"/>
            <a:ext cx="8032570" cy="3961262"/>
          </a:xfrm>
          <a:prstGeom prst="cloudCallout">
            <a:avLst>
              <a:gd name="adj1" fmla="val -47338"/>
              <a:gd name="adj2" fmla="val 53714"/>
            </a:avLst>
          </a:prstGeom>
          <a:noFill/>
          <a:ln w="9525" cap="flat" cmpd="sng" algn="ctr">
            <a:solidFill>
              <a:srgbClr val="00206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rgbClr val="FFFFFF"/>
              </a:solidFill>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3896068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6661" y="2494192"/>
            <a:ext cx="7004879" cy="1893242"/>
          </a:xfrm>
        </p:spPr>
        <p:txBody>
          <a:bodyPr/>
          <a:lstStyle/>
          <a:p>
            <a:r>
              <a:rPr lang="de-DE" sz="3300" dirty="0"/>
              <a:t>Was kann ich tun?</a:t>
            </a:r>
            <a:br>
              <a:rPr lang="de-DE" dirty="0"/>
            </a:br>
            <a:r>
              <a:rPr lang="de-DE" sz="2100" dirty="0"/>
              <a:t>Damit mein Einsatzort ein sicherer Ort wird?</a:t>
            </a:r>
          </a:p>
        </p:txBody>
      </p:sp>
    </p:spTree>
    <p:extLst>
      <p:ext uri="{BB962C8B-B14F-4D97-AF65-F5344CB8AC3E}">
        <p14:creationId xmlns:p14="http://schemas.microsoft.com/office/powerpoint/2010/main" val="376820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 2"/>
          <p:cNvGraphicFramePr/>
          <p:nvPr/>
        </p:nvGraphicFramePr>
        <p:xfrm>
          <a:off x="1524001" y="1414228"/>
          <a:ext cx="9143999" cy="5443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feld 3"/>
          <p:cNvSpPr txBox="1"/>
          <p:nvPr/>
        </p:nvSpPr>
        <p:spPr>
          <a:xfrm>
            <a:off x="4367808" y="476672"/>
            <a:ext cx="4374486" cy="415498"/>
          </a:xfrm>
          <a:prstGeom prst="rect">
            <a:avLst/>
          </a:prstGeom>
          <a:noFill/>
        </p:spPr>
        <p:txBody>
          <a:bodyPr wrap="square" rtlCol="0">
            <a:spAutoFit/>
          </a:bodyPr>
          <a:lstStyle/>
          <a:p>
            <a:pPr defTabSz="685800"/>
            <a:r>
              <a:rPr lang="de-DE" sz="2100" dirty="0">
                <a:solidFill>
                  <a:srgbClr val="002060"/>
                </a:solidFill>
                <a:latin typeface="Myriad Pro" panose="020B0503030403020204" pitchFamily="34" charset="0"/>
                <a:ea typeface="Arial Unicode MS" panose="020B0604020202020204" pitchFamily="34" charset="-128"/>
                <a:cs typeface="Arial Unicode MS" panose="020B0604020202020204" pitchFamily="34" charset="-128"/>
              </a:rPr>
              <a:t>Stufenmodell des Hilfeverhaltens</a:t>
            </a:r>
          </a:p>
        </p:txBody>
      </p:sp>
      <p:sp>
        <p:nvSpPr>
          <p:cNvPr id="2" name="Textfeld 1"/>
          <p:cNvSpPr txBox="1"/>
          <p:nvPr/>
        </p:nvSpPr>
        <p:spPr>
          <a:xfrm>
            <a:off x="9245221" y="6395322"/>
            <a:ext cx="1422779" cy="461665"/>
          </a:xfrm>
          <a:prstGeom prst="rect">
            <a:avLst/>
          </a:prstGeom>
          <a:noFill/>
        </p:spPr>
        <p:txBody>
          <a:bodyPr wrap="square" rtlCol="0">
            <a:spAutoFit/>
          </a:bodyPr>
          <a:lstStyle/>
          <a:p>
            <a:pPr defTabSz="685800"/>
            <a:r>
              <a:rPr lang="de-DE" sz="1200" dirty="0" err="1">
                <a:solidFill>
                  <a:srgbClr val="002060"/>
                </a:solidFill>
                <a:latin typeface="Myriad Pro" panose="020B0503030403020204" pitchFamily="34" charset="0"/>
                <a:ea typeface="Arial Unicode MS" panose="020B0604020202020204" pitchFamily="34" charset="-128"/>
                <a:cs typeface="Arial Unicode MS" panose="020B0604020202020204" pitchFamily="34" charset="-128"/>
              </a:rPr>
              <a:t>Darley</a:t>
            </a:r>
            <a:r>
              <a:rPr lang="de-DE" sz="1200" dirty="0">
                <a:solidFill>
                  <a:srgbClr val="002060"/>
                </a:solidFill>
                <a:latin typeface="Myriad Pro" panose="020B0503030403020204" pitchFamily="34" charset="0"/>
                <a:ea typeface="Arial Unicode MS" panose="020B0604020202020204" pitchFamily="34" charset="-128"/>
                <a:cs typeface="Arial Unicode MS" panose="020B0604020202020204" pitchFamily="34" charset="-128"/>
              </a:rPr>
              <a:t> und </a:t>
            </a:r>
            <a:r>
              <a:rPr lang="de-DE" sz="1200" dirty="0" err="1">
                <a:solidFill>
                  <a:srgbClr val="002060"/>
                </a:solidFill>
                <a:latin typeface="Myriad Pro" panose="020B0503030403020204" pitchFamily="34" charset="0"/>
                <a:ea typeface="Arial Unicode MS" panose="020B0604020202020204" pitchFamily="34" charset="-128"/>
                <a:cs typeface="Arial Unicode MS" panose="020B0604020202020204" pitchFamily="34" charset="-128"/>
              </a:rPr>
              <a:t>Batson</a:t>
            </a:r>
            <a:r>
              <a:rPr lang="de-DE" sz="1200" dirty="0">
                <a:solidFill>
                  <a:srgbClr val="002060"/>
                </a:solidFill>
                <a:latin typeface="Myriad Pro" panose="020B0503030403020204" pitchFamily="34" charset="0"/>
                <a:ea typeface="Arial Unicode MS" panose="020B0604020202020204" pitchFamily="34" charset="-128"/>
                <a:cs typeface="Arial Unicode MS" panose="020B0604020202020204" pitchFamily="34" charset="-128"/>
              </a:rPr>
              <a:t> (1973)</a:t>
            </a:r>
          </a:p>
        </p:txBody>
      </p:sp>
    </p:spTree>
    <p:extLst>
      <p:ext uri="{BB962C8B-B14F-4D97-AF65-F5344CB8AC3E}">
        <p14:creationId xmlns:p14="http://schemas.microsoft.com/office/powerpoint/2010/main" val="355277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Foliennummernplatzhalter 3"/>
          <p:cNvSpPr txBox="1">
            <a:spLocks noGrp="1"/>
          </p:cNvSpPr>
          <p:nvPr/>
        </p:nvSpPr>
        <p:spPr bwMode="auto">
          <a:xfrm>
            <a:off x="7823597" y="5629275"/>
            <a:ext cx="1600200" cy="357188"/>
          </a:xfrm>
          <a:prstGeom prst="rect">
            <a:avLst/>
          </a:prstGeom>
          <a:noFill/>
          <a:ln w="9525">
            <a:noFill/>
            <a:miter lim="800000"/>
            <a:headEnd/>
            <a:tailEnd/>
          </a:ln>
        </p:spPr>
        <p:txBody>
          <a:bodyPr/>
          <a:lstStyle/>
          <a:p>
            <a:pPr algn="r" defTabSz="685800"/>
            <a:endParaRPr lang="de-DE" altLang="de-DE" sz="675">
              <a:solidFill>
                <a:srgbClr val="898989"/>
              </a:solidFill>
              <a:ea typeface="Arial Unicode MS" panose="020B0604020202020204" pitchFamily="34" charset="-128"/>
              <a:cs typeface="Arial Unicode MS" panose="020B0604020202020204" pitchFamily="34" charset="-128"/>
            </a:endParaRPr>
          </a:p>
        </p:txBody>
      </p:sp>
      <p:graphicFrame>
        <p:nvGraphicFramePr>
          <p:cNvPr id="5" name="Diagramm 4"/>
          <p:cNvGraphicFramePr/>
          <p:nvPr>
            <p:extLst>
              <p:ext uri="{D42A27DB-BD31-4B8C-83A1-F6EECF244321}">
                <p14:modId xmlns:p14="http://schemas.microsoft.com/office/powerpoint/2010/main" val="293731730"/>
              </p:ext>
            </p:extLst>
          </p:nvPr>
        </p:nvGraphicFramePr>
        <p:xfrm>
          <a:off x="573741" y="1058237"/>
          <a:ext cx="10094259" cy="5107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el 1"/>
          <p:cNvSpPr txBox="1">
            <a:spLocks/>
          </p:cNvSpPr>
          <p:nvPr/>
        </p:nvSpPr>
        <p:spPr bwMode="auto">
          <a:xfrm>
            <a:off x="2996803" y="545078"/>
            <a:ext cx="6426994" cy="513159"/>
          </a:xfrm>
          <a:prstGeom prst="rect">
            <a:avLst/>
          </a:prstGeom>
          <a:noFill/>
          <a:ln w="9525">
            <a:noFill/>
            <a:round/>
            <a:headEnd/>
            <a:tailEnd/>
          </a:ln>
          <a:effectLst/>
        </p:spPr>
        <p:txBody>
          <a:bodyPr vert="horz" wrap="square" lIns="68580" tIns="34290" rIns="68580" bIns="3429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800" b="1" dirty="0">
                <a:solidFill>
                  <a:srgbClr val="002F56"/>
                </a:solidFill>
                <a:cs typeface="Arial" panose="020B0604020202020204" pitchFamily="34" charset="0"/>
              </a:rPr>
              <a:t>Selektive Wahrnehmung</a:t>
            </a:r>
          </a:p>
        </p:txBody>
      </p:sp>
    </p:spTree>
    <p:extLst>
      <p:ext uri="{BB962C8B-B14F-4D97-AF65-F5344CB8AC3E}">
        <p14:creationId xmlns:p14="http://schemas.microsoft.com/office/powerpoint/2010/main" val="177412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460377" y="93959"/>
            <a:ext cx="5370911" cy="707886"/>
          </a:xfrm>
          <a:prstGeom prst="rect">
            <a:avLst/>
          </a:prstGeom>
          <a:noFill/>
        </p:spPr>
        <p:txBody>
          <a:bodyPr wrap="square" rtlCol="0">
            <a:spAutoFit/>
          </a:bodyPr>
          <a:lstStyle/>
          <a:p>
            <a:pPr defTabSz="685800"/>
            <a:r>
              <a:rPr lang="de-DE" sz="2000" b="1" dirty="0">
                <a:solidFill>
                  <a:srgbClr val="0000E7">
                    <a:lumMod val="50000"/>
                  </a:srgbClr>
                </a:solidFill>
                <a:latin typeface="Myriad Pro" panose="020B0503030403020204" pitchFamily="34" charset="0"/>
                <a:ea typeface="Arial Unicode MS" panose="020B0604020202020204" pitchFamily="34" charset="-128"/>
                <a:cs typeface="Arial Unicode MS" panose="020B0604020202020204" pitchFamily="34" charset="-128"/>
              </a:rPr>
              <a:t>Einschätzung der Situation als Gefahrensituation wird beeinflusst durch</a:t>
            </a:r>
            <a:r>
              <a:rPr lang="de-DE" sz="2000" dirty="0">
                <a:solidFill>
                  <a:srgbClr val="0000E7">
                    <a:lumMod val="50000"/>
                  </a:srgbClr>
                </a:solidFill>
                <a:latin typeface="Myriad Pro" panose="020B0503030403020204" pitchFamily="34" charset="0"/>
                <a:ea typeface="Arial Unicode MS" panose="020B0604020202020204" pitchFamily="34" charset="-128"/>
                <a:cs typeface="Arial Unicode MS" panose="020B0604020202020204" pitchFamily="34" charset="-128"/>
              </a:rPr>
              <a:t>: </a:t>
            </a:r>
          </a:p>
        </p:txBody>
      </p:sp>
      <p:graphicFrame>
        <p:nvGraphicFramePr>
          <p:cNvPr id="3" name="Diagramm 2"/>
          <p:cNvGraphicFramePr/>
          <p:nvPr>
            <p:extLst>
              <p:ext uri="{D42A27DB-BD31-4B8C-83A1-F6EECF244321}">
                <p14:modId xmlns:p14="http://schemas.microsoft.com/office/powerpoint/2010/main" val="2060193517"/>
              </p:ext>
            </p:extLst>
          </p:nvPr>
        </p:nvGraphicFramePr>
        <p:xfrm>
          <a:off x="1272988" y="1256273"/>
          <a:ext cx="7243482" cy="5323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a:stretch>
            <a:fillRect/>
          </a:stretch>
        </p:blipFill>
        <p:spPr>
          <a:xfrm>
            <a:off x="8516470" y="2229987"/>
            <a:ext cx="2791326" cy="1860157"/>
          </a:xfrm>
          <a:prstGeom prst="rect">
            <a:avLst/>
          </a:prstGeom>
        </p:spPr>
      </p:pic>
    </p:spTree>
    <p:extLst>
      <p:ext uri="{BB962C8B-B14F-4D97-AF65-F5344CB8AC3E}">
        <p14:creationId xmlns:p14="http://schemas.microsoft.com/office/powerpoint/2010/main" val="66228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87982" y="370831"/>
            <a:ext cx="8208963" cy="1004888"/>
          </a:xfrm>
        </p:spPr>
        <p:txBody>
          <a:bodyPr/>
          <a:lstStyle/>
          <a:p>
            <a:r>
              <a:rPr lang="de-DE" dirty="0">
                <a:latin typeface="Myriad Pro" panose="020B0503030403020204" pitchFamily="34" charset="0"/>
              </a:rPr>
              <a:t>Wie entstehen Straftaten?</a:t>
            </a:r>
            <a:br>
              <a:rPr lang="de-DE" dirty="0"/>
            </a:br>
            <a:endParaRPr lang="de-DE" dirty="0"/>
          </a:p>
        </p:txBody>
      </p:sp>
      <p:sp>
        <p:nvSpPr>
          <p:cNvPr id="4" name="Gleichschenkliges Dreieck 3"/>
          <p:cNvSpPr/>
          <p:nvPr/>
        </p:nvSpPr>
        <p:spPr bwMode="auto">
          <a:xfrm>
            <a:off x="4242822" y="2078890"/>
            <a:ext cx="2862318" cy="2397714"/>
          </a:xfrm>
          <a:prstGeom prst="triangle">
            <a:avLst/>
          </a:prstGeom>
          <a:solidFill>
            <a:srgbClr val="F0D190"/>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449263" fontAlgn="base">
              <a:spcBef>
                <a:spcPct val="0"/>
              </a:spcBef>
              <a:spcAft>
                <a:spcPct val="0"/>
              </a:spcAft>
              <a:buClr>
                <a:srgbClr val="000000"/>
              </a:buClr>
              <a:buSzPct val="100000"/>
            </a:pPr>
            <a:r>
              <a:rPr lang="de-DE" sz="2100" b="1" dirty="0">
                <a:solidFill>
                  <a:srgbClr val="000000"/>
                </a:solidFill>
                <a:ea typeface="Arial Unicode MS" panose="020B0604020202020204" pitchFamily="34" charset="-128"/>
                <a:cs typeface="Arial" panose="020B0604020202020204" pitchFamily="34" charset="0"/>
              </a:rPr>
              <a:t>Straftat</a:t>
            </a:r>
          </a:p>
        </p:txBody>
      </p:sp>
      <p:sp>
        <p:nvSpPr>
          <p:cNvPr id="6" name="Diagonaler Streifen 5"/>
          <p:cNvSpPr/>
          <p:nvPr/>
        </p:nvSpPr>
        <p:spPr bwMode="auto">
          <a:xfrm rot="7022775">
            <a:off x="5798967" y="2016815"/>
            <a:ext cx="1566174" cy="2397714"/>
          </a:xfrm>
          <a:prstGeom prst="diagStripe">
            <a:avLst>
              <a:gd name="adj" fmla="val 72132"/>
            </a:avLst>
          </a:prstGeom>
          <a:solidFill>
            <a:srgbClr val="E7A21F"/>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rgbClr val="FFFFFF"/>
              </a:solidFill>
              <a:ea typeface="Arial Unicode MS" panose="020B0604020202020204" pitchFamily="34" charset="-128"/>
              <a:cs typeface="Arial" panose="020B0604020202020204" pitchFamily="34" charset="0"/>
            </a:endParaRPr>
          </a:p>
        </p:txBody>
      </p:sp>
      <p:sp>
        <p:nvSpPr>
          <p:cNvPr id="8" name="Diagonaler Streifen 7"/>
          <p:cNvSpPr/>
          <p:nvPr/>
        </p:nvSpPr>
        <p:spPr bwMode="auto">
          <a:xfrm>
            <a:off x="3959786" y="2035166"/>
            <a:ext cx="1566174" cy="2397714"/>
          </a:xfrm>
          <a:prstGeom prst="diagStripe">
            <a:avLst>
              <a:gd name="adj" fmla="val 72132"/>
            </a:avLst>
          </a:prstGeom>
          <a:solidFill>
            <a:srgbClr val="E7A21F"/>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rgbClr val="FFFFFF"/>
              </a:solidFill>
              <a:ea typeface="Arial Unicode MS" panose="020B0604020202020204" pitchFamily="34" charset="-128"/>
              <a:cs typeface="Arial" panose="020B0604020202020204" pitchFamily="34" charset="0"/>
            </a:endParaRPr>
          </a:p>
        </p:txBody>
      </p:sp>
      <p:sp>
        <p:nvSpPr>
          <p:cNvPr id="9" name="Diagonaler Streifen 8"/>
          <p:cNvSpPr/>
          <p:nvPr/>
        </p:nvSpPr>
        <p:spPr bwMode="auto">
          <a:xfrm rot="14325235">
            <a:off x="4956658" y="3423266"/>
            <a:ext cx="1473980" cy="2407646"/>
          </a:xfrm>
          <a:prstGeom prst="diagStripe">
            <a:avLst>
              <a:gd name="adj" fmla="val 72132"/>
            </a:avLst>
          </a:prstGeom>
          <a:solidFill>
            <a:srgbClr val="E7A21F"/>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rgbClr val="FFFFFF"/>
              </a:solidFill>
              <a:ea typeface="Arial Unicode MS" panose="020B0604020202020204" pitchFamily="34" charset="-128"/>
              <a:cs typeface="Arial" panose="020B0604020202020204" pitchFamily="34" charset="0"/>
            </a:endParaRPr>
          </a:p>
        </p:txBody>
      </p:sp>
      <p:sp>
        <p:nvSpPr>
          <p:cNvPr id="10" name="Textfeld 9"/>
          <p:cNvSpPr txBox="1"/>
          <p:nvPr/>
        </p:nvSpPr>
        <p:spPr>
          <a:xfrm rot="3614987">
            <a:off x="5902658" y="3151387"/>
            <a:ext cx="2104459" cy="323165"/>
          </a:xfrm>
          <a:prstGeom prst="rect">
            <a:avLst/>
          </a:prstGeom>
          <a:noFill/>
        </p:spPr>
        <p:txBody>
          <a:bodyPr wrap="square" rtlCol="0">
            <a:spAutoFit/>
          </a:bodyPr>
          <a:lstStyle/>
          <a:p>
            <a:pPr defTabSz="685800"/>
            <a:r>
              <a:rPr lang="de-DE" sz="1500" b="1" dirty="0">
                <a:solidFill>
                  <a:srgbClr val="000000"/>
                </a:solidFill>
                <a:ea typeface="Arial Unicode MS" panose="020B0604020202020204" pitchFamily="34" charset="-128"/>
                <a:cs typeface="Arial Unicode MS" panose="020B0604020202020204" pitchFamily="34" charset="-128"/>
              </a:rPr>
              <a:t>Umfeld/ Gelegenheit</a:t>
            </a:r>
          </a:p>
        </p:txBody>
      </p:sp>
      <p:pic>
        <p:nvPicPr>
          <p:cNvPr id="12" name="Grafik 11"/>
          <p:cNvPicPr>
            <a:picLocks noChangeAspect="1"/>
          </p:cNvPicPr>
          <p:nvPr/>
        </p:nvPicPr>
        <p:blipFill rotWithShape="1">
          <a:blip r:embed="rId3"/>
          <a:srcRect t="16206"/>
          <a:stretch/>
        </p:blipFill>
        <p:spPr>
          <a:xfrm>
            <a:off x="8277756" y="1973091"/>
            <a:ext cx="3112793" cy="1803840"/>
          </a:xfrm>
          <a:prstGeom prst="rect">
            <a:avLst/>
          </a:prstGeom>
        </p:spPr>
      </p:pic>
      <p:sp>
        <p:nvSpPr>
          <p:cNvPr id="3" name="Textfeld 2"/>
          <p:cNvSpPr txBox="1"/>
          <p:nvPr/>
        </p:nvSpPr>
        <p:spPr>
          <a:xfrm rot="18137902">
            <a:off x="3763163" y="2604063"/>
            <a:ext cx="1973310" cy="323165"/>
          </a:xfrm>
          <a:prstGeom prst="rect">
            <a:avLst/>
          </a:prstGeom>
          <a:noFill/>
        </p:spPr>
        <p:txBody>
          <a:bodyPr wrap="square" rtlCol="0">
            <a:spAutoFit/>
          </a:bodyPr>
          <a:lstStyle/>
          <a:p>
            <a:pPr defTabSz="685800"/>
            <a:r>
              <a:rPr lang="de-DE" sz="1500" b="1" dirty="0">
                <a:solidFill>
                  <a:srgbClr val="000000"/>
                </a:solidFill>
                <a:ea typeface="Arial Unicode MS" panose="020B0604020202020204" pitchFamily="34" charset="-128"/>
                <a:cs typeface="Arial Unicode MS" panose="020B0604020202020204" pitchFamily="34" charset="-128"/>
              </a:rPr>
              <a:t>Tatgeneigte</a:t>
            </a:r>
            <a:endParaRPr lang="de-DE" b="1" dirty="0">
              <a:solidFill>
                <a:srgbClr val="000000"/>
              </a:solidFill>
              <a:ea typeface="Arial Unicode MS" panose="020B0604020202020204" pitchFamily="34" charset="-128"/>
              <a:cs typeface="Arial Unicode MS" panose="020B0604020202020204" pitchFamily="34" charset="-128"/>
            </a:endParaRPr>
          </a:p>
        </p:txBody>
      </p:sp>
      <p:sp>
        <p:nvSpPr>
          <p:cNvPr id="5" name="Textfeld 4"/>
          <p:cNvSpPr txBox="1"/>
          <p:nvPr/>
        </p:nvSpPr>
        <p:spPr>
          <a:xfrm>
            <a:off x="4961643" y="4627090"/>
            <a:ext cx="1620412" cy="323165"/>
          </a:xfrm>
          <a:prstGeom prst="rect">
            <a:avLst/>
          </a:prstGeom>
          <a:noFill/>
        </p:spPr>
        <p:txBody>
          <a:bodyPr wrap="square" rtlCol="0">
            <a:spAutoFit/>
          </a:bodyPr>
          <a:lstStyle/>
          <a:p>
            <a:pPr defTabSz="685800"/>
            <a:r>
              <a:rPr lang="de-DE" sz="1500" b="1" dirty="0">
                <a:solidFill>
                  <a:srgbClr val="000000"/>
                </a:solidFill>
                <a:ea typeface="Arial Unicode MS" panose="020B0604020202020204" pitchFamily="34" charset="-128"/>
                <a:cs typeface="Arial Unicode MS" panose="020B0604020202020204" pitchFamily="34" charset="-128"/>
              </a:rPr>
              <a:t>Betroffene</a:t>
            </a:r>
            <a:endParaRPr lang="de-DE" sz="2100" b="1" dirty="0">
              <a:solidFill>
                <a:srgbClr val="00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5362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nvGraphicFramePr>
        <p:xfrm>
          <a:off x="1524000" y="1628800"/>
          <a:ext cx="9036496" cy="52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p:cNvSpPr txBox="1"/>
          <p:nvPr/>
        </p:nvSpPr>
        <p:spPr>
          <a:xfrm>
            <a:off x="4367808" y="260648"/>
            <a:ext cx="4663440" cy="738664"/>
          </a:xfrm>
          <a:prstGeom prst="rect">
            <a:avLst/>
          </a:prstGeom>
          <a:noFill/>
        </p:spPr>
        <p:txBody>
          <a:bodyPr wrap="square" rtlCol="0">
            <a:spAutoFit/>
          </a:bodyPr>
          <a:lstStyle/>
          <a:p>
            <a:pPr defTabSz="685800"/>
            <a:r>
              <a:rPr lang="de-DE" sz="2100" b="1" dirty="0">
                <a:solidFill>
                  <a:srgbClr val="002F56"/>
                </a:solidFill>
                <a:latin typeface="Myriad Pro" panose="020B0503030403020204" pitchFamily="34" charset="0"/>
                <a:ea typeface="Arial Unicode MS" panose="020B0604020202020204" pitchFamily="34" charset="-128"/>
                <a:cs typeface="Arial Unicode MS" panose="020B0604020202020204" pitchFamily="34" charset="-128"/>
              </a:rPr>
              <a:t>Was kann ich tun, um meinen Einsatzort sicher zu machen</a:t>
            </a:r>
          </a:p>
        </p:txBody>
      </p:sp>
    </p:spTree>
    <p:extLst>
      <p:ext uri="{BB962C8B-B14F-4D97-AF65-F5344CB8AC3E}">
        <p14:creationId xmlns:p14="http://schemas.microsoft.com/office/powerpoint/2010/main" val="289687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30214" y="2182588"/>
            <a:ext cx="9339838" cy="2524323"/>
          </a:xfrm>
        </p:spPr>
        <p:txBody>
          <a:bodyPr/>
          <a:lstStyle/>
          <a:p>
            <a:r>
              <a:rPr lang="de-DE" sz="4400" dirty="0"/>
              <a:t>Was kann ich tun?</a:t>
            </a:r>
            <a:br>
              <a:rPr lang="de-DE" dirty="0"/>
            </a:br>
            <a:r>
              <a:rPr lang="de-DE" sz="2800" dirty="0"/>
              <a:t>Wenn sich ein Betroffener mir anvertraut?</a:t>
            </a:r>
            <a:br>
              <a:rPr lang="de-DE" sz="2800" dirty="0"/>
            </a:br>
            <a:endParaRPr lang="de-DE" sz="2800" dirty="0"/>
          </a:p>
        </p:txBody>
      </p:sp>
    </p:spTree>
    <p:extLst>
      <p:ext uri="{BB962C8B-B14F-4D97-AF65-F5344CB8AC3E}">
        <p14:creationId xmlns:p14="http://schemas.microsoft.com/office/powerpoint/2010/main" val="32135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ctrTitle"/>
          </p:nvPr>
        </p:nvSpPr>
        <p:spPr>
          <a:xfrm>
            <a:off x="1457505" y="105450"/>
            <a:ext cx="9144000" cy="1022961"/>
          </a:xfrm>
          <a:prstGeom prst="rect">
            <a:avLst/>
          </a:prstGeom>
        </p:spPr>
        <p:txBody>
          <a:bodyPr lIns="91440" tIns="45720" rIns="91440" bIns="45720" anchor="t"/>
          <a:lstStyle/>
          <a:p>
            <a:r>
              <a:rPr lang="de-DE" altLang="de-DE" sz="2400" b="1" dirty="0">
                <a:solidFill>
                  <a:srgbClr val="002F56"/>
                </a:solidFill>
                <a:latin typeface="Arial" panose="020B0604020202020204" pitchFamily="34" charset="0"/>
                <a:cs typeface="Arial" panose="020B0604020202020204" pitchFamily="34" charset="0"/>
              </a:rPr>
              <a:t>Hilfreiche Reaktionen des Umfeldes </a:t>
            </a:r>
            <a:br>
              <a:rPr lang="de-DE" altLang="de-DE" sz="2400" b="1" dirty="0">
                <a:solidFill>
                  <a:srgbClr val="002F56"/>
                </a:solidFill>
                <a:latin typeface="Arial" panose="020B0604020202020204" pitchFamily="34" charset="0"/>
                <a:cs typeface="Arial" panose="020B0604020202020204" pitchFamily="34" charset="0"/>
              </a:rPr>
            </a:br>
            <a:r>
              <a:rPr lang="de-DE" altLang="de-DE" sz="2400" b="1" dirty="0">
                <a:solidFill>
                  <a:srgbClr val="002F56"/>
                </a:solidFill>
                <a:latin typeface="Arial" panose="020B0604020202020204" pitchFamily="34" charset="0"/>
                <a:cs typeface="Arial" panose="020B0604020202020204" pitchFamily="34" charset="0"/>
              </a:rPr>
              <a:t>im Verdachtsfall</a:t>
            </a:r>
          </a:p>
        </p:txBody>
      </p:sp>
      <p:graphicFrame>
        <p:nvGraphicFramePr>
          <p:cNvPr id="6" name="Diagramm 5"/>
          <p:cNvGraphicFramePr/>
          <p:nvPr>
            <p:extLst>
              <p:ext uri="{D42A27DB-BD31-4B8C-83A1-F6EECF244321}">
                <p14:modId xmlns:p14="http://schemas.microsoft.com/office/powerpoint/2010/main" val="2628799688"/>
              </p:ext>
            </p:extLst>
          </p:nvPr>
        </p:nvGraphicFramePr>
        <p:xfrm>
          <a:off x="1217821" y="1128411"/>
          <a:ext cx="8352928" cy="5904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6020" name="Foliennummernplatzhalter 3"/>
          <p:cNvSpPr txBox="1">
            <a:spLocks noGrp="1"/>
          </p:cNvSpPr>
          <p:nvPr/>
        </p:nvSpPr>
        <p:spPr bwMode="auto">
          <a:xfrm>
            <a:off x="8121650" y="6308725"/>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spTree>
    <p:extLst>
      <p:ext uri="{BB962C8B-B14F-4D97-AF65-F5344CB8AC3E}">
        <p14:creationId xmlns:p14="http://schemas.microsoft.com/office/powerpoint/2010/main" val="6211732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1904" y="118594"/>
            <a:ext cx="10945284" cy="1339850"/>
          </a:xfrm>
        </p:spPr>
        <p:txBody>
          <a:bodyPr/>
          <a:lstStyle/>
          <a:p>
            <a:r>
              <a:rPr lang="de-DE" sz="2400" dirty="0">
                <a:solidFill>
                  <a:srgbClr val="002F56"/>
                </a:solidFill>
              </a:rPr>
              <a:t>Kontakt</a:t>
            </a:r>
          </a:p>
        </p:txBody>
      </p:sp>
      <p:graphicFrame>
        <p:nvGraphicFramePr>
          <p:cNvPr id="7" name="Diagramm 6"/>
          <p:cNvGraphicFramePr/>
          <p:nvPr>
            <p:extLst>
              <p:ext uri="{D42A27DB-BD31-4B8C-83A1-F6EECF244321}">
                <p14:modId xmlns:p14="http://schemas.microsoft.com/office/powerpoint/2010/main" val="1383726001"/>
              </p:ext>
            </p:extLst>
          </p:nvPr>
        </p:nvGraphicFramePr>
        <p:xfrm>
          <a:off x="1923984" y="1029151"/>
          <a:ext cx="8601124" cy="52262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50023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1755574" y="6858000"/>
            <a:ext cx="8497888" cy="177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defRPr/>
            </a:pPr>
            <a:endParaRPr lang="de-DE" altLang="de-DE" sz="3400" b="1" dirty="0">
              <a:solidFill>
                <a:srgbClr val="000000"/>
              </a:solidFill>
              <a:cs typeface="Arial" panose="020B0604020202020204" pitchFamily="34" charset="0"/>
            </a:endParaRPr>
          </a:p>
        </p:txBody>
      </p:sp>
      <p:sp>
        <p:nvSpPr>
          <p:cNvPr id="5" name="Titel 4"/>
          <p:cNvSpPr>
            <a:spLocks noGrp="1"/>
          </p:cNvSpPr>
          <p:nvPr>
            <p:ph type="title"/>
          </p:nvPr>
        </p:nvSpPr>
        <p:spPr/>
        <p:txBody>
          <a:bodyPr/>
          <a:lstStyle/>
          <a:p>
            <a:r>
              <a:rPr lang="de-DE" dirty="0"/>
              <a:t>Prävention gegen sexualisierte Gewalt</a:t>
            </a:r>
          </a:p>
        </p:txBody>
      </p:sp>
      <p:sp>
        <p:nvSpPr>
          <p:cNvPr id="6" name="Textplatzhalter 5"/>
          <p:cNvSpPr>
            <a:spLocks noGrp="1"/>
          </p:cNvSpPr>
          <p:nvPr>
            <p:ph type="body" idx="4294967295"/>
          </p:nvPr>
        </p:nvSpPr>
        <p:spPr>
          <a:xfrm>
            <a:off x="6225498" y="3819035"/>
            <a:ext cx="3937512" cy="1273940"/>
          </a:xfrm>
        </p:spPr>
        <p:txBody>
          <a:bodyPr/>
          <a:lstStyle/>
          <a:p>
            <a:pPr marL="914400" lvl="2" indent="0" algn="ctr">
              <a:buNone/>
            </a:pPr>
            <a:r>
              <a:rPr lang="de-DE" altLang="de-DE" sz="1800" b="1" dirty="0">
                <a:solidFill>
                  <a:srgbClr val="002F56"/>
                </a:solidFill>
                <a:cs typeface="Arial" panose="020B0604020202020204" pitchFamily="34" charset="0"/>
              </a:rPr>
              <a:t>Ein Informationsfilm </a:t>
            </a:r>
          </a:p>
          <a:p>
            <a:pPr marL="914400" lvl="2" indent="0" algn="ctr">
              <a:buNone/>
            </a:pPr>
            <a:r>
              <a:rPr lang="de-DE" altLang="de-DE" sz="1800" b="1" dirty="0">
                <a:solidFill>
                  <a:srgbClr val="002F56"/>
                </a:solidFill>
                <a:cs typeface="Arial" panose="020B0604020202020204" pitchFamily="34" charset="0"/>
              </a:rPr>
              <a:t>des Bistums Trier</a:t>
            </a:r>
            <a:endParaRPr lang="de-DE" sz="2000" dirty="0">
              <a:solidFill>
                <a:srgbClr val="002F56"/>
              </a:solidFill>
            </a:endParaRPr>
          </a:p>
        </p:txBody>
      </p:sp>
      <p:sp>
        <p:nvSpPr>
          <p:cNvPr id="2" name="Textfeld 1"/>
          <p:cNvSpPr txBox="1"/>
          <p:nvPr/>
        </p:nvSpPr>
        <p:spPr>
          <a:xfrm>
            <a:off x="478732" y="6413536"/>
            <a:ext cx="6084277" cy="646331"/>
          </a:xfrm>
          <a:prstGeom prst="rect">
            <a:avLst/>
          </a:prstGeom>
          <a:noFill/>
        </p:spPr>
        <p:txBody>
          <a:bodyPr wrap="square" rtlCol="0">
            <a:spAutoFit/>
          </a:bodyPr>
          <a:lstStyle/>
          <a:p>
            <a:r>
              <a:rPr lang="de-DE" altLang="de-DE" b="1" dirty="0">
                <a:solidFill>
                  <a:srgbClr val="FF9900"/>
                </a:solidFill>
                <a:cs typeface="Arial" panose="020B0604020202020204" pitchFamily="34" charset="0"/>
              </a:rPr>
              <a:t>www.prävention.bistum-trier.de</a:t>
            </a:r>
          </a:p>
          <a:p>
            <a:endParaRPr lang="de-DE" dirty="0">
              <a:solidFill>
                <a:srgbClr val="000000"/>
              </a:solidFill>
            </a:endParaRPr>
          </a:p>
        </p:txBody>
      </p:sp>
      <p:pic>
        <p:nvPicPr>
          <p:cNvPr id="3" name="Grafik 2"/>
          <p:cNvPicPr>
            <a:picLocks noChangeAspect="1"/>
          </p:cNvPicPr>
          <p:nvPr/>
        </p:nvPicPr>
        <p:blipFill>
          <a:blip r:embed="rId3"/>
          <a:stretch>
            <a:fillRect/>
          </a:stretch>
        </p:blipFill>
        <p:spPr>
          <a:xfrm rot="1276416">
            <a:off x="9617025" y="4157869"/>
            <a:ext cx="1752600" cy="1552575"/>
          </a:xfrm>
          <a:prstGeom prst="rect">
            <a:avLst/>
          </a:prstGeom>
        </p:spPr>
      </p:pic>
    </p:spTree>
    <p:extLst>
      <p:ext uri="{BB962C8B-B14F-4D97-AF65-F5344CB8AC3E}">
        <p14:creationId xmlns:p14="http://schemas.microsoft.com/office/powerpoint/2010/main" val="5781419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1755574" y="6858000"/>
            <a:ext cx="8497888" cy="177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defRPr/>
            </a:pPr>
            <a:endParaRPr lang="de-DE" altLang="de-DE" sz="3400" b="1" dirty="0">
              <a:solidFill>
                <a:srgbClr val="000000"/>
              </a:solidFill>
              <a:cs typeface="Arial" panose="020B0604020202020204" pitchFamily="34" charset="0"/>
            </a:endParaRPr>
          </a:p>
        </p:txBody>
      </p:sp>
      <p:sp>
        <p:nvSpPr>
          <p:cNvPr id="2" name="Textfeld 1"/>
          <p:cNvSpPr txBox="1"/>
          <p:nvPr/>
        </p:nvSpPr>
        <p:spPr>
          <a:xfrm>
            <a:off x="478732" y="6413536"/>
            <a:ext cx="6084277" cy="646331"/>
          </a:xfrm>
          <a:prstGeom prst="rect">
            <a:avLst/>
          </a:prstGeom>
          <a:noFill/>
        </p:spPr>
        <p:txBody>
          <a:bodyPr wrap="square" rtlCol="0">
            <a:spAutoFit/>
          </a:bodyPr>
          <a:lstStyle/>
          <a:p>
            <a:r>
              <a:rPr lang="de-DE" altLang="de-DE" b="1" dirty="0">
                <a:solidFill>
                  <a:srgbClr val="FF9900"/>
                </a:solidFill>
                <a:cs typeface="Arial" panose="020B0604020202020204" pitchFamily="34" charset="0"/>
              </a:rPr>
              <a:t>www.prävention.bistum-trier.de</a:t>
            </a:r>
          </a:p>
          <a:p>
            <a:endParaRPr lang="de-DE" dirty="0">
              <a:solidFill>
                <a:srgbClr val="000000"/>
              </a:solidFill>
            </a:endParaRPr>
          </a:p>
        </p:txBody>
      </p:sp>
      <p:sp>
        <p:nvSpPr>
          <p:cNvPr id="8" name="Rectangle 1"/>
          <p:cNvSpPr txBox="1">
            <a:spLocks noChangeArrowheads="1"/>
          </p:cNvSpPr>
          <p:nvPr/>
        </p:nvSpPr>
        <p:spPr bwMode="auto">
          <a:xfrm>
            <a:off x="2135188" y="2781300"/>
            <a:ext cx="8228012"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4695" rIns="0" bIns="0" numCol="1" anchor="t" anchorCtr="0" compatLnSpc="1">
            <a:prstTxWarp prst="textNoShape">
              <a:avLst/>
            </a:prstTxWarp>
          </a:bodyPr>
          <a:lst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kern="1200" baseline="30000">
                <a:solidFill>
                  <a:srgbClr val="001C32"/>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1C32"/>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1C32"/>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1C32"/>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1C3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93000"/>
              </a:lnSpc>
              <a:buClrTx/>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de-DE" sz="4200" b="1">
                <a:cs typeface="Arial" panose="020B0604020202020204" pitchFamily="34" charset="0"/>
              </a:rPr>
              <a:t>Welche Fragen sind übrig geblieben?</a:t>
            </a:r>
          </a:p>
        </p:txBody>
      </p:sp>
    </p:spTree>
    <p:extLst>
      <p:ext uri="{BB962C8B-B14F-4D97-AF65-F5344CB8AC3E}">
        <p14:creationId xmlns:p14="http://schemas.microsoft.com/office/powerpoint/2010/main" val="35002723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Myriad Pro"/>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effectLst/>
            <a:latin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3.xml><?xml version="1.0" encoding="utf-8"?>
<a:theme xmlns:a="http://schemas.openxmlformats.org/drawingml/2006/main" name="1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4.xml><?xml version="1.0" encoding="utf-8"?>
<a:theme xmlns:a="http://schemas.openxmlformats.org/drawingml/2006/main" name="2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5.xml><?xml version="1.0" encoding="utf-8"?>
<a:theme xmlns:a="http://schemas.openxmlformats.org/drawingml/2006/main" name="3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6.xml><?xml version="1.0" encoding="utf-8"?>
<a:theme xmlns:a="http://schemas.openxmlformats.org/drawingml/2006/main" name="6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7.xml><?xml version="1.0" encoding="utf-8"?>
<a:theme xmlns:a="http://schemas.openxmlformats.org/drawingml/2006/main" name="7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8.xml><?xml version="1.0" encoding="utf-8"?>
<a:theme xmlns:a="http://schemas.openxmlformats.org/drawingml/2006/main" name="8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9.xml><?xml version="1.0" encoding="utf-8"?>
<a:theme xmlns:a="http://schemas.openxmlformats.org/drawingml/2006/main" name="9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10.xml><?xml version="1.0" encoding="utf-8"?>
<a:theme xmlns:a="http://schemas.openxmlformats.org/drawingml/2006/main" name="4_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11.xml><?xml version="1.0" encoding="utf-8"?>
<a:theme xmlns:a="http://schemas.openxmlformats.org/drawingml/2006/main" name="3_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Myriad Pro"/>
        <a:ea typeface="Arial Unicode MS"/>
        <a:cs typeface="Arial Unicode MS"/>
      </a:majorFont>
      <a:minorFont>
        <a:latin typeface="Myriad Pro"/>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326544ACD7914182E3C6B5022B7796" ma:contentTypeVersion="10" ma:contentTypeDescription="Ein neues Dokument erstellen." ma:contentTypeScope="" ma:versionID="738c1ab3fcdc192564a437cd0ae3b550">
  <xsd:schema xmlns:xsd="http://www.w3.org/2001/XMLSchema" xmlns:xs="http://www.w3.org/2001/XMLSchema" xmlns:p="http://schemas.microsoft.com/office/2006/metadata/properties" xmlns:ns2="690cf214-9860-452e-9ecb-fa2d392f3dde" xmlns:ns3="731c55e0-cadb-4f75-8a8c-dd64980ad3af" targetNamespace="http://schemas.microsoft.com/office/2006/metadata/properties" ma:root="true" ma:fieldsID="2fcb6d3ff04c9f8d4263705d7d52dcc1" ns2:_="" ns3:_="">
    <xsd:import namespace="690cf214-9860-452e-9ecb-fa2d392f3dde"/>
    <xsd:import namespace="731c55e0-cadb-4f75-8a8c-dd64980ad3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0cf214-9860-452e-9ecb-fa2d392f3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31c55e0-cadb-4f75-8a8c-dd64980ad3af"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83F4AFD-8D68-4111-8369-91144EBEC8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0cf214-9860-452e-9ecb-fa2d392f3dde"/>
    <ds:schemaRef ds:uri="731c55e0-cadb-4f75-8a8c-dd64980ad3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AB7074-BC77-4690-AB3D-8811F61700C5}">
  <ds:schemaRefs>
    <ds:schemaRef ds:uri="http://schemas.microsoft.com/sharepoint/v3/contenttype/forms"/>
  </ds:schemaRefs>
</ds:datastoreItem>
</file>

<file path=customXml/itemProps3.xml><?xml version="1.0" encoding="utf-8"?>
<ds:datastoreItem xmlns:ds="http://schemas.openxmlformats.org/officeDocument/2006/customXml" ds:itemID="{68E4C97D-DEA5-484C-9D46-1B65A94C51B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3699</Words>
  <Application>Microsoft Office PowerPoint</Application>
  <PresentationFormat>Breitbild</PresentationFormat>
  <Paragraphs>425</Paragraphs>
  <Slides>57</Slides>
  <Notes>44</Notes>
  <HiddenSlides>4</HiddenSlides>
  <MMClips>0</MMClips>
  <ScaleCrop>false</ScaleCrop>
  <HeadingPairs>
    <vt:vector size="4" baseType="variant">
      <vt:variant>
        <vt:lpstr>Design</vt:lpstr>
      </vt:variant>
      <vt:variant>
        <vt:i4>11</vt:i4>
      </vt:variant>
      <vt:variant>
        <vt:lpstr>Folientitel</vt:lpstr>
      </vt:variant>
      <vt:variant>
        <vt:i4>57</vt:i4>
      </vt:variant>
    </vt:vector>
  </HeadingPairs>
  <TitlesOfParts>
    <vt:vector size="68" baseType="lpstr">
      <vt:lpstr>1_Office Theme</vt:lpstr>
      <vt:lpstr>Design1</vt:lpstr>
      <vt:lpstr>1_Design1</vt:lpstr>
      <vt:lpstr>2_Design1</vt:lpstr>
      <vt:lpstr>3_Design1</vt:lpstr>
      <vt:lpstr>6_Design1</vt:lpstr>
      <vt:lpstr>7_Design1</vt:lpstr>
      <vt:lpstr>8_Design1</vt:lpstr>
      <vt:lpstr>9_Design1</vt:lpstr>
      <vt:lpstr>4_Design1</vt:lpstr>
      <vt:lpstr>3_Standarddesign</vt:lpstr>
      <vt:lpstr>Minderjährige und schutz- oder hilfebedürftige Erwachsene schützen</vt:lpstr>
      <vt:lpstr>PowerPoint-Präsentation</vt:lpstr>
      <vt:lpstr>PowerPoint-Präsentation</vt:lpstr>
      <vt:lpstr>Inhaltlicher Überblick </vt:lpstr>
      <vt:lpstr>Warum sind wir heute hier? Kirchenrechtliche und  gesetzliche Grundlagen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ISK Bausteine</vt:lpstr>
      <vt:lpstr>ISK Bausteine</vt:lpstr>
      <vt:lpstr>ISK Bausteine</vt:lpstr>
      <vt:lpstr>ISK Bausteine</vt:lpstr>
      <vt:lpstr>ISK Bausteine</vt:lpstr>
      <vt:lpstr>ISK Bausteine</vt:lpstr>
      <vt:lpstr>Ausgewählte Daten und Fakten</vt:lpstr>
      <vt:lpstr>PowerPoint-Präsentation</vt:lpstr>
      <vt:lpstr>Katholische Risiken?</vt:lpstr>
      <vt:lpstr>Drei Risiken der katholischen Kirche</vt:lpstr>
      <vt:lpstr>Klerikalismus</vt:lpstr>
      <vt:lpstr>Rigide Sexualmoral </vt:lpstr>
      <vt:lpstr>Gefahren der Leitung</vt:lpstr>
      <vt:lpstr>PowerPoint-Präsentation</vt:lpstr>
      <vt:lpstr>PowerPoint-Präsentation</vt:lpstr>
      <vt:lpstr>3. Begriffserklärungen Grenzverletzung – Übergriff – sexualisierte Gewalt</vt:lpstr>
      <vt:lpstr>Begriffserklärungen</vt:lpstr>
      <vt:lpstr>PowerPoint-Präsentation</vt:lpstr>
      <vt:lpstr>PowerPoint-Präsentation</vt:lpstr>
      <vt:lpstr>PowerPoint-Präsentation</vt:lpstr>
      <vt:lpstr>Aspekte zu Täter/-innen</vt:lpstr>
      <vt:lpstr>Täterstrategien –  wie gehen Täter/-innen vor?</vt:lpstr>
      <vt:lpstr>PowerPoint-Präsentation</vt:lpstr>
      <vt:lpstr>PowerPoint-Präsentation</vt:lpstr>
      <vt:lpstr>PowerPoint-Präsentation</vt:lpstr>
      <vt:lpstr>Das Umfeld</vt:lpstr>
      <vt:lpstr>Mögliche Reaktionen von Betroffenen</vt:lpstr>
      <vt:lpstr>Mögliche Folgen bei Betroffenen</vt:lpstr>
      <vt:lpstr>PowerPoint-Präsentation</vt:lpstr>
      <vt:lpstr>PowerPoint-Präsentation</vt:lpstr>
      <vt:lpstr>Was kann ich tun? Damit mein Einsatzort ein sicherer Ort wird?</vt:lpstr>
      <vt:lpstr>PowerPoint-Präsentation</vt:lpstr>
      <vt:lpstr>PowerPoint-Präsentation</vt:lpstr>
      <vt:lpstr>PowerPoint-Präsentation</vt:lpstr>
      <vt:lpstr>Wie entstehen Straftaten? </vt:lpstr>
      <vt:lpstr>PowerPoint-Präsentation</vt:lpstr>
      <vt:lpstr>Was kann ich tun? Wenn sich ein Betroffener mir anvertraut? </vt:lpstr>
      <vt:lpstr>Hilfreiche Reaktionen des Umfeldes  im Verdachtsfall</vt:lpstr>
      <vt:lpstr>Kontakt</vt:lpstr>
      <vt:lpstr>Prävention gegen sexualisierte Gewalt</vt:lpstr>
      <vt:lpstr>PowerPoint-Präsentation</vt:lpstr>
    </vt:vector>
  </TitlesOfParts>
  <Company>Bischöfliches Generalvikariat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Sarah Schmitz</dc:creator>
  <cp:lastModifiedBy>Sarah Schmitz</cp:lastModifiedBy>
  <cp:revision>26</cp:revision>
  <dcterms:created xsi:type="dcterms:W3CDTF">2022-02-21T09:13:12Z</dcterms:created>
  <dcterms:modified xsi:type="dcterms:W3CDTF">2025-01-06T15:17:58Z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0x01010089326544ACD7914182E3C6B5022B7796</vt:lpwstr>
  </property>
  <property fmtid="{D5CDD505-2E9C-101B-9397-08002B2CF9AE}" pid="3" name="Order">
    <vt:r8>7823900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ies>
</file>