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82.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8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86.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87.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88.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89.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theme/themeOverride1.xml" ContentType="application/vnd.openxmlformats-officedocument.themeOverride+xml"/>
  <Override PartName="/ppt/notesSlides/notesSlide100.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theme/themeOverride2.xml" ContentType="application/vnd.openxmlformats-officedocument.themeOverride+xml"/>
  <Override PartName="/ppt/notesSlides/notesSlide101.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104.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105.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109.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110.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137"/>
  </p:notesMasterIdLst>
  <p:handoutMasterIdLst>
    <p:handoutMasterId r:id="rId138"/>
  </p:handoutMasterIdLst>
  <p:sldIdLst>
    <p:sldId id="257" r:id="rId6"/>
    <p:sldId id="258" r:id="rId7"/>
    <p:sldId id="449" r:id="rId8"/>
    <p:sldId id="261" r:id="rId9"/>
    <p:sldId id="262" r:id="rId10"/>
    <p:sldId id="392" r:id="rId11"/>
    <p:sldId id="448" r:id="rId12"/>
    <p:sldId id="377" r:id="rId13"/>
    <p:sldId id="265" r:id="rId14"/>
    <p:sldId id="266" r:id="rId15"/>
    <p:sldId id="450" r:id="rId16"/>
    <p:sldId id="497" r:id="rId17"/>
    <p:sldId id="267" r:id="rId18"/>
    <p:sldId id="271" r:id="rId19"/>
    <p:sldId id="272" r:id="rId20"/>
    <p:sldId id="273" r:id="rId21"/>
    <p:sldId id="447" r:id="rId22"/>
    <p:sldId id="455" r:id="rId23"/>
    <p:sldId id="288" r:id="rId24"/>
    <p:sldId id="382" r:id="rId25"/>
    <p:sldId id="451" r:id="rId26"/>
    <p:sldId id="452" r:id="rId27"/>
    <p:sldId id="453" r:id="rId28"/>
    <p:sldId id="454" r:id="rId29"/>
    <p:sldId id="456" r:id="rId30"/>
    <p:sldId id="479" r:id="rId31"/>
    <p:sldId id="470" r:id="rId32"/>
    <p:sldId id="474" r:id="rId33"/>
    <p:sldId id="475" r:id="rId34"/>
    <p:sldId id="516" r:id="rId35"/>
    <p:sldId id="473" r:id="rId36"/>
    <p:sldId id="477" r:id="rId37"/>
    <p:sldId id="498" r:id="rId38"/>
    <p:sldId id="280" r:id="rId39"/>
    <p:sldId id="281" r:id="rId40"/>
    <p:sldId id="442" r:id="rId41"/>
    <p:sldId id="282" r:id="rId42"/>
    <p:sldId id="390" r:id="rId43"/>
    <p:sldId id="403" r:id="rId44"/>
    <p:sldId id="284" r:id="rId45"/>
    <p:sldId id="285" r:id="rId46"/>
    <p:sldId id="286" r:id="rId47"/>
    <p:sldId id="514" r:id="rId48"/>
    <p:sldId id="512" r:id="rId49"/>
    <p:sldId id="513" r:id="rId50"/>
    <p:sldId id="505" r:id="rId51"/>
    <p:sldId id="297" r:id="rId52"/>
    <p:sldId id="298" r:id="rId53"/>
    <p:sldId id="299" r:id="rId54"/>
    <p:sldId id="302" r:id="rId55"/>
    <p:sldId id="462" r:id="rId56"/>
    <p:sldId id="461" r:id="rId57"/>
    <p:sldId id="445" r:id="rId58"/>
    <p:sldId id="373" r:id="rId59"/>
    <p:sldId id="305" r:id="rId60"/>
    <p:sldId id="306" r:id="rId61"/>
    <p:sldId id="406" r:id="rId62"/>
    <p:sldId id="480" r:id="rId63"/>
    <p:sldId id="481" r:id="rId64"/>
    <p:sldId id="482" r:id="rId65"/>
    <p:sldId id="483" r:id="rId66"/>
    <p:sldId id="484" r:id="rId67"/>
    <p:sldId id="501" r:id="rId68"/>
    <p:sldId id="502" r:id="rId69"/>
    <p:sldId id="487" r:id="rId70"/>
    <p:sldId id="503" r:id="rId71"/>
    <p:sldId id="489" r:id="rId72"/>
    <p:sldId id="504" r:id="rId73"/>
    <p:sldId id="491" r:id="rId74"/>
    <p:sldId id="492" r:id="rId75"/>
    <p:sldId id="493" r:id="rId76"/>
    <p:sldId id="494" r:id="rId77"/>
    <p:sldId id="495" r:id="rId78"/>
    <p:sldId id="386" r:id="rId79"/>
    <p:sldId id="387" r:id="rId80"/>
    <p:sldId id="336" r:id="rId81"/>
    <p:sldId id="300" r:id="rId82"/>
    <p:sldId id="301" r:id="rId83"/>
    <p:sldId id="436" r:id="rId84"/>
    <p:sldId id="437" r:id="rId85"/>
    <p:sldId id="433" r:id="rId86"/>
    <p:sldId id="434" r:id="rId87"/>
    <p:sldId id="435" r:id="rId88"/>
    <p:sldId id="339" r:id="rId89"/>
    <p:sldId id="337" r:id="rId90"/>
    <p:sldId id="338" r:id="rId91"/>
    <p:sldId id="340" r:id="rId92"/>
    <p:sldId id="341" r:id="rId93"/>
    <p:sldId id="342" r:id="rId94"/>
    <p:sldId id="429" r:id="rId95"/>
    <p:sldId id="430" r:id="rId96"/>
    <p:sldId id="431" r:id="rId97"/>
    <p:sldId id="432" r:id="rId98"/>
    <p:sldId id="344" r:id="rId99"/>
    <p:sldId id="507" r:id="rId100"/>
    <p:sldId id="346" r:id="rId101"/>
    <p:sldId id="347" r:id="rId102"/>
    <p:sldId id="348" r:id="rId103"/>
    <p:sldId id="349" r:id="rId104"/>
    <p:sldId id="350" r:id="rId105"/>
    <p:sldId id="351" r:id="rId106"/>
    <p:sldId id="352" r:id="rId107"/>
    <p:sldId id="354" r:id="rId108"/>
    <p:sldId id="508" r:id="rId109"/>
    <p:sldId id="357" r:id="rId110"/>
    <p:sldId id="358" r:id="rId111"/>
    <p:sldId id="359" r:id="rId112"/>
    <p:sldId id="510" r:id="rId113"/>
    <p:sldId id="509" r:id="rId114"/>
    <p:sldId id="506" r:id="rId115"/>
    <p:sldId id="363" r:id="rId116"/>
    <p:sldId id="364" r:id="rId117"/>
    <p:sldId id="365" r:id="rId118"/>
    <p:sldId id="375" r:id="rId119"/>
    <p:sldId id="367" r:id="rId120"/>
    <p:sldId id="405" r:id="rId121"/>
    <p:sldId id="511" r:id="rId122"/>
    <p:sldId id="415" r:id="rId123"/>
    <p:sldId id="416" r:id="rId124"/>
    <p:sldId id="417" r:id="rId125"/>
    <p:sldId id="418" r:id="rId126"/>
    <p:sldId id="419" r:id="rId127"/>
    <p:sldId id="420" r:id="rId128"/>
    <p:sldId id="421" r:id="rId129"/>
    <p:sldId id="422" r:id="rId130"/>
    <p:sldId id="423" r:id="rId131"/>
    <p:sldId id="424" r:id="rId132"/>
    <p:sldId id="425" r:id="rId133"/>
    <p:sldId id="426" r:id="rId134"/>
    <p:sldId id="427" r:id="rId135"/>
    <p:sldId id="428" r:id="rId136"/>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7BEDE1E1-DBA5-4A1B-A38F-D3A47BC65E3A}">
          <p14:sldIdLst>
            <p14:sldId id="257"/>
            <p14:sldId id="258"/>
            <p14:sldId id="449"/>
            <p14:sldId id="261"/>
            <p14:sldId id="262"/>
            <p14:sldId id="392"/>
            <p14:sldId id="448"/>
            <p14:sldId id="377"/>
            <p14:sldId id="265"/>
            <p14:sldId id="266"/>
            <p14:sldId id="450"/>
            <p14:sldId id="497"/>
            <p14:sldId id="267"/>
            <p14:sldId id="271"/>
            <p14:sldId id="272"/>
            <p14:sldId id="273"/>
            <p14:sldId id="447"/>
            <p14:sldId id="455"/>
            <p14:sldId id="288"/>
            <p14:sldId id="382"/>
            <p14:sldId id="451"/>
            <p14:sldId id="452"/>
            <p14:sldId id="453"/>
            <p14:sldId id="454"/>
            <p14:sldId id="456"/>
            <p14:sldId id="479"/>
            <p14:sldId id="470"/>
            <p14:sldId id="474"/>
            <p14:sldId id="475"/>
            <p14:sldId id="516"/>
            <p14:sldId id="473"/>
            <p14:sldId id="477"/>
            <p14:sldId id="498"/>
            <p14:sldId id="280"/>
            <p14:sldId id="281"/>
            <p14:sldId id="442"/>
            <p14:sldId id="282"/>
            <p14:sldId id="390"/>
            <p14:sldId id="403"/>
            <p14:sldId id="284"/>
            <p14:sldId id="285"/>
            <p14:sldId id="286"/>
            <p14:sldId id="514"/>
            <p14:sldId id="512"/>
            <p14:sldId id="513"/>
            <p14:sldId id="505"/>
            <p14:sldId id="297"/>
            <p14:sldId id="298"/>
            <p14:sldId id="299"/>
            <p14:sldId id="302"/>
            <p14:sldId id="462"/>
            <p14:sldId id="461"/>
            <p14:sldId id="445"/>
            <p14:sldId id="373"/>
            <p14:sldId id="305"/>
            <p14:sldId id="306"/>
            <p14:sldId id="406"/>
            <p14:sldId id="480"/>
            <p14:sldId id="481"/>
            <p14:sldId id="482"/>
            <p14:sldId id="483"/>
            <p14:sldId id="484"/>
            <p14:sldId id="501"/>
            <p14:sldId id="502"/>
            <p14:sldId id="487"/>
            <p14:sldId id="503"/>
            <p14:sldId id="489"/>
            <p14:sldId id="504"/>
            <p14:sldId id="491"/>
            <p14:sldId id="492"/>
            <p14:sldId id="493"/>
            <p14:sldId id="494"/>
            <p14:sldId id="495"/>
            <p14:sldId id="386"/>
            <p14:sldId id="387"/>
            <p14:sldId id="336"/>
          </p14:sldIdLst>
        </p14:section>
        <p14:section name="Ergänzende Folien Täter*innen" id="{48536036-BF29-498D-B475-BEF9877A210F}">
          <p14:sldIdLst>
            <p14:sldId id="300"/>
            <p14:sldId id="301"/>
          </p14:sldIdLst>
        </p14:section>
        <p14:section name="Gesetze Kinder und Jugendliche" id="{DF5CFA1E-8E31-4651-812B-E769B74264FE}">
          <p14:sldIdLst>
            <p14:sldId id="436"/>
            <p14:sldId id="437"/>
            <p14:sldId id="433"/>
            <p14:sldId id="434"/>
            <p14:sldId id="435"/>
          </p14:sldIdLst>
        </p14:section>
        <p14:section name="Pflege" id="{47CF26BF-F710-4B47-9D3D-FAEA4AEA6701}">
          <p14:sldIdLst>
            <p14:sldId id="339"/>
            <p14:sldId id="337"/>
            <p14:sldId id="338"/>
            <p14:sldId id="340"/>
            <p14:sldId id="341"/>
            <p14:sldId id="342"/>
          </p14:sldIdLst>
        </p14:section>
        <p14:section name="Schule" id="{41D126DB-FD0E-428F-94CC-20022143DE10}">
          <p14:sldIdLst>
            <p14:sldId id="429"/>
            <p14:sldId id="430"/>
            <p14:sldId id="431"/>
            <p14:sldId id="432"/>
          </p14:sldIdLst>
        </p14:section>
        <p14:section name="Präventionsarbeit Erwachsene" id="{88C4EC96-1040-4CA1-B5F3-A18415B554BA}">
          <p14:sldIdLst>
            <p14:sldId id="344"/>
            <p14:sldId id="507"/>
            <p14:sldId id="346"/>
            <p14:sldId id="347"/>
            <p14:sldId id="348"/>
            <p14:sldId id="349"/>
            <p14:sldId id="350"/>
            <p14:sldId id="351"/>
            <p14:sldId id="352"/>
            <p14:sldId id="354"/>
            <p14:sldId id="508"/>
          </p14:sldIdLst>
        </p14:section>
        <p14:section name="Rechtliche Aspekte: Beeinträchtigte Menschen" id="{6C89DEC6-C53A-4F4C-BF11-A3053A16EBE4}">
          <p14:sldIdLst>
            <p14:sldId id="357"/>
            <p14:sldId id="358"/>
            <p14:sldId id="359"/>
            <p14:sldId id="510"/>
            <p14:sldId id="509"/>
            <p14:sldId id="506"/>
          </p14:sldIdLst>
        </p14:section>
        <p14:section name="Sexualbildung" id="{FC95190E-4157-4105-9691-58572F70F1BA}">
          <p14:sldIdLst>
            <p14:sldId id="363"/>
            <p14:sldId id="364"/>
            <p14:sldId id="365"/>
            <p14:sldId id="375"/>
            <p14:sldId id="367"/>
            <p14:sldId id="405"/>
          </p14:sldIdLst>
        </p14:section>
        <p14:section name="Digitale Risiken" id="{C78D0176-ECE4-47DF-8B88-EF752EA225BF}">
          <p14:sldIdLst>
            <p14:sldId id="511"/>
            <p14:sldId id="415"/>
            <p14:sldId id="416"/>
            <p14:sldId id="417"/>
            <p14:sldId id="418"/>
            <p14:sldId id="419"/>
            <p14:sldId id="420"/>
            <p14:sldId id="421"/>
            <p14:sldId id="422"/>
            <p14:sldId id="423"/>
            <p14:sldId id="424"/>
            <p14:sldId id="425"/>
            <p14:sldId id="426"/>
            <p14:sldId id="427"/>
            <p14:sldId id="42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ena Sonnen" initials="VS" lastIdx="3" clrIdx="0">
    <p:extLst>
      <p:ext uri="{19B8F6BF-5375-455C-9EA6-DF929625EA0E}">
        <p15:presenceInfo xmlns:p15="http://schemas.microsoft.com/office/powerpoint/2012/main" userId="Verena Sonnen" providerId="None"/>
      </p:ext>
    </p:extLst>
  </p:cmAuthor>
  <p:cmAuthor id="2" name="Sarah Schmitz" initials="SS" lastIdx="15" clrIdx="1">
    <p:extLst>
      <p:ext uri="{19B8F6BF-5375-455C-9EA6-DF929625EA0E}">
        <p15:presenceInfo xmlns:p15="http://schemas.microsoft.com/office/powerpoint/2012/main" userId="Sarah Schmit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56"/>
    <a:srgbClr val="FF9900"/>
    <a:srgbClr val="011C64"/>
    <a:srgbClr val="DB071D"/>
    <a:srgbClr val="FFFFFF"/>
    <a:srgbClr val="001E43"/>
    <a:srgbClr val="FFCC00"/>
    <a:srgbClr val="00B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52DA4F-B384-9E5F-3963-384A5D44F176}" v="1" dt="2025-02-10T09:01:40.56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handoutMaster" Target="handoutMasters/handoutMaster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commentAuthors" Target="commentAuthor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presProps" Target="presProps.xml"/><Relationship Id="rId14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ia Wagner" userId="S::theresia.wagner@bgv-trier.de::7ff7dc1d-b70e-467b-8b51-7239377ac248" providerId="AD" clId="Web-{70431151-1106-249E-8661-D60FCB6B93D6}"/>
    <pc:docChg chg="sldOrd">
      <pc:chgData name="Theresia Wagner" userId="S::theresia.wagner@bgv-trier.de::7ff7dc1d-b70e-467b-8b51-7239377ac248" providerId="AD" clId="Web-{70431151-1106-249E-8661-D60FCB6B93D6}" dt="2024-11-14T11:52:34.330" v="0"/>
      <pc:docMkLst>
        <pc:docMk/>
      </pc:docMkLst>
      <pc:sldChg chg="ord">
        <pc:chgData name="Theresia Wagner" userId="S::theresia.wagner@bgv-trier.de::7ff7dc1d-b70e-467b-8b51-7239377ac248" providerId="AD" clId="Web-{70431151-1106-249E-8661-D60FCB6B93D6}" dt="2024-11-14T11:52:34.330" v="0"/>
        <pc:sldMkLst>
          <pc:docMk/>
          <pc:sldMk cId="4058447923" sldId="382"/>
        </pc:sldMkLst>
      </pc:sldChg>
    </pc:docChg>
  </pc:docChgLst>
  <pc:docChgLst>
    <pc:chgData name="Monika Neumann" userId="S::monika.neumann@bgv-trier.de::5a9f5c37-5b6b-4b2f-89ef-40a9fa52409c" providerId="AD" clId="Web-{905795DB-0F67-45FE-D6EC-A36F497BD621}"/>
    <pc:docChg chg="modSld sldOrd">
      <pc:chgData name="Monika Neumann" userId="S::monika.neumann@bgv-trier.de::5a9f5c37-5b6b-4b2f-89ef-40a9fa52409c" providerId="AD" clId="Web-{905795DB-0F67-45FE-D6EC-A36F497BD621}" dt="2024-09-26T07:47:34.917" v="4"/>
      <pc:docMkLst>
        <pc:docMk/>
      </pc:docMkLst>
      <pc:sldChg chg="modSp">
        <pc:chgData name="Monika Neumann" userId="S::monika.neumann@bgv-trier.de::5a9f5c37-5b6b-4b2f-89ef-40a9fa52409c" providerId="AD" clId="Web-{905795DB-0F67-45FE-D6EC-A36F497BD621}" dt="2024-09-26T07:47:00.821" v="3" actId="20577"/>
        <pc:sldMkLst>
          <pc:docMk/>
          <pc:sldMk cId="2635884752" sldId="258"/>
        </pc:sldMkLst>
        <pc:spChg chg="mod">
          <ac:chgData name="Monika Neumann" userId="S::monika.neumann@bgv-trier.de::5a9f5c37-5b6b-4b2f-89ef-40a9fa52409c" providerId="AD" clId="Web-{905795DB-0F67-45FE-D6EC-A36F497BD621}" dt="2024-09-26T07:47:00.821" v="3" actId="20577"/>
          <ac:spMkLst>
            <pc:docMk/>
            <pc:sldMk cId="2635884752" sldId="258"/>
            <ac:spMk id="2" creationId="{A31E3724-B292-9FC2-B227-4CE0E0D14B74}"/>
          </ac:spMkLst>
        </pc:spChg>
      </pc:sldChg>
      <pc:sldChg chg="ord">
        <pc:chgData name="Monika Neumann" userId="S::monika.neumann@bgv-trier.de::5a9f5c37-5b6b-4b2f-89ef-40a9fa52409c" providerId="AD" clId="Web-{905795DB-0F67-45FE-D6EC-A36F497BD621}" dt="2024-09-26T07:47:34.917" v="4"/>
        <pc:sldMkLst>
          <pc:docMk/>
          <pc:sldMk cId="3024567804" sldId="266"/>
        </pc:sldMkLst>
      </pc:sldChg>
    </pc:docChg>
  </pc:docChgLst>
  <pc:docChgLst>
    <pc:chgData name="Anna Toennissen" userId="5f168638-249f-45bb-80b5-85237846dfff" providerId="ADAL" clId="{8AE762F9-B111-40E4-8CF6-96834134FD0B}"/>
    <pc:docChg chg="modSld">
      <pc:chgData name="Anna Toennissen" userId="5f168638-249f-45bb-80b5-85237846dfff" providerId="ADAL" clId="{8AE762F9-B111-40E4-8CF6-96834134FD0B}" dt="2024-09-25T08:09:13.562" v="17" actId="20577"/>
      <pc:docMkLst>
        <pc:docMk/>
      </pc:docMkLst>
      <pc:sldChg chg="addSp delSp modSp mod">
        <pc:chgData name="Anna Toennissen" userId="5f168638-249f-45bb-80b5-85237846dfff" providerId="ADAL" clId="{8AE762F9-B111-40E4-8CF6-96834134FD0B}" dt="2024-09-25T08:09:13.562" v="17" actId="20577"/>
        <pc:sldMkLst>
          <pc:docMk/>
          <pc:sldMk cId="2635884752" sldId="258"/>
        </pc:sldMkLst>
        <pc:spChg chg="add mod">
          <ac:chgData name="Anna Toennissen" userId="5f168638-249f-45bb-80b5-85237846dfff" providerId="ADAL" clId="{8AE762F9-B111-40E4-8CF6-96834134FD0B}" dt="2024-09-25T08:09:13.562" v="17" actId="20577"/>
          <ac:spMkLst>
            <pc:docMk/>
            <pc:sldMk cId="2635884752" sldId="258"/>
            <ac:spMk id="2" creationId="{A31E3724-B292-9FC2-B227-4CE0E0D14B74}"/>
          </ac:spMkLst>
        </pc:spChg>
      </pc:sldChg>
      <pc:sldChg chg="modAnim">
        <pc:chgData name="Anna Toennissen" userId="5f168638-249f-45bb-80b5-85237846dfff" providerId="ADAL" clId="{8AE762F9-B111-40E4-8CF6-96834134FD0B}" dt="2024-09-23T09:30:44.524" v="3"/>
        <pc:sldMkLst>
          <pc:docMk/>
          <pc:sldMk cId="2510782415" sldId="449"/>
        </pc:sldMkLst>
      </pc:sldChg>
      <pc:sldChg chg="modSp mod">
        <pc:chgData name="Anna Toennissen" userId="5f168638-249f-45bb-80b5-85237846dfff" providerId="ADAL" clId="{8AE762F9-B111-40E4-8CF6-96834134FD0B}" dt="2024-09-23T09:31:30.414" v="7" actId="1076"/>
        <pc:sldMkLst>
          <pc:docMk/>
          <pc:sldMk cId="251588220" sldId="503"/>
        </pc:sldMkLst>
        <pc:spChg chg="mod">
          <ac:chgData name="Anna Toennissen" userId="5f168638-249f-45bb-80b5-85237846dfff" providerId="ADAL" clId="{8AE762F9-B111-40E4-8CF6-96834134FD0B}" dt="2024-09-23T09:31:23.628" v="6" actId="20577"/>
          <ac:spMkLst>
            <pc:docMk/>
            <pc:sldMk cId="251588220" sldId="503"/>
            <ac:spMk id="2" creationId="{00000000-0000-0000-0000-000000000000}"/>
          </ac:spMkLst>
        </pc:spChg>
        <pc:graphicFrameChg chg="mod">
          <ac:chgData name="Anna Toennissen" userId="5f168638-249f-45bb-80b5-85237846dfff" providerId="ADAL" clId="{8AE762F9-B111-40E4-8CF6-96834134FD0B}" dt="2024-09-23T09:31:30.414" v="7" actId="1076"/>
          <ac:graphicFrameMkLst>
            <pc:docMk/>
            <pc:sldMk cId="251588220" sldId="503"/>
            <ac:graphicFrameMk id="3" creationId="{17D5CA18-F0FA-6C69-3FDA-8ED64E31F4E4}"/>
          </ac:graphicFrameMkLst>
        </pc:graphicFrameChg>
      </pc:sldChg>
    </pc:docChg>
  </pc:docChgLst>
  <pc:docChgLst>
    <pc:chgData name="Anna Toennissen" userId="5f168638-249f-45bb-80b5-85237846dfff" providerId="ADAL" clId="{D32B4054-4FB5-40B5-8037-A5CA486FDC0B}"/>
    <pc:docChg chg="undo custSel addSld delSld modSld sldOrd addSection delSection modSection">
      <pc:chgData name="Anna Toennissen" userId="5f168638-249f-45bb-80b5-85237846dfff" providerId="ADAL" clId="{D32B4054-4FB5-40B5-8037-A5CA486FDC0B}" dt="2024-08-21T09:38:49.970" v="7686"/>
      <pc:docMkLst>
        <pc:docMk/>
      </pc:docMkLst>
      <pc:sldChg chg="modSp mod">
        <pc:chgData name="Anna Toennissen" userId="5f168638-249f-45bb-80b5-85237846dfff" providerId="ADAL" clId="{D32B4054-4FB5-40B5-8037-A5CA486FDC0B}" dt="2024-08-13T12:11:14.291" v="3761" actId="20577"/>
        <pc:sldMkLst>
          <pc:docMk/>
          <pc:sldMk cId="2635884752" sldId="258"/>
        </pc:sldMkLst>
        <pc:spChg chg="mod">
          <ac:chgData name="Anna Toennissen" userId="5f168638-249f-45bb-80b5-85237846dfff" providerId="ADAL" clId="{D32B4054-4FB5-40B5-8037-A5CA486FDC0B}" dt="2024-08-13T12:11:04.123" v="3757" actId="207"/>
          <ac:spMkLst>
            <pc:docMk/>
            <pc:sldMk cId="2635884752" sldId="258"/>
            <ac:spMk id="7170" creationId="{00000000-0000-0000-0000-000000000000}"/>
          </ac:spMkLst>
        </pc:spChg>
      </pc:sldChg>
      <pc:sldChg chg="modSp">
        <pc:chgData name="Anna Toennissen" userId="5f168638-249f-45bb-80b5-85237846dfff" providerId="ADAL" clId="{D32B4054-4FB5-40B5-8037-A5CA486FDC0B}" dt="2024-07-23T11:56:10.411" v="63" actId="20577"/>
        <pc:sldMkLst>
          <pc:docMk/>
          <pc:sldMk cId="3522318960" sldId="262"/>
        </pc:sldMkLst>
      </pc:sldChg>
      <pc:sldChg chg="addSp delSp modSp mod">
        <pc:chgData name="Anna Toennissen" userId="5f168638-249f-45bb-80b5-85237846dfff" providerId="ADAL" clId="{D32B4054-4FB5-40B5-8037-A5CA486FDC0B}" dt="2024-08-13T12:24:48.226" v="4394" actId="20577"/>
        <pc:sldMkLst>
          <pc:docMk/>
          <pc:sldMk cId="2591657245" sldId="265"/>
        </pc:sldMkLst>
        <pc:spChg chg="mod">
          <ac:chgData name="Anna Toennissen" userId="5f168638-249f-45bb-80b5-85237846dfff" providerId="ADAL" clId="{D32B4054-4FB5-40B5-8037-A5CA486FDC0B}" dt="2024-08-13T12:24:48.226" v="4394" actId="20577"/>
          <ac:spMkLst>
            <pc:docMk/>
            <pc:sldMk cId="2591657245" sldId="265"/>
            <ac:spMk id="31749" creationId="{00000000-0000-0000-0000-000000000000}"/>
          </ac:spMkLst>
        </pc:spChg>
      </pc:sldChg>
      <pc:sldChg chg="modSp mod">
        <pc:chgData name="Anna Toennissen" userId="5f168638-249f-45bb-80b5-85237846dfff" providerId="ADAL" clId="{D32B4054-4FB5-40B5-8037-A5CA486FDC0B}" dt="2024-07-23T12:41:43.721" v="722" actId="1076"/>
        <pc:sldMkLst>
          <pc:docMk/>
          <pc:sldMk cId="2217674384" sldId="267"/>
        </pc:sldMkLst>
      </pc:sldChg>
      <pc:sldChg chg="modSp del mod">
        <pc:chgData name="Anna Toennissen" userId="5f168638-249f-45bb-80b5-85237846dfff" providerId="ADAL" clId="{D32B4054-4FB5-40B5-8037-A5CA486FDC0B}" dt="2024-08-13T13:15:13.685" v="4780" actId="2696"/>
        <pc:sldMkLst>
          <pc:docMk/>
          <pc:sldMk cId="1942019755" sldId="268"/>
        </pc:sldMkLst>
      </pc:sldChg>
      <pc:sldChg chg="del">
        <pc:chgData name="Anna Toennissen" userId="5f168638-249f-45bb-80b5-85237846dfff" providerId="ADAL" clId="{D32B4054-4FB5-40B5-8037-A5CA486FDC0B}" dt="2024-07-23T12:41:05.636" v="707" actId="2696"/>
        <pc:sldMkLst>
          <pc:docMk/>
          <pc:sldMk cId="273171233" sldId="270"/>
        </pc:sldMkLst>
      </pc:sldChg>
      <pc:sldChg chg="modSp mod">
        <pc:chgData name="Anna Toennissen" userId="5f168638-249f-45bb-80b5-85237846dfff" providerId="ADAL" clId="{D32B4054-4FB5-40B5-8037-A5CA486FDC0B}" dt="2024-08-06T07:25:43.830" v="755" actId="20577"/>
        <pc:sldMkLst>
          <pc:docMk/>
          <pc:sldMk cId="2719973579" sldId="271"/>
        </pc:sldMkLst>
        <pc:spChg chg="mod">
          <ac:chgData name="Anna Toennissen" userId="5f168638-249f-45bb-80b5-85237846dfff" providerId="ADAL" clId="{D32B4054-4FB5-40B5-8037-A5CA486FDC0B}" dt="2024-08-06T07:25:43.830" v="755" actId="20577"/>
          <ac:spMkLst>
            <pc:docMk/>
            <pc:sldMk cId="2719973579" sldId="271"/>
            <ac:spMk id="2" creationId="{00000000-0000-0000-0000-000000000000}"/>
          </ac:spMkLst>
        </pc:spChg>
      </pc:sldChg>
      <pc:sldChg chg="addSp modSp">
        <pc:chgData name="Anna Toennissen" userId="5f168638-249f-45bb-80b5-85237846dfff" providerId="ADAL" clId="{D32B4054-4FB5-40B5-8037-A5CA486FDC0B}" dt="2024-07-23T12:49:54.813" v="749"/>
        <pc:sldMkLst>
          <pc:docMk/>
          <pc:sldMk cId="141431331" sldId="272"/>
        </pc:sldMkLst>
      </pc:sldChg>
      <pc:sldChg chg="addSp modSp mod">
        <pc:chgData name="Anna Toennissen" userId="5f168638-249f-45bb-80b5-85237846dfff" providerId="ADAL" clId="{D32B4054-4FB5-40B5-8037-A5CA486FDC0B}" dt="2024-08-21T07:48:04.481" v="6948" actId="2711"/>
        <pc:sldMkLst>
          <pc:docMk/>
          <pc:sldMk cId="677258570" sldId="273"/>
        </pc:sldMkLst>
        <pc:spChg chg="mod">
          <ac:chgData name="Anna Toennissen" userId="5f168638-249f-45bb-80b5-85237846dfff" providerId="ADAL" clId="{D32B4054-4FB5-40B5-8037-A5CA486FDC0B}" dt="2024-08-21T07:48:04.481" v="6948" actId="2711"/>
          <ac:spMkLst>
            <pc:docMk/>
            <pc:sldMk cId="677258570" sldId="273"/>
            <ac:spMk id="53252" creationId="{00000000-0000-0000-0000-000000000000}"/>
          </ac:spMkLst>
        </pc:spChg>
      </pc:sldChg>
      <pc:sldChg chg="addSp modSp mod">
        <pc:chgData name="Anna Toennissen" userId="5f168638-249f-45bb-80b5-85237846dfff" providerId="ADAL" clId="{D32B4054-4FB5-40B5-8037-A5CA486FDC0B}" dt="2024-08-06T13:24:06.201" v="1905" actId="404"/>
        <pc:sldMkLst>
          <pc:docMk/>
          <pc:sldMk cId="4189478895" sldId="280"/>
        </pc:sldMkLst>
        <pc:spChg chg="add mod">
          <ac:chgData name="Anna Toennissen" userId="5f168638-249f-45bb-80b5-85237846dfff" providerId="ADAL" clId="{D32B4054-4FB5-40B5-8037-A5CA486FDC0B}" dt="2024-08-06T13:17:42.503" v="1732" actId="20577"/>
          <ac:spMkLst>
            <pc:docMk/>
            <pc:sldMk cId="4189478895" sldId="280"/>
            <ac:spMk id="2" creationId="{40D5C9FC-D1F1-0406-BC23-53CFB6E48012}"/>
          </ac:spMkLst>
        </pc:spChg>
        <pc:spChg chg="mod">
          <ac:chgData name="Anna Toennissen" userId="5f168638-249f-45bb-80b5-85237846dfff" providerId="ADAL" clId="{D32B4054-4FB5-40B5-8037-A5CA486FDC0B}" dt="2024-08-06T13:24:06.201" v="1905" actId="404"/>
          <ac:spMkLst>
            <pc:docMk/>
            <pc:sldMk cId="4189478895" sldId="280"/>
            <ac:spMk id="3" creationId="{00000000-0000-0000-0000-000000000000}"/>
          </ac:spMkLst>
        </pc:spChg>
      </pc:sldChg>
      <pc:sldChg chg="modSp mod">
        <pc:chgData name="Anna Toennissen" userId="5f168638-249f-45bb-80b5-85237846dfff" providerId="ADAL" clId="{D32B4054-4FB5-40B5-8037-A5CA486FDC0B}" dt="2024-08-06T13:20:56.007" v="1788" actId="20577"/>
        <pc:sldMkLst>
          <pc:docMk/>
          <pc:sldMk cId="115044613" sldId="281"/>
        </pc:sldMkLst>
        <pc:spChg chg="mod">
          <ac:chgData name="Anna Toennissen" userId="5f168638-249f-45bb-80b5-85237846dfff" providerId="ADAL" clId="{D32B4054-4FB5-40B5-8037-A5CA486FDC0B}" dt="2024-08-06T13:20:45.334" v="1773" actId="14100"/>
          <ac:spMkLst>
            <pc:docMk/>
            <pc:sldMk cId="115044613" sldId="281"/>
            <ac:spMk id="2" creationId="{00000000-0000-0000-0000-000000000000}"/>
          </ac:spMkLst>
        </pc:spChg>
        <pc:spChg chg="mod">
          <ac:chgData name="Anna Toennissen" userId="5f168638-249f-45bb-80b5-85237846dfff" providerId="ADAL" clId="{D32B4054-4FB5-40B5-8037-A5CA486FDC0B}" dt="2024-08-06T13:20:56.007" v="1788" actId="20577"/>
          <ac:spMkLst>
            <pc:docMk/>
            <pc:sldMk cId="115044613" sldId="281"/>
            <ac:spMk id="6" creationId="{00000000-0000-0000-0000-000000000000}"/>
          </ac:spMkLst>
        </pc:spChg>
        <pc:spChg chg="mod">
          <ac:chgData name="Anna Toennissen" userId="5f168638-249f-45bb-80b5-85237846dfff" providerId="ADAL" clId="{D32B4054-4FB5-40B5-8037-A5CA486FDC0B}" dt="2024-08-06T13:18:15.558" v="1740" actId="14100"/>
          <ac:spMkLst>
            <pc:docMk/>
            <pc:sldMk cId="115044613" sldId="281"/>
            <ac:spMk id="44034" creationId="{00000000-0000-0000-0000-000000000000}"/>
          </ac:spMkLst>
        </pc:spChg>
      </pc:sldChg>
      <pc:sldChg chg="addSp modSp mod">
        <pc:chgData name="Anna Toennissen" userId="5f168638-249f-45bb-80b5-85237846dfff" providerId="ADAL" clId="{D32B4054-4FB5-40B5-8037-A5CA486FDC0B}" dt="2024-08-06T13:33:50.795" v="1990" actId="2711"/>
        <pc:sldMkLst>
          <pc:docMk/>
          <pc:sldMk cId="3370307391" sldId="284"/>
        </pc:sldMkLst>
        <pc:spChg chg="add mod">
          <ac:chgData name="Anna Toennissen" userId="5f168638-249f-45bb-80b5-85237846dfff" providerId="ADAL" clId="{D32B4054-4FB5-40B5-8037-A5CA486FDC0B}" dt="2024-08-06T13:27:07.744" v="1918"/>
          <ac:spMkLst>
            <pc:docMk/>
            <pc:sldMk cId="3370307391" sldId="284"/>
            <ac:spMk id="2" creationId="{6554159D-EBF1-A2D1-F640-5FAC89D39A4F}"/>
          </ac:spMkLst>
        </pc:spChg>
        <pc:spChg chg="mod">
          <ac:chgData name="Anna Toennissen" userId="5f168638-249f-45bb-80b5-85237846dfff" providerId="ADAL" clId="{D32B4054-4FB5-40B5-8037-A5CA486FDC0B}" dt="2024-08-06T13:33:50.795" v="1990" actId="2711"/>
          <ac:spMkLst>
            <pc:docMk/>
            <pc:sldMk cId="3370307391" sldId="284"/>
            <ac:spMk id="4" creationId="{00000000-0000-0000-0000-000000000000}"/>
          </ac:spMkLst>
        </pc:spChg>
        <pc:spChg chg="mod">
          <ac:chgData name="Anna Toennissen" userId="5f168638-249f-45bb-80b5-85237846dfff" providerId="ADAL" clId="{D32B4054-4FB5-40B5-8037-A5CA486FDC0B}" dt="2024-08-06T13:26:51.734" v="1916" actId="1076"/>
          <ac:spMkLst>
            <pc:docMk/>
            <pc:sldMk cId="3370307391" sldId="284"/>
            <ac:spMk id="45059" creationId="{00000000-0000-0000-0000-000000000000}"/>
          </ac:spMkLst>
        </pc:spChg>
      </pc:sldChg>
      <pc:sldChg chg="addSp modSp mod">
        <pc:chgData name="Anna Toennissen" userId="5f168638-249f-45bb-80b5-85237846dfff" providerId="ADAL" clId="{D32B4054-4FB5-40B5-8037-A5CA486FDC0B}" dt="2024-08-21T07:52:08.667" v="6950" actId="790"/>
        <pc:sldMkLst>
          <pc:docMk/>
          <pc:sldMk cId="3510143793" sldId="285"/>
        </pc:sldMkLst>
        <pc:spChg chg="add mod">
          <ac:chgData name="Anna Toennissen" userId="5f168638-249f-45bb-80b5-85237846dfff" providerId="ADAL" clId="{D32B4054-4FB5-40B5-8037-A5CA486FDC0B}" dt="2024-08-06T13:28:14.718" v="1923"/>
          <ac:spMkLst>
            <pc:docMk/>
            <pc:sldMk cId="3510143793" sldId="285"/>
            <ac:spMk id="2" creationId="{849C0EA9-9A4B-2DCB-1BA7-28C1AC13BEAE}"/>
          </ac:spMkLst>
        </pc:spChg>
        <pc:spChg chg="mod">
          <ac:chgData name="Anna Toennissen" userId="5f168638-249f-45bb-80b5-85237846dfff" providerId="ADAL" clId="{D32B4054-4FB5-40B5-8037-A5CA486FDC0B}" dt="2024-08-21T07:52:08.667" v="6950" actId="790"/>
          <ac:spMkLst>
            <pc:docMk/>
            <pc:sldMk cId="3510143793" sldId="285"/>
            <ac:spMk id="28675" creationId="{00000000-0000-0000-0000-000000000000}"/>
          </ac:spMkLst>
        </pc:spChg>
        <pc:spChg chg="mod">
          <ac:chgData name="Anna Toennissen" userId="5f168638-249f-45bb-80b5-85237846dfff" providerId="ADAL" clId="{D32B4054-4FB5-40B5-8037-A5CA486FDC0B}" dt="2024-08-06T13:34:07.711" v="1993" actId="1076"/>
          <ac:spMkLst>
            <pc:docMk/>
            <pc:sldMk cId="3510143793" sldId="285"/>
            <ac:spMk id="47106" creationId="{00000000-0000-0000-0000-000000000000}"/>
          </ac:spMkLst>
        </pc:spChg>
      </pc:sldChg>
      <pc:sldChg chg="addSp modSp mod">
        <pc:chgData name="Anna Toennissen" userId="5f168638-249f-45bb-80b5-85237846dfff" providerId="ADAL" clId="{D32B4054-4FB5-40B5-8037-A5CA486FDC0B}" dt="2024-08-21T07:52:24.739" v="6951" actId="790"/>
        <pc:sldMkLst>
          <pc:docMk/>
          <pc:sldMk cId="988426615" sldId="286"/>
        </pc:sldMkLst>
        <pc:spChg chg="add mod">
          <ac:chgData name="Anna Toennissen" userId="5f168638-249f-45bb-80b5-85237846dfff" providerId="ADAL" clId="{D32B4054-4FB5-40B5-8037-A5CA486FDC0B}" dt="2024-08-06T13:33:40.164" v="1989"/>
          <ac:spMkLst>
            <pc:docMk/>
            <pc:sldMk cId="988426615" sldId="286"/>
            <ac:spMk id="2" creationId="{A12299D0-1BC8-AA06-A169-EEE7C4A8F77A}"/>
          </ac:spMkLst>
        </pc:spChg>
        <pc:spChg chg="mod">
          <ac:chgData name="Anna Toennissen" userId="5f168638-249f-45bb-80b5-85237846dfff" providerId="ADAL" clId="{D32B4054-4FB5-40B5-8037-A5CA486FDC0B}" dt="2024-08-21T07:52:24.739" v="6951" actId="790"/>
          <ac:spMkLst>
            <pc:docMk/>
            <pc:sldMk cId="988426615" sldId="286"/>
            <ac:spMk id="3" creationId="{00000000-0000-0000-0000-000000000000}"/>
          </ac:spMkLst>
        </pc:spChg>
        <pc:spChg chg="mod">
          <ac:chgData name="Anna Toennissen" userId="5f168638-249f-45bb-80b5-85237846dfff" providerId="ADAL" clId="{D32B4054-4FB5-40B5-8037-A5CA486FDC0B}" dt="2024-08-06T13:34:31.398" v="1997" actId="14100"/>
          <ac:spMkLst>
            <pc:docMk/>
            <pc:sldMk cId="988426615" sldId="286"/>
            <ac:spMk id="4" creationId="{00000000-0000-0000-0000-000000000000}"/>
          </ac:spMkLst>
        </pc:spChg>
      </pc:sldChg>
      <pc:sldChg chg="addSp modSp del mod">
        <pc:chgData name="Anna Toennissen" userId="5f168638-249f-45bb-80b5-85237846dfff" providerId="ADAL" clId="{D32B4054-4FB5-40B5-8037-A5CA486FDC0B}" dt="2024-08-06T13:42:42.602" v="2120" actId="2696"/>
        <pc:sldMkLst>
          <pc:docMk/>
          <pc:sldMk cId="2953089730" sldId="287"/>
        </pc:sldMkLst>
      </pc:sldChg>
      <pc:sldChg chg="modSp mod">
        <pc:chgData name="Anna Toennissen" userId="5f168638-249f-45bb-80b5-85237846dfff" providerId="ADAL" clId="{D32B4054-4FB5-40B5-8037-A5CA486FDC0B}" dt="2024-08-06T13:46:16.039" v="2187" actId="20577"/>
        <pc:sldMkLst>
          <pc:docMk/>
          <pc:sldMk cId="1015515088" sldId="297"/>
        </pc:sldMkLst>
        <pc:spChg chg="mod">
          <ac:chgData name="Anna Toennissen" userId="5f168638-249f-45bb-80b5-85237846dfff" providerId="ADAL" clId="{D32B4054-4FB5-40B5-8037-A5CA486FDC0B}" dt="2024-08-06T13:46:16.039" v="2187" actId="20577"/>
          <ac:spMkLst>
            <pc:docMk/>
            <pc:sldMk cId="1015515088" sldId="297"/>
            <ac:spMk id="6" creationId="{00000000-0000-0000-0000-000000000000}"/>
          </ac:spMkLst>
        </pc:spChg>
      </pc:sldChg>
      <pc:sldChg chg="modSp mod">
        <pc:chgData name="Anna Toennissen" userId="5f168638-249f-45bb-80b5-85237846dfff" providerId="ADAL" clId="{D32B4054-4FB5-40B5-8037-A5CA486FDC0B}" dt="2024-08-06T13:46:20.680" v="2189" actId="20577"/>
        <pc:sldMkLst>
          <pc:docMk/>
          <pc:sldMk cId="1640916006" sldId="299"/>
        </pc:sldMkLst>
        <pc:spChg chg="mod">
          <ac:chgData name="Anna Toennissen" userId="5f168638-249f-45bb-80b5-85237846dfff" providerId="ADAL" clId="{D32B4054-4FB5-40B5-8037-A5CA486FDC0B}" dt="2024-08-06T13:46:20.680" v="2189" actId="20577"/>
          <ac:spMkLst>
            <pc:docMk/>
            <pc:sldMk cId="1640916006" sldId="299"/>
            <ac:spMk id="2" creationId="{00000000-0000-0000-0000-000000000000}"/>
          </ac:spMkLst>
        </pc:spChg>
      </pc:sldChg>
      <pc:sldChg chg="modSp mod">
        <pc:chgData name="Anna Toennissen" userId="5f168638-249f-45bb-80b5-85237846dfff" providerId="ADAL" clId="{D32B4054-4FB5-40B5-8037-A5CA486FDC0B}" dt="2024-08-13T13:12:22.765" v="4747" actId="20577"/>
        <pc:sldMkLst>
          <pc:docMk/>
          <pc:sldMk cId="3770720330" sldId="300"/>
        </pc:sldMkLst>
        <pc:spChg chg="mod">
          <ac:chgData name="Anna Toennissen" userId="5f168638-249f-45bb-80b5-85237846dfff" providerId="ADAL" clId="{D32B4054-4FB5-40B5-8037-A5CA486FDC0B}" dt="2024-08-13T13:12:22.765" v="4747" actId="20577"/>
          <ac:spMkLst>
            <pc:docMk/>
            <pc:sldMk cId="3770720330" sldId="300"/>
            <ac:spMk id="2" creationId="{00000000-0000-0000-0000-000000000000}"/>
          </ac:spMkLst>
        </pc:spChg>
        <pc:spChg chg="mod">
          <ac:chgData name="Anna Toennissen" userId="5f168638-249f-45bb-80b5-85237846dfff" providerId="ADAL" clId="{D32B4054-4FB5-40B5-8037-A5CA486FDC0B}" dt="2024-08-13T13:10:32.777" v="4649" actId="207"/>
          <ac:spMkLst>
            <pc:docMk/>
            <pc:sldMk cId="3770720330" sldId="300"/>
            <ac:spMk id="3" creationId="{00000000-0000-0000-0000-000000000000}"/>
          </ac:spMkLst>
        </pc:spChg>
        <pc:graphicFrameChg chg="mod">
          <ac:chgData name="Anna Toennissen" userId="5f168638-249f-45bb-80b5-85237846dfff" providerId="ADAL" clId="{D32B4054-4FB5-40B5-8037-A5CA486FDC0B}" dt="2024-08-13T13:10:40.273" v="4651" actId="14100"/>
          <ac:graphicFrameMkLst>
            <pc:docMk/>
            <pc:sldMk cId="3770720330" sldId="300"/>
            <ac:graphicFrameMk id="5" creationId="{00000000-0000-0000-0000-000000000000}"/>
          </ac:graphicFrameMkLst>
        </pc:graphicFrameChg>
      </pc:sldChg>
      <pc:sldChg chg="modSp mod">
        <pc:chgData name="Anna Toennissen" userId="5f168638-249f-45bb-80b5-85237846dfff" providerId="ADAL" clId="{D32B4054-4FB5-40B5-8037-A5CA486FDC0B}" dt="2024-08-13T13:12:18.522" v="4742" actId="1076"/>
        <pc:sldMkLst>
          <pc:docMk/>
          <pc:sldMk cId="3140049160" sldId="301"/>
        </pc:sldMkLst>
        <pc:spChg chg="mod">
          <ac:chgData name="Anna Toennissen" userId="5f168638-249f-45bb-80b5-85237846dfff" providerId="ADAL" clId="{D32B4054-4FB5-40B5-8037-A5CA486FDC0B}" dt="2024-08-13T13:11:58.267" v="4733" actId="20577"/>
          <ac:spMkLst>
            <pc:docMk/>
            <pc:sldMk cId="3140049160" sldId="301"/>
            <ac:spMk id="2" creationId="{00000000-0000-0000-0000-000000000000}"/>
          </ac:spMkLst>
        </pc:spChg>
        <pc:spChg chg="mod">
          <ac:chgData name="Anna Toennissen" userId="5f168638-249f-45bb-80b5-85237846dfff" providerId="ADAL" clId="{D32B4054-4FB5-40B5-8037-A5CA486FDC0B}" dt="2024-08-13T13:12:18.522" v="4742" actId="1076"/>
          <ac:spMkLst>
            <pc:docMk/>
            <pc:sldMk cId="3140049160" sldId="301"/>
            <ac:spMk id="4" creationId="{00000000-0000-0000-0000-000000000000}"/>
          </ac:spMkLst>
        </pc:spChg>
      </pc:sldChg>
      <pc:sldChg chg="addSp modSp mod">
        <pc:chgData name="Anna Toennissen" userId="5f168638-249f-45bb-80b5-85237846dfff" providerId="ADAL" clId="{D32B4054-4FB5-40B5-8037-A5CA486FDC0B}" dt="2024-08-06T13:49:27.167" v="2234" actId="20577"/>
        <pc:sldMkLst>
          <pc:docMk/>
          <pc:sldMk cId="2715842759" sldId="302"/>
        </pc:sldMkLst>
        <pc:spChg chg="add mod">
          <ac:chgData name="Anna Toennissen" userId="5f168638-249f-45bb-80b5-85237846dfff" providerId="ADAL" clId="{D32B4054-4FB5-40B5-8037-A5CA486FDC0B}" dt="2024-08-06T13:49:27.167" v="2234" actId="20577"/>
          <ac:spMkLst>
            <pc:docMk/>
            <pc:sldMk cId="2715842759" sldId="302"/>
            <ac:spMk id="2" creationId="{67875CFB-9552-9A03-606D-3C1AB7C30D29}"/>
          </ac:spMkLst>
        </pc:spChg>
        <pc:spChg chg="mod">
          <ac:chgData name="Anna Toennissen" userId="5f168638-249f-45bb-80b5-85237846dfff" providerId="ADAL" clId="{D32B4054-4FB5-40B5-8037-A5CA486FDC0B}" dt="2024-08-06T13:48:33.342" v="2196" actId="1076"/>
          <ac:spMkLst>
            <pc:docMk/>
            <pc:sldMk cId="2715842759" sldId="302"/>
            <ac:spMk id="5" creationId="{00000000-0000-0000-0000-000000000000}"/>
          </ac:spMkLst>
        </pc:spChg>
        <pc:spChg chg="mod">
          <ac:chgData name="Anna Toennissen" userId="5f168638-249f-45bb-80b5-85237846dfff" providerId="ADAL" clId="{D32B4054-4FB5-40B5-8037-A5CA486FDC0B}" dt="2024-08-06T13:48:41.363" v="2199" actId="404"/>
          <ac:spMkLst>
            <pc:docMk/>
            <pc:sldMk cId="2715842759" sldId="302"/>
            <ac:spMk id="9" creationId="{00000000-0000-0000-0000-000000000000}"/>
          </ac:spMkLst>
        </pc:spChg>
        <pc:spChg chg="mod">
          <ac:chgData name="Anna Toennissen" userId="5f168638-249f-45bb-80b5-85237846dfff" providerId="ADAL" clId="{D32B4054-4FB5-40B5-8037-A5CA486FDC0B}" dt="2024-08-06T13:48:59.983" v="2205" actId="1076"/>
          <ac:spMkLst>
            <pc:docMk/>
            <pc:sldMk cId="2715842759" sldId="302"/>
            <ac:spMk id="10" creationId="{00000000-0000-0000-0000-000000000000}"/>
          </ac:spMkLst>
        </pc:spChg>
        <pc:spChg chg="mod">
          <ac:chgData name="Anna Toennissen" userId="5f168638-249f-45bb-80b5-85237846dfff" providerId="ADAL" clId="{D32B4054-4FB5-40B5-8037-A5CA486FDC0B}" dt="2024-08-06T13:49:06.454" v="2206" actId="1076"/>
          <ac:spMkLst>
            <pc:docMk/>
            <pc:sldMk cId="2715842759" sldId="302"/>
            <ac:spMk id="144386" creationId="{00000000-0000-0000-0000-000000000000}"/>
          </ac:spMkLst>
        </pc:spChg>
        <pc:picChg chg="mod">
          <ac:chgData name="Anna Toennissen" userId="5f168638-249f-45bb-80b5-85237846dfff" providerId="ADAL" clId="{D32B4054-4FB5-40B5-8037-A5CA486FDC0B}" dt="2024-08-06T13:48:37.174" v="2198" actId="1076"/>
          <ac:picMkLst>
            <pc:docMk/>
            <pc:sldMk cId="2715842759" sldId="302"/>
            <ac:picMk id="3" creationId="{00000000-0000-0000-0000-000000000000}"/>
          </ac:picMkLst>
        </pc:picChg>
        <pc:picChg chg="mod">
          <ac:chgData name="Anna Toennissen" userId="5f168638-249f-45bb-80b5-85237846dfff" providerId="ADAL" clId="{D32B4054-4FB5-40B5-8037-A5CA486FDC0B}" dt="2024-08-06T13:48:20.798" v="2192" actId="1076"/>
          <ac:picMkLst>
            <pc:docMk/>
            <pc:sldMk cId="2715842759" sldId="302"/>
            <ac:picMk id="6" creationId="{00000000-0000-0000-0000-000000000000}"/>
          </ac:picMkLst>
        </pc:picChg>
        <pc:picChg chg="mod">
          <ac:chgData name="Anna Toennissen" userId="5f168638-249f-45bb-80b5-85237846dfff" providerId="ADAL" clId="{D32B4054-4FB5-40B5-8037-A5CA486FDC0B}" dt="2024-08-06T13:48:44.990" v="2200" actId="1076"/>
          <ac:picMkLst>
            <pc:docMk/>
            <pc:sldMk cId="2715842759" sldId="302"/>
            <ac:picMk id="7" creationId="{00000000-0000-0000-0000-000000000000}"/>
          </ac:picMkLst>
        </pc:picChg>
        <pc:picChg chg="mod">
          <ac:chgData name="Anna Toennissen" userId="5f168638-249f-45bb-80b5-85237846dfff" providerId="ADAL" clId="{D32B4054-4FB5-40B5-8037-A5CA486FDC0B}" dt="2024-08-06T13:48:17.575" v="2191" actId="1076"/>
          <ac:picMkLst>
            <pc:docMk/>
            <pc:sldMk cId="2715842759" sldId="302"/>
            <ac:picMk id="8" creationId="{00000000-0000-0000-0000-000000000000}"/>
          </ac:picMkLst>
        </pc:picChg>
      </pc:sldChg>
      <pc:sldChg chg="modSp mod">
        <pc:chgData name="Anna Toennissen" userId="5f168638-249f-45bb-80b5-85237846dfff" providerId="ADAL" clId="{D32B4054-4FB5-40B5-8037-A5CA486FDC0B}" dt="2024-08-06T13:52:05.743" v="2275" actId="20577"/>
        <pc:sldMkLst>
          <pc:docMk/>
          <pc:sldMk cId="1602164295" sldId="305"/>
        </pc:sldMkLst>
        <pc:spChg chg="mod">
          <ac:chgData name="Anna Toennissen" userId="5f168638-249f-45bb-80b5-85237846dfff" providerId="ADAL" clId="{D32B4054-4FB5-40B5-8037-A5CA486FDC0B}" dt="2024-08-06T13:52:05.743" v="2275" actId="20577"/>
          <ac:spMkLst>
            <pc:docMk/>
            <pc:sldMk cId="1602164295" sldId="305"/>
            <ac:spMk id="2" creationId="{00000000-0000-0000-0000-000000000000}"/>
          </ac:spMkLst>
        </pc:spChg>
      </pc:sldChg>
      <pc:sldChg chg="addSp delSp modSp mod">
        <pc:chgData name="Anna Toennissen" userId="5f168638-249f-45bb-80b5-85237846dfff" providerId="ADAL" clId="{D32B4054-4FB5-40B5-8037-A5CA486FDC0B}" dt="2024-08-13T13:08:40.101" v="4642" actId="113"/>
        <pc:sldMkLst>
          <pc:docMk/>
          <pc:sldMk cId="1999850519" sldId="306"/>
        </pc:sldMkLst>
        <pc:spChg chg="add mod">
          <ac:chgData name="Anna Toennissen" userId="5f168638-249f-45bb-80b5-85237846dfff" providerId="ADAL" clId="{D32B4054-4FB5-40B5-8037-A5CA486FDC0B}" dt="2024-08-06T13:52:45.888" v="2337" actId="20577"/>
          <ac:spMkLst>
            <pc:docMk/>
            <pc:sldMk cId="1999850519" sldId="306"/>
            <ac:spMk id="4" creationId="{739DBC82-1754-E2EE-C1F0-ED47B9A03830}"/>
          </ac:spMkLst>
        </pc:spChg>
        <pc:graphicFrameChg chg="mod">
          <ac:chgData name="Anna Toennissen" userId="5f168638-249f-45bb-80b5-85237846dfff" providerId="ADAL" clId="{D32B4054-4FB5-40B5-8037-A5CA486FDC0B}" dt="2024-08-13T13:08:40.101" v="4642" actId="113"/>
          <ac:graphicFrameMkLst>
            <pc:docMk/>
            <pc:sldMk cId="1999850519" sldId="306"/>
            <ac:graphicFrameMk id="6" creationId="{00000000-0000-0000-0000-000000000000}"/>
          </ac:graphicFrameMkLst>
        </pc:graphicFrameChg>
      </pc:sldChg>
      <pc:sldChg chg="modSp mod">
        <pc:chgData name="Anna Toennissen" userId="5f168638-249f-45bb-80b5-85237846dfff" providerId="ADAL" clId="{D32B4054-4FB5-40B5-8037-A5CA486FDC0B}" dt="2024-08-13T13:17:41.634" v="4816" actId="1076"/>
        <pc:sldMkLst>
          <pc:docMk/>
          <pc:sldMk cId="2032056476" sldId="337"/>
        </pc:sldMkLst>
        <pc:spChg chg="mod">
          <ac:chgData name="Anna Toennissen" userId="5f168638-249f-45bb-80b5-85237846dfff" providerId="ADAL" clId="{D32B4054-4FB5-40B5-8037-A5CA486FDC0B}" dt="2024-08-13T13:16:37.227" v="4797" actId="1076"/>
          <ac:spMkLst>
            <pc:docMk/>
            <pc:sldMk cId="2032056476" sldId="337"/>
            <ac:spMk id="55300" creationId="{00000000-0000-0000-0000-000000000000}"/>
          </ac:spMkLst>
        </pc:spChg>
        <pc:spChg chg="mod">
          <ac:chgData name="Anna Toennissen" userId="5f168638-249f-45bb-80b5-85237846dfff" providerId="ADAL" clId="{D32B4054-4FB5-40B5-8037-A5CA486FDC0B}" dt="2024-08-13T13:17:41.634" v="4816" actId="1076"/>
          <ac:spMkLst>
            <pc:docMk/>
            <pc:sldMk cId="2032056476" sldId="337"/>
            <ac:spMk id="55302" creationId="{00000000-0000-0000-0000-000000000000}"/>
          </ac:spMkLst>
        </pc:spChg>
        <pc:graphicFrameChg chg="mod modGraphic">
          <ac:chgData name="Anna Toennissen" userId="5f168638-249f-45bb-80b5-85237846dfff" providerId="ADAL" clId="{D32B4054-4FB5-40B5-8037-A5CA486FDC0B}" dt="2024-08-13T13:17:05.233" v="4803" actId="2711"/>
          <ac:graphicFrameMkLst>
            <pc:docMk/>
            <pc:sldMk cId="2032056476" sldId="337"/>
            <ac:graphicFrameMk id="6" creationId="{00000000-0000-0000-0000-000000000000}"/>
          </ac:graphicFrameMkLst>
        </pc:graphicFrameChg>
      </pc:sldChg>
      <pc:sldChg chg="addSp delSp modSp mod">
        <pc:chgData name="Anna Toennissen" userId="5f168638-249f-45bb-80b5-85237846dfff" providerId="ADAL" clId="{D32B4054-4FB5-40B5-8037-A5CA486FDC0B}" dt="2024-08-13T13:26:11.227" v="4877" actId="1076"/>
        <pc:sldMkLst>
          <pc:docMk/>
          <pc:sldMk cId="2438684558" sldId="338"/>
        </pc:sldMkLst>
        <pc:spChg chg="add mod">
          <ac:chgData name="Anna Toennissen" userId="5f168638-249f-45bb-80b5-85237846dfff" providerId="ADAL" clId="{D32B4054-4FB5-40B5-8037-A5CA486FDC0B}" dt="2024-08-13T13:17:53.695" v="4818"/>
          <ac:spMkLst>
            <pc:docMk/>
            <pc:sldMk cId="2438684558" sldId="338"/>
            <ac:spMk id="2" creationId="{25B20C1C-C898-DC98-BF60-5CF01E1EE361}"/>
          </ac:spMkLst>
        </pc:spChg>
        <pc:spChg chg="mod">
          <ac:chgData name="Anna Toennissen" userId="5f168638-249f-45bb-80b5-85237846dfff" providerId="ADAL" clId="{D32B4054-4FB5-40B5-8037-A5CA486FDC0B}" dt="2024-08-13T13:26:11.227" v="4877" actId="1076"/>
          <ac:spMkLst>
            <pc:docMk/>
            <pc:sldMk cId="2438684558" sldId="338"/>
            <ac:spMk id="7" creationId="{00000000-0000-0000-0000-000000000000}"/>
          </ac:spMkLst>
        </pc:spChg>
        <pc:graphicFrameChg chg="mod">
          <ac:chgData name="Anna Toennissen" userId="5f168638-249f-45bb-80b5-85237846dfff" providerId="ADAL" clId="{D32B4054-4FB5-40B5-8037-A5CA486FDC0B}" dt="2024-08-13T13:19:22.848" v="4826" actId="255"/>
          <ac:graphicFrameMkLst>
            <pc:docMk/>
            <pc:sldMk cId="2438684558" sldId="338"/>
            <ac:graphicFrameMk id="6" creationId="{00000000-0000-0000-0000-000000000000}"/>
          </ac:graphicFrameMkLst>
        </pc:graphicFrameChg>
      </pc:sldChg>
      <pc:sldChg chg="delSp modSp mod ord">
        <pc:chgData name="Anna Toennissen" userId="5f168638-249f-45bb-80b5-85237846dfff" providerId="ADAL" clId="{D32B4054-4FB5-40B5-8037-A5CA486FDC0B}" dt="2024-08-13T13:20:20.648" v="4832"/>
        <pc:sldMkLst>
          <pc:docMk/>
          <pc:sldMk cId="2293739348" sldId="339"/>
        </pc:sldMkLst>
        <pc:spChg chg="mod">
          <ac:chgData name="Anna Toennissen" userId="5f168638-249f-45bb-80b5-85237846dfff" providerId="ADAL" clId="{D32B4054-4FB5-40B5-8037-A5CA486FDC0B}" dt="2024-08-13T13:19:42.651" v="4829" actId="1076"/>
          <ac:spMkLst>
            <pc:docMk/>
            <pc:sldMk cId="2293739348" sldId="339"/>
            <ac:spMk id="6" creationId="{00000000-0000-0000-0000-000000000000}"/>
          </ac:spMkLst>
        </pc:spChg>
      </pc:sldChg>
      <pc:sldChg chg="modSp mod">
        <pc:chgData name="Anna Toennissen" userId="5f168638-249f-45bb-80b5-85237846dfff" providerId="ADAL" clId="{D32B4054-4FB5-40B5-8037-A5CA486FDC0B}" dt="2024-08-13T13:27:17.824" v="4890" actId="2711"/>
        <pc:sldMkLst>
          <pc:docMk/>
          <pc:sldMk cId="1800958987" sldId="340"/>
        </pc:sldMkLst>
        <pc:spChg chg="mod">
          <ac:chgData name="Anna Toennissen" userId="5f168638-249f-45bb-80b5-85237846dfff" providerId="ADAL" clId="{D32B4054-4FB5-40B5-8037-A5CA486FDC0B}" dt="2024-08-13T13:26:46.578" v="4886" actId="1076"/>
          <ac:spMkLst>
            <pc:docMk/>
            <pc:sldMk cId="1800958987" sldId="340"/>
            <ac:spMk id="154626" creationId="{00000000-0000-0000-0000-000000000000}"/>
          </ac:spMkLst>
        </pc:spChg>
        <pc:graphicFrameChg chg="mod">
          <ac:chgData name="Anna Toennissen" userId="5f168638-249f-45bb-80b5-85237846dfff" providerId="ADAL" clId="{D32B4054-4FB5-40B5-8037-A5CA486FDC0B}" dt="2024-08-13T13:27:17.824" v="4890" actId="2711"/>
          <ac:graphicFrameMkLst>
            <pc:docMk/>
            <pc:sldMk cId="1800958987" sldId="340"/>
            <ac:graphicFrameMk id="6" creationId="{00000000-0000-0000-0000-000000000000}"/>
          </ac:graphicFrameMkLst>
        </pc:graphicFrameChg>
      </pc:sldChg>
      <pc:sldChg chg="modSp mod">
        <pc:chgData name="Anna Toennissen" userId="5f168638-249f-45bb-80b5-85237846dfff" providerId="ADAL" clId="{D32B4054-4FB5-40B5-8037-A5CA486FDC0B}" dt="2024-08-14T07:35:00.054" v="5660"/>
        <pc:sldMkLst>
          <pc:docMk/>
          <pc:sldMk cId="2385777545" sldId="341"/>
        </pc:sldMkLst>
        <pc:spChg chg="mod">
          <ac:chgData name="Anna Toennissen" userId="5f168638-249f-45bb-80b5-85237846dfff" providerId="ADAL" clId="{D32B4054-4FB5-40B5-8037-A5CA486FDC0B}" dt="2024-08-13T13:27:28.454" v="4892" actId="122"/>
          <ac:spMkLst>
            <pc:docMk/>
            <pc:sldMk cId="2385777545" sldId="341"/>
            <ac:spMk id="156674" creationId="{00000000-0000-0000-0000-000000000000}"/>
          </ac:spMkLst>
        </pc:spChg>
        <pc:graphicFrameChg chg="mod modGraphic">
          <ac:chgData name="Anna Toennissen" userId="5f168638-249f-45bb-80b5-85237846dfff" providerId="ADAL" clId="{D32B4054-4FB5-40B5-8037-A5CA486FDC0B}" dt="2024-08-14T07:35:00.054" v="5660"/>
          <ac:graphicFrameMkLst>
            <pc:docMk/>
            <pc:sldMk cId="2385777545" sldId="341"/>
            <ac:graphicFrameMk id="6" creationId="{00000000-0000-0000-0000-000000000000}"/>
          </ac:graphicFrameMkLst>
        </pc:graphicFrameChg>
      </pc:sldChg>
      <pc:sldChg chg="modSp mod">
        <pc:chgData name="Anna Toennissen" userId="5f168638-249f-45bb-80b5-85237846dfff" providerId="ADAL" clId="{D32B4054-4FB5-40B5-8037-A5CA486FDC0B}" dt="2024-08-13T13:22:59.939" v="4842"/>
        <pc:sldMkLst>
          <pc:docMk/>
          <pc:sldMk cId="1564840520" sldId="342"/>
        </pc:sldMkLst>
        <pc:spChg chg="mod">
          <ac:chgData name="Anna Toennissen" userId="5f168638-249f-45bb-80b5-85237846dfff" providerId="ADAL" clId="{D32B4054-4FB5-40B5-8037-A5CA486FDC0B}" dt="2024-08-13T13:22:17.816" v="4837" actId="2711"/>
          <ac:spMkLst>
            <pc:docMk/>
            <pc:sldMk cId="1564840520" sldId="342"/>
            <ac:spMk id="158722" creationId="{00000000-0000-0000-0000-000000000000}"/>
          </ac:spMkLst>
        </pc:spChg>
        <pc:graphicFrameChg chg="mod">
          <ac:chgData name="Anna Toennissen" userId="5f168638-249f-45bb-80b5-85237846dfff" providerId="ADAL" clId="{D32B4054-4FB5-40B5-8037-A5CA486FDC0B}" dt="2024-08-13T13:22:59.939" v="4842"/>
          <ac:graphicFrameMkLst>
            <pc:docMk/>
            <pc:sldMk cId="1564840520" sldId="342"/>
            <ac:graphicFrameMk id="6" creationId="{00000000-0000-0000-0000-000000000000}"/>
          </ac:graphicFrameMkLst>
        </pc:graphicFrameChg>
      </pc:sldChg>
      <pc:sldChg chg="modSp mod">
        <pc:chgData name="Anna Toennissen" userId="5f168638-249f-45bb-80b5-85237846dfff" providerId="ADAL" clId="{D32B4054-4FB5-40B5-8037-A5CA486FDC0B}" dt="2024-08-13T13:36:26.662" v="5149" actId="207"/>
        <pc:sldMkLst>
          <pc:docMk/>
          <pc:sldMk cId="4039183110" sldId="344"/>
        </pc:sldMkLst>
        <pc:spChg chg="mod">
          <ac:chgData name="Anna Toennissen" userId="5f168638-249f-45bb-80b5-85237846dfff" providerId="ADAL" clId="{D32B4054-4FB5-40B5-8037-A5CA486FDC0B}" dt="2024-08-13T13:36:26.662" v="5149" actId="207"/>
          <ac:spMkLst>
            <pc:docMk/>
            <pc:sldMk cId="4039183110" sldId="344"/>
            <ac:spMk id="4" creationId="{00000000-0000-0000-0000-000000000000}"/>
          </ac:spMkLst>
        </pc:spChg>
        <pc:spChg chg="mod">
          <ac:chgData name="Anna Toennissen" userId="5f168638-249f-45bb-80b5-85237846dfff" providerId="ADAL" clId="{D32B4054-4FB5-40B5-8037-A5CA486FDC0B}" dt="2024-08-13T13:33:22.135" v="4990" actId="255"/>
          <ac:spMkLst>
            <pc:docMk/>
            <pc:sldMk cId="4039183110" sldId="344"/>
            <ac:spMk id="7" creationId="{00000000-0000-0000-0000-000000000000}"/>
          </ac:spMkLst>
        </pc:spChg>
      </pc:sldChg>
      <pc:sldChg chg="addSp delSp modSp del mod">
        <pc:chgData name="Anna Toennissen" userId="5f168638-249f-45bb-80b5-85237846dfff" providerId="ADAL" clId="{D32B4054-4FB5-40B5-8037-A5CA486FDC0B}" dt="2024-08-13T13:36:01.890" v="5144" actId="2696"/>
        <pc:sldMkLst>
          <pc:docMk/>
          <pc:sldMk cId="323397442" sldId="345"/>
        </pc:sldMkLst>
      </pc:sldChg>
      <pc:sldChg chg="addSp delSp modSp mod">
        <pc:chgData name="Anna Toennissen" userId="5f168638-249f-45bb-80b5-85237846dfff" providerId="ADAL" clId="{D32B4054-4FB5-40B5-8037-A5CA486FDC0B}" dt="2024-08-13T13:36:19.101" v="5147" actId="207"/>
        <pc:sldMkLst>
          <pc:docMk/>
          <pc:sldMk cId="1678292693" sldId="346"/>
        </pc:sldMkLst>
        <pc:spChg chg="add mod">
          <ac:chgData name="Anna Toennissen" userId="5f168638-249f-45bb-80b5-85237846dfff" providerId="ADAL" clId="{D32B4054-4FB5-40B5-8037-A5CA486FDC0B}" dt="2024-08-13T13:36:15.779" v="5146" actId="1076"/>
          <ac:spMkLst>
            <pc:docMk/>
            <pc:sldMk cId="1678292693" sldId="346"/>
            <ac:spMk id="4" creationId="{9D8766C9-ABD2-0BB6-6D54-25DF1DA5395C}"/>
          </ac:spMkLst>
        </pc:spChg>
        <pc:spChg chg="mod">
          <ac:chgData name="Anna Toennissen" userId="5f168638-249f-45bb-80b5-85237846dfff" providerId="ADAL" clId="{D32B4054-4FB5-40B5-8037-A5CA486FDC0B}" dt="2024-08-13T13:36:19.101" v="5147" actId="207"/>
          <ac:spMkLst>
            <pc:docMk/>
            <pc:sldMk cId="1678292693" sldId="346"/>
            <ac:spMk id="11" creationId="{00000000-0000-0000-0000-000000000000}"/>
          </ac:spMkLst>
        </pc:spChg>
      </pc:sldChg>
      <pc:sldChg chg="addSp delSp modSp mod">
        <pc:chgData name="Anna Toennissen" userId="5f168638-249f-45bb-80b5-85237846dfff" providerId="ADAL" clId="{D32B4054-4FB5-40B5-8037-A5CA486FDC0B}" dt="2024-08-14T07:23:17.175" v="5211" actId="1076"/>
        <pc:sldMkLst>
          <pc:docMk/>
          <pc:sldMk cId="2044913498" sldId="347"/>
        </pc:sldMkLst>
        <pc:spChg chg="add mod">
          <ac:chgData name="Anna Toennissen" userId="5f168638-249f-45bb-80b5-85237846dfff" providerId="ADAL" clId="{D32B4054-4FB5-40B5-8037-A5CA486FDC0B}" dt="2024-08-13T13:37:20.948" v="5168" actId="20577"/>
          <ac:spMkLst>
            <pc:docMk/>
            <pc:sldMk cId="2044913498" sldId="347"/>
            <ac:spMk id="6" creationId="{80038158-7197-614D-120C-565C339D265B}"/>
          </ac:spMkLst>
        </pc:spChg>
        <pc:spChg chg="mod">
          <ac:chgData name="Anna Toennissen" userId="5f168638-249f-45bb-80b5-85237846dfff" providerId="ADAL" clId="{D32B4054-4FB5-40B5-8037-A5CA486FDC0B}" dt="2024-08-13T13:37:32.611" v="5171" actId="1076"/>
          <ac:spMkLst>
            <pc:docMk/>
            <pc:sldMk cId="2044913498" sldId="347"/>
            <ac:spMk id="7" creationId="{00000000-0000-0000-0000-000000000000}"/>
          </ac:spMkLst>
        </pc:spChg>
        <pc:spChg chg="mod">
          <ac:chgData name="Anna Toennissen" userId="5f168638-249f-45bb-80b5-85237846dfff" providerId="ADAL" clId="{D32B4054-4FB5-40B5-8037-A5CA486FDC0B}" dt="2024-08-14T07:23:17.175" v="5211" actId="1076"/>
          <ac:spMkLst>
            <pc:docMk/>
            <pc:sldMk cId="2044913498" sldId="347"/>
            <ac:spMk id="10" creationId="{00000000-0000-0000-0000-000000000000}"/>
          </ac:spMkLst>
        </pc:spChg>
      </pc:sldChg>
      <pc:sldChg chg="addSp delSp modSp mod">
        <pc:chgData name="Anna Toennissen" userId="5f168638-249f-45bb-80b5-85237846dfff" providerId="ADAL" clId="{D32B4054-4FB5-40B5-8037-A5CA486FDC0B}" dt="2024-08-13T13:38:24.483" v="5187" actId="1076"/>
        <pc:sldMkLst>
          <pc:docMk/>
          <pc:sldMk cId="3044489158" sldId="348"/>
        </pc:sldMkLst>
        <pc:spChg chg="add mod">
          <ac:chgData name="Anna Toennissen" userId="5f168638-249f-45bb-80b5-85237846dfff" providerId="ADAL" clId="{D32B4054-4FB5-40B5-8037-A5CA486FDC0B}" dt="2024-08-13T13:38:08.516" v="5184" actId="12"/>
          <ac:spMkLst>
            <pc:docMk/>
            <pc:sldMk cId="3044489158" sldId="348"/>
            <ac:spMk id="4" creationId="{5CF0B49C-95E4-D2FB-DED1-EA2EE2783012}"/>
          </ac:spMkLst>
        </pc:spChg>
        <pc:spChg chg="mod">
          <ac:chgData name="Anna Toennissen" userId="5f168638-249f-45bb-80b5-85237846dfff" providerId="ADAL" clId="{D32B4054-4FB5-40B5-8037-A5CA486FDC0B}" dt="2024-08-13T13:38:24.483" v="5187" actId="1076"/>
          <ac:spMkLst>
            <pc:docMk/>
            <pc:sldMk cId="3044489158" sldId="348"/>
            <ac:spMk id="7" creationId="{00000000-0000-0000-0000-000000000000}"/>
          </ac:spMkLst>
        </pc:spChg>
        <pc:spChg chg="mod">
          <ac:chgData name="Anna Toennissen" userId="5f168638-249f-45bb-80b5-85237846dfff" providerId="ADAL" clId="{D32B4054-4FB5-40B5-8037-A5CA486FDC0B}" dt="2024-08-13T13:37:37.981" v="5172" actId="207"/>
          <ac:spMkLst>
            <pc:docMk/>
            <pc:sldMk cId="3044489158" sldId="348"/>
            <ac:spMk id="11" creationId="{00000000-0000-0000-0000-000000000000}"/>
          </ac:spMkLst>
        </pc:spChg>
      </pc:sldChg>
      <pc:sldChg chg="addSp modSp mod">
        <pc:chgData name="Anna Toennissen" userId="5f168638-249f-45bb-80b5-85237846dfff" providerId="ADAL" clId="{D32B4054-4FB5-40B5-8037-A5CA486FDC0B}" dt="2024-08-14T07:35:46.440" v="5661" actId="207"/>
        <pc:sldMkLst>
          <pc:docMk/>
          <pc:sldMk cId="2670704077" sldId="349"/>
        </pc:sldMkLst>
        <pc:spChg chg="add mod">
          <ac:chgData name="Anna Toennissen" userId="5f168638-249f-45bb-80b5-85237846dfff" providerId="ADAL" clId="{D32B4054-4FB5-40B5-8037-A5CA486FDC0B}" dt="2024-08-14T07:24:10.214" v="5218" actId="20577"/>
          <ac:spMkLst>
            <pc:docMk/>
            <pc:sldMk cId="2670704077" sldId="349"/>
            <ac:spMk id="2" creationId="{95CD6096-BBB2-A8AF-B397-AAFE4F0591CE}"/>
          </ac:spMkLst>
        </pc:spChg>
        <pc:spChg chg="mod">
          <ac:chgData name="Anna Toennissen" userId="5f168638-249f-45bb-80b5-85237846dfff" providerId="ADAL" clId="{D32B4054-4FB5-40B5-8037-A5CA486FDC0B}" dt="2024-08-13T13:38:52.642" v="5195" actId="1076"/>
          <ac:spMkLst>
            <pc:docMk/>
            <pc:sldMk cId="2670704077" sldId="349"/>
            <ac:spMk id="126980" creationId="{00000000-0000-0000-0000-000000000000}"/>
          </ac:spMkLst>
        </pc:spChg>
        <pc:graphicFrameChg chg="mod modGraphic">
          <ac:chgData name="Anna Toennissen" userId="5f168638-249f-45bb-80b5-85237846dfff" providerId="ADAL" clId="{D32B4054-4FB5-40B5-8037-A5CA486FDC0B}" dt="2024-08-14T07:35:46.440" v="5661" actId="207"/>
          <ac:graphicFrameMkLst>
            <pc:docMk/>
            <pc:sldMk cId="2670704077" sldId="349"/>
            <ac:graphicFrameMk id="6" creationId="{00000000-0000-0000-0000-000000000000}"/>
          </ac:graphicFrameMkLst>
        </pc:graphicFrameChg>
      </pc:sldChg>
      <pc:sldChg chg="addSp modSp mod">
        <pc:chgData name="Anna Toennissen" userId="5f168638-249f-45bb-80b5-85237846dfff" providerId="ADAL" clId="{D32B4054-4FB5-40B5-8037-A5CA486FDC0B}" dt="2024-08-14T07:36:25.084" v="5667" actId="1076"/>
        <pc:sldMkLst>
          <pc:docMk/>
          <pc:sldMk cId="1661425949" sldId="350"/>
        </pc:sldMkLst>
        <pc:spChg chg="add mod">
          <ac:chgData name="Anna Toennissen" userId="5f168638-249f-45bb-80b5-85237846dfff" providerId="ADAL" clId="{D32B4054-4FB5-40B5-8037-A5CA486FDC0B}" dt="2024-08-14T07:24:16.053" v="5219"/>
          <ac:spMkLst>
            <pc:docMk/>
            <pc:sldMk cId="1661425949" sldId="350"/>
            <ac:spMk id="2" creationId="{71FAD0D8-D860-D649-2C6B-B9B4E7FD6742}"/>
          </ac:spMkLst>
        </pc:spChg>
        <pc:spChg chg="mod">
          <ac:chgData name="Anna Toennissen" userId="5f168638-249f-45bb-80b5-85237846dfff" providerId="ADAL" clId="{D32B4054-4FB5-40B5-8037-A5CA486FDC0B}" dt="2024-08-14T07:36:25.084" v="5667" actId="1076"/>
          <ac:spMkLst>
            <pc:docMk/>
            <pc:sldMk cId="1661425949" sldId="350"/>
            <ac:spMk id="126980" creationId="{00000000-0000-0000-0000-000000000000}"/>
          </ac:spMkLst>
        </pc:spChg>
        <pc:graphicFrameChg chg="mod modGraphic">
          <ac:chgData name="Anna Toennissen" userId="5f168638-249f-45bb-80b5-85237846dfff" providerId="ADAL" clId="{D32B4054-4FB5-40B5-8037-A5CA486FDC0B}" dt="2024-08-14T07:35:51.398" v="5662" actId="207"/>
          <ac:graphicFrameMkLst>
            <pc:docMk/>
            <pc:sldMk cId="1661425949" sldId="350"/>
            <ac:graphicFrameMk id="6" creationId="{00000000-0000-0000-0000-000000000000}"/>
          </ac:graphicFrameMkLst>
        </pc:graphicFrameChg>
      </pc:sldChg>
      <pc:sldChg chg="addSp modSp mod">
        <pc:chgData name="Anna Toennissen" userId="5f168638-249f-45bb-80b5-85237846dfff" providerId="ADAL" clId="{D32B4054-4FB5-40B5-8037-A5CA486FDC0B}" dt="2024-08-14T07:36:14.763" v="5665" actId="1076"/>
        <pc:sldMkLst>
          <pc:docMk/>
          <pc:sldMk cId="3298269051" sldId="351"/>
        </pc:sldMkLst>
        <pc:spChg chg="add mod">
          <ac:chgData name="Anna Toennissen" userId="5f168638-249f-45bb-80b5-85237846dfff" providerId="ADAL" clId="{D32B4054-4FB5-40B5-8037-A5CA486FDC0B}" dt="2024-08-14T07:24:18.345" v="5220"/>
          <ac:spMkLst>
            <pc:docMk/>
            <pc:sldMk cId="3298269051" sldId="351"/>
            <ac:spMk id="2" creationId="{BEA0B47E-5D3D-5CEA-C32F-EEFF59DB47D1}"/>
          </ac:spMkLst>
        </pc:spChg>
        <pc:spChg chg="mod">
          <ac:chgData name="Anna Toennissen" userId="5f168638-249f-45bb-80b5-85237846dfff" providerId="ADAL" clId="{D32B4054-4FB5-40B5-8037-A5CA486FDC0B}" dt="2024-08-14T07:36:14.763" v="5665" actId="1076"/>
          <ac:spMkLst>
            <pc:docMk/>
            <pc:sldMk cId="3298269051" sldId="351"/>
            <ac:spMk id="5" creationId="{00000000-0000-0000-0000-000000000000}"/>
          </ac:spMkLst>
        </pc:spChg>
        <pc:graphicFrameChg chg="mod modGraphic">
          <ac:chgData name="Anna Toennissen" userId="5f168638-249f-45bb-80b5-85237846dfff" providerId="ADAL" clId="{D32B4054-4FB5-40B5-8037-A5CA486FDC0B}" dt="2024-08-14T07:35:55.961" v="5663" actId="207"/>
          <ac:graphicFrameMkLst>
            <pc:docMk/>
            <pc:sldMk cId="3298269051" sldId="351"/>
            <ac:graphicFrameMk id="6" creationId="{00000000-0000-0000-0000-000000000000}"/>
          </ac:graphicFrameMkLst>
        </pc:graphicFrameChg>
      </pc:sldChg>
      <pc:sldChg chg="addSp delSp modSp mod">
        <pc:chgData name="Anna Toennissen" userId="5f168638-249f-45bb-80b5-85237846dfff" providerId="ADAL" clId="{D32B4054-4FB5-40B5-8037-A5CA486FDC0B}" dt="2024-08-14T07:28:21.295" v="5480" actId="20577"/>
        <pc:sldMkLst>
          <pc:docMk/>
          <pc:sldMk cId="2425560716" sldId="352"/>
        </pc:sldMkLst>
        <pc:spChg chg="add mod">
          <ac:chgData name="Anna Toennissen" userId="5f168638-249f-45bb-80b5-85237846dfff" providerId="ADAL" clId="{D32B4054-4FB5-40B5-8037-A5CA486FDC0B}" dt="2024-08-14T07:25:33.765" v="5237"/>
          <ac:spMkLst>
            <pc:docMk/>
            <pc:sldMk cId="2425560716" sldId="352"/>
            <ac:spMk id="2" creationId="{AF338F33-4517-56CD-DB1A-2254FA381BA2}"/>
          </ac:spMkLst>
        </pc:spChg>
        <pc:spChg chg="add mod">
          <ac:chgData name="Anna Toennissen" userId="5f168638-249f-45bb-80b5-85237846dfff" providerId="ADAL" clId="{D32B4054-4FB5-40B5-8037-A5CA486FDC0B}" dt="2024-08-14T07:28:21.295" v="5480" actId="20577"/>
          <ac:spMkLst>
            <pc:docMk/>
            <pc:sldMk cId="2425560716" sldId="352"/>
            <ac:spMk id="3" creationId="{EC06D290-D98F-9E9E-9594-57A935A2F0D6}"/>
          </ac:spMkLst>
        </pc:spChg>
        <pc:spChg chg="mod">
          <ac:chgData name="Anna Toennissen" userId="5f168638-249f-45bb-80b5-85237846dfff" providerId="ADAL" clId="{D32B4054-4FB5-40B5-8037-A5CA486FDC0B}" dt="2024-08-14T07:25:31.095" v="5236" actId="1076"/>
          <ac:spMkLst>
            <pc:docMk/>
            <pc:sldMk cId="2425560716" sldId="352"/>
            <ac:spMk id="195587" creationId="{00000000-0000-0000-0000-000000000000}"/>
          </ac:spMkLst>
        </pc:spChg>
      </pc:sldChg>
      <pc:sldChg chg="modSp del mod">
        <pc:chgData name="Anna Toennissen" userId="5f168638-249f-45bb-80b5-85237846dfff" providerId="ADAL" clId="{D32B4054-4FB5-40B5-8037-A5CA486FDC0B}" dt="2024-08-14T07:28:33.852" v="5482" actId="2696"/>
        <pc:sldMkLst>
          <pc:docMk/>
          <pc:sldMk cId="2687016040" sldId="353"/>
        </pc:sldMkLst>
      </pc:sldChg>
      <pc:sldChg chg="addSp modSp mod">
        <pc:chgData name="Anna Toennissen" userId="5f168638-249f-45bb-80b5-85237846dfff" providerId="ADAL" clId="{D32B4054-4FB5-40B5-8037-A5CA486FDC0B}" dt="2024-08-14T07:29:57.998" v="5499"/>
        <pc:sldMkLst>
          <pc:docMk/>
          <pc:sldMk cId="3973435955" sldId="354"/>
        </pc:sldMkLst>
        <pc:spChg chg="mod">
          <ac:chgData name="Anna Toennissen" userId="5f168638-249f-45bb-80b5-85237846dfff" providerId="ADAL" clId="{D32B4054-4FB5-40B5-8037-A5CA486FDC0B}" dt="2024-08-14T07:29:21.774" v="5490" actId="1076"/>
          <ac:spMkLst>
            <pc:docMk/>
            <pc:sldMk cId="3973435955" sldId="354"/>
            <ac:spMk id="2" creationId="{00000000-0000-0000-0000-000000000000}"/>
          </ac:spMkLst>
        </pc:spChg>
        <pc:spChg chg="add mod">
          <ac:chgData name="Anna Toennissen" userId="5f168638-249f-45bb-80b5-85237846dfff" providerId="ADAL" clId="{D32B4054-4FB5-40B5-8037-A5CA486FDC0B}" dt="2024-08-14T07:29:57.998" v="5499"/>
          <ac:spMkLst>
            <pc:docMk/>
            <pc:sldMk cId="3973435955" sldId="354"/>
            <ac:spMk id="3" creationId="{812F70C8-FE21-A5FD-D42C-845D37911051}"/>
          </ac:spMkLst>
        </pc:spChg>
        <pc:graphicFrameChg chg="mod modGraphic">
          <ac:chgData name="Anna Toennissen" userId="5f168638-249f-45bb-80b5-85237846dfff" providerId="ADAL" clId="{D32B4054-4FB5-40B5-8037-A5CA486FDC0B}" dt="2024-08-14T07:29:49.412" v="5498" actId="404"/>
          <ac:graphicFrameMkLst>
            <pc:docMk/>
            <pc:sldMk cId="3973435955" sldId="354"/>
            <ac:graphicFrameMk id="6" creationId="{00000000-0000-0000-0000-000000000000}"/>
          </ac:graphicFrameMkLst>
        </pc:graphicFrameChg>
      </pc:sldChg>
      <pc:sldChg chg="modSp del">
        <pc:chgData name="Anna Toennissen" userId="5f168638-249f-45bb-80b5-85237846dfff" providerId="ADAL" clId="{D32B4054-4FB5-40B5-8037-A5CA486FDC0B}" dt="2024-08-14T07:31:23.639" v="5629" actId="2696"/>
        <pc:sldMkLst>
          <pc:docMk/>
          <pc:sldMk cId="1104965994" sldId="355"/>
        </pc:sldMkLst>
      </pc:sldChg>
      <pc:sldChg chg="modSp mod">
        <pc:chgData name="Anna Toennissen" userId="5f168638-249f-45bb-80b5-85237846dfff" providerId="ADAL" clId="{D32B4054-4FB5-40B5-8037-A5CA486FDC0B}" dt="2024-08-14T07:40:41.526" v="5693" actId="692"/>
        <pc:sldMkLst>
          <pc:docMk/>
          <pc:sldMk cId="3453774673" sldId="357"/>
        </pc:sldMkLst>
        <pc:spChg chg="mod">
          <ac:chgData name="Anna Toennissen" userId="5f168638-249f-45bb-80b5-85237846dfff" providerId="ADAL" clId="{D32B4054-4FB5-40B5-8037-A5CA486FDC0B}" dt="2024-08-13T13:00:09.491" v="4581" actId="1076"/>
          <ac:spMkLst>
            <pc:docMk/>
            <pc:sldMk cId="3453774673" sldId="357"/>
            <ac:spMk id="36868" creationId="{00000000-0000-0000-0000-000000000000}"/>
          </ac:spMkLst>
        </pc:spChg>
        <pc:graphicFrameChg chg="mod">
          <ac:chgData name="Anna Toennissen" userId="5f168638-249f-45bb-80b5-85237846dfff" providerId="ADAL" clId="{D32B4054-4FB5-40B5-8037-A5CA486FDC0B}" dt="2024-08-14T07:40:41.526" v="5693" actId="692"/>
          <ac:graphicFrameMkLst>
            <pc:docMk/>
            <pc:sldMk cId="3453774673" sldId="357"/>
            <ac:graphicFrameMk id="6" creationId="{00000000-0000-0000-0000-000000000000}"/>
          </ac:graphicFrameMkLst>
        </pc:graphicFrameChg>
      </pc:sldChg>
      <pc:sldChg chg="modSp mod">
        <pc:chgData name="Anna Toennissen" userId="5f168638-249f-45bb-80b5-85237846dfff" providerId="ADAL" clId="{D32B4054-4FB5-40B5-8037-A5CA486FDC0B}" dt="2024-08-14T07:37:16.132" v="5673" actId="207"/>
        <pc:sldMkLst>
          <pc:docMk/>
          <pc:sldMk cId="3874922976" sldId="358"/>
        </pc:sldMkLst>
        <pc:spChg chg="mod">
          <ac:chgData name="Anna Toennissen" userId="5f168638-249f-45bb-80b5-85237846dfff" providerId="ADAL" clId="{D32B4054-4FB5-40B5-8037-A5CA486FDC0B}" dt="2024-08-14T07:37:16.132" v="5673" actId="207"/>
          <ac:spMkLst>
            <pc:docMk/>
            <pc:sldMk cId="3874922976" sldId="358"/>
            <ac:spMk id="2" creationId="{00000000-0000-0000-0000-000000000000}"/>
          </ac:spMkLst>
        </pc:spChg>
      </pc:sldChg>
      <pc:sldChg chg="modSp mod">
        <pc:chgData name="Anna Toennissen" userId="5f168638-249f-45bb-80b5-85237846dfff" providerId="ADAL" clId="{D32B4054-4FB5-40B5-8037-A5CA486FDC0B}" dt="2024-08-14T07:37:37.273" v="5677" actId="1076"/>
        <pc:sldMkLst>
          <pc:docMk/>
          <pc:sldMk cId="859861160" sldId="359"/>
        </pc:sldMkLst>
        <pc:spChg chg="mod">
          <ac:chgData name="Anna Toennissen" userId="5f168638-249f-45bb-80b5-85237846dfff" providerId="ADAL" clId="{D32B4054-4FB5-40B5-8037-A5CA486FDC0B}" dt="2024-08-14T07:37:37.273" v="5677" actId="1076"/>
          <ac:spMkLst>
            <pc:docMk/>
            <pc:sldMk cId="859861160" sldId="359"/>
            <ac:spMk id="152579" creationId="{00000000-0000-0000-0000-000000000000}"/>
          </ac:spMkLst>
        </pc:spChg>
      </pc:sldChg>
      <pc:sldChg chg="modSp del mod">
        <pc:chgData name="Anna Toennissen" userId="5f168638-249f-45bb-80b5-85237846dfff" providerId="ADAL" clId="{D32B4054-4FB5-40B5-8037-A5CA486FDC0B}" dt="2024-08-14T07:39:39.640" v="5688" actId="2696"/>
        <pc:sldMkLst>
          <pc:docMk/>
          <pc:sldMk cId="122788456" sldId="360"/>
        </pc:sldMkLst>
      </pc:sldChg>
      <pc:sldChg chg="modSp del mod">
        <pc:chgData name="Anna Toennissen" userId="5f168638-249f-45bb-80b5-85237846dfff" providerId="ADAL" clId="{D32B4054-4FB5-40B5-8037-A5CA486FDC0B}" dt="2024-08-14T07:39:02.656" v="5682" actId="2696"/>
        <pc:sldMkLst>
          <pc:docMk/>
          <pc:sldMk cId="20040959" sldId="361"/>
        </pc:sldMkLst>
      </pc:sldChg>
      <pc:sldChg chg="modSp del mod">
        <pc:chgData name="Anna Toennissen" userId="5f168638-249f-45bb-80b5-85237846dfff" providerId="ADAL" clId="{D32B4054-4FB5-40B5-8037-A5CA486FDC0B}" dt="2024-08-13T13:07:08.123" v="4637" actId="2696"/>
        <pc:sldMkLst>
          <pc:docMk/>
          <pc:sldMk cId="1714976974" sldId="362"/>
        </pc:sldMkLst>
      </pc:sldChg>
      <pc:sldChg chg="modSp mod">
        <pc:chgData name="Anna Toennissen" userId="5f168638-249f-45bb-80b5-85237846dfff" providerId="ADAL" clId="{D32B4054-4FB5-40B5-8037-A5CA486FDC0B}" dt="2024-08-14T07:41:07.015" v="5694" actId="113"/>
        <pc:sldMkLst>
          <pc:docMk/>
          <pc:sldMk cId="4292281514" sldId="363"/>
        </pc:sldMkLst>
        <pc:spChg chg="mod">
          <ac:chgData name="Anna Toennissen" userId="5f168638-249f-45bb-80b5-85237846dfff" providerId="ADAL" clId="{D32B4054-4FB5-40B5-8037-A5CA486FDC0B}" dt="2024-08-14T07:41:07.015" v="5694" actId="113"/>
          <ac:spMkLst>
            <pc:docMk/>
            <pc:sldMk cId="4292281514" sldId="363"/>
            <ac:spMk id="4" creationId="{00000000-0000-0000-0000-000000000000}"/>
          </ac:spMkLst>
        </pc:spChg>
      </pc:sldChg>
      <pc:sldChg chg="addSp modSp mod">
        <pc:chgData name="Anna Toennissen" userId="5f168638-249f-45bb-80b5-85237846dfff" providerId="ADAL" clId="{D32B4054-4FB5-40B5-8037-A5CA486FDC0B}" dt="2024-08-14T07:45:36.781" v="5748" actId="20577"/>
        <pc:sldMkLst>
          <pc:docMk/>
          <pc:sldMk cId="3224744019" sldId="364"/>
        </pc:sldMkLst>
        <pc:spChg chg="add mod">
          <ac:chgData name="Anna Toennissen" userId="5f168638-249f-45bb-80b5-85237846dfff" providerId="ADAL" clId="{D32B4054-4FB5-40B5-8037-A5CA486FDC0B}" dt="2024-08-14T07:45:36.781" v="5748" actId="20577"/>
          <ac:spMkLst>
            <pc:docMk/>
            <pc:sldMk cId="3224744019" sldId="364"/>
            <ac:spMk id="2" creationId="{1D0974D5-AC15-D941-684E-3ACA674BBA8C}"/>
          </ac:spMkLst>
        </pc:spChg>
        <pc:spChg chg="mod">
          <ac:chgData name="Anna Toennissen" userId="5f168638-249f-45bb-80b5-85237846dfff" providerId="ADAL" clId="{D32B4054-4FB5-40B5-8037-A5CA486FDC0B}" dt="2024-08-14T07:41:20.156" v="5698" actId="404"/>
          <ac:spMkLst>
            <pc:docMk/>
            <pc:sldMk cId="3224744019" sldId="364"/>
            <ac:spMk id="4" creationId="{00000000-0000-0000-0000-000000000000}"/>
          </ac:spMkLst>
        </pc:spChg>
        <pc:spChg chg="mod">
          <ac:chgData name="Anna Toennissen" userId="5f168638-249f-45bb-80b5-85237846dfff" providerId="ADAL" clId="{D32B4054-4FB5-40B5-8037-A5CA486FDC0B}" dt="2024-08-14T07:41:34.835" v="5700" actId="1076"/>
          <ac:spMkLst>
            <pc:docMk/>
            <pc:sldMk cId="3224744019" sldId="364"/>
            <ac:spMk id="7" creationId="{00000000-0000-0000-0000-000000000000}"/>
          </ac:spMkLst>
        </pc:spChg>
      </pc:sldChg>
      <pc:sldChg chg="addSp modSp mod modAnim">
        <pc:chgData name="Anna Toennissen" userId="5f168638-249f-45bb-80b5-85237846dfff" providerId="ADAL" clId="{D32B4054-4FB5-40B5-8037-A5CA486FDC0B}" dt="2024-08-14T07:45:42.289" v="5749"/>
        <pc:sldMkLst>
          <pc:docMk/>
          <pc:sldMk cId="3752946649" sldId="365"/>
        </pc:sldMkLst>
        <pc:spChg chg="add mod">
          <ac:chgData name="Anna Toennissen" userId="5f168638-249f-45bb-80b5-85237846dfff" providerId="ADAL" clId="{D32B4054-4FB5-40B5-8037-A5CA486FDC0B}" dt="2024-08-14T07:45:42.289" v="5749"/>
          <ac:spMkLst>
            <pc:docMk/>
            <pc:sldMk cId="3752946649" sldId="365"/>
            <ac:spMk id="2" creationId="{C92E0831-8B28-97FA-138F-7BD1B07130BA}"/>
          </ac:spMkLst>
        </pc:spChg>
        <pc:spChg chg="mod">
          <ac:chgData name="Anna Toennissen" userId="5f168638-249f-45bb-80b5-85237846dfff" providerId="ADAL" clId="{D32B4054-4FB5-40B5-8037-A5CA486FDC0B}" dt="2024-08-14T07:41:46.673" v="5702" actId="113"/>
          <ac:spMkLst>
            <pc:docMk/>
            <pc:sldMk cId="3752946649" sldId="365"/>
            <ac:spMk id="4" creationId="{00000000-0000-0000-0000-000000000000}"/>
          </ac:spMkLst>
        </pc:spChg>
        <pc:spChg chg="mod">
          <ac:chgData name="Anna Toennissen" userId="5f168638-249f-45bb-80b5-85237846dfff" providerId="ADAL" clId="{D32B4054-4FB5-40B5-8037-A5CA486FDC0B}" dt="2024-08-14T07:43:24.474" v="5716" actId="2710"/>
          <ac:spMkLst>
            <pc:docMk/>
            <pc:sldMk cId="3752946649" sldId="365"/>
            <ac:spMk id="6" creationId="{00000000-0000-0000-0000-000000000000}"/>
          </ac:spMkLst>
        </pc:spChg>
      </pc:sldChg>
      <pc:sldChg chg="addSp modSp mod modAnim">
        <pc:chgData name="Anna Toennissen" userId="5f168638-249f-45bb-80b5-85237846dfff" providerId="ADAL" clId="{D32B4054-4FB5-40B5-8037-A5CA486FDC0B}" dt="2024-08-14T07:45:49.785" v="5751"/>
        <pc:sldMkLst>
          <pc:docMk/>
          <pc:sldMk cId="3574435253" sldId="367"/>
        </pc:sldMkLst>
        <pc:spChg chg="add mod">
          <ac:chgData name="Anna Toennissen" userId="5f168638-249f-45bb-80b5-85237846dfff" providerId="ADAL" clId="{D32B4054-4FB5-40B5-8037-A5CA486FDC0B}" dt="2024-08-14T07:45:49.785" v="5751"/>
          <ac:spMkLst>
            <pc:docMk/>
            <pc:sldMk cId="3574435253" sldId="367"/>
            <ac:spMk id="2" creationId="{0730F99F-76F9-6D6A-1205-09B16D987939}"/>
          </ac:spMkLst>
        </pc:spChg>
        <pc:spChg chg="mod">
          <ac:chgData name="Anna Toennissen" userId="5f168638-249f-45bb-80b5-85237846dfff" providerId="ADAL" clId="{D32B4054-4FB5-40B5-8037-A5CA486FDC0B}" dt="2024-08-14T07:44:25.815" v="5725" actId="404"/>
          <ac:spMkLst>
            <pc:docMk/>
            <pc:sldMk cId="3574435253" sldId="367"/>
            <ac:spMk id="6" creationId="{00000000-0000-0000-0000-000000000000}"/>
          </ac:spMkLst>
        </pc:spChg>
        <pc:spChg chg="mod">
          <ac:chgData name="Anna Toennissen" userId="5f168638-249f-45bb-80b5-85237846dfff" providerId="ADAL" clId="{D32B4054-4FB5-40B5-8037-A5CA486FDC0B}" dt="2024-08-14T07:45:11.758" v="5734" actId="6549"/>
          <ac:spMkLst>
            <pc:docMk/>
            <pc:sldMk cId="3574435253" sldId="367"/>
            <ac:spMk id="8" creationId="{00000000-0000-0000-0000-000000000000}"/>
          </ac:spMkLst>
        </pc:spChg>
      </pc:sldChg>
      <pc:sldChg chg="add del">
        <pc:chgData name="Anna Toennissen" userId="5f168638-249f-45bb-80b5-85237846dfff" providerId="ADAL" clId="{D32B4054-4FB5-40B5-8037-A5CA486FDC0B}" dt="2024-08-14T07:47:18.892" v="5759" actId="2696"/>
        <pc:sldMkLst>
          <pc:docMk/>
          <pc:sldMk cId="1253789752" sldId="368"/>
        </pc:sldMkLst>
      </pc:sldChg>
      <pc:sldChg chg="add del">
        <pc:chgData name="Anna Toennissen" userId="5f168638-249f-45bb-80b5-85237846dfff" providerId="ADAL" clId="{D32B4054-4FB5-40B5-8037-A5CA486FDC0B}" dt="2024-08-14T07:47:16.515" v="5758" actId="2696"/>
        <pc:sldMkLst>
          <pc:docMk/>
          <pc:sldMk cId="2565612359" sldId="369"/>
        </pc:sldMkLst>
      </pc:sldChg>
      <pc:sldChg chg="del">
        <pc:chgData name="Anna Toennissen" userId="5f168638-249f-45bb-80b5-85237846dfff" providerId="ADAL" clId="{D32B4054-4FB5-40B5-8037-A5CA486FDC0B}" dt="2024-08-14T07:47:10.461" v="5756" actId="2696"/>
        <pc:sldMkLst>
          <pc:docMk/>
          <pc:sldMk cId="227447745" sldId="371"/>
        </pc:sldMkLst>
      </pc:sldChg>
      <pc:sldChg chg="addSp delSp modSp mod">
        <pc:chgData name="Anna Toennissen" userId="5f168638-249f-45bb-80b5-85237846dfff" providerId="ADAL" clId="{D32B4054-4FB5-40B5-8037-A5CA486FDC0B}" dt="2024-08-06T13:51:44.744" v="2272"/>
        <pc:sldMkLst>
          <pc:docMk/>
          <pc:sldMk cId="1588262982" sldId="373"/>
        </pc:sldMkLst>
        <pc:spChg chg="add mod">
          <ac:chgData name="Anna Toennissen" userId="5f168638-249f-45bb-80b5-85237846dfff" providerId="ADAL" clId="{D32B4054-4FB5-40B5-8037-A5CA486FDC0B}" dt="2024-08-06T13:51:44.744" v="2272"/>
          <ac:spMkLst>
            <pc:docMk/>
            <pc:sldMk cId="1588262982" sldId="373"/>
            <ac:spMk id="7" creationId="{E3BBCBA4-878A-10BA-CA81-0445193ED3AD}"/>
          </ac:spMkLst>
        </pc:spChg>
      </pc:sldChg>
      <pc:sldChg chg="addSp modSp mod">
        <pc:chgData name="Anna Toennissen" userId="5f168638-249f-45bb-80b5-85237846dfff" providerId="ADAL" clId="{D32B4054-4FB5-40B5-8037-A5CA486FDC0B}" dt="2024-08-14T07:45:46.292" v="5750"/>
        <pc:sldMkLst>
          <pc:docMk/>
          <pc:sldMk cId="3639826741" sldId="375"/>
        </pc:sldMkLst>
        <pc:spChg chg="add mod">
          <ac:chgData name="Anna Toennissen" userId="5f168638-249f-45bb-80b5-85237846dfff" providerId="ADAL" clId="{D32B4054-4FB5-40B5-8037-A5CA486FDC0B}" dt="2024-08-14T07:45:46.292" v="5750"/>
          <ac:spMkLst>
            <pc:docMk/>
            <pc:sldMk cId="3639826741" sldId="375"/>
            <ac:spMk id="2" creationId="{C1B19EEE-2044-8C88-4FCA-66CAAE18302F}"/>
          </ac:spMkLst>
        </pc:spChg>
        <pc:spChg chg="mod">
          <ac:chgData name="Anna Toennissen" userId="5f168638-249f-45bb-80b5-85237846dfff" providerId="ADAL" clId="{D32B4054-4FB5-40B5-8037-A5CA486FDC0B}" dt="2024-08-14T07:43:49.299" v="5722" actId="113"/>
          <ac:spMkLst>
            <pc:docMk/>
            <pc:sldMk cId="3639826741" sldId="375"/>
            <ac:spMk id="4" creationId="{00000000-0000-0000-0000-000000000000}"/>
          </ac:spMkLst>
        </pc:spChg>
        <pc:spChg chg="mod">
          <ac:chgData name="Anna Toennissen" userId="5f168638-249f-45bb-80b5-85237846dfff" providerId="ADAL" clId="{D32B4054-4FB5-40B5-8037-A5CA486FDC0B}" dt="2024-08-14T07:44:14.197" v="5723" actId="20577"/>
          <ac:spMkLst>
            <pc:docMk/>
            <pc:sldMk cId="3639826741" sldId="375"/>
            <ac:spMk id="7" creationId="{00000000-0000-0000-0000-000000000000}"/>
          </ac:spMkLst>
        </pc:spChg>
      </pc:sldChg>
      <pc:sldChg chg="del">
        <pc:chgData name="Anna Toennissen" userId="5f168638-249f-45bb-80b5-85237846dfff" providerId="ADAL" clId="{D32B4054-4FB5-40B5-8037-A5CA486FDC0B}" dt="2024-08-14T07:47:13.178" v="5757" actId="2696"/>
        <pc:sldMkLst>
          <pc:docMk/>
          <pc:sldMk cId="1858513006" sldId="376"/>
        </pc:sldMkLst>
      </pc:sldChg>
      <pc:sldChg chg="modSp mod">
        <pc:chgData name="Anna Toennissen" userId="5f168638-249f-45bb-80b5-85237846dfff" providerId="ADAL" clId="{D32B4054-4FB5-40B5-8037-A5CA486FDC0B}" dt="2024-08-13T12:08:00.218" v="3735" actId="6549"/>
        <pc:sldMkLst>
          <pc:docMk/>
          <pc:sldMk cId="3196842447" sldId="386"/>
        </pc:sldMkLst>
        <pc:spChg chg="mod">
          <ac:chgData name="Anna Toennissen" userId="5f168638-249f-45bb-80b5-85237846dfff" providerId="ADAL" clId="{D32B4054-4FB5-40B5-8037-A5CA486FDC0B}" dt="2024-08-13T12:08:00.218" v="3735" actId="6549"/>
          <ac:spMkLst>
            <pc:docMk/>
            <pc:sldMk cId="3196842447" sldId="386"/>
            <ac:spMk id="2" creationId="{00000000-0000-0000-0000-000000000000}"/>
          </ac:spMkLst>
        </pc:spChg>
      </pc:sldChg>
      <pc:sldChg chg="addSp delSp modSp mod">
        <pc:chgData name="Anna Toennissen" userId="5f168638-249f-45bb-80b5-85237846dfff" providerId="ADAL" clId="{D32B4054-4FB5-40B5-8037-A5CA486FDC0B}" dt="2024-08-13T12:09:04.769" v="3756" actId="478"/>
        <pc:sldMkLst>
          <pc:docMk/>
          <pc:sldMk cId="3028665335" sldId="387"/>
        </pc:sldMkLst>
        <pc:spChg chg="add mod">
          <ac:chgData name="Anna Toennissen" userId="5f168638-249f-45bb-80b5-85237846dfff" providerId="ADAL" clId="{D32B4054-4FB5-40B5-8037-A5CA486FDC0B}" dt="2024-08-13T12:08:30.042" v="3748" actId="20577"/>
          <ac:spMkLst>
            <pc:docMk/>
            <pc:sldMk cId="3028665335" sldId="387"/>
            <ac:spMk id="5" creationId="{29F46B5C-DE70-9D46-EF15-DBC5D1FD6F93}"/>
          </ac:spMkLst>
        </pc:spChg>
        <pc:graphicFrameChg chg="mod">
          <ac:chgData name="Anna Toennissen" userId="5f168638-249f-45bb-80b5-85237846dfff" providerId="ADAL" clId="{D32B4054-4FB5-40B5-8037-A5CA486FDC0B}" dt="2024-08-13T12:08:59.436" v="3755" actId="113"/>
          <ac:graphicFrameMkLst>
            <pc:docMk/>
            <pc:sldMk cId="3028665335" sldId="387"/>
            <ac:graphicFrameMk id="9" creationId="{00000000-0000-0000-0000-000000000000}"/>
          </ac:graphicFrameMkLst>
        </pc:graphicFrameChg>
      </pc:sldChg>
      <pc:sldChg chg="modSp mod">
        <pc:chgData name="Anna Toennissen" userId="5f168638-249f-45bb-80b5-85237846dfff" providerId="ADAL" clId="{D32B4054-4FB5-40B5-8037-A5CA486FDC0B}" dt="2024-07-23T11:56:36.668" v="67" actId="20577"/>
        <pc:sldMkLst>
          <pc:docMk/>
          <pc:sldMk cId="2826967320" sldId="392"/>
        </pc:sldMkLst>
      </pc:sldChg>
      <pc:sldChg chg="addSp modSp mod">
        <pc:chgData name="Anna Toennissen" userId="5f168638-249f-45bb-80b5-85237846dfff" providerId="ADAL" clId="{D32B4054-4FB5-40B5-8037-A5CA486FDC0B}" dt="2024-08-13T12:55:43.365" v="4513" actId="692"/>
        <pc:sldMkLst>
          <pc:docMk/>
          <pc:sldMk cId="1940249611" sldId="403"/>
        </pc:sldMkLst>
        <pc:spChg chg="mod">
          <ac:chgData name="Anna Toennissen" userId="5f168638-249f-45bb-80b5-85237846dfff" providerId="ADAL" clId="{D32B4054-4FB5-40B5-8037-A5CA486FDC0B}" dt="2024-08-06T13:25:23.694" v="1912" actId="1076"/>
          <ac:spMkLst>
            <pc:docMk/>
            <pc:sldMk cId="1940249611" sldId="403"/>
            <ac:spMk id="2" creationId="{00000000-0000-0000-0000-000000000000}"/>
          </ac:spMkLst>
        </pc:spChg>
        <pc:spChg chg="add mod">
          <ac:chgData name="Anna Toennissen" userId="5f168638-249f-45bb-80b5-85237846dfff" providerId="ADAL" clId="{D32B4054-4FB5-40B5-8037-A5CA486FDC0B}" dt="2024-08-06T13:25:31.397" v="1913"/>
          <ac:spMkLst>
            <pc:docMk/>
            <pc:sldMk cId="1940249611" sldId="403"/>
            <ac:spMk id="3" creationId="{5CF1F2C6-BCE7-24B7-2E03-6BC0977506B6}"/>
          </ac:spMkLst>
        </pc:spChg>
        <pc:graphicFrameChg chg="mod">
          <ac:chgData name="Anna Toennissen" userId="5f168638-249f-45bb-80b5-85237846dfff" providerId="ADAL" clId="{D32B4054-4FB5-40B5-8037-A5CA486FDC0B}" dt="2024-08-13T12:55:43.365" v="4513" actId="692"/>
          <ac:graphicFrameMkLst>
            <pc:docMk/>
            <pc:sldMk cId="1940249611" sldId="403"/>
            <ac:graphicFrameMk id="4" creationId="{00000000-0000-0000-0000-000000000000}"/>
          </ac:graphicFrameMkLst>
        </pc:graphicFrameChg>
      </pc:sldChg>
      <pc:sldChg chg="addSp modSp mod">
        <pc:chgData name="Anna Toennissen" userId="5f168638-249f-45bb-80b5-85237846dfff" providerId="ADAL" clId="{D32B4054-4FB5-40B5-8037-A5CA486FDC0B}" dt="2024-08-06T13:53:33.013" v="2348"/>
        <pc:sldMkLst>
          <pc:docMk/>
          <pc:sldMk cId="860281001" sldId="406"/>
        </pc:sldMkLst>
        <pc:spChg chg="mod">
          <ac:chgData name="Anna Toennissen" userId="5f168638-249f-45bb-80b5-85237846dfff" providerId="ADAL" clId="{D32B4054-4FB5-40B5-8037-A5CA486FDC0B}" dt="2024-08-06T13:53:14.150" v="2346" actId="1076"/>
          <ac:spMkLst>
            <pc:docMk/>
            <pc:sldMk cId="860281001" sldId="406"/>
            <ac:spMk id="2" creationId="{00000000-0000-0000-0000-000000000000}"/>
          </ac:spMkLst>
        </pc:spChg>
        <pc:spChg chg="add mod">
          <ac:chgData name="Anna Toennissen" userId="5f168638-249f-45bb-80b5-85237846dfff" providerId="ADAL" clId="{D32B4054-4FB5-40B5-8037-A5CA486FDC0B}" dt="2024-08-06T13:53:33.013" v="2348"/>
          <ac:spMkLst>
            <pc:docMk/>
            <pc:sldMk cId="860281001" sldId="406"/>
            <ac:spMk id="3" creationId="{6F85E08F-7040-AD0A-E17D-CBF7CF5EB331}"/>
          </ac:spMkLst>
        </pc:spChg>
        <pc:spChg chg="mod">
          <ac:chgData name="Anna Toennissen" userId="5f168638-249f-45bb-80b5-85237846dfff" providerId="ADAL" clId="{D32B4054-4FB5-40B5-8037-A5CA486FDC0B}" dt="2024-08-06T13:53:19.663" v="2347" actId="1076"/>
          <ac:spMkLst>
            <pc:docMk/>
            <pc:sldMk cId="860281001" sldId="406"/>
            <ac:spMk id="11" creationId="{00000000-0000-0000-0000-000000000000}"/>
          </ac:spMkLst>
        </pc:spChg>
        <pc:picChg chg="mod">
          <ac:chgData name="Anna Toennissen" userId="5f168638-249f-45bb-80b5-85237846dfff" providerId="ADAL" clId="{D32B4054-4FB5-40B5-8037-A5CA486FDC0B}" dt="2024-08-06T13:53:07.702" v="2343" actId="1076"/>
          <ac:picMkLst>
            <pc:docMk/>
            <pc:sldMk cId="860281001" sldId="406"/>
            <ac:picMk id="5" creationId="{00000000-0000-0000-0000-000000000000}"/>
          </ac:picMkLst>
        </pc:picChg>
        <pc:picChg chg="mod">
          <ac:chgData name="Anna Toennissen" userId="5f168638-249f-45bb-80b5-85237846dfff" providerId="ADAL" clId="{D32B4054-4FB5-40B5-8037-A5CA486FDC0B}" dt="2024-08-06T13:53:05.967" v="2342" actId="1076"/>
          <ac:picMkLst>
            <pc:docMk/>
            <pc:sldMk cId="860281001" sldId="406"/>
            <ac:picMk id="6" creationId="{00000000-0000-0000-0000-000000000000}"/>
          </ac:picMkLst>
        </pc:picChg>
        <pc:picChg chg="mod">
          <ac:chgData name="Anna Toennissen" userId="5f168638-249f-45bb-80b5-85237846dfff" providerId="ADAL" clId="{D32B4054-4FB5-40B5-8037-A5CA486FDC0B}" dt="2024-08-06T13:53:08.934" v="2344" actId="1076"/>
          <ac:picMkLst>
            <pc:docMk/>
            <pc:sldMk cId="860281001" sldId="406"/>
            <ac:picMk id="7" creationId="{00000000-0000-0000-0000-000000000000}"/>
          </ac:picMkLst>
        </pc:picChg>
        <pc:picChg chg="mod">
          <ac:chgData name="Anna Toennissen" userId="5f168638-249f-45bb-80b5-85237846dfff" providerId="ADAL" clId="{D32B4054-4FB5-40B5-8037-A5CA486FDC0B}" dt="2024-08-06T13:53:04.263" v="2341" actId="1076"/>
          <ac:picMkLst>
            <pc:docMk/>
            <pc:sldMk cId="860281001" sldId="406"/>
            <ac:picMk id="8" creationId="{00000000-0000-0000-0000-000000000000}"/>
          </ac:picMkLst>
        </pc:picChg>
        <pc:picChg chg="mod">
          <ac:chgData name="Anna Toennissen" userId="5f168638-249f-45bb-80b5-85237846dfff" providerId="ADAL" clId="{D32B4054-4FB5-40B5-8037-A5CA486FDC0B}" dt="2024-08-06T13:53:01.886" v="2339" actId="1076"/>
          <ac:picMkLst>
            <pc:docMk/>
            <pc:sldMk cId="860281001" sldId="406"/>
            <ac:picMk id="10" creationId="{00000000-0000-0000-0000-000000000000}"/>
          </ac:picMkLst>
        </pc:picChg>
      </pc:sldChg>
      <pc:sldChg chg="addSp modSp mod">
        <pc:chgData name="Anna Toennissen" userId="5f168638-249f-45bb-80b5-85237846dfff" providerId="ADAL" clId="{D32B4054-4FB5-40B5-8037-A5CA486FDC0B}" dt="2024-08-14T07:50:45.024" v="5844" actId="1076"/>
        <pc:sldMkLst>
          <pc:docMk/>
          <pc:sldMk cId="1342806443" sldId="415"/>
        </pc:sldMkLst>
        <pc:spChg chg="add mod">
          <ac:chgData name="Anna Toennissen" userId="5f168638-249f-45bb-80b5-85237846dfff" providerId="ADAL" clId="{D32B4054-4FB5-40B5-8037-A5CA486FDC0B}" dt="2024-08-14T07:49:09.910" v="5796" actId="20577"/>
          <ac:spMkLst>
            <pc:docMk/>
            <pc:sldMk cId="1342806443" sldId="415"/>
            <ac:spMk id="2" creationId="{9E932CF4-2F56-D3DB-4C83-F3598A4AC99B}"/>
          </ac:spMkLst>
        </pc:spChg>
        <pc:spChg chg="mod">
          <ac:chgData name="Anna Toennissen" userId="5f168638-249f-45bb-80b5-85237846dfff" providerId="ADAL" clId="{D32B4054-4FB5-40B5-8037-A5CA486FDC0B}" dt="2024-08-14T07:49:20.199" v="5799" actId="1076"/>
          <ac:spMkLst>
            <pc:docMk/>
            <pc:sldMk cId="1342806443" sldId="415"/>
            <ac:spMk id="13313" creationId="{00000000-0000-0000-0000-000000000000}"/>
          </ac:spMkLst>
        </pc:spChg>
        <pc:spChg chg="mod">
          <ac:chgData name="Anna Toennissen" userId="5f168638-249f-45bb-80b5-85237846dfff" providerId="ADAL" clId="{D32B4054-4FB5-40B5-8037-A5CA486FDC0B}" dt="2024-08-14T07:50:34.201" v="5842" actId="1076"/>
          <ac:spMkLst>
            <pc:docMk/>
            <pc:sldMk cId="1342806443" sldId="415"/>
            <ac:spMk id="143362" creationId="{00000000-0000-0000-0000-000000000000}"/>
          </ac:spMkLst>
        </pc:spChg>
        <pc:picChg chg="mod">
          <ac:chgData name="Anna Toennissen" userId="5f168638-249f-45bb-80b5-85237846dfff" providerId="ADAL" clId="{D32B4054-4FB5-40B5-8037-A5CA486FDC0B}" dt="2024-08-14T07:50:41.752" v="5843" actId="1076"/>
          <ac:picMkLst>
            <pc:docMk/>
            <pc:sldMk cId="1342806443" sldId="415"/>
            <ac:picMk id="11266" creationId="{00000000-0000-0000-0000-000000000000}"/>
          </ac:picMkLst>
        </pc:picChg>
        <pc:picChg chg="mod">
          <ac:chgData name="Anna Toennissen" userId="5f168638-249f-45bb-80b5-85237846dfff" providerId="ADAL" clId="{D32B4054-4FB5-40B5-8037-A5CA486FDC0B}" dt="2024-08-14T07:50:45.024" v="5844" actId="1076"/>
          <ac:picMkLst>
            <pc:docMk/>
            <pc:sldMk cId="1342806443" sldId="415"/>
            <ac:picMk id="11269" creationId="{00000000-0000-0000-0000-000000000000}"/>
          </ac:picMkLst>
        </pc:picChg>
      </pc:sldChg>
      <pc:sldChg chg="addSp modSp mod">
        <pc:chgData name="Anna Toennissen" userId="5f168638-249f-45bb-80b5-85237846dfff" providerId="ADAL" clId="{D32B4054-4FB5-40B5-8037-A5CA486FDC0B}" dt="2024-08-14T07:52:37.057" v="5861" actId="1076"/>
        <pc:sldMkLst>
          <pc:docMk/>
          <pc:sldMk cId="3054080473" sldId="416"/>
        </pc:sldMkLst>
        <pc:spChg chg="add mod">
          <ac:chgData name="Anna Toennissen" userId="5f168638-249f-45bb-80b5-85237846dfff" providerId="ADAL" clId="{D32B4054-4FB5-40B5-8037-A5CA486FDC0B}" dt="2024-08-14T07:51:04.233" v="5845"/>
          <ac:spMkLst>
            <pc:docMk/>
            <pc:sldMk cId="3054080473" sldId="416"/>
            <ac:spMk id="2" creationId="{039523A4-71A1-0040-848B-187A2269F0EA}"/>
          </ac:spMkLst>
        </pc:spChg>
        <pc:spChg chg="mod">
          <ac:chgData name="Anna Toennissen" userId="5f168638-249f-45bb-80b5-85237846dfff" providerId="ADAL" clId="{D32B4054-4FB5-40B5-8037-A5CA486FDC0B}" dt="2024-08-14T07:52:37.057" v="5861" actId="1076"/>
          <ac:spMkLst>
            <pc:docMk/>
            <pc:sldMk cId="3054080473" sldId="416"/>
            <ac:spMk id="3" creationId="{00000000-0000-0000-0000-000000000000}"/>
          </ac:spMkLst>
        </pc:spChg>
        <pc:spChg chg="mod">
          <ac:chgData name="Anna Toennissen" userId="5f168638-249f-45bb-80b5-85237846dfff" providerId="ADAL" clId="{D32B4054-4FB5-40B5-8037-A5CA486FDC0B}" dt="2024-08-14T07:51:15.410" v="5849" actId="1076"/>
          <ac:spMkLst>
            <pc:docMk/>
            <pc:sldMk cId="3054080473" sldId="416"/>
            <ac:spMk id="13313" creationId="{00000000-0000-0000-0000-000000000000}"/>
          </ac:spMkLst>
        </pc:spChg>
        <pc:spChg chg="mod">
          <ac:chgData name="Anna Toennissen" userId="5f168638-249f-45bb-80b5-85237846dfff" providerId="ADAL" clId="{D32B4054-4FB5-40B5-8037-A5CA486FDC0B}" dt="2024-08-14T07:52:34.668" v="5860" actId="14100"/>
          <ac:spMkLst>
            <pc:docMk/>
            <pc:sldMk cId="3054080473" sldId="416"/>
            <ac:spMk id="13316" creationId="{00000000-0000-0000-0000-000000000000}"/>
          </ac:spMkLst>
        </pc:spChg>
        <pc:picChg chg="mod">
          <ac:chgData name="Anna Toennissen" userId="5f168638-249f-45bb-80b5-85237846dfff" providerId="ADAL" clId="{D32B4054-4FB5-40B5-8037-A5CA486FDC0B}" dt="2024-08-14T07:51:56.748" v="5855" actId="1076"/>
          <ac:picMkLst>
            <pc:docMk/>
            <pc:sldMk cId="3054080473" sldId="416"/>
            <ac:picMk id="13317" creationId="{00000000-0000-0000-0000-000000000000}"/>
          </ac:picMkLst>
        </pc:picChg>
      </pc:sldChg>
      <pc:sldChg chg="addSp delSp modSp mod">
        <pc:chgData name="Anna Toennissen" userId="5f168638-249f-45bb-80b5-85237846dfff" providerId="ADAL" clId="{D32B4054-4FB5-40B5-8037-A5CA486FDC0B}" dt="2024-08-14T07:54:21.108" v="5896" actId="1076"/>
        <pc:sldMkLst>
          <pc:docMk/>
          <pc:sldMk cId="3735390149" sldId="417"/>
        </pc:sldMkLst>
        <pc:spChg chg="add mod">
          <ac:chgData name="Anna Toennissen" userId="5f168638-249f-45bb-80b5-85237846dfff" providerId="ADAL" clId="{D32B4054-4FB5-40B5-8037-A5CA486FDC0B}" dt="2024-08-14T07:52:46.480" v="5862"/>
          <ac:spMkLst>
            <pc:docMk/>
            <pc:sldMk cId="3735390149" sldId="417"/>
            <ac:spMk id="2" creationId="{777A407D-0594-4D51-3897-6A41BC7A7C62}"/>
          </ac:spMkLst>
        </pc:spChg>
        <pc:spChg chg="mod">
          <ac:chgData name="Anna Toennissen" userId="5f168638-249f-45bb-80b5-85237846dfff" providerId="ADAL" clId="{D32B4054-4FB5-40B5-8037-A5CA486FDC0B}" dt="2024-08-14T07:52:56.586" v="5865" actId="404"/>
          <ac:spMkLst>
            <pc:docMk/>
            <pc:sldMk cId="3735390149" sldId="417"/>
            <ac:spMk id="15362" creationId="{00000000-0000-0000-0000-000000000000}"/>
          </ac:spMkLst>
        </pc:spChg>
        <pc:spChg chg="mod">
          <ac:chgData name="Anna Toennissen" userId="5f168638-249f-45bb-80b5-85237846dfff" providerId="ADAL" clId="{D32B4054-4FB5-40B5-8037-A5CA486FDC0B}" dt="2024-08-14T07:54:15.018" v="5894" actId="1076"/>
          <ac:spMkLst>
            <pc:docMk/>
            <pc:sldMk cId="3735390149" sldId="417"/>
            <ac:spMk id="15365" creationId="{00000000-0000-0000-0000-000000000000}"/>
          </ac:spMkLst>
        </pc:spChg>
        <pc:picChg chg="mod">
          <ac:chgData name="Anna Toennissen" userId="5f168638-249f-45bb-80b5-85237846dfff" providerId="ADAL" clId="{D32B4054-4FB5-40B5-8037-A5CA486FDC0B}" dt="2024-08-14T07:54:21.108" v="5896" actId="1076"/>
          <ac:picMkLst>
            <pc:docMk/>
            <pc:sldMk cId="3735390149" sldId="417"/>
            <ac:picMk id="15364" creationId="{00000000-0000-0000-0000-000000000000}"/>
          </ac:picMkLst>
        </pc:picChg>
      </pc:sldChg>
      <pc:sldChg chg="addSp delSp modSp mod">
        <pc:chgData name="Anna Toennissen" userId="5f168638-249f-45bb-80b5-85237846dfff" providerId="ADAL" clId="{D32B4054-4FB5-40B5-8037-A5CA486FDC0B}" dt="2024-08-14T07:55:35.749" v="5922" actId="478"/>
        <pc:sldMkLst>
          <pc:docMk/>
          <pc:sldMk cId="3528271942" sldId="418"/>
        </pc:sldMkLst>
        <pc:spChg chg="add mod">
          <ac:chgData name="Anna Toennissen" userId="5f168638-249f-45bb-80b5-85237846dfff" providerId="ADAL" clId="{D32B4054-4FB5-40B5-8037-A5CA486FDC0B}" dt="2024-08-14T07:54:34.834" v="5897"/>
          <ac:spMkLst>
            <pc:docMk/>
            <pc:sldMk cId="3528271942" sldId="418"/>
            <ac:spMk id="2" creationId="{566DBDDA-416F-9499-3493-A3C158876556}"/>
          </ac:spMkLst>
        </pc:spChg>
        <pc:spChg chg="mod">
          <ac:chgData name="Anna Toennissen" userId="5f168638-249f-45bb-80b5-85237846dfff" providerId="ADAL" clId="{D32B4054-4FB5-40B5-8037-A5CA486FDC0B}" dt="2024-08-14T07:54:42.484" v="5900" actId="1076"/>
          <ac:spMkLst>
            <pc:docMk/>
            <pc:sldMk cId="3528271942" sldId="418"/>
            <ac:spMk id="17410" creationId="{00000000-0000-0000-0000-000000000000}"/>
          </ac:spMkLst>
        </pc:spChg>
        <pc:spChg chg="mod">
          <ac:chgData name="Anna Toennissen" userId="5f168638-249f-45bb-80b5-85237846dfff" providerId="ADAL" clId="{D32B4054-4FB5-40B5-8037-A5CA486FDC0B}" dt="2024-08-14T07:55:27.266" v="5921" actId="20577"/>
          <ac:spMkLst>
            <pc:docMk/>
            <pc:sldMk cId="3528271942" sldId="418"/>
            <ac:spMk id="17412" creationId="{00000000-0000-0000-0000-000000000000}"/>
          </ac:spMkLst>
        </pc:spChg>
      </pc:sldChg>
      <pc:sldChg chg="addSp modSp mod">
        <pc:chgData name="Anna Toennissen" userId="5f168638-249f-45bb-80b5-85237846dfff" providerId="ADAL" clId="{D32B4054-4FB5-40B5-8037-A5CA486FDC0B}" dt="2024-08-14T07:56:09.393" v="5930" actId="14100"/>
        <pc:sldMkLst>
          <pc:docMk/>
          <pc:sldMk cId="4061362282" sldId="419"/>
        </pc:sldMkLst>
        <pc:spChg chg="add mod">
          <ac:chgData name="Anna Toennissen" userId="5f168638-249f-45bb-80b5-85237846dfff" providerId="ADAL" clId="{D32B4054-4FB5-40B5-8037-A5CA486FDC0B}" dt="2024-08-14T07:55:46.738" v="5923"/>
          <ac:spMkLst>
            <pc:docMk/>
            <pc:sldMk cId="4061362282" sldId="419"/>
            <ac:spMk id="2" creationId="{547E5DEA-4CFE-5B44-5A1F-AE5A7BD63C43}"/>
          </ac:spMkLst>
        </pc:spChg>
        <pc:spChg chg="mod">
          <ac:chgData name="Anna Toennissen" userId="5f168638-249f-45bb-80b5-85237846dfff" providerId="ADAL" clId="{D32B4054-4FB5-40B5-8037-A5CA486FDC0B}" dt="2024-08-14T07:55:56.500" v="5926" actId="1076"/>
          <ac:spMkLst>
            <pc:docMk/>
            <pc:sldMk cId="4061362282" sldId="419"/>
            <ac:spMk id="19458" creationId="{00000000-0000-0000-0000-000000000000}"/>
          </ac:spMkLst>
        </pc:spChg>
        <pc:picChg chg="mod">
          <ac:chgData name="Anna Toennissen" userId="5f168638-249f-45bb-80b5-85237846dfff" providerId="ADAL" clId="{D32B4054-4FB5-40B5-8037-A5CA486FDC0B}" dt="2024-08-14T07:56:00.023" v="5927" actId="14100"/>
          <ac:picMkLst>
            <pc:docMk/>
            <pc:sldMk cId="4061362282" sldId="419"/>
            <ac:picMk id="19459" creationId="{00000000-0000-0000-0000-000000000000}"/>
          </ac:picMkLst>
        </pc:picChg>
        <pc:picChg chg="mod">
          <ac:chgData name="Anna Toennissen" userId="5f168638-249f-45bb-80b5-85237846dfff" providerId="ADAL" clId="{D32B4054-4FB5-40B5-8037-A5CA486FDC0B}" dt="2024-08-14T07:56:09.393" v="5930" actId="14100"/>
          <ac:picMkLst>
            <pc:docMk/>
            <pc:sldMk cId="4061362282" sldId="419"/>
            <ac:picMk id="19460" creationId="{00000000-0000-0000-0000-000000000000}"/>
          </ac:picMkLst>
        </pc:picChg>
      </pc:sldChg>
      <pc:sldChg chg="addSp modSp mod">
        <pc:chgData name="Anna Toennissen" userId="5f168638-249f-45bb-80b5-85237846dfff" providerId="ADAL" clId="{D32B4054-4FB5-40B5-8037-A5CA486FDC0B}" dt="2024-08-14T07:58:38.237" v="5946" actId="12"/>
        <pc:sldMkLst>
          <pc:docMk/>
          <pc:sldMk cId="3955401779" sldId="420"/>
        </pc:sldMkLst>
        <pc:spChg chg="add mod">
          <ac:chgData name="Anna Toennissen" userId="5f168638-249f-45bb-80b5-85237846dfff" providerId="ADAL" clId="{D32B4054-4FB5-40B5-8037-A5CA486FDC0B}" dt="2024-08-14T07:57:53.423" v="5931"/>
          <ac:spMkLst>
            <pc:docMk/>
            <pc:sldMk cId="3955401779" sldId="420"/>
            <ac:spMk id="2" creationId="{12133976-0F0D-6EB1-9C67-5991C4FDAB8D}"/>
          </ac:spMkLst>
        </pc:spChg>
        <pc:spChg chg="mod">
          <ac:chgData name="Anna Toennissen" userId="5f168638-249f-45bb-80b5-85237846dfff" providerId="ADAL" clId="{D32B4054-4FB5-40B5-8037-A5CA486FDC0B}" dt="2024-08-14T07:58:00.706" v="5934" actId="14100"/>
          <ac:spMkLst>
            <pc:docMk/>
            <pc:sldMk cId="3955401779" sldId="420"/>
            <ac:spMk id="13313" creationId="{00000000-0000-0000-0000-000000000000}"/>
          </ac:spMkLst>
        </pc:spChg>
        <pc:spChg chg="mod">
          <ac:chgData name="Anna Toennissen" userId="5f168638-249f-45bb-80b5-85237846dfff" providerId="ADAL" clId="{D32B4054-4FB5-40B5-8037-A5CA486FDC0B}" dt="2024-08-14T07:58:38.237" v="5946" actId="12"/>
          <ac:spMkLst>
            <pc:docMk/>
            <pc:sldMk cId="3955401779" sldId="420"/>
            <ac:spMk id="21507" creationId="{00000000-0000-0000-0000-000000000000}"/>
          </ac:spMkLst>
        </pc:spChg>
      </pc:sldChg>
      <pc:sldChg chg="addSp modSp mod">
        <pc:chgData name="Anna Toennissen" userId="5f168638-249f-45bb-80b5-85237846dfff" providerId="ADAL" clId="{D32B4054-4FB5-40B5-8037-A5CA486FDC0B}" dt="2024-08-14T08:01:02.109" v="5971" actId="20577"/>
        <pc:sldMkLst>
          <pc:docMk/>
          <pc:sldMk cId="3201068912" sldId="421"/>
        </pc:sldMkLst>
        <pc:spChg chg="add mod">
          <ac:chgData name="Anna Toennissen" userId="5f168638-249f-45bb-80b5-85237846dfff" providerId="ADAL" clId="{D32B4054-4FB5-40B5-8037-A5CA486FDC0B}" dt="2024-08-14T07:59:58.661" v="5947"/>
          <ac:spMkLst>
            <pc:docMk/>
            <pc:sldMk cId="3201068912" sldId="421"/>
            <ac:spMk id="2" creationId="{7185DFC5-2212-9DAE-AFC1-7D42BB9E2611}"/>
          </ac:spMkLst>
        </pc:spChg>
        <pc:spChg chg="mod">
          <ac:chgData name="Anna Toennissen" userId="5f168638-249f-45bb-80b5-85237846dfff" providerId="ADAL" clId="{D32B4054-4FB5-40B5-8037-A5CA486FDC0B}" dt="2024-08-14T08:00:03.755" v="5949" actId="207"/>
          <ac:spMkLst>
            <pc:docMk/>
            <pc:sldMk cId="3201068912" sldId="421"/>
            <ac:spMk id="13313" creationId="{00000000-0000-0000-0000-000000000000}"/>
          </ac:spMkLst>
        </pc:spChg>
        <pc:spChg chg="mod">
          <ac:chgData name="Anna Toennissen" userId="5f168638-249f-45bb-80b5-85237846dfff" providerId="ADAL" clId="{D32B4054-4FB5-40B5-8037-A5CA486FDC0B}" dt="2024-08-14T08:01:02.109" v="5971" actId="20577"/>
          <ac:spMkLst>
            <pc:docMk/>
            <pc:sldMk cId="3201068912" sldId="421"/>
            <ac:spMk id="23555" creationId="{00000000-0000-0000-0000-000000000000}"/>
          </ac:spMkLst>
        </pc:spChg>
      </pc:sldChg>
      <pc:sldChg chg="addSp modSp mod">
        <pc:chgData name="Anna Toennissen" userId="5f168638-249f-45bb-80b5-85237846dfff" providerId="ADAL" clId="{D32B4054-4FB5-40B5-8037-A5CA486FDC0B}" dt="2024-08-14T08:02:04.256" v="5982" actId="113"/>
        <pc:sldMkLst>
          <pc:docMk/>
          <pc:sldMk cId="1427717563" sldId="422"/>
        </pc:sldMkLst>
        <pc:spChg chg="add mod">
          <ac:chgData name="Anna Toennissen" userId="5f168638-249f-45bb-80b5-85237846dfff" providerId="ADAL" clId="{D32B4054-4FB5-40B5-8037-A5CA486FDC0B}" dt="2024-08-14T08:01:21.520" v="5972"/>
          <ac:spMkLst>
            <pc:docMk/>
            <pc:sldMk cId="1427717563" sldId="422"/>
            <ac:spMk id="2" creationId="{66F790FB-E061-20DC-BA13-01228E22781A}"/>
          </ac:spMkLst>
        </pc:spChg>
        <pc:spChg chg="mod">
          <ac:chgData name="Anna Toennissen" userId="5f168638-249f-45bb-80b5-85237846dfff" providerId="ADAL" clId="{D32B4054-4FB5-40B5-8037-A5CA486FDC0B}" dt="2024-08-14T08:02:02.137" v="5981" actId="113"/>
          <ac:spMkLst>
            <pc:docMk/>
            <pc:sldMk cId="1427717563" sldId="422"/>
            <ac:spMk id="4" creationId="{00000000-0000-0000-0000-000000000000}"/>
          </ac:spMkLst>
        </pc:spChg>
        <pc:spChg chg="mod">
          <ac:chgData name="Anna Toennissen" userId="5f168638-249f-45bb-80b5-85237846dfff" providerId="ADAL" clId="{D32B4054-4FB5-40B5-8037-A5CA486FDC0B}" dt="2024-08-14T08:01:25.929" v="5974" actId="404"/>
          <ac:spMkLst>
            <pc:docMk/>
            <pc:sldMk cId="1427717563" sldId="422"/>
            <ac:spMk id="13313" creationId="{00000000-0000-0000-0000-000000000000}"/>
          </ac:spMkLst>
        </pc:spChg>
        <pc:spChg chg="mod">
          <ac:chgData name="Anna Toennissen" userId="5f168638-249f-45bb-80b5-85237846dfff" providerId="ADAL" clId="{D32B4054-4FB5-40B5-8037-A5CA486FDC0B}" dt="2024-08-14T08:02:04.256" v="5982" actId="113"/>
          <ac:spMkLst>
            <pc:docMk/>
            <pc:sldMk cId="1427717563" sldId="422"/>
            <ac:spMk id="143362" creationId="{00000000-0000-0000-0000-000000000000}"/>
          </ac:spMkLst>
        </pc:spChg>
      </pc:sldChg>
      <pc:sldChg chg="addSp modSp mod">
        <pc:chgData name="Anna Toennissen" userId="5f168638-249f-45bb-80b5-85237846dfff" providerId="ADAL" clId="{D32B4054-4FB5-40B5-8037-A5CA486FDC0B}" dt="2024-08-14T08:02:52.110" v="5991" actId="14100"/>
        <pc:sldMkLst>
          <pc:docMk/>
          <pc:sldMk cId="3510543596" sldId="423"/>
        </pc:sldMkLst>
        <pc:spChg chg="add mod">
          <ac:chgData name="Anna Toennissen" userId="5f168638-249f-45bb-80b5-85237846dfff" providerId="ADAL" clId="{D32B4054-4FB5-40B5-8037-A5CA486FDC0B}" dt="2024-08-14T08:02:25.892" v="5983"/>
          <ac:spMkLst>
            <pc:docMk/>
            <pc:sldMk cId="3510543596" sldId="423"/>
            <ac:spMk id="2" creationId="{69E3BBCF-7637-3D61-2E78-FE90B39BC9FA}"/>
          </ac:spMkLst>
        </pc:spChg>
        <pc:spChg chg="mod">
          <ac:chgData name="Anna Toennissen" userId="5f168638-249f-45bb-80b5-85237846dfff" providerId="ADAL" clId="{D32B4054-4FB5-40B5-8037-A5CA486FDC0B}" dt="2024-08-14T08:02:52.110" v="5991" actId="14100"/>
          <ac:spMkLst>
            <pc:docMk/>
            <pc:sldMk cId="3510543596" sldId="423"/>
            <ac:spMk id="27650" creationId="{00000000-0000-0000-0000-000000000000}"/>
          </ac:spMkLst>
        </pc:spChg>
        <pc:spChg chg="mod">
          <ac:chgData name="Anna Toennissen" userId="5f168638-249f-45bb-80b5-85237846dfff" providerId="ADAL" clId="{D32B4054-4FB5-40B5-8037-A5CA486FDC0B}" dt="2024-08-14T08:02:30.223" v="5985" actId="404"/>
          <ac:spMkLst>
            <pc:docMk/>
            <pc:sldMk cId="3510543596" sldId="423"/>
            <ac:spMk id="27651" creationId="{00000000-0000-0000-0000-000000000000}"/>
          </ac:spMkLst>
        </pc:spChg>
        <pc:picChg chg="mod">
          <ac:chgData name="Anna Toennissen" userId="5f168638-249f-45bb-80b5-85237846dfff" providerId="ADAL" clId="{D32B4054-4FB5-40B5-8037-A5CA486FDC0B}" dt="2024-08-14T08:02:34.732" v="5986" actId="1076"/>
          <ac:picMkLst>
            <pc:docMk/>
            <pc:sldMk cId="3510543596" sldId="423"/>
            <ac:picMk id="27652" creationId="{00000000-0000-0000-0000-000000000000}"/>
          </ac:picMkLst>
        </pc:picChg>
      </pc:sldChg>
      <pc:sldChg chg="addSp modSp mod">
        <pc:chgData name="Anna Toennissen" userId="5f168638-249f-45bb-80b5-85237846dfff" providerId="ADAL" clId="{D32B4054-4FB5-40B5-8037-A5CA486FDC0B}" dt="2024-08-14T08:03:58.159" v="6005" actId="1076"/>
        <pc:sldMkLst>
          <pc:docMk/>
          <pc:sldMk cId="2036609570" sldId="424"/>
        </pc:sldMkLst>
        <pc:spChg chg="add mod">
          <ac:chgData name="Anna Toennissen" userId="5f168638-249f-45bb-80b5-85237846dfff" providerId="ADAL" clId="{D32B4054-4FB5-40B5-8037-A5CA486FDC0B}" dt="2024-08-14T08:03:21.821" v="5992"/>
          <ac:spMkLst>
            <pc:docMk/>
            <pc:sldMk cId="2036609570" sldId="424"/>
            <ac:spMk id="2" creationId="{14E8B0C2-6E0E-0BC7-1949-DF8999AD73A5}"/>
          </ac:spMkLst>
        </pc:spChg>
        <pc:spChg chg="mod">
          <ac:chgData name="Anna Toennissen" userId="5f168638-249f-45bb-80b5-85237846dfff" providerId="ADAL" clId="{D32B4054-4FB5-40B5-8037-A5CA486FDC0B}" dt="2024-08-14T08:03:26.379" v="5996" actId="207"/>
          <ac:spMkLst>
            <pc:docMk/>
            <pc:sldMk cId="2036609570" sldId="424"/>
            <ac:spMk id="13313" creationId="{00000000-0000-0000-0000-000000000000}"/>
          </ac:spMkLst>
        </pc:spChg>
        <pc:spChg chg="mod">
          <ac:chgData name="Anna Toennissen" userId="5f168638-249f-45bb-80b5-85237846dfff" providerId="ADAL" clId="{D32B4054-4FB5-40B5-8037-A5CA486FDC0B}" dt="2024-08-14T08:03:58.159" v="6005" actId="1076"/>
          <ac:spMkLst>
            <pc:docMk/>
            <pc:sldMk cId="2036609570" sldId="424"/>
            <ac:spMk id="29699" creationId="{00000000-0000-0000-0000-000000000000}"/>
          </ac:spMkLst>
        </pc:spChg>
        <pc:picChg chg="mod">
          <ac:chgData name="Anna Toennissen" userId="5f168638-249f-45bb-80b5-85237846dfff" providerId="ADAL" clId="{D32B4054-4FB5-40B5-8037-A5CA486FDC0B}" dt="2024-08-14T08:03:28.706" v="5997" actId="1076"/>
          <ac:picMkLst>
            <pc:docMk/>
            <pc:sldMk cId="2036609570" sldId="424"/>
            <ac:picMk id="29700" creationId="{00000000-0000-0000-0000-000000000000}"/>
          </ac:picMkLst>
        </pc:picChg>
      </pc:sldChg>
      <pc:sldChg chg="addSp modSp mod">
        <pc:chgData name="Anna Toennissen" userId="5f168638-249f-45bb-80b5-85237846dfff" providerId="ADAL" clId="{D32B4054-4FB5-40B5-8037-A5CA486FDC0B}" dt="2024-08-14T08:05:06.275" v="6023" actId="20577"/>
        <pc:sldMkLst>
          <pc:docMk/>
          <pc:sldMk cId="3725112761" sldId="425"/>
        </pc:sldMkLst>
        <pc:spChg chg="add mod">
          <ac:chgData name="Anna Toennissen" userId="5f168638-249f-45bb-80b5-85237846dfff" providerId="ADAL" clId="{D32B4054-4FB5-40B5-8037-A5CA486FDC0B}" dt="2024-08-14T08:04:06.367" v="6006"/>
          <ac:spMkLst>
            <pc:docMk/>
            <pc:sldMk cId="3725112761" sldId="425"/>
            <ac:spMk id="2" creationId="{68E05137-64FD-855F-6EC0-1EF2B00DD759}"/>
          </ac:spMkLst>
        </pc:spChg>
        <pc:spChg chg="mod">
          <ac:chgData name="Anna Toennissen" userId="5f168638-249f-45bb-80b5-85237846dfff" providerId="ADAL" clId="{D32B4054-4FB5-40B5-8037-A5CA486FDC0B}" dt="2024-08-14T08:04:11.124" v="6008" actId="207"/>
          <ac:spMkLst>
            <pc:docMk/>
            <pc:sldMk cId="3725112761" sldId="425"/>
            <ac:spMk id="31746" creationId="{00000000-0000-0000-0000-000000000000}"/>
          </ac:spMkLst>
        </pc:spChg>
        <pc:spChg chg="mod">
          <ac:chgData name="Anna Toennissen" userId="5f168638-249f-45bb-80b5-85237846dfff" providerId="ADAL" clId="{D32B4054-4FB5-40B5-8037-A5CA486FDC0B}" dt="2024-08-14T08:05:06.275" v="6023" actId="20577"/>
          <ac:spMkLst>
            <pc:docMk/>
            <pc:sldMk cId="3725112761" sldId="425"/>
            <ac:spMk id="31747" creationId="{00000000-0000-0000-0000-000000000000}"/>
          </ac:spMkLst>
        </pc:spChg>
        <pc:picChg chg="mod">
          <ac:chgData name="Anna Toennissen" userId="5f168638-249f-45bb-80b5-85237846dfff" providerId="ADAL" clId="{D32B4054-4FB5-40B5-8037-A5CA486FDC0B}" dt="2024-08-14T08:04:49.354" v="6019" actId="1076"/>
          <ac:picMkLst>
            <pc:docMk/>
            <pc:sldMk cId="3725112761" sldId="425"/>
            <ac:picMk id="31749" creationId="{00000000-0000-0000-0000-000000000000}"/>
          </ac:picMkLst>
        </pc:picChg>
      </pc:sldChg>
      <pc:sldChg chg="addSp delSp modSp mod">
        <pc:chgData name="Anna Toennissen" userId="5f168638-249f-45bb-80b5-85237846dfff" providerId="ADAL" clId="{D32B4054-4FB5-40B5-8037-A5CA486FDC0B}" dt="2024-08-14T08:09:39.910" v="6090" actId="20577"/>
        <pc:sldMkLst>
          <pc:docMk/>
          <pc:sldMk cId="1826929943" sldId="426"/>
        </pc:sldMkLst>
        <pc:spChg chg="add mod">
          <ac:chgData name="Anna Toennissen" userId="5f168638-249f-45bb-80b5-85237846dfff" providerId="ADAL" clId="{D32B4054-4FB5-40B5-8037-A5CA486FDC0B}" dt="2024-08-14T08:05:11.658" v="6024"/>
          <ac:spMkLst>
            <pc:docMk/>
            <pc:sldMk cId="1826929943" sldId="426"/>
            <ac:spMk id="2" creationId="{140F2D01-EAFD-1A26-3874-9C8187BA6E27}"/>
          </ac:spMkLst>
        </pc:spChg>
        <pc:spChg chg="add mod">
          <ac:chgData name="Anna Toennissen" userId="5f168638-249f-45bb-80b5-85237846dfff" providerId="ADAL" clId="{D32B4054-4FB5-40B5-8037-A5CA486FDC0B}" dt="2024-08-14T08:09:39.910" v="6090" actId="20577"/>
          <ac:spMkLst>
            <pc:docMk/>
            <pc:sldMk cId="1826929943" sldId="426"/>
            <ac:spMk id="3" creationId="{774A2D8C-E285-BA4D-A816-879418FCAEBE}"/>
          </ac:spMkLst>
        </pc:spChg>
        <pc:spChg chg="mod">
          <ac:chgData name="Anna Toennissen" userId="5f168638-249f-45bb-80b5-85237846dfff" providerId="ADAL" clId="{D32B4054-4FB5-40B5-8037-A5CA486FDC0B}" dt="2024-08-14T08:05:18.973" v="6027" actId="1076"/>
          <ac:spMkLst>
            <pc:docMk/>
            <pc:sldMk cId="1826929943" sldId="426"/>
            <ac:spMk id="13313" creationId="{00000000-0000-0000-0000-000000000000}"/>
          </ac:spMkLst>
        </pc:spChg>
        <pc:picChg chg="add mod">
          <ac:chgData name="Anna Toennissen" userId="5f168638-249f-45bb-80b5-85237846dfff" providerId="ADAL" clId="{D32B4054-4FB5-40B5-8037-A5CA486FDC0B}" dt="2024-08-14T08:09:28.985" v="6089" actId="1076"/>
          <ac:picMkLst>
            <pc:docMk/>
            <pc:sldMk cId="1826929943" sldId="426"/>
            <ac:picMk id="6" creationId="{5AE340BE-67CC-42C6-102B-65B929A4D0A5}"/>
          </ac:picMkLst>
        </pc:picChg>
        <pc:picChg chg="mod">
          <ac:chgData name="Anna Toennissen" userId="5f168638-249f-45bb-80b5-85237846dfff" providerId="ADAL" clId="{D32B4054-4FB5-40B5-8037-A5CA486FDC0B}" dt="2024-08-14T08:07:30.972" v="6080" actId="14100"/>
          <ac:picMkLst>
            <pc:docMk/>
            <pc:sldMk cId="1826929943" sldId="426"/>
            <ac:picMk id="33797" creationId="{00000000-0000-0000-0000-000000000000}"/>
          </ac:picMkLst>
        </pc:picChg>
      </pc:sldChg>
      <pc:sldChg chg="addSp modSp mod">
        <pc:chgData name="Anna Toennissen" userId="5f168638-249f-45bb-80b5-85237846dfff" providerId="ADAL" clId="{D32B4054-4FB5-40B5-8037-A5CA486FDC0B}" dt="2024-08-14T08:10:20.147" v="6100" actId="1076"/>
        <pc:sldMkLst>
          <pc:docMk/>
          <pc:sldMk cId="1479192150" sldId="427"/>
        </pc:sldMkLst>
        <pc:spChg chg="add mod">
          <ac:chgData name="Anna Toennissen" userId="5f168638-249f-45bb-80b5-85237846dfff" providerId="ADAL" clId="{D32B4054-4FB5-40B5-8037-A5CA486FDC0B}" dt="2024-08-14T08:09:50.657" v="6091"/>
          <ac:spMkLst>
            <pc:docMk/>
            <pc:sldMk cId="1479192150" sldId="427"/>
            <ac:spMk id="2" creationId="{E04DA01A-E224-5742-C1F6-D42B96CCDF24}"/>
          </ac:spMkLst>
        </pc:spChg>
        <pc:spChg chg="mod">
          <ac:chgData name="Anna Toennissen" userId="5f168638-249f-45bb-80b5-85237846dfff" providerId="ADAL" clId="{D32B4054-4FB5-40B5-8037-A5CA486FDC0B}" dt="2024-08-14T08:09:57.375" v="6094" actId="14100"/>
          <ac:spMkLst>
            <pc:docMk/>
            <pc:sldMk cId="1479192150" sldId="427"/>
            <ac:spMk id="13313" creationId="{00000000-0000-0000-0000-000000000000}"/>
          </ac:spMkLst>
        </pc:spChg>
        <pc:spChg chg="mod">
          <ac:chgData name="Anna Toennissen" userId="5f168638-249f-45bb-80b5-85237846dfff" providerId="ADAL" clId="{D32B4054-4FB5-40B5-8037-A5CA486FDC0B}" dt="2024-08-14T08:10:20.147" v="6100" actId="1076"/>
          <ac:spMkLst>
            <pc:docMk/>
            <pc:sldMk cId="1479192150" sldId="427"/>
            <ac:spMk id="143362" creationId="{00000000-0000-0000-0000-000000000000}"/>
          </ac:spMkLst>
        </pc:spChg>
      </pc:sldChg>
      <pc:sldChg chg="addSp modSp mod">
        <pc:chgData name="Anna Toennissen" userId="5f168638-249f-45bb-80b5-85237846dfff" providerId="ADAL" clId="{D32B4054-4FB5-40B5-8037-A5CA486FDC0B}" dt="2024-08-14T08:11:11.513" v="6109" actId="20577"/>
        <pc:sldMkLst>
          <pc:docMk/>
          <pc:sldMk cId="331901374" sldId="428"/>
        </pc:sldMkLst>
        <pc:spChg chg="add mod">
          <ac:chgData name="Anna Toennissen" userId="5f168638-249f-45bb-80b5-85237846dfff" providerId="ADAL" clId="{D32B4054-4FB5-40B5-8037-A5CA486FDC0B}" dt="2024-08-14T08:10:34.051" v="6101"/>
          <ac:spMkLst>
            <pc:docMk/>
            <pc:sldMk cId="331901374" sldId="428"/>
            <ac:spMk id="2" creationId="{1EA83730-575D-40DE-7912-C06BC84596C9}"/>
          </ac:spMkLst>
        </pc:spChg>
        <pc:spChg chg="mod">
          <ac:chgData name="Anna Toennissen" userId="5f168638-249f-45bb-80b5-85237846dfff" providerId="ADAL" clId="{D32B4054-4FB5-40B5-8037-A5CA486FDC0B}" dt="2024-08-14T08:10:43.332" v="6104" actId="14100"/>
          <ac:spMkLst>
            <pc:docMk/>
            <pc:sldMk cId="331901374" sldId="428"/>
            <ac:spMk id="13313" creationId="{00000000-0000-0000-0000-000000000000}"/>
          </ac:spMkLst>
        </pc:spChg>
        <pc:spChg chg="mod">
          <ac:chgData name="Anna Toennissen" userId="5f168638-249f-45bb-80b5-85237846dfff" providerId="ADAL" clId="{D32B4054-4FB5-40B5-8037-A5CA486FDC0B}" dt="2024-08-14T08:11:11.513" v="6109" actId="20577"/>
          <ac:spMkLst>
            <pc:docMk/>
            <pc:sldMk cId="331901374" sldId="428"/>
            <ac:spMk id="143362" creationId="{00000000-0000-0000-0000-000000000000}"/>
          </ac:spMkLst>
        </pc:spChg>
      </pc:sldChg>
      <pc:sldChg chg="addSp delSp modSp mod">
        <pc:chgData name="Anna Toennissen" userId="5f168638-249f-45bb-80b5-85237846dfff" providerId="ADAL" clId="{D32B4054-4FB5-40B5-8037-A5CA486FDC0B}" dt="2024-08-14T07:22:54.920" v="5209"/>
        <pc:sldMkLst>
          <pc:docMk/>
          <pc:sldMk cId="982882884" sldId="429"/>
        </pc:sldMkLst>
        <pc:spChg chg="add mod">
          <ac:chgData name="Anna Toennissen" userId="5f168638-249f-45bb-80b5-85237846dfff" providerId="ADAL" clId="{D32B4054-4FB5-40B5-8037-A5CA486FDC0B}" dt="2024-08-13T13:24:22.839" v="4858" actId="20577"/>
          <ac:spMkLst>
            <pc:docMk/>
            <pc:sldMk cId="982882884" sldId="429"/>
            <ac:spMk id="2" creationId="{08752F80-17A2-DEBA-AA9F-560D38EF50F3}"/>
          </ac:spMkLst>
        </pc:spChg>
        <pc:spChg chg="add mod">
          <ac:chgData name="Anna Toennissen" userId="5f168638-249f-45bb-80b5-85237846dfff" providerId="ADAL" clId="{D32B4054-4FB5-40B5-8037-A5CA486FDC0B}" dt="2024-08-14T07:22:54.920" v="5209"/>
          <ac:spMkLst>
            <pc:docMk/>
            <pc:sldMk cId="982882884" sldId="429"/>
            <ac:spMk id="4" creationId="{72EE7E02-C20A-7454-8B27-3916AB5A4F9C}"/>
          </ac:spMkLst>
        </pc:spChg>
        <pc:spChg chg="mod">
          <ac:chgData name="Anna Toennissen" userId="5f168638-249f-45bb-80b5-85237846dfff" providerId="ADAL" clId="{D32B4054-4FB5-40B5-8037-A5CA486FDC0B}" dt="2024-08-13T13:29:15.843" v="4918" actId="1076"/>
          <ac:spMkLst>
            <pc:docMk/>
            <pc:sldMk cId="982882884" sldId="429"/>
            <ac:spMk id="40964" creationId="{00000000-0000-0000-0000-000000000000}"/>
          </ac:spMkLst>
        </pc:spChg>
        <pc:spChg chg="mod">
          <ac:chgData name="Anna Toennissen" userId="5f168638-249f-45bb-80b5-85237846dfff" providerId="ADAL" clId="{D32B4054-4FB5-40B5-8037-A5CA486FDC0B}" dt="2024-08-13T13:24:51.404" v="4865" actId="207"/>
          <ac:spMkLst>
            <pc:docMk/>
            <pc:sldMk cId="982882884" sldId="429"/>
            <ac:spMk id="71682" creationId="{00000000-0000-0000-0000-000000000000}"/>
          </ac:spMkLst>
        </pc:spChg>
      </pc:sldChg>
      <pc:sldChg chg="addSp delSp modSp mod">
        <pc:chgData name="Anna Toennissen" userId="5f168638-249f-45bb-80b5-85237846dfff" providerId="ADAL" clId="{D32B4054-4FB5-40B5-8037-A5CA486FDC0B}" dt="2024-08-14T07:22:49.142" v="5207"/>
        <pc:sldMkLst>
          <pc:docMk/>
          <pc:sldMk cId="3043411340" sldId="430"/>
        </pc:sldMkLst>
        <pc:spChg chg="add mod">
          <ac:chgData name="Anna Toennissen" userId="5f168638-249f-45bb-80b5-85237846dfff" providerId="ADAL" clId="{D32B4054-4FB5-40B5-8037-A5CA486FDC0B}" dt="2024-08-13T13:32:03.104" v="4976" actId="255"/>
          <ac:spMkLst>
            <pc:docMk/>
            <pc:sldMk cId="3043411340" sldId="430"/>
            <ac:spMk id="2" creationId="{9AE0AF02-D2F9-74D8-6A5D-B28138B93ECA}"/>
          </ac:spMkLst>
        </pc:spChg>
        <pc:spChg chg="add mod">
          <ac:chgData name="Anna Toennissen" userId="5f168638-249f-45bb-80b5-85237846dfff" providerId="ADAL" clId="{D32B4054-4FB5-40B5-8037-A5CA486FDC0B}" dt="2024-08-13T13:31:37.032" v="4951"/>
          <ac:spMkLst>
            <pc:docMk/>
            <pc:sldMk cId="3043411340" sldId="430"/>
            <ac:spMk id="4" creationId="{AF6278E3-20AA-1E34-D3F5-735826FB24F5}"/>
          </ac:spMkLst>
        </pc:spChg>
        <pc:spChg chg="add mod">
          <ac:chgData name="Anna Toennissen" userId="5f168638-249f-45bb-80b5-85237846dfff" providerId="ADAL" clId="{D32B4054-4FB5-40B5-8037-A5CA486FDC0B}" dt="2024-08-14T07:22:49.142" v="5207"/>
          <ac:spMkLst>
            <pc:docMk/>
            <pc:sldMk cId="3043411340" sldId="430"/>
            <ac:spMk id="5" creationId="{040FF52A-132A-CE37-B591-68C88FAB1F1A}"/>
          </ac:spMkLst>
        </pc:spChg>
      </pc:sldChg>
      <pc:sldChg chg="addSp modSp mod">
        <pc:chgData name="Anna Toennissen" userId="5f168638-249f-45bb-80b5-85237846dfff" providerId="ADAL" clId="{D32B4054-4FB5-40B5-8037-A5CA486FDC0B}" dt="2024-08-14T07:22:40.804" v="5205" actId="20577"/>
        <pc:sldMkLst>
          <pc:docMk/>
          <pc:sldMk cId="4066984757" sldId="431"/>
        </pc:sldMkLst>
        <pc:spChg chg="add mod">
          <ac:chgData name="Anna Toennissen" userId="5f168638-249f-45bb-80b5-85237846dfff" providerId="ADAL" clId="{D32B4054-4FB5-40B5-8037-A5CA486FDC0B}" dt="2024-08-14T07:22:40.804" v="5205" actId="20577"/>
          <ac:spMkLst>
            <pc:docMk/>
            <pc:sldMk cId="4066984757" sldId="431"/>
            <ac:spMk id="2" creationId="{6E7D82D2-F19F-D25A-0B42-5D6F76CB8637}"/>
          </ac:spMkLst>
        </pc:spChg>
        <pc:spChg chg="add mod">
          <ac:chgData name="Anna Toennissen" userId="5f168638-249f-45bb-80b5-85237846dfff" providerId="ADAL" clId="{D32B4054-4FB5-40B5-8037-A5CA486FDC0B}" dt="2024-08-13T13:31:39.656" v="4952"/>
          <ac:spMkLst>
            <pc:docMk/>
            <pc:sldMk cId="4066984757" sldId="431"/>
            <ac:spMk id="3" creationId="{596120B1-8117-C0C1-7F17-41D61E74F525}"/>
          </ac:spMkLst>
        </pc:spChg>
        <pc:spChg chg="mod">
          <ac:chgData name="Anna Toennissen" userId="5f168638-249f-45bb-80b5-85237846dfff" providerId="ADAL" clId="{D32B4054-4FB5-40B5-8037-A5CA486FDC0B}" dt="2024-08-13T13:31:50.531" v="4975" actId="20577"/>
          <ac:spMkLst>
            <pc:docMk/>
            <pc:sldMk cId="4066984757" sldId="431"/>
            <ac:spMk id="45058" creationId="{00000000-0000-0000-0000-000000000000}"/>
          </ac:spMkLst>
        </pc:spChg>
      </pc:sldChg>
      <pc:sldChg chg="addSp modSp mod">
        <pc:chgData name="Anna Toennissen" userId="5f168638-249f-45bb-80b5-85237846dfff" providerId="ADAL" clId="{D32B4054-4FB5-40B5-8037-A5CA486FDC0B}" dt="2024-08-14T07:23:00.322" v="5210"/>
        <pc:sldMkLst>
          <pc:docMk/>
          <pc:sldMk cId="1229682441" sldId="432"/>
        </pc:sldMkLst>
        <pc:spChg chg="add mod">
          <ac:chgData name="Anna Toennissen" userId="5f168638-249f-45bb-80b5-85237846dfff" providerId="ADAL" clId="{D32B4054-4FB5-40B5-8037-A5CA486FDC0B}" dt="2024-08-14T07:23:00.322" v="5210"/>
          <ac:spMkLst>
            <pc:docMk/>
            <pc:sldMk cId="1229682441" sldId="432"/>
            <ac:spMk id="2" creationId="{D1DF738E-AEDB-92A1-CA0A-87E785EA10FE}"/>
          </ac:spMkLst>
        </pc:spChg>
        <pc:spChg chg="mod">
          <ac:chgData name="Anna Toennissen" userId="5f168638-249f-45bb-80b5-85237846dfff" providerId="ADAL" clId="{D32B4054-4FB5-40B5-8037-A5CA486FDC0B}" dt="2024-08-13T13:32:15.725" v="4977" actId="207"/>
          <ac:spMkLst>
            <pc:docMk/>
            <pc:sldMk cId="1229682441" sldId="432"/>
            <ac:spMk id="3" creationId="{00000000-0000-0000-0000-000000000000}"/>
          </ac:spMkLst>
        </pc:spChg>
        <pc:spChg chg="mod">
          <ac:chgData name="Anna Toennissen" userId="5f168638-249f-45bb-80b5-85237846dfff" providerId="ADAL" clId="{D32B4054-4FB5-40B5-8037-A5CA486FDC0B}" dt="2024-08-13T13:33:03.754" v="4988" actId="14100"/>
          <ac:spMkLst>
            <pc:docMk/>
            <pc:sldMk cId="1229682441" sldId="432"/>
            <ac:spMk id="47106" creationId="{00000000-0000-0000-0000-000000000000}"/>
          </ac:spMkLst>
        </pc:spChg>
        <pc:spChg chg="mod">
          <ac:chgData name="Anna Toennissen" userId="5f168638-249f-45bb-80b5-85237846dfff" providerId="ADAL" clId="{D32B4054-4FB5-40B5-8037-A5CA486FDC0B}" dt="2024-08-13T13:32:53.164" v="4985" actId="1076"/>
          <ac:spMkLst>
            <pc:docMk/>
            <pc:sldMk cId="1229682441" sldId="432"/>
            <ac:spMk id="47108" creationId="{00000000-0000-0000-0000-000000000000}"/>
          </ac:spMkLst>
        </pc:spChg>
      </pc:sldChg>
      <pc:sldChg chg="modSp mod">
        <pc:chgData name="Anna Toennissen" userId="5f168638-249f-45bb-80b5-85237846dfff" providerId="ADAL" clId="{D32B4054-4FB5-40B5-8037-A5CA486FDC0B}" dt="2024-08-13T13:15:53.395" v="4789" actId="1076"/>
        <pc:sldMkLst>
          <pc:docMk/>
          <pc:sldMk cId="158319982" sldId="433"/>
        </pc:sldMkLst>
        <pc:spChg chg="mod">
          <ac:chgData name="Anna Toennissen" userId="5f168638-249f-45bb-80b5-85237846dfff" providerId="ADAL" clId="{D32B4054-4FB5-40B5-8037-A5CA486FDC0B}" dt="2024-08-13T13:15:53.395" v="4789" actId="1076"/>
          <ac:spMkLst>
            <pc:docMk/>
            <pc:sldMk cId="158319982" sldId="433"/>
            <ac:spMk id="36868" creationId="{00000000-0000-0000-0000-000000000000}"/>
          </ac:spMkLst>
        </pc:spChg>
        <pc:graphicFrameChg chg="mod">
          <ac:chgData name="Anna Toennissen" userId="5f168638-249f-45bb-80b5-85237846dfff" providerId="ADAL" clId="{D32B4054-4FB5-40B5-8037-A5CA486FDC0B}" dt="2024-08-13T12:47:45.539" v="4425"/>
          <ac:graphicFrameMkLst>
            <pc:docMk/>
            <pc:sldMk cId="158319982" sldId="433"/>
            <ac:graphicFrameMk id="6" creationId="{00000000-0000-0000-0000-000000000000}"/>
          </ac:graphicFrameMkLst>
        </pc:graphicFrameChg>
      </pc:sldChg>
      <pc:sldChg chg="addSp delSp modSp mod">
        <pc:chgData name="Anna Toennissen" userId="5f168638-249f-45bb-80b5-85237846dfff" providerId="ADAL" clId="{D32B4054-4FB5-40B5-8037-A5CA486FDC0B}" dt="2024-08-14T07:33:33.546" v="5641"/>
        <pc:sldMkLst>
          <pc:docMk/>
          <pc:sldMk cId="1344363046" sldId="434"/>
        </pc:sldMkLst>
        <pc:spChg chg="add mod">
          <ac:chgData name="Anna Toennissen" userId="5f168638-249f-45bb-80b5-85237846dfff" providerId="ADAL" clId="{D32B4054-4FB5-40B5-8037-A5CA486FDC0B}" dt="2024-08-13T12:48:31.482" v="4441" actId="20577"/>
          <ac:spMkLst>
            <pc:docMk/>
            <pc:sldMk cId="1344363046" sldId="434"/>
            <ac:spMk id="2" creationId="{41942526-6231-75F1-8BDD-9725ACE90E27}"/>
          </ac:spMkLst>
        </pc:spChg>
        <pc:graphicFrameChg chg="mod modGraphic">
          <ac:chgData name="Anna Toennissen" userId="5f168638-249f-45bb-80b5-85237846dfff" providerId="ADAL" clId="{D32B4054-4FB5-40B5-8037-A5CA486FDC0B}" dt="2024-08-14T07:33:33.546" v="5641"/>
          <ac:graphicFrameMkLst>
            <pc:docMk/>
            <pc:sldMk cId="1344363046" sldId="434"/>
            <ac:graphicFrameMk id="6" creationId="{00000000-0000-0000-0000-000000000000}"/>
          </ac:graphicFrameMkLst>
        </pc:graphicFrameChg>
      </pc:sldChg>
      <pc:sldChg chg="modSp mod">
        <pc:chgData name="Anna Toennissen" userId="5f168638-249f-45bb-80b5-85237846dfff" providerId="ADAL" clId="{D32B4054-4FB5-40B5-8037-A5CA486FDC0B}" dt="2024-08-13T13:16:22.227" v="4795" actId="1076"/>
        <pc:sldMkLst>
          <pc:docMk/>
          <pc:sldMk cId="1879142647" sldId="435"/>
        </pc:sldMkLst>
        <pc:spChg chg="mod">
          <ac:chgData name="Anna Toennissen" userId="5f168638-249f-45bb-80b5-85237846dfff" providerId="ADAL" clId="{D32B4054-4FB5-40B5-8037-A5CA486FDC0B}" dt="2024-08-13T13:16:22.227" v="4795" actId="1076"/>
          <ac:spMkLst>
            <pc:docMk/>
            <pc:sldMk cId="1879142647" sldId="435"/>
            <ac:spMk id="34819" creationId="{00000000-0000-0000-0000-000000000000}"/>
          </ac:spMkLst>
        </pc:spChg>
        <pc:graphicFrameChg chg="mod">
          <ac:chgData name="Anna Toennissen" userId="5f168638-249f-45bb-80b5-85237846dfff" providerId="ADAL" clId="{D32B4054-4FB5-40B5-8037-A5CA486FDC0B}" dt="2024-08-13T13:02:13.329" v="4601" actId="692"/>
          <ac:graphicFrameMkLst>
            <pc:docMk/>
            <pc:sldMk cId="1879142647" sldId="435"/>
            <ac:graphicFrameMk id="6" creationId="{00000000-0000-0000-0000-000000000000}"/>
          </ac:graphicFrameMkLst>
        </pc:graphicFrameChg>
      </pc:sldChg>
      <pc:sldChg chg="modSp mod">
        <pc:chgData name="Anna Toennissen" userId="5f168638-249f-45bb-80b5-85237846dfff" providerId="ADAL" clId="{D32B4054-4FB5-40B5-8037-A5CA486FDC0B}" dt="2024-08-13T13:13:17.602" v="4757" actId="1076"/>
        <pc:sldMkLst>
          <pc:docMk/>
          <pc:sldMk cId="1912917588" sldId="436"/>
        </pc:sldMkLst>
        <pc:spChg chg="mod">
          <ac:chgData name="Anna Toennissen" userId="5f168638-249f-45bb-80b5-85237846dfff" providerId="ADAL" clId="{D32B4054-4FB5-40B5-8037-A5CA486FDC0B}" dt="2024-08-13T13:13:17.602" v="4757" actId="1076"/>
          <ac:spMkLst>
            <pc:docMk/>
            <pc:sldMk cId="1912917588" sldId="436"/>
            <ac:spMk id="35843" creationId="{00000000-0000-0000-0000-000000000000}"/>
          </ac:spMkLst>
        </pc:spChg>
        <pc:spChg chg="mod">
          <ac:chgData name="Anna Toennissen" userId="5f168638-249f-45bb-80b5-85237846dfff" providerId="ADAL" clId="{D32B4054-4FB5-40B5-8037-A5CA486FDC0B}" dt="2024-08-13T13:12:37.698" v="4748" actId="1076"/>
          <ac:spMkLst>
            <pc:docMk/>
            <pc:sldMk cId="1912917588" sldId="436"/>
            <ac:spMk id="35844" creationId="{00000000-0000-0000-0000-000000000000}"/>
          </ac:spMkLst>
        </pc:spChg>
      </pc:sldChg>
      <pc:sldChg chg="modSp mod">
        <pc:chgData name="Anna Toennissen" userId="5f168638-249f-45bb-80b5-85237846dfff" providerId="ADAL" clId="{D32B4054-4FB5-40B5-8037-A5CA486FDC0B}" dt="2024-08-13T13:15:22.843" v="4781" actId="1076"/>
        <pc:sldMkLst>
          <pc:docMk/>
          <pc:sldMk cId="1897643453" sldId="437"/>
        </pc:sldMkLst>
        <pc:spChg chg="mod">
          <ac:chgData name="Anna Toennissen" userId="5f168638-249f-45bb-80b5-85237846dfff" providerId="ADAL" clId="{D32B4054-4FB5-40B5-8037-A5CA486FDC0B}" dt="2024-08-13T13:15:22.843" v="4781" actId="1076"/>
          <ac:spMkLst>
            <pc:docMk/>
            <pc:sldMk cId="1897643453" sldId="437"/>
            <ac:spMk id="6" creationId="{00000000-0000-0000-0000-000000000000}"/>
          </ac:spMkLst>
        </pc:spChg>
        <pc:spChg chg="mod">
          <ac:chgData name="Anna Toennissen" userId="5f168638-249f-45bb-80b5-85237846dfff" providerId="ADAL" clId="{D32B4054-4FB5-40B5-8037-A5CA486FDC0B}" dt="2024-08-13T13:13:57.132" v="4772" actId="20577"/>
          <ac:spMkLst>
            <pc:docMk/>
            <pc:sldMk cId="1897643453" sldId="437"/>
            <ac:spMk id="35843" creationId="{00000000-0000-0000-0000-000000000000}"/>
          </ac:spMkLst>
        </pc:spChg>
      </pc:sldChg>
      <pc:sldChg chg="addSp modSp mod">
        <pc:chgData name="Anna Toennissen" userId="5f168638-249f-45bb-80b5-85237846dfff" providerId="ADAL" clId="{D32B4054-4FB5-40B5-8037-A5CA486FDC0B}" dt="2024-08-06T13:25:02.119" v="1910"/>
        <pc:sldMkLst>
          <pc:docMk/>
          <pc:sldMk cId="2808176039" sldId="442"/>
        </pc:sldMkLst>
        <pc:spChg chg="add mod">
          <ac:chgData name="Anna Toennissen" userId="5f168638-249f-45bb-80b5-85237846dfff" providerId="ADAL" clId="{D32B4054-4FB5-40B5-8037-A5CA486FDC0B}" dt="2024-08-06T13:25:02.119" v="1910"/>
          <ac:spMkLst>
            <pc:docMk/>
            <pc:sldMk cId="2808176039" sldId="442"/>
            <ac:spMk id="2" creationId="{29C4931E-268D-CF07-B07F-86C3B9725CE3}"/>
          </ac:spMkLst>
        </pc:spChg>
        <pc:spChg chg="mod">
          <ac:chgData name="Anna Toennissen" userId="5f168638-249f-45bb-80b5-85237846dfff" providerId="ADAL" clId="{D32B4054-4FB5-40B5-8037-A5CA486FDC0B}" dt="2024-08-06T13:24:50.112" v="1909" actId="20577"/>
          <ac:spMkLst>
            <pc:docMk/>
            <pc:sldMk cId="2808176039" sldId="442"/>
            <ac:spMk id="7" creationId="{00000000-0000-0000-0000-000000000000}"/>
          </ac:spMkLst>
        </pc:spChg>
      </pc:sldChg>
      <pc:sldChg chg="addSp delSp modSp mod">
        <pc:chgData name="Anna Toennissen" userId="5f168638-249f-45bb-80b5-85237846dfff" providerId="ADAL" clId="{D32B4054-4FB5-40B5-8037-A5CA486FDC0B}" dt="2024-08-06T13:51:31.429" v="2268"/>
        <pc:sldMkLst>
          <pc:docMk/>
          <pc:sldMk cId="2286254868" sldId="445"/>
        </pc:sldMkLst>
        <pc:spChg chg="add mod">
          <ac:chgData name="Anna Toennissen" userId="5f168638-249f-45bb-80b5-85237846dfff" providerId="ADAL" clId="{D32B4054-4FB5-40B5-8037-A5CA486FDC0B}" dt="2024-08-06T13:51:14.519" v="2267" actId="20577"/>
          <ac:spMkLst>
            <pc:docMk/>
            <pc:sldMk cId="2286254868" sldId="445"/>
            <ac:spMk id="4" creationId="{6CD3FFE8-4413-4DCB-C226-EBE46D98AA90}"/>
          </ac:spMkLst>
        </pc:spChg>
        <pc:spChg chg="add mod">
          <ac:chgData name="Anna Toennissen" userId="5f168638-249f-45bb-80b5-85237846dfff" providerId="ADAL" clId="{D32B4054-4FB5-40B5-8037-A5CA486FDC0B}" dt="2024-08-06T13:51:31.429" v="2268"/>
          <ac:spMkLst>
            <pc:docMk/>
            <pc:sldMk cId="2286254868" sldId="445"/>
            <ac:spMk id="6" creationId="{27845747-10C9-DBFC-55C9-0256EF3A32A1}"/>
          </ac:spMkLst>
        </pc:spChg>
        <pc:picChg chg="mod">
          <ac:chgData name="Anna Toennissen" userId="5f168638-249f-45bb-80b5-85237846dfff" providerId="ADAL" clId="{D32B4054-4FB5-40B5-8037-A5CA486FDC0B}" dt="2024-08-06T13:50:35.214" v="2239" actId="1076"/>
          <ac:picMkLst>
            <pc:docMk/>
            <pc:sldMk cId="2286254868" sldId="445"/>
            <ac:picMk id="3" creationId="{00000000-0000-0000-0000-000000000000}"/>
          </ac:picMkLst>
        </pc:picChg>
      </pc:sldChg>
      <pc:sldChg chg="addSp modSp mod">
        <pc:chgData name="Anna Toennissen" userId="5f168638-249f-45bb-80b5-85237846dfff" providerId="ADAL" clId="{D32B4054-4FB5-40B5-8037-A5CA486FDC0B}" dt="2024-08-21T07:48:13.483" v="6949" actId="2711"/>
        <pc:sldMkLst>
          <pc:docMk/>
          <pc:sldMk cId="2237993343" sldId="447"/>
        </pc:sldMkLst>
        <pc:spChg chg="mod">
          <ac:chgData name="Anna Toennissen" userId="5f168638-249f-45bb-80b5-85237846dfff" providerId="ADAL" clId="{D32B4054-4FB5-40B5-8037-A5CA486FDC0B}" dt="2024-08-21T07:48:13.483" v="6949" actId="2711"/>
          <ac:spMkLst>
            <pc:docMk/>
            <pc:sldMk cId="2237993343" sldId="447"/>
            <ac:spMk id="53252" creationId="{00000000-0000-0000-0000-000000000000}"/>
          </ac:spMkLst>
        </pc:spChg>
        <pc:graphicFrameChg chg="mod modGraphic">
          <ac:chgData name="Anna Toennissen" userId="5f168638-249f-45bb-80b5-85237846dfff" providerId="ADAL" clId="{D32B4054-4FB5-40B5-8037-A5CA486FDC0B}" dt="2024-08-06T07:26:45.106" v="756" actId="27107"/>
          <ac:graphicFrameMkLst>
            <pc:docMk/>
            <pc:sldMk cId="2237993343" sldId="447"/>
            <ac:graphicFrameMk id="3" creationId="{00000000-0000-0000-0000-000000000000}"/>
          </ac:graphicFrameMkLst>
        </pc:graphicFrameChg>
      </pc:sldChg>
      <pc:sldChg chg="addSp delSp modSp mod delAnim modAnim modNotesTx">
        <pc:chgData name="Anna Toennissen" userId="5f168638-249f-45bb-80b5-85237846dfff" providerId="ADAL" clId="{D32B4054-4FB5-40B5-8037-A5CA486FDC0B}" dt="2024-08-21T07:55:58.696" v="6958" actId="20577"/>
        <pc:sldMkLst>
          <pc:docMk/>
          <pc:sldMk cId="2510782415" sldId="449"/>
        </pc:sldMkLst>
        <pc:spChg chg="mod">
          <ac:chgData name="Anna Toennissen" userId="5f168638-249f-45bb-80b5-85237846dfff" providerId="ADAL" clId="{D32B4054-4FB5-40B5-8037-A5CA486FDC0B}" dt="2024-08-21T07:54:45.507" v="6953" actId="1076"/>
          <ac:spMkLst>
            <pc:docMk/>
            <pc:sldMk cId="2510782415" sldId="449"/>
            <ac:spMk id="2" creationId="{00000000-0000-0000-0000-000000000000}"/>
          </ac:spMkLst>
        </pc:spChg>
        <pc:spChg chg="add mod">
          <ac:chgData name="Anna Toennissen" userId="5f168638-249f-45bb-80b5-85237846dfff" providerId="ADAL" clId="{D32B4054-4FB5-40B5-8037-A5CA486FDC0B}" dt="2024-08-13T12:21:27.476" v="4330" actId="20577"/>
          <ac:spMkLst>
            <pc:docMk/>
            <pc:sldMk cId="2510782415" sldId="449"/>
            <ac:spMk id="6" creationId="{C88D8BA1-8192-147F-0EFA-641D3019923D}"/>
          </ac:spMkLst>
        </pc:spChg>
        <pc:spChg chg="add mod">
          <ac:chgData name="Anna Toennissen" userId="5f168638-249f-45bb-80b5-85237846dfff" providerId="ADAL" clId="{D32B4054-4FB5-40B5-8037-A5CA486FDC0B}" dt="2024-08-13T12:22:59.042" v="4392" actId="1076"/>
          <ac:spMkLst>
            <pc:docMk/>
            <pc:sldMk cId="2510782415" sldId="449"/>
            <ac:spMk id="16" creationId="{76D1C741-CA65-915C-5D04-6D1494A812E7}"/>
          </ac:spMkLst>
        </pc:spChg>
      </pc:sldChg>
      <pc:sldChg chg="addSp delSp modSp mod">
        <pc:chgData name="Anna Toennissen" userId="5f168638-249f-45bb-80b5-85237846dfff" providerId="ADAL" clId="{D32B4054-4FB5-40B5-8037-A5CA486FDC0B}" dt="2024-07-23T12:23:32.658" v="216" actId="1076"/>
        <pc:sldMkLst>
          <pc:docMk/>
          <pc:sldMk cId="2884299692" sldId="450"/>
        </pc:sldMkLst>
      </pc:sldChg>
      <pc:sldChg chg="modSp mod">
        <pc:chgData name="Anna Toennissen" userId="5f168638-249f-45bb-80b5-85237846dfff" providerId="ADAL" clId="{D32B4054-4FB5-40B5-8037-A5CA486FDC0B}" dt="2024-08-06T07:35:05.830" v="800"/>
        <pc:sldMkLst>
          <pc:docMk/>
          <pc:sldMk cId="2695683933" sldId="451"/>
        </pc:sldMkLst>
        <pc:spChg chg="mod">
          <ac:chgData name="Anna Toennissen" userId="5f168638-249f-45bb-80b5-85237846dfff" providerId="ADAL" clId="{D32B4054-4FB5-40B5-8037-A5CA486FDC0B}" dt="2024-08-06T07:27:49.277" v="759" actId="20577"/>
          <ac:spMkLst>
            <pc:docMk/>
            <pc:sldMk cId="2695683933" sldId="451"/>
            <ac:spMk id="50178" creationId="{00000000-0000-0000-0000-000000000000}"/>
          </ac:spMkLst>
        </pc:spChg>
        <pc:graphicFrameChg chg="mod">
          <ac:chgData name="Anna Toennissen" userId="5f168638-249f-45bb-80b5-85237846dfff" providerId="ADAL" clId="{D32B4054-4FB5-40B5-8037-A5CA486FDC0B}" dt="2024-08-06T07:35:05.830" v="800"/>
          <ac:graphicFrameMkLst>
            <pc:docMk/>
            <pc:sldMk cId="2695683933" sldId="451"/>
            <ac:graphicFrameMk id="6" creationId="{00000000-0000-0000-0000-000000000000}"/>
          </ac:graphicFrameMkLst>
        </pc:graphicFrameChg>
      </pc:sldChg>
      <pc:sldChg chg="modSp mod">
        <pc:chgData name="Anna Toennissen" userId="5f168638-249f-45bb-80b5-85237846dfff" providerId="ADAL" clId="{D32B4054-4FB5-40B5-8037-A5CA486FDC0B}" dt="2024-08-06T07:27:55.373" v="762" actId="20577"/>
        <pc:sldMkLst>
          <pc:docMk/>
          <pc:sldMk cId="3231838008" sldId="452"/>
        </pc:sldMkLst>
        <pc:spChg chg="mod">
          <ac:chgData name="Anna Toennissen" userId="5f168638-249f-45bb-80b5-85237846dfff" providerId="ADAL" clId="{D32B4054-4FB5-40B5-8037-A5CA486FDC0B}" dt="2024-08-06T07:27:55.373" v="762" actId="20577"/>
          <ac:spMkLst>
            <pc:docMk/>
            <pc:sldMk cId="3231838008" sldId="452"/>
            <ac:spMk id="5" creationId="{00000000-0000-0000-0000-000000000000}"/>
          </ac:spMkLst>
        </pc:spChg>
      </pc:sldChg>
      <pc:sldChg chg="modSp mod">
        <pc:chgData name="Anna Toennissen" userId="5f168638-249f-45bb-80b5-85237846dfff" providerId="ADAL" clId="{D32B4054-4FB5-40B5-8037-A5CA486FDC0B}" dt="2024-08-06T07:31:47.812" v="788"/>
        <pc:sldMkLst>
          <pc:docMk/>
          <pc:sldMk cId="3680104491" sldId="453"/>
        </pc:sldMkLst>
        <pc:spChg chg="mod">
          <ac:chgData name="Anna Toennissen" userId="5f168638-249f-45bb-80b5-85237846dfff" providerId="ADAL" clId="{D32B4054-4FB5-40B5-8037-A5CA486FDC0B}" dt="2024-08-06T07:28:03.110" v="765" actId="20577"/>
          <ac:spMkLst>
            <pc:docMk/>
            <pc:sldMk cId="3680104491" sldId="453"/>
            <ac:spMk id="5" creationId="{00000000-0000-0000-0000-000000000000}"/>
          </ac:spMkLst>
        </pc:spChg>
        <pc:graphicFrameChg chg="mod">
          <ac:chgData name="Anna Toennissen" userId="5f168638-249f-45bb-80b5-85237846dfff" providerId="ADAL" clId="{D32B4054-4FB5-40B5-8037-A5CA486FDC0B}" dt="2024-08-06T07:31:47.812" v="788"/>
          <ac:graphicFrameMkLst>
            <pc:docMk/>
            <pc:sldMk cId="3680104491" sldId="453"/>
            <ac:graphicFrameMk id="6" creationId="{00000000-0000-0000-0000-000000000000}"/>
          </ac:graphicFrameMkLst>
        </pc:graphicFrameChg>
      </pc:sldChg>
      <pc:sldChg chg="modSp mod">
        <pc:chgData name="Anna Toennissen" userId="5f168638-249f-45bb-80b5-85237846dfff" providerId="ADAL" clId="{D32B4054-4FB5-40B5-8037-A5CA486FDC0B}" dt="2024-08-06T07:32:43.926" v="796" actId="20577"/>
        <pc:sldMkLst>
          <pc:docMk/>
          <pc:sldMk cId="2170414717" sldId="454"/>
        </pc:sldMkLst>
        <pc:spChg chg="mod">
          <ac:chgData name="Anna Toennissen" userId="5f168638-249f-45bb-80b5-85237846dfff" providerId="ADAL" clId="{D32B4054-4FB5-40B5-8037-A5CA486FDC0B}" dt="2024-08-06T07:32:16.476" v="791" actId="20577"/>
          <ac:spMkLst>
            <pc:docMk/>
            <pc:sldMk cId="2170414717" sldId="454"/>
            <ac:spMk id="5" creationId="{00000000-0000-0000-0000-000000000000}"/>
          </ac:spMkLst>
        </pc:spChg>
        <pc:graphicFrameChg chg="mod">
          <ac:chgData name="Anna Toennissen" userId="5f168638-249f-45bb-80b5-85237846dfff" providerId="ADAL" clId="{D32B4054-4FB5-40B5-8037-A5CA486FDC0B}" dt="2024-08-06T07:32:43.926" v="796" actId="20577"/>
          <ac:graphicFrameMkLst>
            <pc:docMk/>
            <pc:sldMk cId="2170414717" sldId="454"/>
            <ac:graphicFrameMk id="6" creationId="{00000000-0000-0000-0000-000000000000}"/>
          </ac:graphicFrameMkLst>
        </pc:graphicFrameChg>
      </pc:sldChg>
      <pc:sldChg chg="modSp mod">
        <pc:chgData name="Anna Toennissen" userId="5f168638-249f-45bb-80b5-85237846dfff" providerId="ADAL" clId="{D32B4054-4FB5-40B5-8037-A5CA486FDC0B}" dt="2024-08-06T07:33:06.956" v="797" actId="14100"/>
        <pc:sldMkLst>
          <pc:docMk/>
          <pc:sldMk cId="863239367" sldId="456"/>
        </pc:sldMkLst>
        <pc:picChg chg="mod">
          <ac:chgData name="Anna Toennissen" userId="5f168638-249f-45bb-80b5-85237846dfff" providerId="ADAL" clId="{D32B4054-4FB5-40B5-8037-A5CA486FDC0B}" dt="2024-08-06T07:33:06.956" v="797" actId="14100"/>
          <ac:picMkLst>
            <pc:docMk/>
            <pc:sldMk cId="863239367" sldId="456"/>
            <ac:picMk id="2" creationId="{00000000-0000-0000-0000-000000000000}"/>
          </ac:picMkLst>
        </pc:picChg>
      </pc:sldChg>
      <pc:sldChg chg="modSp mod">
        <pc:chgData name="Anna Toennissen" userId="5f168638-249f-45bb-80b5-85237846dfff" providerId="ADAL" clId="{D32B4054-4FB5-40B5-8037-A5CA486FDC0B}" dt="2024-08-06T13:50:18.150" v="2237" actId="1076"/>
        <pc:sldMkLst>
          <pc:docMk/>
          <pc:sldMk cId="1615148568" sldId="461"/>
        </pc:sldMkLst>
        <pc:spChg chg="mod">
          <ac:chgData name="Anna Toennissen" userId="5f168638-249f-45bb-80b5-85237846dfff" providerId="ADAL" clId="{D32B4054-4FB5-40B5-8037-A5CA486FDC0B}" dt="2024-08-06T13:50:18.150" v="2237" actId="1076"/>
          <ac:spMkLst>
            <pc:docMk/>
            <pc:sldMk cId="1615148568" sldId="461"/>
            <ac:spMk id="2" creationId="{00000000-0000-0000-0000-000000000000}"/>
          </ac:spMkLst>
        </pc:spChg>
      </pc:sldChg>
      <pc:sldChg chg="modSp mod">
        <pc:chgData name="Anna Toennissen" userId="5f168638-249f-45bb-80b5-85237846dfff" providerId="ADAL" clId="{D32B4054-4FB5-40B5-8037-A5CA486FDC0B}" dt="2024-08-06T13:49:40.439" v="2236" actId="1076"/>
        <pc:sldMkLst>
          <pc:docMk/>
          <pc:sldMk cId="4136290452" sldId="462"/>
        </pc:sldMkLst>
        <pc:spChg chg="mod">
          <ac:chgData name="Anna Toennissen" userId="5f168638-249f-45bb-80b5-85237846dfff" providerId="ADAL" clId="{D32B4054-4FB5-40B5-8037-A5CA486FDC0B}" dt="2024-08-06T13:49:40.439" v="2236" actId="1076"/>
          <ac:spMkLst>
            <pc:docMk/>
            <pc:sldMk cId="4136290452" sldId="462"/>
            <ac:spMk id="3" creationId="{00000000-0000-0000-0000-000000000000}"/>
          </ac:spMkLst>
        </pc:spChg>
      </pc:sldChg>
      <pc:sldChg chg="del">
        <pc:chgData name="Anna Toennissen" userId="5f168638-249f-45bb-80b5-85237846dfff" providerId="ADAL" clId="{D32B4054-4FB5-40B5-8037-A5CA486FDC0B}" dt="2024-08-06T13:45:51.674" v="2179" actId="2696"/>
        <pc:sldMkLst>
          <pc:docMk/>
          <pc:sldMk cId="1219266636" sldId="463"/>
        </pc:sldMkLst>
      </pc:sldChg>
      <pc:sldChg chg="addSp delSp modSp mod modNotesTx">
        <pc:chgData name="Anna Toennissen" userId="5f168638-249f-45bb-80b5-85237846dfff" providerId="ADAL" clId="{D32B4054-4FB5-40B5-8037-A5CA486FDC0B}" dt="2024-08-13T12:40:41.084" v="4414" actId="113"/>
        <pc:sldMkLst>
          <pc:docMk/>
          <pc:sldMk cId="463143214" sldId="470"/>
        </pc:sldMkLst>
        <pc:spChg chg="add mod">
          <ac:chgData name="Anna Toennissen" userId="5f168638-249f-45bb-80b5-85237846dfff" providerId="ADAL" clId="{D32B4054-4FB5-40B5-8037-A5CA486FDC0B}" dt="2024-08-06T09:48:01.560" v="859" actId="20577"/>
          <ac:spMkLst>
            <pc:docMk/>
            <pc:sldMk cId="463143214" sldId="470"/>
            <ac:spMk id="2" creationId="{03F0D4FC-38C4-3C11-1A64-8C9E6BEFE10B}"/>
          </ac:spMkLst>
        </pc:spChg>
        <pc:spChg chg="mod">
          <ac:chgData name="Anna Toennissen" userId="5f168638-249f-45bb-80b5-85237846dfff" providerId="ADAL" clId="{D32B4054-4FB5-40B5-8037-A5CA486FDC0B}" dt="2024-08-06T12:07:02.489" v="1138" actId="122"/>
          <ac:spMkLst>
            <pc:docMk/>
            <pc:sldMk cId="463143214" sldId="470"/>
            <ac:spMk id="10" creationId="{00000000-0000-0000-0000-000000000000}"/>
          </ac:spMkLst>
        </pc:spChg>
        <pc:spChg chg="mod">
          <ac:chgData name="Anna Toennissen" userId="5f168638-249f-45bb-80b5-85237846dfff" providerId="ADAL" clId="{D32B4054-4FB5-40B5-8037-A5CA486FDC0B}" dt="2024-08-06T12:59:35.213" v="1641" actId="1076"/>
          <ac:spMkLst>
            <pc:docMk/>
            <pc:sldMk cId="463143214" sldId="470"/>
            <ac:spMk id="35" creationId="{00000000-0000-0000-0000-000000000000}"/>
          </ac:spMkLst>
        </pc:spChg>
        <pc:spChg chg="mod">
          <ac:chgData name="Anna Toennissen" userId="5f168638-249f-45bb-80b5-85237846dfff" providerId="ADAL" clId="{D32B4054-4FB5-40B5-8037-A5CA486FDC0B}" dt="2024-08-06T12:14:33.199" v="1433" actId="207"/>
          <ac:spMkLst>
            <pc:docMk/>
            <pc:sldMk cId="463143214" sldId="470"/>
            <ac:spMk id="36" creationId="{00000000-0000-0000-0000-000000000000}"/>
          </ac:spMkLst>
        </pc:spChg>
        <pc:graphicFrameChg chg="add mod">
          <ac:chgData name="Anna Toennissen" userId="5f168638-249f-45bb-80b5-85237846dfff" providerId="ADAL" clId="{D32B4054-4FB5-40B5-8037-A5CA486FDC0B}" dt="2024-08-13T12:40:41.084" v="4414" actId="113"/>
          <ac:graphicFrameMkLst>
            <pc:docMk/>
            <pc:sldMk cId="463143214" sldId="470"/>
            <ac:graphicFrameMk id="3" creationId="{F6D58DD7-788C-94CA-F01A-C3A6538A7B48}"/>
          </ac:graphicFrameMkLst>
        </pc:graphicFrameChg>
      </pc:sldChg>
      <pc:sldChg chg="modSp del mod">
        <pc:chgData name="Anna Toennissen" userId="5f168638-249f-45bb-80b5-85237846dfff" providerId="ADAL" clId="{D32B4054-4FB5-40B5-8037-A5CA486FDC0B}" dt="2024-08-06T13:00:46.089" v="1643" actId="2696"/>
        <pc:sldMkLst>
          <pc:docMk/>
          <pc:sldMk cId="3432021553" sldId="472"/>
        </pc:sldMkLst>
      </pc:sldChg>
      <pc:sldChg chg="addSp delSp modSp mod modNotesTx">
        <pc:chgData name="Anna Toennissen" userId="5f168638-249f-45bb-80b5-85237846dfff" providerId="ADAL" clId="{D32B4054-4FB5-40B5-8037-A5CA486FDC0B}" dt="2024-08-06T13:15:49.627" v="1683"/>
        <pc:sldMkLst>
          <pc:docMk/>
          <pc:sldMk cId="2339525675" sldId="473"/>
        </pc:sldMkLst>
        <pc:spChg chg="mod">
          <ac:chgData name="Anna Toennissen" userId="5f168638-249f-45bb-80b5-85237846dfff" providerId="ADAL" clId="{D32B4054-4FB5-40B5-8037-A5CA486FDC0B}" dt="2024-08-06T10:18:57.720" v="921" actId="14100"/>
          <ac:spMkLst>
            <pc:docMk/>
            <pc:sldMk cId="2339525675" sldId="473"/>
            <ac:spMk id="3" creationId="{00000000-0000-0000-0000-000000000000}"/>
          </ac:spMkLst>
        </pc:spChg>
        <pc:spChg chg="add mod">
          <ac:chgData name="Anna Toennissen" userId="5f168638-249f-45bb-80b5-85237846dfff" providerId="ADAL" clId="{D32B4054-4FB5-40B5-8037-A5CA486FDC0B}" dt="2024-08-06T13:13:51.803" v="1668"/>
          <ac:spMkLst>
            <pc:docMk/>
            <pc:sldMk cId="2339525675" sldId="473"/>
            <ac:spMk id="5" creationId="{BDE92A40-8F10-5B2B-E4BE-EF41AB5F033E}"/>
          </ac:spMkLst>
        </pc:spChg>
        <pc:graphicFrameChg chg="mod">
          <ac:chgData name="Anna Toennissen" userId="5f168638-249f-45bb-80b5-85237846dfff" providerId="ADAL" clId="{D32B4054-4FB5-40B5-8037-A5CA486FDC0B}" dt="2024-08-06T10:15:34.248" v="877"/>
          <ac:graphicFrameMkLst>
            <pc:docMk/>
            <pc:sldMk cId="2339525675" sldId="473"/>
            <ac:graphicFrameMk id="8" creationId="{00000000-0000-0000-0000-000000000000}"/>
          </ac:graphicFrameMkLst>
        </pc:graphicFrameChg>
        <pc:picChg chg="add mod">
          <ac:chgData name="Anna Toennissen" userId="5f168638-249f-45bb-80b5-85237846dfff" providerId="ADAL" clId="{D32B4054-4FB5-40B5-8037-A5CA486FDC0B}" dt="2024-08-06T13:13:29.197" v="1666" actId="1076"/>
          <ac:picMkLst>
            <pc:docMk/>
            <pc:sldMk cId="2339525675" sldId="473"/>
            <ac:picMk id="4" creationId="{B3A1300A-7BDF-9559-91E3-6B2F8815C229}"/>
          </ac:picMkLst>
        </pc:picChg>
      </pc:sldChg>
      <pc:sldChg chg="addSp delSp modSp mod modNotesTx">
        <pc:chgData name="Anna Toennissen" userId="5f168638-249f-45bb-80b5-85237846dfff" providerId="ADAL" clId="{D32B4054-4FB5-40B5-8037-A5CA486FDC0B}" dt="2024-08-13T12:40:58.551" v="4416" actId="122"/>
        <pc:sldMkLst>
          <pc:docMk/>
          <pc:sldMk cId="3941507877" sldId="474"/>
        </pc:sldMkLst>
        <pc:spChg chg="add mod">
          <ac:chgData name="Anna Toennissen" userId="5f168638-249f-45bb-80b5-85237846dfff" providerId="ADAL" clId="{D32B4054-4FB5-40B5-8037-A5CA486FDC0B}" dt="2024-08-06T09:48:34.373" v="861"/>
          <ac:spMkLst>
            <pc:docMk/>
            <pc:sldMk cId="3941507877" sldId="474"/>
            <ac:spMk id="2" creationId="{721BD6E4-5B5F-FEFC-21C7-76B85AD358DA}"/>
          </ac:spMkLst>
        </pc:spChg>
        <pc:spChg chg="mod">
          <ac:chgData name="Anna Toennissen" userId="5f168638-249f-45bb-80b5-85237846dfff" providerId="ADAL" clId="{D32B4054-4FB5-40B5-8037-A5CA486FDC0B}" dt="2024-08-06T12:15:15.997" v="1439" actId="20577"/>
          <ac:spMkLst>
            <pc:docMk/>
            <pc:sldMk cId="3941507877" sldId="474"/>
            <ac:spMk id="4" creationId="{00000000-0000-0000-0000-000000000000}"/>
          </ac:spMkLst>
        </pc:spChg>
        <pc:spChg chg="mod">
          <ac:chgData name="Anna Toennissen" userId="5f168638-249f-45bb-80b5-85237846dfff" providerId="ADAL" clId="{D32B4054-4FB5-40B5-8037-A5CA486FDC0B}" dt="2024-08-13T12:40:58.551" v="4416" actId="122"/>
          <ac:spMkLst>
            <pc:docMk/>
            <pc:sldMk cId="3941507877" sldId="474"/>
            <ac:spMk id="10" creationId="{00000000-0000-0000-0000-000000000000}"/>
          </ac:spMkLst>
        </pc:spChg>
        <pc:graphicFrameChg chg="add mod">
          <ac:chgData name="Anna Toennissen" userId="5f168638-249f-45bb-80b5-85237846dfff" providerId="ADAL" clId="{D32B4054-4FB5-40B5-8037-A5CA486FDC0B}" dt="2024-08-06T12:55:44.214" v="1606" actId="692"/>
          <ac:graphicFrameMkLst>
            <pc:docMk/>
            <pc:sldMk cId="3941507877" sldId="474"/>
            <ac:graphicFrameMk id="5" creationId="{00585371-66B1-A4DC-D6A0-1D4B8A7F340D}"/>
          </ac:graphicFrameMkLst>
        </pc:graphicFrameChg>
        <pc:picChg chg="add mod">
          <ac:chgData name="Anna Toennissen" userId="5f168638-249f-45bb-80b5-85237846dfff" providerId="ADAL" clId="{D32B4054-4FB5-40B5-8037-A5CA486FDC0B}" dt="2024-08-06T12:20:37.109" v="1451" actId="14100"/>
          <ac:picMkLst>
            <pc:docMk/>
            <pc:sldMk cId="3941507877" sldId="474"/>
            <ac:picMk id="3" creationId="{9872AA20-2C04-CAFF-D14B-5AA3332D105B}"/>
          </ac:picMkLst>
        </pc:picChg>
      </pc:sldChg>
      <pc:sldChg chg="addSp delSp modSp mod modNotesTx">
        <pc:chgData name="Anna Toennissen" userId="5f168638-249f-45bb-80b5-85237846dfff" providerId="ADAL" clId="{D32B4054-4FB5-40B5-8037-A5CA486FDC0B}" dt="2024-08-06T13:03:57.644" v="1663"/>
        <pc:sldMkLst>
          <pc:docMk/>
          <pc:sldMk cId="3190701574" sldId="475"/>
        </pc:sldMkLst>
        <pc:spChg chg="add mod">
          <ac:chgData name="Anna Toennissen" userId="5f168638-249f-45bb-80b5-85237846dfff" providerId="ADAL" clId="{D32B4054-4FB5-40B5-8037-A5CA486FDC0B}" dt="2024-08-06T12:28:29.497" v="1457"/>
          <ac:spMkLst>
            <pc:docMk/>
            <pc:sldMk cId="3190701574" sldId="475"/>
            <ac:spMk id="9" creationId="{9D372A47-CB69-F3A3-A7BC-301E8C20DBE3}"/>
          </ac:spMkLst>
        </pc:spChg>
        <pc:spChg chg="add mod">
          <ac:chgData name="Anna Toennissen" userId="5f168638-249f-45bb-80b5-85237846dfff" providerId="ADAL" clId="{D32B4054-4FB5-40B5-8037-A5CA486FDC0B}" dt="2024-08-06T12:52:03.851" v="1585"/>
          <ac:spMkLst>
            <pc:docMk/>
            <pc:sldMk cId="3190701574" sldId="475"/>
            <ac:spMk id="17" creationId="{104EDBD7-DFD5-EB94-E83C-B389983EFAE8}"/>
          </ac:spMkLst>
        </pc:spChg>
        <pc:picChg chg="add mod">
          <ac:chgData name="Anna Toennissen" userId="5f168638-249f-45bb-80b5-85237846dfff" providerId="ADAL" clId="{D32B4054-4FB5-40B5-8037-A5CA486FDC0B}" dt="2024-08-06T12:51:23.198" v="1582" actId="14100"/>
          <ac:picMkLst>
            <pc:docMk/>
            <pc:sldMk cId="3190701574" sldId="475"/>
            <ac:picMk id="16" creationId="{79D4CE91-0F89-51EA-C982-F579C6EE8A96}"/>
          </ac:picMkLst>
        </pc:picChg>
      </pc:sldChg>
      <pc:sldChg chg="addSp modSp mod modNotesTx">
        <pc:chgData name="Anna Toennissen" userId="5f168638-249f-45bb-80b5-85237846dfff" providerId="ADAL" clId="{D32B4054-4FB5-40B5-8037-A5CA486FDC0B}" dt="2024-08-06T13:15:47.383" v="1681" actId="6549"/>
        <pc:sldMkLst>
          <pc:docMk/>
          <pc:sldMk cId="1756063018" sldId="477"/>
        </pc:sldMkLst>
        <pc:spChg chg="add mod">
          <ac:chgData name="Anna Toennissen" userId="5f168638-249f-45bb-80b5-85237846dfff" providerId="ADAL" clId="{D32B4054-4FB5-40B5-8037-A5CA486FDC0B}" dt="2024-08-06T13:14:50.940" v="1677"/>
          <ac:spMkLst>
            <pc:docMk/>
            <pc:sldMk cId="1756063018" sldId="477"/>
            <ac:spMk id="2" creationId="{5C48B374-2990-22DF-F7F5-D738A220ED37}"/>
          </ac:spMkLst>
        </pc:spChg>
        <pc:spChg chg="mod">
          <ac:chgData name="Anna Toennissen" userId="5f168638-249f-45bb-80b5-85237846dfff" providerId="ADAL" clId="{D32B4054-4FB5-40B5-8037-A5CA486FDC0B}" dt="2024-08-06T13:15:22.886" v="1680" actId="1076"/>
          <ac:spMkLst>
            <pc:docMk/>
            <pc:sldMk cId="1756063018" sldId="477"/>
            <ac:spMk id="3" creationId="{00000000-0000-0000-0000-000000000000}"/>
          </ac:spMkLst>
        </pc:spChg>
        <pc:spChg chg="mod">
          <ac:chgData name="Anna Toennissen" userId="5f168638-249f-45bb-80b5-85237846dfff" providerId="ADAL" clId="{D32B4054-4FB5-40B5-8037-A5CA486FDC0B}" dt="2024-08-06T13:14:43.530" v="1676" actId="122"/>
          <ac:spMkLst>
            <pc:docMk/>
            <pc:sldMk cId="1756063018" sldId="477"/>
            <ac:spMk id="4" creationId="{00000000-0000-0000-0000-000000000000}"/>
          </ac:spMkLst>
        </pc:spChg>
      </pc:sldChg>
      <pc:sldChg chg="addSp modSp del mod">
        <pc:chgData name="Anna Toennissen" userId="5f168638-249f-45bb-80b5-85237846dfff" providerId="ADAL" clId="{D32B4054-4FB5-40B5-8037-A5CA486FDC0B}" dt="2024-08-21T08:18:49.239" v="7650" actId="2696"/>
        <pc:sldMkLst>
          <pc:docMk/>
          <pc:sldMk cId="1777492342" sldId="478"/>
        </pc:sldMkLst>
      </pc:sldChg>
      <pc:sldChg chg="modSp mod ord">
        <pc:chgData name="Anna Toennissen" userId="5f168638-249f-45bb-80b5-85237846dfff" providerId="ADAL" clId="{D32B4054-4FB5-40B5-8037-A5CA486FDC0B}" dt="2024-08-06T13:54:23.826" v="2360" actId="113"/>
        <pc:sldMkLst>
          <pc:docMk/>
          <pc:sldMk cId="1993629294" sldId="480"/>
        </pc:sldMkLst>
        <pc:spChg chg="mod">
          <ac:chgData name="Anna Toennissen" userId="5f168638-249f-45bb-80b5-85237846dfff" providerId="ADAL" clId="{D32B4054-4FB5-40B5-8037-A5CA486FDC0B}" dt="2024-08-06T13:53:58.126" v="2354" actId="14100"/>
          <ac:spMkLst>
            <pc:docMk/>
            <pc:sldMk cId="1993629294" sldId="480"/>
            <ac:spMk id="2" creationId="{00000000-0000-0000-0000-000000000000}"/>
          </ac:spMkLst>
        </pc:spChg>
        <pc:spChg chg="mod">
          <ac:chgData name="Anna Toennissen" userId="5f168638-249f-45bb-80b5-85237846dfff" providerId="ADAL" clId="{D32B4054-4FB5-40B5-8037-A5CA486FDC0B}" dt="2024-08-06T13:54:23.826" v="2360" actId="113"/>
          <ac:spMkLst>
            <pc:docMk/>
            <pc:sldMk cId="1993629294" sldId="480"/>
            <ac:spMk id="76802" creationId="{00000000-0000-0000-0000-000000000000}"/>
          </ac:spMkLst>
        </pc:spChg>
      </pc:sldChg>
      <pc:sldChg chg="modSp mod">
        <pc:chgData name="Anna Toennissen" userId="5f168638-249f-45bb-80b5-85237846dfff" providerId="ADAL" clId="{D32B4054-4FB5-40B5-8037-A5CA486FDC0B}" dt="2024-08-06T13:54:31.583" v="2362" actId="20577"/>
        <pc:sldMkLst>
          <pc:docMk/>
          <pc:sldMk cId="3350711673" sldId="481"/>
        </pc:sldMkLst>
        <pc:spChg chg="mod">
          <ac:chgData name="Anna Toennissen" userId="5f168638-249f-45bb-80b5-85237846dfff" providerId="ADAL" clId="{D32B4054-4FB5-40B5-8037-A5CA486FDC0B}" dt="2024-08-06T13:54:31.583" v="2362" actId="20577"/>
          <ac:spMkLst>
            <pc:docMk/>
            <pc:sldMk cId="3350711673" sldId="481"/>
            <ac:spMk id="2" creationId="{00000000-0000-0000-0000-000000000000}"/>
          </ac:spMkLst>
        </pc:spChg>
      </pc:sldChg>
      <pc:sldChg chg="addSp modSp mod">
        <pc:chgData name="Anna Toennissen" userId="5f168638-249f-45bb-80b5-85237846dfff" providerId="ADAL" clId="{D32B4054-4FB5-40B5-8037-A5CA486FDC0B}" dt="2024-08-13T13:08:58.359" v="4643" actId="1076"/>
        <pc:sldMkLst>
          <pc:docMk/>
          <pc:sldMk cId="3636898535" sldId="482"/>
        </pc:sldMkLst>
        <pc:spChg chg="mod">
          <ac:chgData name="Anna Toennissen" userId="5f168638-249f-45bb-80b5-85237846dfff" providerId="ADAL" clId="{D32B4054-4FB5-40B5-8037-A5CA486FDC0B}" dt="2024-08-13T11:31:32.129" v="2385" actId="1076"/>
          <ac:spMkLst>
            <pc:docMk/>
            <pc:sldMk cId="3636898535" sldId="482"/>
            <ac:spMk id="2" creationId="{00000000-0000-0000-0000-000000000000}"/>
          </ac:spMkLst>
        </pc:spChg>
        <pc:spChg chg="mod">
          <ac:chgData name="Anna Toennissen" userId="5f168638-249f-45bb-80b5-85237846dfff" providerId="ADAL" clId="{D32B4054-4FB5-40B5-8037-A5CA486FDC0B}" dt="2024-08-13T11:38:30.842" v="2461" actId="1076"/>
          <ac:spMkLst>
            <pc:docMk/>
            <pc:sldMk cId="3636898535" sldId="482"/>
            <ac:spMk id="4" creationId="{00000000-0000-0000-0000-000000000000}"/>
          </ac:spMkLst>
        </pc:spChg>
        <pc:spChg chg="add mod">
          <ac:chgData name="Anna Toennissen" userId="5f168638-249f-45bb-80b5-85237846dfff" providerId="ADAL" clId="{D32B4054-4FB5-40B5-8037-A5CA486FDC0B}" dt="2024-08-13T11:38:51.930" v="2484" actId="20577"/>
          <ac:spMkLst>
            <pc:docMk/>
            <pc:sldMk cId="3636898535" sldId="482"/>
            <ac:spMk id="5" creationId="{310BCC96-D882-F52F-CA70-F22D0C4A3D66}"/>
          </ac:spMkLst>
        </pc:spChg>
        <pc:graphicFrameChg chg="mod modGraphic">
          <ac:chgData name="Anna Toennissen" userId="5f168638-249f-45bb-80b5-85237846dfff" providerId="ADAL" clId="{D32B4054-4FB5-40B5-8037-A5CA486FDC0B}" dt="2024-08-13T13:08:58.359" v="4643" actId="1076"/>
          <ac:graphicFrameMkLst>
            <pc:docMk/>
            <pc:sldMk cId="3636898535" sldId="482"/>
            <ac:graphicFrameMk id="3" creationId="{00000000-0000-0000-0000-000000000000}"/>
          </ac:graphicFrameMkLst>
        </pc:graphicFrameChg>
      </pc:sldChg>
      <pc:sldChg chg="addSp modSp">
        <pc:chgData name="Anna Toennissen" userId="5f168638-249f-45bb-80b5-85237846dfff" providerId="ADAL" clId="{D32B4054-4FB5-40B5-8037-A5CA486FDC0B}" dt="2024-08-13T11:39:31.820" v="2487"/>
        <pc:sldMkLst>
          <pc:docMk/>
          <pc:sldMk cId="173090213" sldId="483"/>
        </pc:sldMkLst>
        <pc:spChg chg="add mod">
          <ac:chgData name="Anna Toennissen" userId="5f168638-249f-45bb-80b5-85237846dfff" providerId="ADAL" clId="{D32B4054-4FB5-40B5-8037-A5CA486FDC0B}" dt="2024-08-13T11:39:31.820" v="2487"/>
          <ac:spMkLst>
            <pc:docMk/>
            <pc:sldMk cId="173090213" sldId="483"/>
            <ac:spMk id="2" creationId="{7F1FBAC4-B1F7-99B4-164A-6A2F67666CC6}"/>
          </ac:spMkLst>
        </pc:spChg>
      </pc:sldChg>
      <pc:sldChg chg="addSp modSp">
        <pc:chgData name="Anna Toennissen" userId="5f168638-249f-45bb-80b5-85237846dfff" providerId="ADAL" clId="{D32B4054-4FB5-40B5-8037-A5CA486FDC0B}" dt="2024-08-13T11:39:35.549" v="2488"/>
        <pc:sldMkLst>
          <pc:docMk/>
          <pc:sldMk cId="3541071930" sldId="484"/>
        </pc:sldMkLst>
        <pc:spChg chg="add mod">
          <ac:chgData name="Anna Toennissen" userId="5f168638-249f-45bb-80b5-85237846dfff" providerId="ADAL" clId="{D32B4054-4FB5-40B5-8037-A5CA486FDC0B}" dt="2024-08-13T11:39:35.549" v="2488"/>
          <ac:spMkLst>
            <pc:docMk/>
            <pc:sldMk cId="3541071930" sldId="484"/>
            <ac:spMk id="3" creationId="{1D7441A7-B718-BBE7-C18F-8A279DC3DC5B}"/>
          </ac:spMkLst>
        </pc:spChg>
      </pc:sldChg>
      <pc:sldChg chg="addSp modSp del mod">
        <pc:chgData name="Anna Toennissen" userId="5f168638-249f-45bb-80b5-85237846dfff" providerId="ADAL" clId="{D32B4054-4FB5-40B5-8037-A5CA486FDC0B}" dt="2024-08-13T11:48:10.213" v="2835" actId="2696"/>
        <pc:sldMkLst>
          <pc:docMk/>
          <pc:sldMk cId="286343900" sldId="485"/>
        </pc:sldMkLst>
      </pc:sldChg>
      <pc:sldChg chg="modSp del">
        <pc:chgData name="Anna Toennissen" userId="5f168638-249f-45bb-80b5-85237846dfff" providerId="ADAL" clId="{D32B4054-4FB5-40B5-8037-A5CA486FDC0B}" dt="2024-08-13T11:50:30.313" v="2931" actId="2696"/>
        <pc:sldMkLst>
          <pc:docMk/>
          <pc:sldMk cId="816553241" sldId="486"/>
        </pc:sldMkLst>
      </pc:sldChg>
      <pc:sldChg chg="addSp modSp mod">
        <pc:chgData name="Anna Toennissen" userId="5f168638-249f-45bb-80b5-85237846dfff" providerId="ADAL" clId="{D32B4054-4FB5-40B5-8037-A5CA486FDC0B}" dt="2024-08-13T11:54:24.269" v="2971"/>
        <pc:sldMkLst>
          <pc:docMk/>
          <pc:sldMk cId="1681244258" sldId="487"/>
        </pc:sldMkLst>
        <pc:spChg chg="mod">
          <ac:chgData name="Anna Toennissen" userId="5f168638-249f-45bb-80b5-85237846dfff" providerId="ADAL" clId="{D32B4054-4FB5-40B5-8037-A5CA486FDC0B}" dt="2024-08-13T11:53:14.397" v="2954" actId="113"/>
          <ac:spMkLst>
            <pc:docMk/>
            <pc:sldMk cId="1681244258" sldId="487"/>
            <ac:spMk id="2" creationId="{00000000-0000-0000-0000-000000000000}"/>
          </ac:spMkLst>
        </pc:spChg>
        <pc:spChg chg="mod">
          <ac:chgData name="Anna Toennissen" userId="5f168638-249f-45bb-80b5-85237846dfff" providerId="ADAL" clId="{D32B4054-4FB5-40B5-8037-A5CA486FDC0B}" dt="2024-08-13T11:53:57.555" v="2965" actId="207"/>
          <ac:spMkLst>
            <pc:docMk/>
            <pc:sldMk cId="1681244258" sldId="487"/>
            <ac:spMk id="3" creationId="{00000000-0000-0000-0000-000000000000}"/>
          </ac:spMkLst>
        </pc:spChg>
        <pc:spChg chg="mod">
          <ac:chgData name="Anna Toennissen" userId="5f168638-249f-45bb-80b5-85237846dfff" providerId="ADAL" clId="{D32B4054-4FB5-40B5-8037-A5CA486FDC0B}" dt="2024-08-13T11:54:09.363" v="2970" actId="207"/>
          <ac:spMkLst>
            <pc:docMk/>
            <pc:sldMk cId="1681244258" sldId="487"/>
            <ac:spMk id="4" creationId="{00000000-0000-0000-0000-000000000000}"/>
          </ac:spMkLst>
        </pc:spChg>
        <pc:spChg chg="mod">
          <ac:chgData name="Anna Toennissen" userId="5f168638-249f-45bb-80b5-85237846dfff" providerId="ADAL" clId="{D32B4054-4FB5-40B5-8037-A5CA486FDC0B}" dt="2024-08-13T11:54:00.082" v="2966" actId="207"/>
          <ac:spMkLst>
            <pc:docMk/>
            <pc:sldMk cId="1681244258" sldId="487"/>
            <ac:spMk id="5" creationId="{00000000-0000-0000-0000-000000000000}"/>
          </ac:spMkLst>
        </pc:spChg>
        <pc:spChg chg="mod">
          <ac:chgData name="Anna Toennissen" userId="5f168638-249f-45bb-80b5-85237846dfff" providerId="ADAL" clId="{D32B4054-4FB5-40B5-8037-A5CA486FDC0B}" dt="2024-08-13T11:53:42.521" v="2962" actId="1076"/>
          <ac:spMkLst>
            <pc:docMk/>
            <pc:sldMk cId="1681244258" sldId="487"/>
            <ac:spMk id="6" creationId="{00000000-0000-0000-0000-000000000000}"/>
          </ac:spMkLst>
        </pc:spChg>
        <pc:spChg chg="add mod">
          <ac:chgData name="Anna Toennissen" userId="5f168638-249f-45bb-80b5-85237846dfff" providerId="ADAL" clId="{D32B4054-4FB5-40B5-8037-A5CA486FDC0B}" dt="2024-08-13T11:54:24.269" v="2971"/>
          <ac:spMkLst>
            <pc:docMk/>
            <pc:sldMk cId="1681244258" sldId="487"/>
            <ac:spMk id="7" creationId="{1D52A450-CDFD-3D33-A1C4-44DF94FE3EE5}"/>
          </ac:spMkLst>
        </pc:spChg>
        <pc:spChg chg="mod">
          <ac:chgData name="Anna Toennissen" userId="5f168638-249f-45bb-80b5-85237846dfff" providerId="ADAL" clId="{D32B4054-4FB5-40B5-8037-A5CA486FDC0B}" dt="2024-08-13T11:53:31.594" v="2959" actId="1076"/>
          <ac:spMkLst>
            <pc:docMk/>
            <pc:sldMk cId="1681244258" sldId="487"/>
            <ac:spMk id="8" creationId="{00000000-0000-0000-0000-000000000000}"/>
          </ac:spMkLst>
        </pc:spChg>
        <pc:spChg chg="mod">
          <ac:chgData name="Anna Toennissen" userId="5f168638-249f-45bb-80b5-85237846dfff" providerId="ADAL" clId="{D32B4054-4FB5-40B5-8037-A5CA486FDC0B}" dt="2024-08-13T11:53:19.538" v="2955" actId="1076"/>
          <ac:spMkLst>
            <pc:docMk/>
            <pc:sldMk cId="1681244258" sldId="487"/>
            <ac:spMk id="9" creationId="{00000000-0000-0000-0000-000000000000}"/>
          </ac:spMkLst>
        </pc:spChg>
        <pc:spChg chg="mod">
          <ac:chgData name="Anna Toennissen" userId="5f168638-249f-45bb-80b5-85237846dfff" providerId="ADAL" clId="{D32B4054-4FB5-40B5-8037-A5CA486FDC0B}" dt="2024-08-13T11:54:07.291" v="2969" actId="207"/>
          <ac:spMkLst>
            <pc:docMk/>
            <pc:sldMk cId="1681244258" sldId="487"/>
            <ac:spMk id="10" creationId="{00000000-0000-0000-0000-000000000000}"/>
          </ac:spMkLst>
        </pc:spChg>
        <pc:picChg chg="mod">
          <ac:chgData name="Anna Toennissen" userId="5f168638-249f-45bb-80b5-85237846dfff" providerId="ADAL" clId="{D32B4054-4FB5-40B5-8037-A5CA486FDC0B}" dt="2024-08-13T11:53:49.826" v="2964" actId="1076"/>
          <ac:picMkLst>
            <pc:docMk/>
            <pc:sldMk cId="1681244258" sldId="487"/>
            <ac:picMk id="12" creationId="{00000000-0000-0000-0000-000000000000}"/>
          </ac:picMkLst>
        </pc:picChg>
      </pc:sldChg>
      <pc:sldChg chg="modSp del mod">
        <pc:chgData name="Anna Toennissen" userId="5f168638-249f-45bb-80b5-85237846dfff" providerId="ADAL" clId="{D32B4054-4FB5-40B5-8037-A5CA486FDC0B}" dt="2024-08-13T12:03:29.800" v="3483" actId="2696"/>
        <pc:sldMkLst>
          <pc:docMk/>
          <pc:sldMk cId="1221366940" sldId="488"/>
        </pc:sldMkLst>
      </pc:sldChg>
      <pc:sldChg chg="modSp mod">
        <pc:chgData name="Anna Toennissen" userId="5f168638-249f-45bb-80b5-85237846dfff" providerId="ADAL" clId="{D32B4054-4FB5-40B5-8037-A5CA486FDC0B}" dt="2024-08-13T12:03:47.673" v="3485" actId="20577"/>
        <pc:sldMkLst>
          <pc:docMk/>
          <pc:sldMk cId="3323753276" sldId="489"/>
        </pc:sldMkLst>
        <pc:spChg chg="mod">
          <ac:chgData name="Anna Toennissen" userId="5f168638-249f-45bb-80b5-85237846dfff" providerId="ADAL" clId="{D32B4054-4FB5-40B5-8037-A5CA486FDC0B}" dt="2024-08-13T12:03:47.673" v="3485" actId="20577"/>
          <ac:spMkLst>
            <pc:docMk/>
            <pc:sldMk cId="3323753276" sldId="489"/>
            <ac:spMk id="2" creationId="{00000000-0000-0000-0000-000000000000}"/>
          </ac:spMkLst>
        </pc:spChg>
      </pc:sldChg>
      <pc:sldChg chg="del">
        <pc:chgData name="Anna Toennissen" userId="5f168638-249f-45bb-80b5-85237846dfff" providerId="ADAL" clId="{D32B4054-4FB5-40B5-8037-A5CA486FDC0B}" dt="2024-08-13T12:06:27.389" v="3721" actId="2696"/>
        <pc:sldMkLst>
          <pc:docMk/>
          <pc:sldMk cId="2335385040" sldId="490"/>
        </pc:sldMkLst>
      </pc:sldChg>
      <pc:sldChg chg="addSp modSp">
        <pc:chgData name="Anna Toennissen" userId="5f168638-249f-45bb-80b5-85237846dfff" providerId="ADAL" clId="{D32B4054-4FB5-40B5-8037-A5CA486FDC0B}" dt="2024-08-13T12:06:39.269" v="3722"/>
        <pc:sldMkLst>
          <pc:docMk/>
          <pc:sldMk cId="192641994" sldId="491"/>
        </pc:sldMkLst>
        <pc:spChg chg="add mod">
          <ac:chgData name="Anna Toennissen" userId="5f168638-249f-45bb-80b5-85237846dfff" providerId="ADAL" clId="{D32B4054-4FB5-40B5-8037-A5CA486FDC0B}" dt="2024-08-13T12:06:39.269" v="3722"/>
          <ac:spMkLst>
            <pc:docMk/>
            <pc:sldMk cId="192641994" sldId="491"/>
            <ac:spMk id="2" creationId="{370FD0A1-5F03-FBC9-8B66-6F03C7989985}"/>
          </ac:spMkLst>
        </pc:spChg>
      </pc:sldChg>
      <pc:sldChg chg="addSp modSp">
        <pc:chgData name="Anna Toennissen" userId="5f168638-249f-45bb-80b5-85237846dfff" providerId="ADAL" clId="{D32B4054-4FB5-40B5-8037-A5CA486FDC0B}" dt="2024-08-13T12:06:54.993" v="3724" actId="1076"/>
        <pc:sldMkLst>
          <pc:docMk/>
          <pc:sldMk cId="4278404950" sldId="492"/>
        </pc:sldMkLst>
        <pc:spChg chg="add mod">
          <ac:chgData name="Anna Toennissen" userId="5f168638-249f-45bb-80b5-85237846dfff" providerId="ADAL" clId="{D32B4054-4FB5-40B5-8037-A5CA486FDC0B}" dt="2024-08-13T12:06:49.270" v="3723"/>
          <ac:spMkLst>
            <pc:docMk/>
            <pc:sldMk cId="4278404950" sldId="492"/>
            <ac:spMk id="2" creationId="{06E93446-DF92-107B-1D94-D466FBD699EC}"/>
          </ac:spMkLst>
        </pc:spChg>
        <pc:picChg chg="mod">
          <ac:chgData name="Anna Toennissen" userId="5f168638-249f-45bb-80b5-85237846dfff" providerId="ADAL" clId="{D32B4054-4FB5-40B5-8037-A5CA486FDC0B}" dt="2024-08-13T12:06:54.993" v="3724" actId="1076"/>
          <ac:picMkLst>
            <pc:docMk/>
            <pc:sldMk cId="4278404950" sldId="492"/>
            <ac:picMk id="91139" creationId="{00000000-0000-0000-0000-000000000000}"/>
          </ac:picMkLst>
        </pc:picChg>
      </pc:sldChg>
      <pc:sldChg chg="addSp modSp">
        <pc:chgData name="Anna Toennissen" userId="5f168638-249f-45bb-80b5-85237846dfff" providerId="ADAL" clId="{D32B4054-4FB5-40B5-8037-A5CA486FDC0B}" dt="2024-08-13T12:07:12.065" v="3727" actId="1076"/>
        <pc:sldMkLst>
          <pc:docMk/>
          <pc:sldMk cId="1725233807" sldId="493"/>
        </pc:sldMkLst>
        <pc:spChg chg="add mod">
          <ac:chgData name="Anna Toennissen" userId="5f168638-249f-45bb-80b5-85237846dfff" providerId="ADAL" clId="{D32B4054-4FB5-40B5-8037-A5CA486FDC0B}" dt="2024-08-13T12:06:59.293" v="3725"/>
          <ac:spMkLst>
            <pc:docMk/>
            <pc:sldMk cId="1725233807" sldId="493"/>
            <ac:spMk id="2" creationId="{B5D0B991-2143-3621-7B28-34BA3B1F51F2}"/>
          </ac:spMkLst>
        </pc:spChg>
        <pc:picChg chg="mod">
          <ac:chgData name="Anna Toennissen" userId="5f168638-249f-45bb-80b5-85237846dfff" providerId="ADAL" clId="{D32B4054-4FB5-40B5-8037-A5CA486FDC0B}" dt="2024-08-13T12:07:12.065" v="3727" actId="1076"/>
          <ac:picMkLst>
            <pc:docMk/>
            <pc:sldMk cId="1725233807" sldId="493"/>
            <ac:picMk id="4" creationId="{00000000-0000-0000-0000-000000000000}"/>
          </ac:picMkLst>
        </pc:picChg>
      </pc:sldChg>
      <pc:sldChg chg="modSp mod">
        <pc:chgData name="Anna Toennissen" userId="5f168638-249f-45bb-80b5-85237846dfff" providerId="ADAL" clId="{D32B4054-4FB5-40B5-8037-A5CA486FDC0B}" dt="2024-08-13T12:07:40.973" v="3732" actId="404"/>
        <pc:sldMkLst>
          <pc:docMk/>
          <pc:sldMk cId="1331948630" sldId="494"/>
        </pc:sldMkLst>
        <pc:spChg chg="mod">
          <ac:chgData name="Anna Toennissen" userId="5f168638-249f-45bb-80b5-85237846dfff" providerId="ADAL" clId="{D32B4054-4FB5-40B5-8037-A5CA486FDC0B}" dt="2024-08-13T12:07:22.756" v="3728" actId="113"/>
          <ac:spMkLst>
            <pc:docMk/>
            <pc:sldMk cId="1331948630" sldId="494"/>
            <ac:spMk id="2" creationId="{00000000-0000-0000-0000-000000000000}"/>
          </ac:spMkLst>
        </pc:spChg>
        <pc:graphicFrameChg chg="mod modGraphic">
          <ac:chgData name="Anna Toennissen" userId="5f168638-249f-45bb-80b5-85237846dfff" providerId="ADAL" clId="{D32B4054-4FB5-40B5-8037-A5CA486FDC0B}" dt="2024-08-13T12:07:40.973" v="3732" actId="404"/>
          <ac:graphicFrameMkLst>
            <pc:docMk/>
            <pc:sldMk cId="1331948630" sldId="494"/>
            <ac:graphicFrameMk id="7" creationId="{00000000-0000-0000-0000-000000000000}"/>
          </ac:graphicFrameMkLst>
        </pc:graphicFrameChg>
      </pc:sldChg>
      <pc:sldChg chg="del">
        <pc:chgData name="Anna Toennissen" userId="5f168638-249f-45bb-80b5-85237846dfff" providerId="ADAL" clId="{D32B4054-4FB5-40B5-8037-A5CA486FDC0B}" dt="2024-08-06T13:53:40.438" v="2349" actId="2696"/>
        <pc:sldMkLst>
          <pc:docMk/>
          <pc:sldMk cId="2844546463" sldId="496"/>
        </pc:sldMkLst>
      </pc:sldChg>
      <pc:sldChg chg="addSp delSp modSp add mod">
        <pc:chgData name="Anna Toennissen" userId="5f168638-249f-45bb-80b5-85237846dfff" providerId="ADAL" clId="{D32B4054-4FB5-40B5-8037-A5CA486FDC0B}" dt="2024-07-23T12:49:16.770" v="748" actId="18131"/>
        <pc:sldMkLst>
          <pc:docMk/>
          <pc:sldMk cId="3748174836" sldId="497"/>
        </pc:sldMkLst>
      </pc:sldChg>
      <pc:sldChg chg="modSp add mod ord">
        <pc:chgData name="Anna Toennissen" userId="5f168638-249f-45bb-80b5-85237846dfff" providerId="ADAL" clId="{D32B4054-4FB5-40B5-8037-A5CA486FDC0B}" dt="2024-08-06T13:17:47.926" v="1735" actId="20577"/>
        <pc:sldMkLst>
          <pc:docMk/>
          <pc:sldMk cId="990994320" sldId="498"/>
        </pc:sldMkLst>
        <pc:spChg chg="mod">
          <ac:chgData name="Anna Toennissen" userId="5f168638-249f-45bb-80b5-85237846dfff" providerId="ADAL" clId="{D32B4054-4FB5-40B5-8037-A5CA486FDC0B}" dt="2024-08-06T13:17:47.926" v="1735" actId="20577"/>
          <ac:spMkLst>
            <pc:docMk/>
            <pc:sldMk cId="990994320" sldId="498"/>
            <ac:spMk id="2" creationId="{00000000-0000-0000-0000-000000000000}"/>
          </ac:spMkLst>
        </pc:spChg>
      </pc:sldChg>
      <pc:sldChg chg="addSp modSp add del mod">
        <pc:chgData name="Anna Toennissen" userId="5f168638-249f-45bb-80b5-85237846dfff" providerId="ADAL" clId="{D32B4054-4FB5-40B5-8037-A5CA486FDC0B}" dt="2024-08-06T12:51:36.151" v="1583" actId="2696"/>
        <pc:sldMkLst>
          <pc:docMk/>
          <pc:sldMk cId="1798329653" sldId="498"/>
        </pc:sldMkLst>
      </pc:sldChg>
      <pc:sldChg chg="addSp delSp modSp add del mod">
        <pc:chgData name="Anna Toennissen" userId="5f168638-249f-45bb-80b5-85237846dfff" providerId="ADAL" clId="{D32B4054-4FB5-40B5-8037-A5CA486FDC0B}" dt="2024-08-21T07:40:52.668" v="6947" actId="2696"/>
        <pc:sldMkLst>
          <pc:docMk/>
          <pc:sldMk cId="287059064" sldId="499"/>
        </pc:sldMkLst>
      </pc:sldChg>
      <pc:sldChg chg="modSp add del mod">
        <pc:chgData name="Anna Toennissen" userId="5f168638-249f-45bb-80b5-85237846dfff" providerId="ADAL" clId="{D32B4054-4FB5-40B5-8037-A5CA486FDC0B}" dt="2024-08-21T07:40:50.079" v="6946" actId="2696"/>
        <pc:sldMkLst>
          <pc:docMk/>
          <pc:sldMk cId="2810789848" sldId="500"/>
        </pc:sldMkLst>
      </pc:sldChg>
      <pc:sldChg chg="addSp delSp modSp add mod">
        <pc:chgData name="Anna Toennissen" userId="5f168638-249f-45bb-80b5-85237846dfff" providerId="ADAL" clId="{D32B4054-4FB5-40B5-8037-A5CA486FDC0B}" dt="2024-08-13T12:46:12.053" v="4419" actId="403"/>
        <pc:sldMkLst>
          <pc:docMk/>
          <pc:sldMk cId="2670122855" sldId="501"/>
        </pc:sldMkLst>
        <pc:spChg chg="add mod">
          <ac:chgData name="Anna Toennissen" userId="5f168638-249f-45bb-80b5-85237846dfff" providerId="ADAL" clId="{D32B4054-4FB5-40B5-8037-A5CA486FDC0B}" dt="2024-08-13T12:46:12.053" v="4419" actId="403"/>
          <ac:spMkLst>
            <pc:docMk/>
            <pc:sldMk cId="2670122855" sldId="501"/>
            <ac:spMk id="3" creationId="{8492F259-A349-2062-6381-3E336BA174C0}"/>
          </ac:spMkLst>
        </pc:spChg>
      </pc:sldChg>
      <pc:sldChg chg="addSp delSp modSp add mod">
        <pc:chgData name="Anna Toennissen" userId="5f168638-249f-45bb-80b5-85237846dfff" providerId="ADAL" clId="{D32B4054-4FB5-40B5-8037-A5CA486FDC0B}" dt="2024-08-13T11:50:16.841" v="2930" actId="208"/>
        <pc:sldMkLst>
          <pc:docMk/>
          <pc:sldMk cId="1276546373" sldId="502"/>
        </pc:sldMkLst>
        <pc:spChg chg="mod">
          <ac:chgData name="Anna Toennissen" userId="5f168638-249f-45bb-80b5-85237846dfff" providerId="ADAL" clId="{D32B4054-4FB5-40B5-8037-A5CA486FDC0B}" dt="2024-08-13T11:47:12.569" v="2828" actId="14100"/>
          <ac:spMkLst>
            <pc:docMk/>
            <pc:sldMk cId="1276546373" sldId="502"/>
            <ac:spMk id="2" creationId="{00000000-0000-0000-0000-000000000000}"/>
          </ac:spMkLst>
        </pc:spChg>
        <pc:spChg chg="add mod">
          <ac:chgData name="Anna Toennissen" userId="5f168638-249f-45bb-80b5-85237846dfff" providerId="ADAL" clId="{D32B4054-4FB5-40B5-8037-A5CA486FDC0B}" dt="2024-08-13T11:47:22.765" v="2829"/>
          <ac:spMkLst>
            <pc:docMk/>
            <pc:sldMk cId="1276546373" sldId="502"/>
            <ac:spMk id="4" creationId="{D329DA78-913A-3281-3908-D7C94A5A7DBA}"/>
          </ac:spMkLst>
        </pc:spChg>
        <pc:graphicFrameChg chg="add mod modGraphic">
          <ac:chgData name="Anna Toennissen" userId="5f168638-249f-45bb-80b5-85237846dfff" providerId="ADAL" clId="{D32B4054-4FB5-40B5-8037-A5CA486FDC0B}" dt="2024-08-13T11:50:16.841" v="2930" actId="208"/>
          <ac:graphicFrameMkLst>
            <pc:docMk/>
            <pc:sldMk cId="1276546373" sldId="502"/>
            <ac:graphicFrameMk id="6" creationId="{6701F621-AA98-F366-9A07-06E9DD492012}"/>
          </ac:graphicFrameMkLst>
        </pc:graphicFrameChg>
        <pc:picChg chg="mod">
          <ac:chgData name="Anna Toennissen" userId="5f168638-249f-45bb-80b5-85237846dfff" providerId="ADAL" clId="{D32B4054-4FB5-40B5-8037-A5CA486FDC0B}" dt="2024-08-13T11:49:48.609" v="2926" actId="1076"/>
          <ac:picMkLst>
            <pc:docMk/>
            <pc:sldMk cId="1276546373" sldId="502"/>
            <ac:picMk id="7" creationId="{00000000-0000-0000-0000-000000000000}"/>
          </ac:picMkLst>
        </pc:picChg>
      </pc:sldChg>
      <pc:sldChg chg="addSp delSp modSp add mod delAnim">
        <pc:chgData name="Anna Toennissen" userId="5f168638-249f-45bb-80b5-85237846dfff" providerId="ADAL" clId="{D32B4054-4FB5-40B5-8037-A5CA486FDC0B}" dt="2024-08-13T13:09:46.970" v="4646" actId="14100"/>
        <pc:sldMkLst>
          <pc:docMk/>
          <pc:sldMk cId="251588220" sldId="503"/>
        </pc:sldMkLst>
        <pc:spChg chg="add mod">
          <ac:chgData name="Anna Toennissen" userId="5f168638-249f-45bb-80b5-85237846dfff" providerId="ADAL" clId="{D32B4054-4FB5-40B5-8037-A5CA486FDC0B}" dt="2024-08-13T12:03:22.765" v="3482"/>
          <ac:spMkLst>
            <pc:docMk/>
            <pc:sldMk cId="251588220" sldId="503"/>
            <ac:spMk id="5" creationId="{2E6A32BE-1636-4D8B-0D61-55979CB5F240}"/>
          </ac:spMkLst>
        </pc:spChg>
        <pc:graphicFrameChg chg="add mod modGraphic">
          <ac:chgData name="Anna Toennissen" userId="5f168638-249f-45bb-80b5-85237846dfff" providerId="ADAL" clId="{D32B4054-4FB5-40B5-8037-A5CA486FDC0B}" dt="2024-08-13T13:09:46.970" v="4646" actId="14100"/>
          <ac:graphicFrameMkLst>
            <pc:docMk/>
            <pc:sldMk cId="251588220" sldId="503"/>
            <ac:graphicFrameMk id="3" creationId="{17D5CA18-F0FA-6C69-3FDA-8ED64E31F4E4}"/>
          </ac:graphicFrameMkLst>
        </pc:graphicFrameChg>
      </pc:sldChg>
      <pc:sldChg chg="delSp modSp add mod ord">
        <pc:chgData name="Anna Toennissen" userId="5f168638-249f-45bb-80b5-85237846dfff" providerId="ADAL" clId="{D32B4054-4FB5-40B5-8037-A5CA486FDC0B}" dt="2024-08-13T12:06:14.386" v="3720" actId="1076"/>
        <pc:sldMkLst>
          <pc:docMk/>
          <pc:sldMk cId="2620464251" sldId="504"/>
        </pc:sldMkLst>
        <pc:spChg chg="mod">
          <ac:chgData name="Anna Toennissen" userId="5f168638-249f-45bb-80b5-85237846dfff" providerId="ADAL" clId="{D32B4054-4FB5-40B5-8037-A5CA486FDC0B}" dt="2024-08-13T12:06:14.386" v="3720" actId="1076"/>
          <ac:spMkLst>
            <pc:docMk/>
            <pc:sldMk cId="2620464251" sldId="504"/>
            <ac:spMk id="2" creationId="{00000000-0000-0000-0000-000000000000}"/>
          </ac:spMkLst>
        </pc:spChg>
        <pc:graphicFrameChg chg="mod">
          <ac:chgData name="Anna Toennissen" userId="5f168638-249f-45bb-80b5-85237846dfff" providerId="ADAL" clId="{D32B4054-4FB5-40B5-8037-A5CA486FDC0B}" dt="2024-08-13T12:05:47.109" v="3668" actId="208"/>
          <ac:graphicFrameMkLst>
            <pc:docMk/>
            <pc:sldMk cId="2620464251" sldId="504"/>
            <ac:graphicFrameMk id="6" creationId="{6701F621-AA98-F366-9A07-06E9DD492012}"/>
          </ac:graphicFrameMkLst>
        </pc:graphicFrameChg>
      </pc:sldChg>
      <pc:sldChg chg="addSp delSp modSp add mod modNotesTx">
        <pc:chgData name="Anna Toennissen" userId="5f168638-249f-45bb-80b5-85237846dfff" providerId="ADAL" clId="{D32B4054-4FB5-40B5-8037-A5CA486FDC0B}" dt="2024-08-21T07:40:29.745" v="6943" actId="20577"/>
        <pc:sldMkLst>
          <pc:docMk/>
          <pc:sldMk cId="2132631783" sldId="505"/>
        </pc:sldMkLst>
        <pc:spChg chg="add mod">
          <ac:chgData name="Anna Toennissen" userId="5f168638-249f-45bb-80b5-85237846dfff" providerId="ADAL" clId="{D32B4054-4FB5-40B5-8037-A5CA486FDC0B}" dt="2024-08-21T07:40:09.518" v="6903" actId="20577"/>
          <ac:spMkLst>
            <pc:docMk/>
            <pc:sldMk cId="2132631783" sldId="505"/>
            <ac:spMk id="4" creationId="{F5ADDCF8-6868-B2E9-311B-A6F8E4D4C832}"/>
          </ac:spMkLst>
        </pc:spChg>
        <pc:spChg chg="mod">
          <ac:chgData name="Anna Toennissen" userId="5f168638-249f-45bb-80b5-85237846dfff" providerId="ADAL" clId="{D32B4054-4FB5-40B5-8037-A5CA486FDC0B}" dt="2024-08-21T06:56:18.825" v="6212" actId="14100"/>
          <ac:spMkLst>
            <pc:docMk/>
            <pc:sldMk cId="2132631783" sldId="505"/>
            <ac:spMk id="11" creationId="{B75C0677-1BDB-035C-3064-C4313B4231DC}"/>
          </ac:spMkLst>
        </pc:spChg>
        <pc:picChg chg="add mod">
          <ac:chgData name="Anna Toennissen" userId="5f168638-249f-45bb-80b5-85237846dfff" providerId="ADAL" clId="{D32B4054-4FB5-40B5-8037-A5CA486FDC0B}" dt="2024-08-13T12:32:29.099" v="4413" actId="1076"/>
          <ac:picMkLst>
            <pc:docMk/>
            <pc:sldMk cId="2132631783" sldId="505"/>
            <ac:picMk id="3" creationId="{3FD9A1CC-DE70-09BF-0394-155CC3795B58}"/>
          </ac:picMkLst>
        </pc:picChg>
        <pc:picChg chg="add mod">
          <ac:chgData name="Anna Toennissen" userId="5f168638-249f-45bb-80b5-85237846dfff" providerId="ADAL" clId="{D32B4054-4FB5-40B5-8037-A5CA486FDC0B}" dt="2024-08-13T12:32:27.034" v="4412" actId="1076"/>
          <ac:picMkLst>
            <pc:docMk/>
            <pc:sldMk cId="2132631783" sldId="505"/>
            <ac:picMk id="5" creationId="{31881C2C-9B5B-3D57-4654-6B28F4FC9F5E}"/>
          </ac:picMkLst>
        </pc:picChg>
      </pc:sldChg>
      <pc:sldChg chg="add ord">
        <pc:chgData name="Anna Toennissen" userId="5f168638-249f-45bb-80b5-85237846dfff" providerId="ADAL" clId="{D32B4054-4FB5-40B5-8037-A5CA486FDC0B}" dt="2024-08-13T13:07:04.529" v="4636"/>
        <pc:sldMkLst>
          <pc:docMk/>
          <pc:sldMk cId="2998624381" sldId="506"/>
        </pc:sldMkLst>
      </pc:sldChg>
      <pc:sldChg chg="addSp delSp modSp add mod">
        <pc:chgData name="Anna Toennissen" userId="5f168638-249f-45bb-80b5-85237846dfff" providerId="ADAL" clId="{D32B4054-4FB5-40B5-8037-A5CA486FDC0B}" dt="2024-08-13T13:37:18.373" v="5167" actId="20577"/>
        <pc:sldMkLst>
          <pc:docMk/>
          <pc:sldMk cId="1430503425" sldId="507"/>
        </pc:sldMkLst>
        <pc:spChg chg="add mod">
          <ac:chgData name="Anna Toennissen" userId="5f168638-249f-45bb-80b5-85237846dfff" providerId="ADAL" clId="{D32B4054-4FB5-40B5-8037-A5CA486FDC0B}" dt="2024-08-13T13:37:18.373" v="5167" actId="20577"/>
          <ac:spMkLst>
            <pc:docMk/>
            <pc:sldMk cId="1430503425" sldId="507"/>
            <ac:spMk id="4" creationId="{CFDBF343-20F2-F3D1-56B2-333BE9EFF3B3}"/>
          </ac:spMkLst>
        </pc:spChg>
        <pc:spChg chg="mod">
          <ac:chgData name="Anna Toennissen" userId="5f168638-249f-45bb-80b5-85237846dfff" providerId="ADAL" clId="{D32B4054-4FB5-40B5-8037-A5CA486FDC0B}" dt="2024-08-13T13:36:22.749" v="5148" actId="207"/>
          <ac:spMkLst>
            <pc:docMk/>
            <pc:sldMk cId="1430503425" sldId="507"/>
            <ac:spMk id="9" creationId="{00000000-0000-0000-0000-000000000000}"/>
          </ac:spMkLst>
        </pc:spChg>
      </pc:sldChg>
      <pc:sldChg chg="add del">
        <pc:chgData name="Anna Toennissen" userId="5f168638-249f-45bb-80b5-85237846dfff" providerId="ADAL" clId="{D32B4054-4FB5-40B5-8037-A5CA486FDC0B}" dt="2024-08-14T07:28:31.309" v="5481" actId="2696"/>
        <pc:sldMkLst>
          <pc:docMk/>
          <pc:sldMk cId="365759212" sldId="508"/>
        </pc:sldMkLst>
      </pc:sldChg>
      <pc:sldChg chg="modSp add mod">
        <pc:chgData name="Anna Toennissen" userId="5f168638-249f-45bb-80b5-85237846dfff" providerId="ADAL" clId="{D32B4054-4FB5-40B5-8037-A5CA486FDC0B}" dt="2024-08-14T07:31:09.840" v="5628" actId="20577"/>
        <pc:sldMkLst>
          <pc:docMk/>
          <pc:sldMk cId="2100494868" sldId="508"/>
        </pc:sldMkLst>
        <pc:spChg chg="mod">
          <ac:chgData name="Anna Toennissen" userId="5f168638-249f-45bb-80b5-85237846dfff" providerId="ADAL" clId="{D32B4054-4FB5-40B5-8037-A5CA486FDC0B}" dt="2024-08-14T07:30:14.452" v="5501" actId="20577"/>
          <ac:spMkLst>
            <pc:docMk/>
            <pc:sldMk cId="2100494868" sldId="508"/>
            <ac:spMk id="2" creationId="{00000000-0000-0000-0000-000000000000}"/>
          </ac:spMkLst>
        </pc:spChg>
        <pc:graphicFrameChg chg="mod">
          <ac:chgData name="Anna Toennissen" userId="5f168638-249f-45bb-80b5-85237846dfff" providerId="ADAL" clId="{D32B4054-4FB5-40B5-8037-A5CA486FDC0B}" dt="2024-08-14T07:31:09.840" v="5628" actId="20577"/>
          <ac:graphicFrameMkLst>
            <pc:docMk/>
            <pc:sldMk cId="2100494868" sldId="508"/>
            <ac:graphicFrameMk id="6" creationId="{00000000-0000-0000-0000-000000000000}"/>
          </ac:graphicFrameMkLst>
        </pc:graphicFrameChg>
      </pc:sldChg>
      <pc:sldChg chg="add ord">
        <pc:chgData name="Anna Toennissen" userId="5f168638-249f-45bb-80b5-85237846dfff" providerId="ADAL" clId="{D32B4054-4FB5-40B5-8037-A5CA486FDC0B}" dt="2024-08-14T07:38:55.205" v="5681"/>
        <pc:sldMkLst>
          <pc:docMk/>
          <pc:sldMk cId="2547803443" sldId="509"/>
        </pc:sldMkLst>
      </pc:sldChg>
      <pc:sldChg chg="add ord">
        <pc:chgData name="Anna Toennissen" userId="5f168638-249f-45bb-80b5-85237846dfff" providerId="ADAL" clId="{D32B4054-4FB5-40B5-8037-A5CA486FDC0B}" dt="2024-08-14T07:39:35.379" v="5687"/>
        <pc:sldMkLst>
          <pc:docMk/>
          <pc:sldMk cId="1671659713" sldId="510"/>
        </pc:sldMkLst>
      </pc:sldChg>
      <pc:sldChg chg="delSp modSp add mod ord delAnim">
        <pc:chgData name="Anna Toennissen" userId="5f168638-249f-45bb-80b5-85237846dfff" providerId="ADAL" clId="{D32B4054-4FB5-40B5-8037-A5CA486FDC0B}" dt="2024-08-14T07:48:53.828" v="5779" actId="478"/>
        <pc:sldMkLst>
          <pc:docMk/>
          <pc:sldMk cId="4172531334" sldId="511"/>
        </pc:sldMkLst>
        <pc:spChg chg="mod">
          <ac:chgData name="Anna Toennissen" userId="5f168638-249f-45bb-80b5-85237846dfff" providerId="ADAL" clId="{D32B4054-4FB5-40B5-8037-A5CA486FDC0B}" dt="2024-08-14T07:48:51.049" v="5778" actId="20577"/>
          <ac:spMkLst>
            <pc:docMk/>
            <pc:sldMk cId="4172531334" sldId="511"/>
            <ac:spMk id="4" creationId="{00000000-0000-0000-0000-000000000000}"/>
          </ac:spMkLst>
        </pc:spChg>
      </pc:sldChg>
      <pc:sldChg chg="modSp add mod ord">
        <pc:chgData name="Anna Toennissen" userId="5f168638-249f-45bb-80b5-85237846dfff" providerId="ADAL" clId="{D32B4054-4FB5-40B5-8037-A5CA486FDC0B}" dt="2024-08-21T09:38:49.970" v="7686"/>
        <pc:sldMkLst>
          <pc:docMk/>
          <pc:sldMk cId="2738889692" sldId="512"/>
        </pc:sldMkLst>
        <pc:spChg chg="mod">
          <ac:chgData name="Anna Toennissen" userId="5f168638-249f-45bb-80b5-85237846dfff" providerId="ADAL" clId="{D32B4054-4FB5-40B5-8037-A5CA486FDC0B}" dt="2024-08-21T07:05:29.506" v="6362" actId="20577"/>
          <ac:spMkLst>
            <pc:docMk/>
            <pc:sldMk cId="2738889692" sldId="512"/>
            <ac:spMk id="11" creationId="{B75C0677-1BDB-035C-3064-C4313B4231DC}"/>
          </ac:spMkLst>
        </pc:spChg>
        <pc:graphicFrameChg chg="mod modGraphic">
          <ac:chgData name="Anna Toennissen" userId="5f168638-249f-45bb-80b5-85237846dfff" providerId="ADAL" clId="{D32B4054-4FB5-40B5-8037-A5CA486FDC0B}" dt="2024-08-21T09:38:49.970" v="7686"/>
          <ac:graphicFrameMkLst>
            <pc:docMk/>
            <pc:sldMk cId="2738889692" sldId="512"/>
            <ac:graphicFrameMk id="10" creationId="{D8C371D7-F146-5E5D-BF44-83425A1C8B54}"/>
          </ac:graphicFrameMkLst>
        </pc:graphicFrameChg>
      </pc:sldChg>
      <pc:sldChg chg="modSp add mod ord">
        <pc:chgData name="Anna Toennissen" userId="5f168638-249f-45bb-80b5-85237846dfff" providerId="ADAL" clId="{D32B4054-4FB5-40B5-8037-A5CA486FDC0B}" dt="2024-08-21T09:38:40.033" v="7684"/>
        <pc:sldMkLst>
          <pc:docMk/>
          <pc:sldMk cId="2415561502" sldId="513"/>
        </pc:sldMkLst>
        <pc:spChg chg="mod">
          <ac:chgData name="Anna Toennissen" userId="5f168638-249f-45bb-80b5-85237846dfff" providerId="ADAL" clId="{D32B4054-4FB5-40B5-8037-A5CA486FDC0B}" dt="2024-08-21T07:05:37.363" v="6372" actId="20577"/>
          <ac:spMkLst>
            <pc:docMk/>
            <pc:sldMk cId="2415561502" sldId="513"/>
            <ac:spMk id="11" creationId="{B75C0677-1BDB-035C-3064-C4313B4231DC}"/>
          </ac:spMkLst>
        </pc:spChg>
        <pc:graphicFrameChg chg="mod modGraphic">
          <ac:chgData name="Anna Toennissen" userId="5f168638-249f-45bb-80b5-85237846dfff" providerId="ADAL" clId="{D32B4054-4FB5-40B5-8037-A5CA486FDC0B}" dt="2024-08-21T09:38:40.033" v="7684"/>
          <ac:graphicFrameMkLst>
            <pc:docMk/>
            <pc:sldMk cId="2415561502" sldId="513"/>
            <ac:graphicFrameMk id="10" creationId="{D8C371D7-F146-5E5D-BF44-83425A1C8B54}"/>
          </ac:graphicFrameMkLst>
        </pc:graphicFrameChg>
      </pc:sldChg>
      <pc:sldChg chg="modSp add mod">
        <pc:chgData name="Anna Toennissen" userId="5f168638-249f-45bb-80b5-85237846dfff" providerId="ADAL" clId="{D32B4054-4FB5-40B5-8037-A5CA486FDC0B}" dt="2024-08-21T09:37:49.359" v="7664" actId="207"/>
        <pc:sldMkLst>
          <pc:docMk/>
          <pc:sldMk cId="3545457388" sldId="514"/>
        </pc:sldMkLst>
        <pc:spChg chg="mod">
          <ac:chgData name="Anna Toennissen" userId="5f168638-249f-45bb-80b5-85237846dfff" providerId="ADAL" clId="{D32B4054-4FB5-40B5-8037-A5CA486FDC0B}" dt="2024-08-21T07:05:18.809" v="6352" actId="20577"/>
          <ac:spMkLst>
            <pc:docMk/>
            <pc:sldMk cId="3545457388" sldId="514"/>
            <ac:spMk id="11" creationId="{B75C0677-1BDB-035C-3064-C4313B4231DC}"/>
          </ac:spMkLst>
        </pc:spChg>
        <pc:graphicFrameChg chg="mod modGraphic">
          <ac:chgData name="Anna Toennissen" userId="5f168638-249f-45bb-80b5-85237846dfff" providerId="ADAL" clId="{D32B4054-4FB5-40B5-8037-A5CA486FDC0B}" dt="2024-08-21T09:37:49.359" v="7664" actId="207"/>
          <ac:graphicFrameMkLst>
            <pc:docMk/>
            <pc:sldMk cId="3545457388" sldId="514"/>
            <ac:graphicFrameMk id="10" creationId="{D8C371D7-F146-5E5D-BF44-83425A1C8B54}"/>
          </ac:graphicFrameMkLst>
        </pc:graphicFrameChg>
      </pc:sldChg>
      <pc:sldChg chg="add del">
        <pc:chgData name="Anna Toennissen" userId="5f168638-249f-45bb-80b5-85237846dfff" providerId="ADAL" clId="{D32B4054-4FB5-40B5-8037-A5CA486FDC0B}" dt="2024-08-21T07:40:48.062" v="6945" actId="2696"/>
        <pc:sldMkLst>
          <pc:docMk/>
          <pc:sldMk cId="1165450257" sldId="515"/>
        </pc:sldMkLst>
      </pc:sldChg>
      <pc:sldChg chg="addSp delSp modSp add del mod">
        <pc:chgData name="Anna Toennissen" userId="5f168638-249f-45bb-80b5-85237846dfff" providerId="ADAL" clId="{D32B4054-4FB5-40B5-8037-A5CA486FDC0B}" dt="2024-08-21T08:18:45.636" v="7649" actId="2696"/>
        <pc:sldMkLst>
          <pc:docMk/>
          <pc:sldMk cId="2643544146" sldId="515"/>
        </pc:sldMkLst>
      </pc:sldChg>
      <pc:sldChg chg="addSp delSp modSp add mod">
        <pc:chgData name="Anna Toennissen" userId="5f168638-249f-45bb-80b5-85237846dfff" providerId="ADAL" clId="{D32B4054-4FB5-40B5-8037-A5CA486FDC0B}" dt="2024-08-21T08:22:43.387" v="7652" actId="20577"/>
        <pc:sldMkLst>
          <pc:docMk/>
          <pc:sldMk cId="1301149767" sldId="516"/>
        </pc:sldMkLst>
        <pc:spChg chg="mod">
          <ac:chgData name="Anna Toennissen" userId="5f168638-249f-45bb-80b5-85237846dfff" providerId="ADAL" clId="{D32B4054-4FB5-40B5-8037-A5CA486FDC0B}" dt="2024-08-21T08:22:43.387" v="7652" actId="20577"/>
          <ac:spMkLst>
            <pc:docMk/>
            <pc:sldMk cId="1301149767" sldId="516"/>
            <ac:spMk id="2" creationId="{00000000-0000-0000-0000-000000000000}"/>
          </ac:spMkLst>
        </pc:spChg>
        <pc:spChg chg="add mod">
          <ac:chgData name="Anna Toennissen" userId="5f168638-249f-45bb-80b5-85237846dfff" providerId="ADAL" clId="{D32B4054-4FB5-40B5-8037-A5CA486FDC0B}" dt="2024-08-21T08:18:02.047" v="7648" actId="14100"/>
          <ac:spMkLst>
            <pc:docMk/>
            <pc:sldMk cId="1301149767" sldId="516"/>
            <ac:spMk id="4" creationId="{CED38690-451B-F0BB-FF83-BD7F68CDDF1D}"/>
          </ac:spMkLst>
        </pc:spChg>
      </pc:sldChg>
    </pc:docChg>
  </pc:docChgLst>
  <pc:docChgLst>
    <pc:chgData name="Miriam Laermann" userId="S::miriam.laermann@bgv-trier.de::a0d74ba6-f1fc-4315-b6d0-89e1756032bd" providerId="AD" clId="Web-{9CEEB2EF-F91F-50A0-E7E3-55D52B5204EF}"/>
    <pc:docChg chg="sldOrd">
      <pc:chgData name="Miriam Laermann" userId="S::miriam.laermann@bgv-trier.de::a0d74ba6-f1fc-4315-b6d0-89e1756032bd" providerId="AD" clId="Web-{9CEEB2EF-F91F-50A0-E7E3-55D52B5204EF}" dt="2024-04-16T10:26:56.929" v="0"/>
      <pc:docMkLst>
        <pc:docMk/>
      </pc:docMkLst>
      <pc:sldChg chg="ord">
        <pc:chgData name="Miriam Laermann" userId="S::miriam.laermann@bgv-trier.de::a0d74ba6-f1fc-4315-b6d0-89e1756032bd" providerId="AD" clId="Web-{9CEEB2EF-F91F-50A0-E7E3-55D52B5204EF}" dt="2024-04-16T10:26:56.929" v="0"/>
        <pc:sldMkLst>
          <pc:docMk/>
          <pc:sldMk cId="463143214" sldId="470"/>
        </pc:sldMkLst>
      </pc:sldChg>
    </pc:docChg>
  </pc:docChgLst>
  <pc:docChgLst>
    <pc:chgData name="Dörte Saamann" userId="S::doerte.saamann@bgv-trier.de::a461c485-6fb1-420d-8332-a3e24325e9b2" providerId="AD" clId="Web-{423A1936-B723-0477-BBAC-080E54C68FCA}"/>
    <pc:docChg chg="modSld sldOrd">
      <pc:chgData name="Dörte Saamann" userId="S::doerte.saamann@bgv-trier.de::a461c485-6fb1-420d-8332-a3e24325e9b2" providerId="AD" clId="Web-{423A1936-B723-0477-BBAC-080E54C68FCA}" dt="2024-10-31T10:57:37.308" v="13"/>
      <pc:docMkLst>
        <pc:docMk/>
      </pc:docMkLst>
      <pc:sldChg chg="modSp">
        <pc:chgData name="Dörte Saamann" userId="S::doerte.saamann@bgv-trier.de::a461c485-6fb1-420d-8332-a3e24325e9b2" providerId="AD" clId="Web-{423A1936-B723-0477-BBAC-080E54C68FCA}" dt="2024-10-31T10:30:16.226" v="12" actId="20577"/>
        <pc:sldMkLst>
          <pc:docMk/>
          <pc:sldMk cId="2635884752" sldId="258"/>
        </pc:sldMkLst>
        <pc:spChg chg="mod">
          <ac:chgData name="Dörte Saamann" userId="S::doerte.saamann@bgv-trier.de::a461c485-6fb1-420d-8332-a3e24325e9b2" providerId="AD" clId="Web-{423A1936-B723-0477-BBAC-080E54C68FCA}" dt="2024-10-31T10:30:16.226" v="12" actId="20577"/>
          <ac:spMkLst>
            <pc:docMk/>
            <pc:sldMk cId="2635884752" sldId="258"/>
            <ac:spMk id="7170" creationId="{00000000-0000-0000-0000-000000000000}"/>
          </ac:spMkLst>
        </pc:spChg>
      </pc:sldChg>
      <pc:sldChg chg="ord">
        <pc:chgData name="Dörte Saamann" userId="S::doerte.saamann@bgv-trier.de::a461c485-6fb1-420d-8332-a3e24325e9b2" providerId="AD" clId="Web-{423A1936-B723-0477-BBAC-080E54C68FCA}" dt="2024-10-31T10:11:07.646" v="0"/>
        <pc:sldMkLst>
          <pc:docMk/>
          <pc:sldMk cId="2884299692" sldId="450"/>
        </pc:sldMkLst>
      </pc:sldChg>
      <pc:sldChg chg="ord">
        <pc:chgData name="Dörte Saamann" userId="S::doerte.saamann@bgv-trier.de::a461c485-6fb1-420d-8332-a3e24325e9b2" providerId="AD" clId="Web-{423A1936-B723-0477-BBAC-080E54C68FCA}" dt="2024-10-31T10:57:37.308" v="13"/>
        <pc:sldMkLst>
          <pc:docMk/>
          <pc:sldMk cId="251588220" sldId="503"/>
        </pc:sldMkLst>
      </pc:sldChg>
      <pc:sldChg chg="ord">
        <pc:chgData name="Dörte Saamann" userId="S::doerte.saamann@bgv-trier.de::a461c485-6fb1-420d-8332-a3e24325e9b2" providerId="AD" clId="Web-{423A1936-B723-0477-BBAC-080E54C68FCA}" dt="2024-10-31T10:24:59.148" v="1"/>
        <pc:sldMkLst>
          <pc:docMk/>
          <pc:sldMk cId="2132631783" sldId="505"/>
        </pc:sldMkLst>
      </pc:sldChg>
    </pc:docChg>
  </pc:docChgLst>
  <pc:docChgLst>
    <pc:chgData name="sabine@werner-plaidt.de" userId="S::urn:spo:guest#sabine@werner-plaidt.de::" providerId="AD" clId="Web-{35973F2F-BF57-69A3-E95A-165661A68F94}"/>
    <pc:docChg chg="modSld">
      <pc:chgData name="sabine@werner-plaidt.de" userId="S::urn:spo:guest#sabine@werner-plaidt.de::" providerId="AD" clId="Web-{35973F2F-BF57-69A3-E95A-165661A68F94}" dt="2024-09-23T14:18:37.034" v="35" actId="20577"/>
      <pc:docMkLst>
        <pc:docMk/>
      </pc:docMkLst>
      <pc:sldChg chg="modSp">
        <pc:chgData name="sabine@werner-plaidt.de" userId="S::urn:spo:guest#sabine@werner-plaidt.de::" providerId="AD" clId="Web-{35973F2F-BF57-69A3-E95A-165661A68F94}" dt="2024-09-23T14:18:37.034" v="35" actId="20577"/>
        <pc:sldMkLst>
          <pc:docMk/>
          <pc:sldMk cId="2635884752" sldId="258"/>
        </pc:sldMkLst>
      </pc:sldChg>
    </pc:docChg>
  </pc:docChgLst>
  <pc:docChgLst>
    <pc:chgData name="Anja Klein" userId="S::anja.klein@bistum-trier.de::2ff0f414-916e-42d9-bafe-a27174ef5a2c" providerId="AD" clId="Web-{DB52DA4F-B384-9E5F-3963-384A5D44F176}"/>
    <pc:docChg chg="modSld">
      <pc:chgData name="Anja Klein" userId="S::anja.klein@bistum-trier.de::2ff0f414-916e-42d9-bafe-a27174ef5a2c" providerId="AD" clId="Web-{DB52DA4F-B384-9E5F-3963-384A5D44F176}" dt="2025-02-10T09:01:40.565" v="0" actId="14100"/>
      <pc:docMkLst>
        <pc:docMk/>
      </pc:docMkLst>
      <pc:sldChg chg="modSp">
        <pc:chgData name="Anja Klein" userId="S::anja.klein@bistum-trier.de::2ff0f414-916e-42d9-bafe-a27174ef5a2c" providerId="AD" clId="Web-{DB52DA4F-B384-9E5F-3963-384A5D44F176}" dt="2025-02-10T09:01:40.565" v="0" actId="14100"/>
        <pc:sldMkLst>
          <pc:docMk/>
          <pc:sldMk cId="2826967320" sldId="392"/>
        </pc:sldMkLst>
        <pc:picChg chg="mod">
          <ac:chgData name="Anja Klein" userId="S::anja.klein@bistum-trier.de::2ff0f414-916e-42d9-bafe-a27174ef5a2c" providerId="AD" clId="Web-{DB52DA4F-B384-9E5F-3963-384A5D44F176}" dt="2025-02-10T09:01:40.565" v="0" actId="14100"/>
          <ac:picMkLst>
            <pc:docMk/>
            <pc:sldMk cId="2826967320" sldId="392"/>
            <ac:picMk id="3" creationId="{00000000-0000-0000-0000-000000000000}"/>
          </ac:picMkLst>
        </pc:picChg>
      </pc:sldChg>
    </pc:docChg>
  </pc:docChgLst>
  <pc:docChgLst>
    <pc:chgData name="Miriam Laermann" userId="S::miriam.laermann@bgv-trier.de::a0d74ba6-f1fc-4315-b6d0-89e1756032bd" providerId="AD" clId="Web-{68688AB5-9998-D18D-F285-8900DE1E04BD}"/>
    <pc:docChg chg="sldOrd">
      <pc:chgData name="Miriam Laermann" userId="S::miriam.laermann@bgv-trier.de::a0d74ba6-f1fc-4315-b6d0-89e1756032bd" providerId="AD" clId="Web-{68688AB5-9998-D18D-F285-8900DE1E04BD}" dt="2024-08-20T14:42:45.401" v="0"/>
      <pc:docMkLst>
        <pc:docMk/>
      </pc:docMkLst>
      <pc:sldChg chg="ord">
        <pc:chgData name="Miriam Laermann" userId="S::miriam.laermann@bgv-trier.de::a0d74ba6-f1fc-4315-b6d0-89e1756032bd" providerId="AD" clId="Web-{68688AB5-9998-D18D-F285-8900DE1E04BD}" dt="2024-08-20T14:42:45.401" v="0"/>
        <pc:sldMkLst>
          <pc:docMk/>
          <pc:sldMk cId="2826967320" sldId="392"/>
        </pc:sldMkLst>
      </pc:sldChg>
    </pc:docChg>
  </pc:docChgLst>
  <pc:docChgLst>
    <pc:chgData name="Miriam Laermann" userId="S::miriam.laermann@bgv-trier.de::a0d74ba6-f1fc-4315-b6d0-89e1756032bd" providerId="AD" clId="Web-{024CDAA2-4309-A6FA-9687-2BEF9299038C}"/>
    <pc:docChg chg="sldOrd">
      <pc:chgData name="Miriam Laermann" userId="S::miriam.laermann@bgv-trier.de::a0d74ba6-f1fc-4315-b6d0-89e1756032bd" providerId="AD" clId="Web-{024CDAA2-4309-A6FA-9687-2BEF9299038C}" dt="2024-08-13T13:12:58.544" v="0"/>
      <pc:docMkLst>
        <pc:docMk/>
      </pc:docMkLst>
      <pc:sldChg chg="ord">
        <pc:chgData name="Miriam Laermann" userId="S::miriam.laermann@bgv-trier.de::a0d74ba6-f1fc-4315-b6d0-89e1756032bd" providerId="AD" clId="Web-{024CDAA2-4309-A6FA-9687-2BEF9299038C}" dt="2024-08-13T13:12:58.544" v="0"/>
        <pc:sldMkLst>
          <pc:docMk/>
          <pc:sldMk cId="3522318960" sldId="262"/>
        </pc:sldMkLst>
      </pc:sldChg>
    </pc:docChg>
  </pc:docChgLst>
  <pc:docChgLst>
    <pc:chgData name="Anna Toennissen" userId="5f168638-249f-45bb-80b5-85237846dfff" providerId="ADAL" clId="{8088E888-135E-4A4B-9835-748459EB80C2}"/>
    <pc:docChg chg="modSld sldOrd">
      <pc:chgData name="Anna Toennissen" userId="5f168638-249f-45bb-80b5-85237846dfff" providerId="ADAL" clId="{8088E888-135E-4A4B-9835-748459EB80C2}" dt="2024-07-22T12:35:55.866" v="1"/>
      <pc:docMkLst>
        <pc:docMk/>
      </pc:docMkLst>
      <pc:sldChg chg="ord">
        <pc:chgData name="Anna Toennissen" userId="5f168638-249f-45bb-80b5-85237846dfff" providerId="ADAL" clId="{8088E888-135E-4A4B-9835-748459EB80C2}" dt="2024-07-22T12:35:55.866" v="1"/>
        <pc:sldMkLst>
          <pc:docMk/>
          <pc:sldMk cId="2510782415" sldId="449"/>
        </pc:sldMkLst>
      </pc:sldChg>
    </pc:docChg>
  </pc:docChgLst>
  <pc:docChgLst>
    <pc:chgData name="Anna Toennissen" userId="5f168638-249f-45bb-80b5-85237846dfff" providerId="ADAL" clId="{F933CB55-6445-497E-ABE4-FD12CF149FA5}"/>
    <pc:docChg chg="modSld">
      <pc:chgData name="Anna Toennissen" userId="5f168638-249f-45bb-80b5-85237846dfff" providerId="ADAL" clId="{F933CB55-6445-497E-ABE4-FD12CF149FA5}" dt="2024-10-14T13:06:03.268" v="19" actId="20577"/>
      <pc:docMkLst>
        <pc:docMk/>
      </pc:docMkLst>
      <pc:sldChg chg="modSp mod">
        <pc:chgData name="Anna Toennissen" userId="5f168638-249f-45bb-80b5-85237846dfff" providerId="ADAL" clId="{F933CB55-6445-497E-ABE4-FD12CF149FA5}" dt="2024-10-14T13:06:03.268" v="19" actId="20577"/>
        <pc:sldMkLst>
          <pc:docMk/>
          <pc:sldMk cId="2635884752" sldId="258"/>
        </pc:sldMkLst>
        <pc:spChg chg="mod">
          <ac:chgData name="Anna Toennissen" userId="5f168638-249f-45bb-80b5-85237846dfff" providerId="ADAL" clId="{F933CB55-6445-497E-ABE4-FD12CF149FA5}" dt="2024-10-14T13:06:03.268" v="19" actId="20577"/>
          <ac:spMkLst>
            <pc:docMk/>
            <pc:sldMk cId="2635884752" sldId="258"/>
            <ac:spMk id="2" creationId="{A31E3724-B292-9FC2-B227-4CE0E0D14B7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D6_1B9B012E.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DA_EAEEA325.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D9_8B72542B.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1DD_68AB652A.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11C64"/>
                </a:solidFill>
                <a:latin typeface="+mn-lt"/>
                <a:ea typeface="+mn-ea"/>
                <a:cs typeface="+mn-cs"/>
              </a:defRPr>
            </a:pPr>
            <a:r>
              <a:rPr lang="de-DE" b="1"/>
              <a:t>Alter</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011C64"/>
              </a:solidFill>
              <a:latin typeface="+mn-lt"/>
              <a:ea typeface="+mn-ea"/>
              <a:cs typeface="+mn-cs"/>
            </a:defRPr>
          </a:pPr>
          <a:endParaRPr lang="de-DE"/>
        </a:p>
      </c:txPr>
    </c:title>
    <c:autoTitleDeleted val="0"/>
    <c:plotArea>
      <c:layout/>
      <c:pieChart>
        <c:varyColors val="1"/>
        <c:ser>
          <c:idx val="0"/>
          <c:order val="0"/>
          <c:tx>
            <c:strRef>
              <c:f>Tabelle1!$B$1</c:f>
              <c:strCache>
                <c:ptCount val="1"/>
                <c:pt idx="0">
                  <c:v>Alter</c:v>
                </c:pt>
              </c:strCache>
            </c:strRef>
          </c:tx>
          <c:dPt>
            <c:idx val="0"/>
            <c:bubble3D val="0"/>
            <c:explosion val="4"/>
            <c:spPr>
              <a:solidFill>
                <a:schemeClr val="accent1"/>
              </a:solidFill>
              <a:ln w="19050">
                <a:solidFill>
                  <a:srgbClr val="011C64"/>
                </a:solidFill>
              </a:ln>
              <a:effectLst/>
            </c:spPr>
            <c:extLst>
              <c:ext xmlns:c16="http://schemas.microsoft.com/office/drawing/2014/chart" uri="{C3380CC4-5D6E-409C-BE32-E72D297353CC}">
                <c16:uniqueId val="{00000001-6E8C-4B44-B957-00D9F24BB368}"/>
              </c:ext>
            </c:extLst>
          </c:dPt>
          <c:dPt>
            <c:idx val="1"/>
            <c:bubble3D val="0"/>
            <c:spPr>
              <a:solidFill>
                <a:schemeClr val="accent2"/>
              </a:solidFill>
              <a:ln w="19050">
                <a:solidFill>
                  <a:srgbClr val="011C64"/>
                </a:solidFill>
              </a:ln>
              <a:effectLst/>
            </c:spPr>
            <c:extLst>
              <c:ext xmlns:c16="http://schemas.microsoft.com/office/drawing/2014/chart" uri="{C3380CC4-5D6E-409C-BE32-E72D297353CC}">
                <c16:uniqueId val="{00000003-6E8C-4B44-B957-00D9F24BB36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E8C-4B44-B957-00D9F24BB36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E8C-4B44-B957-00D9F24BB368}"/>
              </c:ext>
            </c:extLst>
          </c:dPt>
          <c:cat>
            <c:strRef>
              <c:f>Tabelle1!$A$2:$A$5</c:f>
              <c:strCache>
                <c:ptCount val="2"/>
                <c:pt idx="0">
                  <c:v>unter 6 Jahre</c:v>
                </c:pt>
                <c:pt idx="1">
                  <c:v>6-14 Jahre</c:v>
                </c:pt>
              </c:strCache>
            </c:strRef>
          </c:cat>
          <c:val>
            <c:numRef>
              <c:f>Tabelle1!$B$2:$B$5</c:f>
              <c:numCache>
                <c:formatCode>0%</c:formatCode>
                <c:ptCount val="4"/>
                <c:pt idx="0">
                  <c:v>0.1193</c:v>
                </c:pt>
                <c:pt idx="1">
                  <c:v>0.88</c:v>
                </c:pt>
              </c:numCache>
            </c:numRef>
          </c:val>
          <c:extLst>
            <c:ext xmlns:c16="http://schemas.microsoft.com/office/drawing/2014/chart" uri="{C3380CC4-5D6E-409C-BE32-E72D297353CC}">
              <c16:uniqueId val="{00000008-6E8C-4B44-B957-00D9F24BB368}"/>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rgbClr val="011C64"/>
                </a:solidFill>
                <a:latin typeface="+mn-lt"/>
                <a:ea typeface="+mn-ea"/>
                <a:cs typeface="+mn-cs"/>
              </a:defRPr>
            </a:pPr>
            <a:endParaRPr lang="de-DE"/>
          </a:p>
        </c:txPr>
      </c:legendEntry>
      <c:legendEntry>
        <c:idx val="1"/>
        <c:txPr>
          <a:bodyPr rot="0" spcFirstLastPara="1" vertOverflow="ellipsis" vert="horz" wrap="square" anchor="ctr" anchorCtr="1"/>
          <a:lstStyle/>
          <a:p>
            <a:pPr>
              <a:defRPr sz="1800" b="0" i="0" u="none" strike="noStrike" kern="1200" baseline="0">
                <a:solidFill>
                  <a:srgbClr val="011C64"/>
                </a:solidFill>
                <a:latin typeface="+mn-lt"/>
                <a:ea typeface="+mn-ea"/>
                <a:cs typeface="+mn-cs"/>
              </a:defRPr>
            </a:pPr>
            <a:endParaRPr lang="de-DE"/>
          </a:p>
        </c:txPr>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011C64"/>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err="1">
                <a:solidFill>
                  <a:srgbClr val="002F56"/>
                </a:solidFill>
              </a:rPr>
              <a:t>Betroffene</a:t>
            </a:r>
            <a:r>
              <a:rPr lang="en-US"/>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Betroffene </c:v>
                </c:pt>
              </c:strCache>
            </c:strRef>
          </c:tx>
          <c:spPr>
            <a:ln w="9525">
              <a:solidFill>
                <a:srgbClr val="011C64"/>
              </a:solidFill>
            </a:ln>
          </c:spPr>
          <c:dPt>
            <c:idx val="0"/>
            <c:bubble3D val="0"/>
            <c:spPr>
              <a:solidFill>
                <a:schemeClr val="accent1"/>
              </a:solidFill>
              <a:ln w="9525">
                <a:solidFill>
                  <a:srgbClr val="011C64"/>
                </a:solidFill>
              </a:ln>
              <a:effectLst/>
            </c:spPr>
            <c:extLst>
              <c:ext xmlns:c16="http://schemas.microsoft.com/office/drawing/2014/chart" uri="{C3380CC4-5D6E-409C-BE32-E72D297353CC}">
                <c16:uniqueId val="{00000001-6A16-4D52-9060-F6ED0AC88E90}"/>
              </c:ext>
            </c:extLst>
          </c:dPt>
          <c:dPt>
            <c:idx val="1"/>
            <c:bubble3D val="0"/>
            <c:explosion val="4"/>
            <c:spPr>
              <a:solidFill>
                <a:schemeClr val="accent2"/>
              </a:solidFill>
              <a:ln w="9525">
                <a:solidFill>
                  <a:srgbClr val="011C64"/>
                </a:solidFill>
              </a:ln>
              <a:effectLst/>
            </c:spPr>
            <c:extLst>
              <c:ext xmlns:c16="http://schemas.microsoft.com/office/drawing/2014/chart" uri="{C3380CC4-5D6E-409C-BE32-E72D297353CC}">
                <c16:uniqueId val="{00000003-6A16-4D52-9060-F6ED0AC88E90}"/>
              </c:ext>
            </c:extLst>
          </c:dPt>
          <c:dPt>
            <c:idx val="2"/>
            <c:bubble3D val="0"/>
            <c:spPr>
              <a:solidFill>
                <a:schemeClr val="accent3"/>
              </a:solidFill>
              <a:ln w="9525">
                <a:solidFill>
                  <a:srgbClr val="011C64"/>
                </a:solidFill>
              </a:ln>
              <a:effectLst/>
            </c:spPr>
            <c:extLst>
              <c:ext xmlns:c16="http://schemas.microsoft.com/office/drawing/2014/chart" uri="{C3380CC4-5D6E-409C-BE32-E72D297353CC}">
                <c16:uniqueId val="{00000005-6A16-4D52-9060-F6ED0AC88E90}"/>
              </c:ext>
            </c:extLst>
          </c:dPt>
          <c:dPt>
            <c:idx val="3"/>
            <c:bubble3D val="0"/>
            <c:spPr>
              <a:solidFill>
                <a:schemeClr val="accent4"/>
              </a:solidFill>
              <a:ln w="9525">
                <a:solidFill>
                  <a:srgbClr val="011C64"/>
                </a:solidFill>
              </a:ln>
              <a:effectLst/>
            </c:spPr>
            <c:extLst>
              <c:ext xmlns:c16="http://schemas.microsoft.com/office/drawing/2014/chart" uri="{C3380CC4-5D6E-409C-BE32-E72D297353CC}">
                <c16:uniqueId val="{00000007-6A16-4D52-9060-F6ED0AC88E90}"/>
              </c:ext>
            </c:extLst>
          </c:dPt>
          <c:cat>
            <c:strRef>
              <c:f>Tabelle1!$A$2:$A$5</c:f>
              <c:strCache>
                <c:ptCount val="4"/>
                <c:pt idx="0">
                  <c:v>Hellziffer</c:v>
                </c:pt>
                <c:pt idx="1">
                  <c:v>Dunkelziffer</c:v>
                </c:pt>
                <c:pt idx="2">
                  <c:v>3. Quartal</c:v>
                </c:pt>
                <c:pt idx="3">
                  <c:v>4. Quartal</c:v>
                </c:pt>
              </c:strCache>
            </c:strRef>
          </c:cat>
          <c:val>
            <c:numRef>
              <c:f>Tabelle1!$B$2:$B$5</c:f>
              <c:numCache>
                <c:formatCode>General</c:formatCode>
                <c:ptCount val="4"/>
                <c:pt idx="0" formatCode="#,##0">
                  <c:v>18497</c:v>
                </c:pt>
                <c:pt idx="1">
                  <c:v>369940</c:v>
                </c:pt>
              </c:numCache>
            </c:numRef>
          </c:val>
          <c:extLst>
            <c:ext xmlns:c16="http://schemas.microsoft.com/office/drawing/2014/chart" uri="{C3380CC4-5D6E-409C-BE32-E72D297353CC}">
              <c16:uniqueId val="{00000008-6A16-4D52-9060-F6ED0AC88E90}"/>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err="1"/>
              <a:t>Täter-Opfer-Beziehung</a:t>
            </a:r>
            <a:endParaRPr lang="en-US"/>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534935383685312"/>
          <c:y val="0.14456322929606119"/>
          <c:w val="0.38129351835886693"/>
          <c:h val="0.76389562229972796"/>
        </c:manualLayout>
      </c:layout>
      <c:pieChart>
        <c:varyColors val="1"/>
        <c:dLbls>
          <c:dLblPos val="ctr"/>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82492046158463772"/>
          <c:y val="0.63017122629349853"/>
          <c:w val="0.1597987112924753"/>
          <c:h val="0.3560978937101864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err="1"/>
              <a:t>Täter-Opfer-Beziehung</a:t>
            </a:r>
            <a:endParaRPr lang="en-US"/>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534935383685312"/>
          <c:y val="0.14456322929606119"/>
          <c:w val="0.38129351835886693"/>
          <c:h val="0.76389562229972796"/>
        </c:manualLayout>
      </c:layout>
      <c:pieChart>
        <c:varyColors val="1"/>
        <c:dLbls>
          <c:dLblPos val="ctr"/>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82492046158463772"/>
          <c:y val="0.63017122629349853"/>
          <c:w val="0.1597987112924753"/>
          <c:h val="0.3560978937101864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25C43E-D46A-4AA4-938C-6E3AD7B3499D}" type="doc">
      <dgm:prSet loTypeId="urn:microsoft.com/office/officeart/2005/8/layout/vList2" loCatId="list" qsTypeId="urn:microsoft.com/office/officeart/2005/8/quickstyle/simple1#1" qsCatId="simple" csTypeId="urn:microsoft.com/office/officeart/2005/8/colors/accent0_1" csCatId="mainScheme" phldr="1"/>
      <dgm:spPr/>
      <dgm:t>
        <a:bodyPr/>
        <a:lstStyle/>
        <a:p>
          <a:endParaRPr lang="de-DE"/>
        </a:p>
      </dgm:t>
    </dgm:pt>
    <dgm:pt modelId="{252FB73B-048B-4AE9-A67B-02FC4DAF69B0}">
      <dgm:prSet custT="1"/>
      <dgm:spPr>
        <a:solidFill>
          <a:srgbClr val="FF9900"/>
        </a:solidFill>
        <a:ln>
          <a:solidFill>
            <a:schemeClr val="bg1"/>
          </a:solidFill>
        </a:ln>
      </dgm:spPr>
      <dgm:t>
        <a:bodyPr/>
        <a:lstStyle/>
        <a:p>
          <a:pPr algn="ctr" rtl="0" eaLnBrk="1" latinLnBrk="0" hangingPunct="1">
            <a:buClrTx/>
            <a:buSzPts val="2400"/>
            <a:buFont typeface="Lucida Grande"/>
            <a:buNone/>
          </a:pPr>
          <a:r>
            <a:rPr lang="de-DE" sz="2400" b="1" kern="1200">
              <a:solidFill>
                <a:srgbClr val="FFFFFF"/>
              </a:solidFill>
              <a:latin typeface="+mj-lt"/>
              <a:ea typeface="+mn-ea"/>
              <a:cs typeface="+mn-cs"/>
            </a:rPr>
            <a:t>Ich heiße… </a:t>
          </a:r>
        </a:p>
      </dgm:t>
    </dgm:pt>
    <dgm:pt modelId="{F8D19B3A-D4BC-4126-BB16-97AFB55EF544}" type="parTrans" cxnId="{02920634-A79D-44A9-9885-B691AE844DEE}">
      <dgm:prSet/>
      <dgm:spPr/>
      <dgm:t>
        <a:bodyPr/>
        <a:lstStyle/>
        <a:p>
          <a:endParaRPr lang="de-DE">
            <a:solidFill>
              <a:srgbClr val="011C64"/>
            </a:solidFill>
          </a:endParaRPr>
        </a:p>
      </dgm:t>
    </dgm:pt>
    <dgm:pt modelId="{1EDD84BD-4C51-4501-BEAD-E3FF06560225}" type="sibTrans" cxnId="{02920634-A79D-44A9-9885-B691AE844DEE}">
      <dgm:prSet/>
      <dgm:spPr/>
      <dgm:t>
        <a:bodyPr/>
        <a:lstStyle/>
        <a:p>
          <a:endParaRPr lang="de-DE">
            <a:solidFill>
              <a:srgbClr val="011C64"/>
            </a:solidFill>
          </a:endParaRPr>
        </a:p>
      </dgm:t>
    </dgm:pt>
    <dgm:pt modelId="{60DA3D2E-0407-4D05-B3BF-E867E6758E40}">
      <dgm:prSet custT="1"/>
      <dgm:spPr>
        <a:solidFill>
          <a:srgbClr val="FF9900"/>
        </a:solidFill>
        <a:ln>
          <a:solidFill>
            <a:schemeClr val="bg1"/>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FFFFFF"/>
              </a:solidFill>
              <a:latin typeface="+mj-lt"/>
              <a:ea typeface="+mn-ea"/>
              <a:cs typeface="+mn-cs"/>
            </a:rPr>
            <a:t>Mein Beruf ist…  </a:t>
          </a:r>
        </a:p>
      </dgm:t>
    </dgm:pt>
    <dgm:pt modelId="{1D81812D-22F9-4968-9BA3-72E45852EA1B}" type="parTrans" cxnId="{E61D7F41-61D7-4D1E-8C32-AB40DF14A2A5}">
      <dgm:prSet/>
      <dgm:spPr/>
      <dgm:t>
        <a:bodyPr/>
        <a:lstStyle/>
        <a:p>
          <a:endParaRPr lang="de-DE">
            <a:solidFill>
              <a:srgbClr val="011C64"/>
            </a:solidFill>
          </a:endParaRPr>
        </a:p>
      </dgm:t>
    </dgm:pt>
    <dgm:pt modelId="{9C9FE9B0-91F9-44FE-8671-906B2991EA78}" type="sibTrans" cxnId="{E61D7F41-61D7-4D1E-8C32-AB40DF14A2A5}">
      <dgm:prSet/>
      <dgm:spPr/>
      <dgm:t>
        <a:bodyPr/>
        <a:lstStyle/>
        <a:p>
          <a:endParaRPr lang="de-DE">
            <a:solidFill>
              <a:srgbClr val="011C64"/>
            </a:solidFill>
          </a:endParaRPr>
        </a:p>
      </dgm:t>
    </dgm:pt>
    <dgm:pt modelId="{5FA686FB-FD5F-40EA-A244-B34EEFC3AF60}">
      <dgm:prSet custT="1"/>
      <dgm:spPr>
        <a:solidFill>
          <a:srgbClr val="FF9900"/>
        </a:solidFill>
        <a:ln>
          <a:solidFill>
            <a:schemeClr val="bg1"/>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FFFFFF"/>
              </a:solidFill>
              <a:latin typeface="+mj-lt"/>
              <a:ea typeface="+mn-ea"/>
              <a:cs typeface="+mn-cs"/>
            </a:rPr>
            <a:t>Hier arbeite ich…</a:t>
          </a:r>
        </a:p>
      </dgm:t>
    </dgm:pt>
    <dgm:pt modelId="{E4342866-5D02-487F-8FF7-388AA4A8D475}" type="parTrans" cxnId="{4805E8B5-AF9A-4D3E-BD33-2E45ADA2AECB}">
      <dgm:prSet/>
      <dgm:spPr/>
      <dgm:t>
        <a:bodyPr/>
        <a:lstStyle/>
        <a:p>
          <a:endParaRPr lang="de-DE">
            <a:solidFill>
              <a:srgbClr val="011C64"/>
            </a:solidFill>
          </a:endParaRPr>
        </a:p>
      </dgm:t>
    </dgm:pt>
    <dgm:pt modelId="{89F18830-D688-4011-A5DE-100F98FA4A58}" type="sibTrans" cxnId="{4805E8B5-AF9A-4D3E-BD33-2E45ADA2AECB}">
      <dgm:prSet/>
      <dgm:spPr/>
      <dgm:t>
        <a:bodyPr/>
        <a:lstStyle/>
        <a:p>
          <a:endParaRPr lang="de-DE">
            <a:solidFill>
              <a:srgbClr val="011C64"/>
            </a:solidFill>
          </a:endParaRPr>
        </a:p>
      </dgm:t>
    </dgm:pt>
    <dgm:pt modelId="{1F86CFF1-4C0D-426E-9463-CF0F48A2B669}" type="pres">
      <dgm:prSet presAssocID="{2725C43E-D46A-4AA4-938C-6E3AD7B3499D}" presName="linear" presStyleCnt="0">
        <dgm:presLayoutVars>
          <dgm:animLvl val="lvl"/>
          <dgm:resizeHandles val="exact"/>
        </dgm:presLayoutVars>
      </dgm:prSet>
      <dgm:spPr/>
    </dgm:pt>
    <dgm:pt modelId="{4583E338-AFC8-4904-88B8-0C22EF4DFA51}" type="pres">
      <dgm:prSet presAssocID="{252FB73B-048B-4AE9-A67B-02FC4DAF69B0}" presName="parentText" presStyleLbl="node1" presStyleIdx="0" presStyleCnt="3" custScaleX="62093" custScaleY="62093" custLinFactY="-5627" custLinFactNeighborX="-819" custLinFactNeighborY="-100000">
        <dgm:presLayoutVars>
          <dgm:chMax val="0"/>
          <dgm:bulletEnabled val="1"/>
        </dgm:presLayoutVars>
      </dgm:prSet>
      <dgm:spPr>
        <a:prstGeom prst="roundRect">
          <a:avLst/>
        </a:prstGeom>
      </dgm:spPr>
    </dgm:pt>
    <dgm:pt modelId="{CA667A55-8937-4776-9B3D-A75C1F07DA99}" type="pres">
      <dgm:prSet presAssocID="{1EDD84BD-4C51-4501-BEAD-E3FF06560225}" presName="spacer" presStyleCnt="0"/>
      <dgm:spPr/>
    </dgm:pt>
    <dgm:pt modelId="{BC90F444-6850-4897-BFFC-5A5B8C21D488}" type="pres">
      <dgm:prSet presAssocID="{60DA3D2E-0407-4D05-B3BF-E867E6758E40}" presName="parentText" presStyleLbl="node1" presStyleIdx="1" presStyleCnt="3" custScaleX="62093" custScaleY="62093" custLinFactY="-11812" custLinFactNeighborX="-819" custLinFactNeighborY="-100000">
        <dgm:presLayoutVars>
          <dgm:chMax val="0"/>
          <dgm:bulletEnabled val="1"/>
        </dgm:presLayoutVars>
      </dgm:prSet>
      <dgm:spPr>
        <a:prstGeom prst="roundRect">
          <a:avLst/>
        </a:prstGeom>
      </dgm:spPr>
    </dgm:pt>
    <dgm:pt modelId="{B1420E7B-EE3C-40FC-87EF-EDFB858CD1ED}" type="pres">
      <dgm:prSet presAssocID="{9C9FE9B0-91F9-44FE-8671-906B2991EA78}" presName="spacer" presStyleCnt="0"/>
      <dgm:spPr/>
    </dgm:pt>
    <dgm:pt modelId="{EF86847C-F91E-4FDC-A142-51AC18A99126}" type="pres">
      <dgm:prSet presAssocID="{5FA686FB-FD5F-40EA-A244-B34EEFC3AF60}" presName="parentText" presStyleLbl="node1" presStyleIdx="2" presStyleCnt="3" custScaleX="62093" custScaleY="62093" custLinFactY="-13825" custLinFactNeighborX="-819" custLinFactNeighborY="-100000">
        <dgm:presLayoutVars>
          <dgm:chMax val="0"/>
          <dgm:bulletEnabled val="1"/>
        </dgm:presLayoutVars>
      </dgm:prSet>
      <dgm:spPr>
        <a:prstGeom prst="roundRect">
          <a:avLst/>
        </a:prstGeom>
      </dgm:spPr>
    </dgm:pt>
  </dgm:ptLst>
  <dgm:cxnLst>
    <dgm:cxn modelId="{02920634-A79D-44A9-9885-B691AE844DEE}" srcId="{2725C43E-D46A-4AA4-938C-6E3AD7B3499D}" destId="{252FB73B-048B-4AE9-A67B-02FC4DAF69B0}" srcOrd="0" destOrd="0" parTransId="{F8D19B3A-D4BC-4126-BB16-97AFB55EF544}" sibTransId="{1EDD84BD-4C51-4501-BEAD-E3FF06560225}"/>
    <dgm:cxn modelId="{17BA125F-460C-4FD7-87AB-1228768C1074}" type="presOf" srcId="{252FB73B-048B-4AE9-A67B-02FC4DAF69B0}" destId="{4583E338-AFC8-4904-88B8-0C22EF4DFA51}" srcOrd="0" destOrd="0" presId="urn:microsoft.com/office/officeart/2005/8/layout/vList2"/>
    <dgm:cxn modelId="{E61D7F41-61D7-4D1E-8C32-AB40DF14A2A5}" srcId="{2725C43E-D46A-4AA4-938C-6E3AD7B3499D}" destId="{60DA3D2E-0407-4D05-B3BF-E867E6758E40}" srcOrd="1" destOrd="0" parTransId="{1D81812D-22F9-4968-9BA3-72E45852EA1B}" sibTransId="{9C9FE9B0-91F9-44FE-8671-906B2991EA78}"/>
    <dgm:cxn modelId="{4805E8B5-AF9A-4D3E-BD33-2E45ADA2AECB}" srcId="{2725C43E-D46A-4AA4-938C-6E3AD7B3499D}" destId="{5FA686FB-FD5F-40EA-A244-B34EEFC3AF60}" srcOrd="2" destOrd="0" parTransId="{E4342866-5D02-487F-8FF7-388AA4A8D475}" sibTransId="{89F18830-D688-4011-A5DE-100F98FA4A58}"/>
    <dgm:cxn modelId="{5922EACD-9CF6-4F78-BF9A-ED4D0BBEEAC0}" type="presOf" srcId="{60DA3D2E-0407-4D05-B3BF-E867E6758E40}" destId="{BC90F444-6850-4897-BFFC-5A5B8C21D488}" srcOrd="0" destOrd="0" presId="urn:microsoft.com/office/officeart/2005/8/layout/vList2"/>
    <dgm:cxn modelId="{3C1EBECF-99EC-43C8-AA2A-7EFCCF7E7BC6}" type="presOf" srcId="{5FA686FB-FD5F-40EA-A244-B34EEFC3AF60}" destId="{EF86847C-F91E-4FDC-A142-51AC18A99126}" srcOrd="0" destOrd="0" presId="urn:microsoft.com/office/officeart/2005/8/layout/vList2"/>
    <dgm:cxn modelId="{C64AF3F0-B02B-479D-A491-78FC3B2569D9}" type="presOf" srcId="{2725C43E-D46A-4AA4-938C-6E3AD7B3499D}" destId="{1F86CFF1-4C0D-426E-9463-CF0F48A2B669}" srcOrd="0" destOrd="0" presId="urn:microsoft.com/office/officeart/2005/8/layout/vList2"/>
    <dgm:cxn modelId="{96E7F8A1-4E85-4147-AE5D-EB3D942EB5BF}" type="presParOf" srcId="{1F86CFF1-4C0D-426E-9463-CF0F48A2B669}" destId="{4583E338-AFC8-4904-88B8-0C22EF4DFA51}" srcOrd="0" destOrd="0" presId="urn:microsoft.com/office/officeart/2005/8/layout/vList2"/>
    <dgm:cxn modelId="{C87EB2E0-F643-4DAC-937B-300ABAC477B2}" type="presParOf" srcId="{1F86CFF1-4C0D-426E-9463-CF0F48A2B669}" destId="{CA667A55-8937-4776-9B3D-A75C1F07DA99}" srcOrd="1" destOrd="0" presId="urn:microsoft.com/office/officeart/2005/8/layout/vList2"/>
    <dgm:cxn modelId="{791B32C1-9BE4-452D-877A-B04AA1E3DE09}" type="presParOf" srcId="{1F86CFF1-4C0D-426E-9463-CF0F48A2B669}" destId="{BC90F444-6850-4897-BFFC-5A5B8C21D488}" srcOrd="2" destOrd="0" presId="urn:microsoft.com/office/officeart/2005/8/layout/vList2"/>
    <dgm:cxn modelId="{6816603E-66DE-4974-A289-0D3904474965}" type="presParOf" srcId="{1F86CFF1-4C0D-426E-9463-CF0F48A2B669}" destId="{B1420E7B-EE3C-40FC-87EF-EDFB858CD1ED}" srcOrd="3" destOrd="0" presId="urn:microsoft.com/office/officeart/2005/8/layout/vList2"/>
    <dgm:cxn modelId="{9BB7B669-3960-4A2C-AA25-CB24F9A4A5F7}" type="presParOf" srcId="{1F86CFF1-4C0D-426E-9463-CF0F48A2B669}" destId="{EF86847C-F91E-4FDC-A142-51AC18A99126}" srcOrd="4"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25C43E-D46A-4AA4-938C-6E3AD7B3499D}" type="doc">
      <dgm:prSet loTypeId="urn:microsoft.com/office/officeart/2005/8/layout/default" loCatId="list" qsTypeId="urn:microsoft.com/office/officeart/2005/8/quickstyle/simple1#2" qsCatId="simple" csTypeId="urn:microsoft.com/office/officeart/2005/8/colors/accent1_2#2" csCatId="accent1" phldr="1"/>
      <dgm:spPr/>
      <dgm:t>
        <a:bodyPr/>
        <a:lstStyle/>
        <a:p>
          <a:endParaRPr lang="de-DE"/>
        </a:p>
      </dgm:t>
    </dgm:pt>
    <dgm:pt modelId="{252FB73B-048B-4AE9-A67B-02FC4DAF69B0}">
      <dgm:prSet custT="1"/>
      <dgm:spPr>
        <a:solidFill>
          <a:srgbClr val="FF9900"/>
        </a:solidFill>
        <a:ln>
          <a:noFill/>
        </a:ln>
      </dgm:spPr>
      <dgm:t>
        <a:bodyPr/>
        <a:lstStyle/>
        <a:p>
          <a:pPr rtl="0" eaLnBrk="1" latinLnBrk="0" hangingPunct="1">
            <a:buClrTx/>
            <a:buSzPts val="2400"/>
            <a:buFont typeface="Lucida Grande"/>
            <a:buNone/>
          </a:pPr>
          <a:r>
            <a:rPr lang="de-DE" sz="2300" b="1" kern="1200">
              <a:solidFill>
                <a:srgbClr val="FFFFFF"/>
              </a:solidFill>
              <a:latin typeface="Arial" panose="020B0604020202020204" pitchFamily="34" charset="0"/>
              <a:ea typeface="+mn-ea"/>
              <a:cs typeface="Arial" panose="020B0604020202020204" pitchFamily="34" charset="0"/>
            </a:rPr>
            <a:t>Ihre Erfahrungen sind uns wichtig</a:t>
          </a:r>
        </a:p>
      </dgm:t>
    </dgm:pt>
    <dgm:pt modelId="{F8D19B3A-D4BC-4126-BB16-97AFB55EF544}" type="parTrans" cxnId="{02920634-A79D-44A9-9885-B691AE844DEE}">
      <dgm:prSet/>
      <dgm:spPr/>
      <dgm:t>
        <a:bodyPr/>
        <a:lstStyle/>
        <a:p>
          <a:endParaRPr lang="de-DE">
            <a:solidFill>
              <a:srgbClr val="011C64"/>
            </a:solidFill>
          </a:endParaRPr>
        </a:p>
      </dgm:t>
    </dgm:pt>
    <dgm:pt modelId="{1EDD84BD-4C51-4501-BEAD-E3FF06560225}" type="sibTrans" cxnId="{02920634-A79D-44A9-9885-B691AE844DEE}">
      <dgm:prSet/>
      <dgm:spPr/>
      <dgm:t>
        <a:bodyPr/>
        <a:lstStyle/>
        <a:p>
          <a:endParaRPr lang="de-DE">
            <a:solidFill>
              <a:srgbClr val="011C64"/>
            </a:solidFill>
          </a:endParaRPr>
        </a:p>
      </dgm:t>
    </dgm:pt>
    <dgm:pt modelId="{60DA3D2E-0407-4D05-B3BF-E867E6758E40}">
      <dgm:prSet custT="1"/>
      <dgm:spPr>
        <a:solidFill>
          <a:srgbClr val="FF9900"/>
        </a:solidFill>
        <a:ln>
          <a:no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200" b="1" kern="1200">
              <a:solidFill>
                <a:srgbClr val="FFFFFF"/>
              </a:solidFill>
              <a:latin typeface="Arial" panose="020B0604020202020204" pitchFamily="34" charset="0"/>
              <a:ea typeface="+mn-ea"/>
              <a:cs typeface="Arial" panose="020B0604020202020204" pitchFamily="34" charset="0"/>
            </a:rPr>
            <a:t>Wir freuen uns, mit Ihnen ins Gespräch zu kommen</a:t>
          </a:r>
        </a:p>
      </dgm:t>
    </dgm:pt>
    <dgm:pt modelId="{1D81812D-22F9-4968-9BA3-72E45852EA1B}" type="parTrans" cxnId="{E61D7F41-61D7-4D1E-8C32-AB40DF14A2A5}">
      <dgm:prSet/>
      <dgm:spPr/>
      <dgm:t>
        <a:bodyPr/>
        <a:lstStyle/>
        <a:p>
          <a:endParaRPr lang="de-DE">
            <a:solidFill>
              <a:srgbClr val="011C64"/>
            </a:solidFill>
          </a:endParaRPr>
        </a:p>
      </dgm:t>
    </dgm:pt>
    <dgm:pt modelId="{9C9FE9B0-91F9-44FE-8671-906B2991EA78}" type="sibTrans" cxnId="{E61D7F41-61D7-4D1E-8C32-AB40DF14A2A5}">
      <dgm:prSet/>
      <dgm:spPr/>
      <dgm:t>
        <a:bodyPr/>
        <a:lstStyle/>
        <a:p>
          <a:endParaRPr lang="de-DE">
            <a:solidFill>
              <a:srgbClr val="011C64"/>
            </a:solidFill>
          </a:endParaRPr>
        </a:p>
      </dgm:t>
    </dgm:pt>
    <dgm:pt modelId="{5FA686FB-FD5F-40EA-A244-B34EEFC3AF60}">
      <dgm:prSet custT="1"/>
      <dgm:spPr>
        <a:solidFill>
          <a:srgbClr val="FF9900"/>
        </a:solidFill>
        <a:ln>
          <a:no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300" b="1" kern="1200">
              <a:solidFill>
                <a:srgbClr val="FFFFFF"/>
              </a:solidFill>
              <a:latin typeface="+mj-lt"/>
              <a:ea typeface="+mn-ea"/>
              <a:cs typeface="+mn-cs"/>
            </a:rPr>
            <a:t>Gerne beantworten      wir Ihre Fragen</a:t>
          </a:r>
        </a:p>
      </dgm:t>
    </dgm:pt>
    <dgm:pt modelId="{E4342866-5D02-487F-8FF7-388AA4A8D475}" type="parTrans" cxnId="{4805E8B5-AF9A-4D3E-BD33-2E45ADA2AECB}">
      <dgm:prSet/>
      <dgm:spPr/>
      <dgm:t>
        <a:bodyPr/>
        <a:lstStyle/>
        <a:p>
          <a:endParaRPr lang="de-DE">
            <a:solidFill>
              <a:srgbClr val="011C64"/>
            </a:solidFill>
          </a:endParaRPr>
        </a:p>
      </dgm:t>
    </dgm:pt>
    <dgm:pt modelId="{89F18830-D688-4011-A5DE-100F98FA4A58}" type="sibTrans" cxnId="{4805E8B5-AF9A-4D3E-BD33-2E45ADA2AECB}">
      <dgm:prSet/>
      <dgm:spPr/>
      <dgm:t>
        <a:bodyPr/>
        <a:lstStyle/>
        <a:p>
          <a:endParaRPr lang="de-DE">
            <a:solidFill>
              <a:srgbClr val="011C64"/>
            </a:solidFill>
          </a:endParaRPr>
        </a:p>
      </dgm:t>
    </dgm:pt>
    <dgm:pt modelId="{58DF55E4-057E-41A6-A50A-EAEF0591E9C9}">
      <dgm:prSet custT="1"/>
      <dgm:spPr>
        <a:solidFill>
          <a:srgbClr val="FF9900"/>
        </a:solidFill>
        <a:ln>
          <a:no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300" b="1" kern="1200">
              <a:solidFill>
                <a:srgbClr val="FFFFFF"/>
              </a:solidFill>
              <a:latin typeface="+mj-lt"/>
              <a:ea typeface="+mn-ea"/>
              <a:cs typeface="+mn-cs"/>
            </a:rPr>
            <a:t>Niemand muss etwas sagen/ tun, was er/ sie nicht möchte/ kann</a:t>
          </a:r>
        </a:p>
      </dgm:t>
    </dgm:pt>
    <dgm:pt modelId="{1A75DFCB-77A9-4A12-BF1C-3A14DBA7D60A}" type="parTrans" cxnId="{77D78DCA-4B1A-420C-B8FB-FC449BA87CE1}">
      <dgm:prSet/>
      <dgm:spPr/>
      <dgm:t>
        <a:bodyPr/>
        <a:lstStyle/>
        <a:p>
          <a:endParaRPr lang="de-DE">
            <a:solidFill>
              <a:srgbClr val="011C64"/>
            </a:solidFill>
          </a:endParaRPr>
        </a:p>
      </dgm:t>
    </dgm:pt>
    <dgm:pt modelId="{39F50F71-8E99-44A0-BEBC-26B3B83E51BC}" type="sibTrans" cxnId="{77D78DCA-4B1A-420C-B8FB-FC449BA87CE1}">
      <dgm:prSet/>
      <dgm:spPr/>
      <dgm:t>
        <a:bodyPr/>
        <a:lstStyle/>
        <a:p>
          <a:endParaRPr lang="de-DE">
            <a:solidFill>
              <a:srgbClr val="011C64"/>
            </a:solidFill>
          </a:endParaRPr>
        </a:p>
      </dgm:t>
    </dgm:pt>
    <dgm:pt modelId="{7A280BAB-E617-4E8A-B697-979F7D7182CC}" type="pres">
      <dgm:prSet presAssocID="{2725C43E-D46A-4AA4-938C-6E3AD7B3499D}" presName="diagram" presStyleCnt="0">
        <dgm:presLayoutVars>
          <dgm:dir/>
          <dgm:resizeHandles val="exact"/>
        </dgm:presLayoutVars>
      </dgm:prSet>
      <dgm:spPr/>
    </dgm:pt>
    <dgm:pt modelId="{CF210050-27BC-4E46-8FB4-9931815ADA8A}" type="pres">
      <dgm:prSet presAssocID="{252FB73B-048B-4AE9-A67B-02FC4DAF69B0}" presName="node" presStyleLbl="node1" presStyleIdx="0" presStyleCnt="4" custLinFactNeighborX="907" custLinFactNeighborY="3371">
        <dgm:presLayoutVars>
          <dgm:bulletEnabled val="1"/>
        </dgm:presLayoutVars>
      </dgm:prSet>
      <dgm:spPr>
        <a:prstGeom prst="roundRect">
          <a:avLst/>
        </a:prstGeom>
      </dgm:spPr>
    </dgm:pt>
    <dgm:pt modelId="{25E8F926-D5FF-499A-B816-43898E675F44}" type="pres">
      <dgm:prSet presAssocID="{1EDD84BD-4C51-4501-BEAD-E3FF06560225}" presName="sibTrans" presStyleCnt="0"/>
      <dgm:spPr/>
    </dgm:pt>
    <dgm:pt modelId="{2C520FC8-9D40-44AA-9B1D-76883938CAA2}" type="pres">
      <dgm:prSet presAssocID="{60DA3D2E-0407-4D05-B3BF-E867E6758E40}" presName="node" presStyleLbl="node1" presStyleIdx="1" presStyleCnt="4" custLinFactNeighborX="5" custLinFactNeighborY="3371">
        <dgm:presLayoutVars>
          <dgm:bulletEnabled val="1"/>
        </dgm:presLayoutVars>
      </dgm:prSet>
      <dgm:spPr>
        <a:prstGeom prst="roundRect">
          <a:avLst/>
        </a:prstGeom>
      </dgm:spPr>
    </dgm:pt>
    <dgm:pt modelId="{7326EED0-62A3-465E-883B-A3A9B38A9BA4}" type="pres">
      <dgm:prSet presAssocID="{9C9FE9B0-91F9-44FE-8671-906B2991EA78}" presName="sibTrans" presStyleCnt="0"/>
      <dgm:spPr/>
    </dgm:pt>
    <dgm:pt modelId="{6DFD853F-4193-45D4-89E2-6029B8A08ED5}" type="pres">
      <dgm:prSet presAssocID="{5FA686FB-FD5F-40EA-A244-B34EEFC3AF60}" presName="node" presStyleLbl="node1" presStyleIdx="2" presStyleCnt="4" custLinFactNeighborX="725" custLinFactNeighborY="2982">
        <dgm:presLayoutVars>
          <dgm:bulletEnabled val="1"/>
        </dgm:presLayoutVars>
      </dgm:prSet>
      <dgm:spPr>
        <a:prstGeom prst="roundRect">
          <a:avLst/>
        </a:prstGeom>
      </dgm:spPr>
    </dgm:pt>
    <dgm:pt modelId="{50BB3EEB-CE5E-4B65-B8F8-34C347A74742}" type="pres">
      <dgm:prSet presAssocID="{89F18830-D688-4011-A5DE-100F98FA4A58}" presName="sibTrans" presStyleCnt="0"/>
      <dgm:spPr/>
    </dgm:pt>
    <dgm:pt modelId="{368B102F-08C9-4E23-B034-11E87CD5215F}" type="pres">
      <dgm:prSet presAssocID="{58DF55E4-057E-41A6-A50A-EAEF0591E9C9}" presName="node" presStyleLbl="node1" presStyleIdx="3" presStyleCnt="4" custLinFactNeighborX="-1226" custLinFactNeighborY="2982">
        <dgm:presLayoutVars>
          <dgm:bulletEnabled val="1"/>
        </dgm:presLayoutVars>
      </dgm:prSet>
      <dgm:spPr>
        <a:prstGeom prst="roundRect">
          <a:avLst/>
        </a:prstGeom>
      </dgm:spPr>
    </dgm:pt>
  </dgm:ptLst>
  <dgm:cxnLst>
    <dgm:cxn modelId="{928FAB17-5362-4EF9-A2B8-45C60DE79BEC}" type="presOf" srcId="{60DA3D2E-0407-4D05-B3BF-E867E6758E40}" destId="{2C520FC8-9D40-44AA-9B1D-76883938CAA2}" srcOrd="0" destOrd="0" presId="urn:microsoft.com/office/officeart/2005/8/layout/default"/>
    <dgm:cxn modelId="{02920634-A79D-44A9-9885-B691AE844DEE}" srcId="{2725C43E-D46A-4AA4-938C-6E3AD7B3499D}" destId="{252FB73B-048B-4AE9-A67B-02FC4DAF69B0}" srcOrd="0" destOrd="0" parTransId="{F8D19B3A-D4BC-4126-BB16-97AFB55EF544}" sibTransId="{1EDD84BD-4C51-4501-BEAD-E3FF06560225}"/>
    <dgm:cxn modelId="{E61D7F41-61D7-4D1E-8C32-AB40DF14A2A5}" srcId="{2725C43E-D46A-4AA4-938C-6E3AD7B3499D}" destId="{60DA3D2E-0407-4D05-B3BF-E867E6758E40}" srcOrd="1" destOrd="0" parTransId="{1D81812D-22F9-4968-9BA3-72E45852EA1B}" sibTransId="{9C9FE9B0-91F9-44FE-8671-906B2991EA78}"/>
    <dgm:cxn modelId="{B8888A86-59B4-468A-9DA1-4D8B5F563D5E}" type="presOf" srcId="{252FB73B-048B-4AE9-A67B-02FC4DAF69B0}" destId="{CF210050-27BC-4E46-8FB4-9931815ADA8A}" srcOrd="0" destOrd="0" presId="urn:microsoft.com/office/officeart/2005/8/layout/default"/>
    <dgm:cxn modelId="{9FC4FFA3-66CB-4DDC-9068-768174989CC1}" type="presOf" srcId="{5FA686FB-FD5F-40EA-A244-B34EEFC3AF60}" destId="{6DFD853F-4193-45D4-89E2-6029B8A08ED5}" srcOrd="0" destOrd="0" presId="urn:microsoft.com/office/officeart/2005/8/layout/default"/>
    <dgm:cxn modelId="{AE08BEA7-824C-4E64-B6B7-993A563E1055}" type="presOf" srcId="{2725C43E-D46A-4AA4-938C-6E3AD7B3499D}" destId="{7A280BAB-E617-4E8A-B697-979F7D7182CC}" srcOrd="0" destOrd="0" presId="urn:microsoft.com/office/officeart/2005/8/layout/default"/>
    <dgm:cxn modelId="{4805E8B5-AF9A-4D3E-BD33-2E45ADA2AECB}" srcId="{2725C43E-D46A-4AA4-938C-6E3AD7B3499D}" destId="{5FA686FB-FD5F-40EA-A244-B34EEFC3AF60}" srcOrd="2" destOrd="0" parTransId="{E4342866-5D02-487F-8FF7-388AA4A8D475}" sibTransId="{89F18830-D688-4011-A5DE-100F98FA4A58}"/>
    <dgm:cxn modelId="{226BBEC5-CFE7-4DEE-B7B8-A8DA9A870E5B}" type="presOf" srcId="{58DF55E4-057E-41A6-A50A-EAEF0591E9C9}" destId="{368B102F-08C9-4E23-B034-11E87CD5215F}" srcOrd="0" destOrd="0" presId="urn:microsoft.com/office/officeart/2005/8/layout/default"/>
    <dgm:cxn modelId="{77D78DCA-4B1A-420C-B8FB-FC449BA87CE1}" srcId="{2725C43E-D46A-4AA4-938C-6E3AD7B3499D}" destId="{58DF55E4-057E-41A6-A50A-EAEF0591E9C9}" srcOrd="3" destOrd="0" parTransId="{1A75DFCB-77A9-4A12-BF1C-3A14DBA7D60A}" sibTransId="{39F50F71-8E99-44A0-BEBC-26B3B83E51BC}"/>
    <dgm:cxn modelId="{08B78B55-0A01-447E-8256-5C8964586D27}" type="presParOf" srcId="{7A280BAB-E617-4E8A-B697-979F7D7182CC}" destId="{CF210050-27BC-4E46-8FB4-9931815ADA8A}" srcOrd="0" destOrd="0" presId="urn:microsoft.com/office/officeart/2005/8/layout/default"/>
    <dgm:cxn modelId="{4273CE35-F923-4BE0-908E-CEAC82D8E82D}" type="presParOf" srcId="{7A280BAB-E617-4E8A-B697-979F7D7182CC}" destId="{25E8F926-D5FF-499A-B816-43898E675F44}" srcOrd="1" destOrd="0" presId="urn:microsoft.com/office/officeart/2005/8/layout/default"/>
    <dgm:cxn modelId="{1C508B4B-7012-4C9B-8F38-DA1047FAB0C7}" type="presParOf" srcId="{7A280BAB-E617-4E8A-B697-979F7D7182CC}" destId="{2C520FC8-9D40-44AA-9B1D-76883938CAA2}" srcOrd="2" destOrd="0" presId="urn:microsoft.com/office/officeart/2005/8/layout/default"/>
    <dgm:cxn modelId="{290E9855-929E-4603-A81E-A4619F92146C}" type="presParOf" srcId="{7A280BAB-E617-4E8A-B697-979F7D7182CC}" destId="{7326EED0-62A3-465E-883B-A3A9B38A9BA4}" srcOrd="3" destOrd="0" presId="urn:microsoft.com/office/officeart/2005/8/layout/default"/>
    <dgm:cxn modelId="{801CFAF2-EDFC-4E30-AFCB-C46F0BB5ACAD}" type="presParOf" srcId="{7A280BAB-E617-4E8A-B697-979F7D7182CC}" destId="{6DFD853F-4193-45D4-89E2-6029B8A08ED5}" srcOrd="4" destOrd="0" presId="urn:microsoft.com/office/officeart/2005/8/layout/default"/>
    <dgm:cxn modelId="{9ED7D64F-0363-40D7-A8D8-E2F7A532A1B1}" type="presParOf" srcId="{7A280BAB-E617-4E8A-B697-979F7D7182CC}" destId="{50BB3EEB-CE5E-4B65-B8F8-34C347A74742}" srcOrd="5" destOrd="0" presId="urn:microsoft.com/office/officeart/2005/8/layout/default"/>
    <dgm:cxn modelId="{B27EBB15-B3E5-4957-A175-50EECF18969B}" type="presParOf" srcId="{7A280BAB-E617-4E8A-B697-979F7D7182CC}" destId="{368B102F-08C9-4E23-B034-11E87CD5215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25C43E-D46A-4AA4-938C-6E3AD7B3499D}" type="doc">
      <dgm:prSet loTypeId="urn:microsoft.com/office/officeart/2005/8/layout/default" loCatId="list" qsTypeId="urn:microsoft.com/office/officeart/2005/8/quickstyle/simple1#2" qsCatId="simple" csTypeId="urn:microsoft.com/office/officeart/2005/8/colors/accent1_1" csCatId="accent1" phldr="1"/>
      <dgm:spPr/>
      <dgm:t>
        <a:bodyPr/>
        <a:lstStyle/>
        <a:p>
          <a:endParaRPr lang="de-DE"/>
        </a:p>
      </dgm:t>
    </dgm:pt>
    <dgm:pt modelId="{252FB73B-048B-4AE9-A67B-02FC4DAF69B0}">
      <dgm:prSet custT="1"/>
      <dgm:spPr>
        <a:ln w="28575">
          <a:solidFill>
            <a:srgbClr val="FFCC00"/>
          </a:solidFill>
        </a:ln>
      </dgm:spPr>
      <dgm:t>
        <a:bodyPr/>
        <a:lstStyle/>
        <a:p>
          <a:pPr algn="ctr" rtl="0" eaLnBrk="1" latinLnBrk="0" hangingPunct="1">
            <a:buClrTx/>
            <a:buSzPts val="2400"/>
            <a:buFont typeface="Lucida Grande"/>
            <a:buNone/>
          </a:pPr>
          <a:r>
            <a:rPr lang="de-DE" sz="2600" b="1" kern="1200">
              <a:solidFill>
                <a:srgbClr val="002F56"/>
              </a:solidFill>
            </a:rPr>
            <a:t>Wir sind </a:t>
          </a:r>
          <a:br>
            <a:rPr lang="de-DE" sz="2600" b="1" kern="1200">
              <a:solidFill>
                <a:srgbClr val="002F56"/>
              </a:solidFill>
            </a:rPr>
          </a:br>
          <a:r>
            <a:rPr lang="de-DE" sz="2600" b="1" kern="1200">
              <a:solidFill>
                <a:srgbClr val="002F56"/>
              </a:solidFill>
            </a:rPr>
            <a:t>zu zweit da!</a:t>
          </a:r>
          <a:br>
            <a:rPr lang="de-DE" sz="2600" b="1" kern="1200">
              <a:solidFill>
                <a:srgbClr val="002F56"/>
              </a:solidFill>
            </a:rPr>
          </a:br>
          <a:endParaRPr lang="de-DE" sz="2600" b="1" kern="1200">
            <a:solidFill>
              <a:srgbClr val="002F56"/>
            </a:solidFill>
          </a:endParaRPr>
        </a:p>
        <a:p>
          <a:pPr algn="ctr" rtl="0" eaLnBrk="1" latinLnBrk="0" hangingPunct="1">
            <a:buClrTx/>
            <a:buSzPts val="2400"/>
            <a:buFont typeface="Lucida Grande"/>
            <a:buNone/>
          </a:pPr>
          <a:endParaRPr lang="de-DE" sz="2600" b="1" kern="1200">
            <a:solidFill>
              <a:srgbClr val="002F56"/>
            </a:solidFill>
          </a:endParaRPr>
        </a:p>
        <a:p>
          <a:pPr algn="ctr" rtl="0" eaLnBrk="1" latinLnBrk="0" hangingPunct="1">
            <a:buClrTx/>
            <a:buSzPts val="2400"/>
            <a:buFont typeface="Lucida Grande"/>
            <a:buNone/>
          </a:pPr>
          <a:endParaRPr lang="de-DE" sz="2600" b="1" kern="1200">
            <a:solidFill>
              <a:srgbClr val="002F56"/>
            </a:solidFill>
          </a:endParaRPr>
        </a:p>
        <a:p>
          <a:pPr algn="ctr" rtl="0" eaLnBrk="1" latinLnBrk="0" hangingPunct="1">
            <a:buClrTx/>
            <a:buSzPts val="2400"/>
            <a:buFont typeface="Lucida Grande"/>
            <a:buNone/>
          </a:pPr>
          <a:endParaRPr lang="de-DE" sz="2600" b="1" kern="1200">
            <a:solidFill>
              <a:srgbClr val="002F56"/>
            </a:solidFill>
          </a:endParaRPr>
        </a:p>
        <a:p>
          <a:pPr algn="ctr" rtl="0" eaLnBrk="1" latinLnBrk="0" hangingPunct="1">
            <a:buClrTx/>
            <a:buSzPts val="2400"/>
            <a:buFont typeface="Lucida Grande"/>
            <a:buNone/>
          </a:pPr>
          <a:r>
            <a:rPr lang="de-DE" sz="2600" b="1" kern="1200">
              <a:solidFill>
                <a:srgbClr val="002F56"/>
              </a:solidFill>
            </a:rPr>
            <a:t>Wenn Sie mit einem von uns alleine reden möchten, ist das möglich</a:t>
          </a:r>
          <a:endParaRPr lang="de-DE" sz="2600" b="1" kern="1200">
            <a:solidFill>
              <a:srgbClr val="002F56"/>
            </a:solidFill>
            <a:latin typeface="Arial" panose="020B0604020202020204" pitchFamily="34" charset="0"/>
            <a:ea typeface="+mn-ea"/>
            <a:cs typeface="Arial" panose="020B0604020202020204" pitchFamily="34" charset="0"/>
          </a:endParaRPr>
        </a:p>
      </dgm:t>
    </dgm:pt>
    <dgm:pt modelId="{F8D19B3A-D4BC-4126-BB16-97AFB55EF544}" type="parTrans" cxnId="{02920634-A79D-44A9-9885-B691AE844DEE}">
      <dgm:prSet/>
      <dgm:spPr/>
      <dgm:t>
        <a:bodyPr/>
        <a:lstStyle/>
        <a:p>
          <a:pPr algn="ctr"/>
          <a:endParaRPr lang="de-DE">
            <a:solidFill>
              <a:srgbClr val="011C64"/>
            </a:solidFill>
          </a:endParaRPr>
        </a:p>
      </dgm:t>
    </dgm:pt>
    <dgm:pt modelId="{1EDD84BD-4C51-4501-BEAD-E3FF06560225}" type="sibTrans" cxnId="{02920634-A79D-44A9-9885-B691AE844DEE}">
      <dgm:prSet/>
      <dgm:spPr/>
      <dgm:t>
        <a:bodyPr/>
        <a:lstStyle/>
        <a:p>
          <a:pPr algn="ctr"/>
          <a:endParaRPr lang="de-DE">
            <a:solidFill>
              <a:srgbClr val="011C64"/>
            </a:solidFill>
          </a:endParaRPr>
        </a:p>
      </dgm:t>
    </dgm:pt>
    <dgm:pt modelId="{60DA3D2E-0407-4D05-B3BF-E867E6758E40}">
      <dgm:prSet custT="1"/>
      <dgm:spPr>
        <a:ln w="38100">
          <a:solidFill>
            <a:srgbClr val="FFCC00"/>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Es ist erlaubt, mal an etwas anderes zu denken.</a:t>
          </a:r>
          <a:endParaRPr lang="de-DE" sz="2600" b="1" kern="1200">
            <a:solidFill>
              <a:srgbClr val="002F56"/>
            </a:solidFill>
            <a:latin typeface="Arial" panose="020B0604020202020204" pitchFamily="34" charset="0"/>
            <a:ea typeface="+mn-ea"/>
            <a:cs typeface="Arial" panose="020B0604020202020204" pitchFamily="34" charset="0"/>
          </a:endParaRPr>
        </a:p>
      </dgm:t>
    </dgm:pt>
    <dgm:pt modelId="{1D81812D-22F9-4968-9BA3-72E45852EA1B}" type="parTrans" cxnId="{E61D7F41-61D7-4D1E-8C32-AB40DF14A2A5}">
      <dgm:prSet/>
      <dgm:spPr/>
      <dgm:t>
        <a:bodyPr/>
        <a:lstStyle/>
        <a:p>
          <a:pPr algn="ctr"/>
          <a:endParaRPr lang="de-DE">
            <a:solidFill>
              <a:srgbClr val="011C64"/>
            </a:solidFill>
          </a:endParaRPr>
        </a:p>
      </dgm:t>
    </dgm:pt>
    <dgm:pt modelId="{9C9FE9B0-91F9-44FE-8671-906B2991EA78}" type="sibTrans" cxnId="{E61D7F41-61D7-4D1E-8C32-AB40DF14A2A5}">
      <dgm:prSet/>
      <dgm:spPr/>
      <dgm:t>
        <a:bodyPr/>
        <a:lstStyle/>
        <a:p>
          <a:pPr algn="ctr"/>
          <a:endParaRPr lang="de-DE">
            <a:solidFill>
              <a:srgbClr val="011C64"/>
            </a:solidFill>
          </a:endParaRPr>
        </a:p>
      </dgm:t>
    </dgm:pt>
    <dgm:pt modelId="{5FA686FB-FD5F-40EA-A244-B34EEFC3AF60}">
      <dgm:prSet custT="1"/>
      <dgm:spPr>
        <a:ln w="38100">
          <a:solidFill>
            <a:srgbClr val="FFCC00"/>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Es ist erlaubt, auch mal den Raum zu verlassen.</a:t>
          </a:r>
          <a:endParaRPr lang="de-DE" sz="2600" b="1" kern="1200">
            <a:solidFill>
              <a:srgbClr val="002F56"/>
            </a:solidFill>
            <a:latin typeface="+mj-lt"/>
            <a:ea typeface="+mn-ea"/>
            <a:cs typeface="+mn-cs"/>
          </a:endParaRPr>
        </a:p>
      </dgm:t>
    </dgm:pt>
    <dgm:pt modelId="{E4342866-5D02-487F-8FF7-388AA4A8D475}" type="parTrans" cxnId="{4805E8B5-AF9A-4D3E-BD33-2E45ADA2AECB}">
      <dgm:prSet/>
      <dgm:spPr/>
      <dgm:t>
        <a:bodyPr/>
        <a:lstStyle/>
        <a:p>
          <a:pPr algn="ctr"/>
          <a:endParaRPr lang="de-DE">
            <a:solidFill>
              <a:srgbClr val="011C64"/>
            </a:solidFill>
          </a:endParaRPr>
        </a:p>
      </dgm:t>
    </dgm:pt>
    <dgm:pt modelId="{89F18830-D688-4011-A5DE-100F98FA4A58}" type="sibTrans" cxnId="{4805E8B5-AF9A-4D3E-BD33-2E45ADA2AECB}">
      <dgm:prSet/>
      <dgm:spPr/>
      <dgm:t>
        <a:bodyPr/>
        <a:lstStyle/>
        <a:p>
          <a:pPr algn="ctr"/>
          <a:endParaRPr lang="de-DE">
            <a:solidFill>
              <a:srgbClr val="011C64"/>
            </a:solidFill>
          </a:endParaRPr>
        </a:p>
      </dgm:t>
    </dgm:pt>
    <dgm:pt modelId="{7A280BAB-E617-4E8A-B697-979F7D7182CC}" type="pres">
      <dgm:prSet presAssocID="{2725C43E-D46A-4AA4-938C-6E3AD7B3499D}" presName="diagram" presStyleCnt="0">
        <dgm:presLayoutVars>
          <dgm:dir/>
          <dgm:resizeHandles val="exact"/>
        </dgm:presLayoutVars>
      </dgm:prSet>
      <dgm:spPr/>
    </dgm:pt>
    <dgm:pt modelId="{CF210050-27BC-4E46-8FB4-9931815ADA8A}" type="pres">
      <dgm:prSet presAssocID="{252FB73B-048B-4AE9-A67B-02FC4DAF69B0}" presName="node" presStyleLbl="node1" presStyleIdx="0" presStyleCnt="3" custScaleX="102853" custScaleY="207251" custLinFactNeighborX="3739" custLinFactNeighborY="14527">
        <dgm:presLayoutVars>
          <dgm:bulletEnabled val="1"/>
        </dgm:presLayoutVars>
      </dgm:prSet>
      <dgm:spPr>
        <a:prstGeom prst="roundRect">
          <a:avLst/>
        </a:prstGeom>
      </dgm:spPr>
    </dgm:pt>
    <dgm:pt modelId="{25E8F926-D5FF-499A-B816-43898E675F44}" type="pres">
      <dgm:prSet presAssocID="{1EDD84BD-4C51-4501-BEAD-E3FF06560225}" presName="sibTrans" presStyleCnt="0"/>
      <dgm:spPr/>
    </dgm:pt>
    <dgm:pt modelId="{2C520FC8-9D40-44AA-9B1D-76883938CAA2}" type="pres">
      <dgm:prSet presAssocID="{60DA3D2E-0407-4D05-B3BF-E867E6758E40}" presName="node" presStyleLbl="node1" presStyleIdx="1" presStyleCnt="3" custScaleX="85006" custScaleY="123321" custLinFactNeighborX="5" custLinFactNeighborY="3371">
        <dgm:presLayoutVars>
          <dgm:bulletEnabled val="1"/>
        </dgm:presLayoutVars>
      </dgm:prSet>
      <dgm:spPr>
        <a:prstGeom prst="roundRect">
          <a:avLst/>
        </a:prstGeom>
      </dgm:spPr>
    </dgm:pt>
    <dgm:pt modelId="{7326EED0-62A3-465E-883B-A3A9B38A9BA4}" type="pres">
      <dgm:prSet presAssocID="{9C9FE9B0-91F9-44FE-8671-906B2991EA78}" presName="sibTrans" presStyleCnt="0"/>
      <dgm:spPr/>
    </dgm:pt>
    <dgm:pt modelId="{6DFD853F-4193-45D4-89E2-6029B8A08ED5}" type="pres">
      <dgm:prSet presAssocID="{5FA686FB-FD5F-40EA-A244-B34EEFC3AF60}" presName="node" presStyleLbl="node1" presStyleIdx="2" presStyleCnt="3" custScaleX="84571" custScaleY="183499" custLinFactNeighborX="-1571" custLinFactNeighborY="4840">
        <dgm:presLayoutVars>
          <dgm:bulletEnabled val="1"/>
        </dgm:presLayoutVars>
      </dgm:prSet>
      <dgm:spPr>
        <a:prstGeom prst="roundRect">
          <a:avLst/>
        </a:prstGeom>
      </dgm:spPr>
    </dgm:pt>
  </dgm:ptLst>
  <dgm:cxnLst>
    <dgm:cxn modelId="{0922640E-4508-48E7-B355-DE031CD1D99D}" type="presOf" srcId="{60DA3D2E-0407-4D05-B3BF-E867E6758E40}" destId="{2C520FC8-9D40-44AA-9B1D-76883938CAA2}" srcOrd="0" destOrd="0" presId="urn:microsoft.com/office/officeart/2005/8/layout/default"/>
    <dgm:cxn modelId="{02920634-A79D-44A9-9885-B691AE844DEE}" srcId="{2725C43E-D46A-4AA4-938C-6E3AD7B3499D}" destId="{252FB73B-048B-4AE9-A67B-02FC4DAF69B0}" srcOrd="0" destOrd="0" parTransId="{F8D19B3A-D4BC-4126-BB16-97AFB55EF544}" sibTransId="{1EDD84BD-4C51-4501-BEAD-E3FF06560225}"/>
    <dgm:cxn modelId="{E61D7F41-61D7-4D1E-8C32-AB40DF14A2A5}" srcId="{2725C43E-D46A-4AA4-938C-6E3AD7B3499D}" destId="{60DA3D2E-0407-4D05-B3BF-E867E6758E40}" srcOrd="1" destOrd="0" parTransId="{1D81812D-22F9-4968-9BA3-72E45852EA1B}" sibTransId="{9C9FE9B0-91F9-44FE-8671-906B2991EA78}"/>
    <dgm:cxn modelId="{FFFCD148-FCDD-4241-97CE-7837EF1B7D5D}" type="presOf" srcId="{5FA686FB-FD5F-40EA-A244-B34EEFC3AF60}" destId="{6DFD853F-4193-45D4-89E2-6029B8A08ED5}" srcOrd="0" destOrd="0" presId="urn:microsoft.com/office/officeart/2005/8/layout/default"/>
    <dgm:cxn modelId="{A527D185-3288-41FF-AB49-5E208D3DF84F}" type="presOf" srcId="{252FB73B-048B-4AE9-A67B-02FC4DAF69B0}" destId="{CF210050-27BC-4E46-8FB4-9931815ADA8A}" srcOrd="0" destOrd="0" presId="urn:microsoft.com/office/officeart/2005/8/layout/default"/>
    <dgm:cxn modelId="{708335A2-DD0E-49BF-A3E0-825A3F766E27}" type="presOf" srcId="{2725C43E-D46A-4AA4-938C-6E3AD7B3499D}" destId="{7A280BAB-E617-4E8A-B697-979F7D7182CC}" srcOrd="0" destOrd="0" presId="urn:microsoft.com/office/officeart/2005/8/layout/default"/>
    <dgm:cxn modelId="{4805E8B5-AF9A-4D3E-BD33-2E45ADA2AECB}" srcId="{2725C43E-D46A-4AA4-938C-6E3AD7B3499D}" destId="{5FA686FB-FD5F-40EA-A244-B34EEFC3AF60}" srcOrd="2" destOrd="0" parTransId="{E4342866-5D02-487F-8FF7-388AA4A8D475}" sibTransId="{89F18830-D688-4011-A5DE-100F98FA4A58}"/>
    <dgm:cxn modelId="{2A5A4999-5C48-4332-B63B-EC85738DDECB}" type="presParOf" srcId="{7A280BAB-E617-4E8A-B697-979F7D7182CC}" destId="{CF210050-27BC-4E46-8FB4-9931815ADA8A}" srcOrd="0" destOrd="0" presId="urn:microsoft.com/office/officeart/2005/8/layout/default"/>
    <dgm:cxn modelId="{1AE0D93B-9E69-4A4E-983C-11D7DB01C4CA}" type="presParOf" srcId="{7A280BAB-E617-4E8A-B697-979F7D7182CC}" destId="{25E8F926-D5FF-499A-B816-43898E675F44}" srcOrd="1" destOrd="0" presId="urn:microsoft.com/office/officeart/2005/8/layout/default"/>
    <dgm:cxn modelId="{BF46C7C5-CEBC-4E2D-A9C8-DEFED21DEAD5}" type="presParOf" srcId="{7A280BAB-E617-4E8A-B697-979F7D7182CC}" destId="{2C520FC8-9D40-44AA-9B1D-76883938CAA2}" srcOrd="2" destOrd="0" presId="urn:microsoft.com/office/officeart/2005/8/layout/default"/>
    <dgm:cxn modelId="{65D4BFC4-0940-40A9-A294-AFA83CAF9EAD}" type="presParOf" srcId="{7A280BAB-E617-4E8A-B697-979F7D7182CC}" destId="{7326EED0-62A3-465E-883B-A3A9B38A9BA4}" srcOrd="3" destOrd="0" presId="urn:microsoft.com/office/officeart/2005/8/layout/default"/>
    <dgm:cxn modelId="{586B1A62-FC52-4759-AEDB-92B69EAEA670}" type="presParOf" srcId="{7A280BAB-E617-4E8A-B697-979F7D7182CC}" destId="{6DFD853F-4193-45D4-89E2-6029B8A08ED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67B43C-42D3-4F11-8FC0-738E0B3F9B99}"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de-DE"/>
        </a:p>
      </dgm:t>
    </dgm:pt>
    <dgm:pt modelId="{7644F647-1080-47E0-BE31-CA387EF9800A}">
      <dgm:prSet phldrT="[Text]"/>
      <dgm:spPr>
        <a:solidFill>
          <a:srgbClr val="FF9900"/>
        </a:solidFill>
      </dgm:spPr>
      <dgm:t>
        <a:bodyPr/>
        <a:lstStyle/>
        <a:p>
          <a:r>
            <a:rPr lang="de-DE" b="1"/>
            <a:t>Minderjährige</a:t>
          </a:r>
        </a:p>
      </dgm:t>
    </dgm:pt>
    <dgm:pt modelId="{9E094E0C-9E13-4427-B63B-7785601C4391}" type="parTrans" cxnId="{060BA66E-6D3D-4F9D-B84B-947F68759DD6}">
      <dgm:prSet/>
      <dgm:spPr/>
      <dgm:t>
        <a:bodyPr/>
        <a:lstStyle/>
        <a:p>
          <a:endParaRPr lang="de-DE"/>
        </a:p>
      </dgm:t>
    </dgm:pt>
    <dgm:pt modelId="{C0F9E9B6-C348-4D82-BA57-63C5173A0698}" type="sibTrans" cxnId="{060BA66E-6D3D-4F9D-B84B-947F68759DD6}">
      <dgm:prSet/>
      <dgm:spPr/>
      <dgm:t>
        <a:bodyPr/>
        <a:lstStyle/>
        <a:p>
          <a:endParaRPr lang="de-DE"/>
        </a:p>
      </dgm:t>
    </dgm:pt>
    <dgm:pt modelId="{CC0DEEB6-E8A0-417E-A6B7-DB8EEF263747}">
      <dgm:prSet phldrT="[Text]"/>
      <dgm:spPr>
        <a:solidFill>
          <a:srgbClr val="FF9900"/>
        </a:solidFill>
      </dgm:spPr>
      <dgm:t>
        <a:bodyPr/>
        <a:lstStyle/>
        <a:p>
          <a:r>
            <a:rPr lang="de-DE"/>
            <a:t>Kinder bis zum Alter von 14 Jahren</a:t>
          </a:r>
        </a:p>
      </dgm:t>
    </dgm:pt>
    <dgm:pt modelId="{21B63FDE-5D3E-41FE-B6BA-1B33F295E31B}" type="parTrans" cxnId="{CE9F68E7-16DD-4480-B966-0A1B9A3A7626}">
      <dgm:prSet/>
      <dgm:spPr/>
      <dgm:t>
        <a:bodyPr/>
        <a:lstStyle/>
        <a:p>
          <a:endParaRPr lang="de-DE"/>
        </a:p>
      </dgm:t>
    </dgm:pt>
    <dgm:pt modelId="{C81CDCB6-069A-4564-9669-3BB3524E3395}" type="sibTrans" cxnId="{CE9F68E7-16DD-4480-B966-0A1B9A3A7626}">
      <dgm:prSet/>
      <dgm:spPr/>
      <dgm:t>
        <a:bodyPr/>
        <a:lstStyle/>
        <a:p>
          <a:endParaRPr lang="de-DE"/>
        </a:p>
      </dgm:t>
    </dgm:pt>
    <dgm:pt modelId="{069B6D6C-8CCB-403C-B761-E36B272159A6}">
      <dgm:prSet phldrT="[Text]"/>
      <dgm:spPr>
        <a:solidFill>
          <a:srgbClr val="FF9900"/>
        </a:solidFill>
      </dgm:spPr>
      <dgm:t>
        <a:bodyPr/>
        <a:lstStyle/>
        <a:p>
          <a:r>
            <a:rPr lang="de-DE"/>
            <a:t>Jugendliche von 14-18 Jahren</a:t>
          </a:r>
        </a:p>
      </dgm:t>
    </dgm:pt>
    <dgm:pt modelId="{7649CB2D-2B9A-45A0-B545-CA82D61799AD}" type="parTrans" cxnId="{B8F6C048-2BFB-402E-ACE2-62A3E5BFB945}">
      <dgm:prSet/>
      <dgm:spPr/>
      <dgm:t>
        <a:bodyPr/>
        <a:lstStyle/>
        <a:p>
          <a:endParaRPr lang="de-DE"/>
        </a:p>
      </dgm:t>
    </dgm:pt>
    <dgm:pt modelId="{84CEE576-A4E0-4313-AE1D-AE5ABF0C0980}" type="sibTrans" cxnId="{B8F6C048-2BFB-402E-ACE2-62A3E5BFB945}">
      <dgm:prSet/>
      <dgm:spPr/>
      <dgm:t>
        <a:bodyPr/>
        <a:lstStyle/>
        <a:p>
          <a:endParaRPr lang="de-DE"/>
        </a:p>
      </dgm:t>
    </dgm:pt>
    <dgm:pt modelId="{BDF65910-C112-48A6-9F70-651B14F1B8BB}">
      <dgm:prSet phldrT="[Text]"/>
      <dgm:spPr>
        <a:solidFill>
          <a:srgbClr val="FF9900"/>
        </a:solidFill>
      </dgm:spPr>
      <dgm:t>
        <a:bodyPr/>
        <a:lstStyle/>
        <a:p>
          <a:r>
            <a:rPr lang="de-DE" b="1"/>
            <a:t>Schutz- oder hilfebedürftige Erwachsene</a:t>
          </a:r>
        </a:p>
      </dgm:t>
    </dgm:pt>
    <dgm:pt modelId="{3C9D9143-131F-4D2D-BE42-B91BF693F292}" type="parTrans" cxnId="{078E5DDB-1177-4DF9-8CFA-F5EE36FAAB12}">
      <dgm:prSet/>
      <dgm:spPr/>
      <dgm:t>
        <a:bodyPr/>
        <a:lstStyle/>
        <a:p>
          <a:endParaRPr lang="de-DE"/>
        </a:p>
      </dgm:t>
    </dgm:pt>
    <dgm:pt modelId="{8D3950D5-D33F-4F5B-B50F-8679B2A78151}" type="sibTrans" cxnId="{078E5DDB-1177-4DF9-8CFA-F5EE36FAAB12}">
      <dgm:prSet/>
      <dgm:spPr/>
      <dgm:t>
        <a:bodyPr/>
        <a:lstStyle/>
        <a:p>
          <a:endParaRPr lang="de-DE"/>
        </a:p>
      </dgm:t>
    </dgm:pt>
    <dgm:pt modelId="{CDE69949-1A9A-4B11-BB54-6E4B351E852E}">
      <dgm:prSet phldrT="[Text]"/>
      <dgm:spPr>
        <a:solidFill>
          <a:srgbClr val="FF9900"/>
        </a:solidFill>
      </dgm:spPr>
      <dgm:t>
        <a:bodyPr/>
        <a:lstStyle/>
        <a:p>
          <a:r>
            <a:rPr lang="de-DE"/>
            <a:t>Menschen, die z.B. aufgrund ihres Alters, ihrer Lebenssituation oder aus gesundheitlichen Gründen der Fürsorge oder des Schutzes durch Andere bedürfen</a:t>
          </a:r>
        </a:p>
      </dgm:t>
    </dgm:pt>
    <dgm:pt modelId="{8227648D-5FA3-4E2F-B617-AD1D10D16300}" type="parTrans" cxnId="{CEE9C2AF-E7A8-45D7-B173-ABB7E759C39C}">
      <dgm:prSet/>
      <dgm:spPr/>
      <dgm:t>
        <a:bodyPr/>
        <a:lstStyle/>
        <a:p>
          <a:endParaRPr lang="de-DE"/>
        </a:p>
      </dgm:t>
    </dgm:pt>
    <dgm:pt modelId="{5C9A3FF1-1B4C-46C6-8E02-74136C3788D6}" type="sibTrans" cxnId="{CEE9C2AF-E7A8-45D7-B173-ABB7E759C39C}">
      <dgm:prSet/>
      <dgm:spPr/>
      <dgm:t>
        <a:bodyPr/>
        <a:lstStyle/>
        <a:p>
          <a:endParaRPr lang="de-DE"/>
        </a:p>
      </dgm:t>
    </dgm:pt>
    <dgm:pt modelId="{67F0FE93-19BB-445D-ADF4-1B5CA9CE6DBA}">
      <dgm:prSet phldrT="[Text]"/>
      <dgm:spPr>
        <a:solidFill>
          <a:srgbClr val="FF9900"/>
        </a:solidFill>
      </dgm:spPr>
      <dgm:t>
        <a:bodyPr/>
        <a:lstStyle/>
        <a:p>
          <a:r>
            <a:rPr lang="de-DE"/>
            <a:t>dazu zählen auch Menschen, die in einem besonderen Macht- oder Abhängigkeitsverhältnis stehen (z.B. seelsorgerischer Kontext)</a:t>
          </a:r>
        </a:p>
      </dgm:t>
    </dgm:pt>
    <dgm:pt modelId="{FB3812F1-E320-4CCA-B28C-B8B1875D8FD2}" type="parTrans" cxnId="{F6725FD9-D156-44F1-A0D6-9C767DB0C5D4}">
      <dgm:prSet/>
      <dgm:spPr/>
      <dgm:t>
        <a:bodyPr/>
        <a:lstStyle/>
        <a:p>
          <a:endParaRPr lang="de-DE"/>
        </a:p>
      </dgm:t>
    </dgm:pt>
    <dgm:pt modelId="{19E7C9DD-8FF7-4DF9-959B-F20C9B45E34C}" type="sibTrans" cxnId="{F6725FD9-D156-44F1-A0D6-9C767DB0C5D4}">
      <dgm:prSet/>
      <dgm:spPr/>
      <dgm:t>
        <a:bodyPr/>
        <a:lstStyle/>
        <a:p>
          <a:endParaRPr lang="de-DE"/>
        </a:p>
      </dgm:t>
    </dgm:pt>
    <dgm:pt modelId="{F7A34B1A-92C2-469D-8E9B-9F3CE0F8A749}">
      <dgm:prSet phldrT="[Text]"/>
      <dgm:spPr>
        <a:solidFill>
          <a:srgbClr val="FF9900"/>
        </a:solidFill>
      </dgm:spPr>
      <dgm:t>
        <a:bodyPr/>
        <a:lstStyle/>
        <a:p>
          <a:r>
            <a:rPr lang="de-DE"/>
            <a:t>(bis 24 Jahre ist man noch Heranwachsende*r)</a:t>
          </a:r>
        </a:p>
      </dgm:t>
    </dgm:pt>
    <dgm:pt modelId="{9EE11E1F-BAAC-4C49-A55E-F71827219B1D}" type="parTrans" cxnId="{A073CCD4-7EDE-421F-81C3-E263C84DB7D3}">
      <dgm:prSet/>
      <dgm:spPr/>
      <dgm:t>
        <a:bodyPr/>
        <a:lstStyle/>
        <a:p>
          <a:endParaRPr lang="de-DE"/>
        </a:p>
      </dgm:t>
    </dgm:pt>
    <dgm:pt modelId="{B4D23B66-9B30-4010-AD0E-86213C6184B3}" type="sibTrans" cxnId="{A073CCD4-7EDE-421F-81C3-E263C84DB7D3}">
      <dgm:prSet/>
      <dgm:spPr/>
      <dgm:t>
        <a:bodyPr/>
        <a:lstStyle/>
        <a:p>
          <a:endParaRPr lang="de-DE"/>
        </a:p>
      </dgm:t>
    </dgm:pt>
    <dgm:pt modelId="{2209DC4D-C5EA-4769-B745-94D2D6F61358}" type="pres">
      <dgm:prSet presAssocID="{6E67B43C-42D3-4F11-8FC0-738E0B3F9B99}" presName="linear" presStyleCnt="0">
        <dgm:presLayoutVars>
          <dgm:dir/>
          <dgm:resizeHandles val="exact"/>
        </dgm:presLayoutVars>
      </dgm:prSet>
      <dgm:spPr/>
    </dgm:pt>
    <dgm:pt modelId="{028E5C7F-0642-4189-9594-8F34FF18B8AE}" type="pres">
      <dgm:prSet presAssocID="{7644F647-1080-47E0-BE31-CA387EF9800A}" presName="comp" presStyleCnt="0"/>
      <dgm:spPr/>
    </dgm:pt>
    <dgm:pt modelId="{1AD53932-323F-44A4-9928-8102B461C9D2}" type="pres">
      <dgm:prSet presAssocID="{7644F647-1080-47E0-BE31-CA387EF9800A}" presName="box" presStyleLbl="node1" presStyleIdx="0" presStyleCnt="2" custScaleY="74606"/>
      <dgm:spPr/>
    </dgm:pt>
    <dgm:pt modelId="{44D6BC5A-342B-4117-AD68-9F88B9EAD75B}" type="pres">
      <dgm:prSet presAssocID="{7644F647-1080-47E0-BE31-CA387EF9800A}" presName="img" presStyleLbl="fgImgPlace1" presStyleIdx="0" presStyleCnt="2" custScaleX="87859" custScaleY="70998" custLinFactNeighborX="-367"/>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507" t="-7455" r="-34177" b="-7455"/>
          </a:stretch>
        </a:blipFill>
      </dgm:spPr>
    </dgm:pt>
    <dgm:pt modelId="{8C6DB7F6-1E9B-4BBA-987C-92019AE13D9F}" type="pres">
      <dgm:prSet presAssocID="{7644F647-1080-47E0-BE31-CA387EF9800A}" presName="text" presStyleLbl="node1" presStyleIdx="0" presStyleCnt="2">
        <dgm:presLayoutVars>
          <dgm:bulletEnabled val="1"/>
        </dgm:presLayoutVars>
      </dgm:prSet>
      <dgm:spPr/>
    </dgm:pt>
    <dgm:pt modelId="{CB2608F7-6728-4E64-8FED-0CE1ED9E9D41}" type="pres">
      <dgm:prSet presAssocID="{C0F9E9B6-C348-4D82-BA57-63C5173A0698}" presName="spacer" presStyleCnt="0"/>
      <dgm:spPr/>
    </dgm:pt>
    <dgm:pt modelId="{672DE20F-5206-4457-A1BC-2C60C92E7B11}" type="pres">
      <dgm:prSet presAssocID="{BDF65910-C112-48A6-9F70-651B14F1B8BB}" presName="comp" presStyleCnt="0"/>
      <dgm:spPr/>
    </dgm:pt>
    <dgm:pt modelId="{9EA00A4B-B67B-4007-91BC-8C3E30265D3E}" type="pres">
      <dgm:prSet presAssocID="{BDF65910-C112-48A6-9F70-651B14F1B8BB}" presName="box" presStyleLbl="node1" presStyleIdx="1" presStyleCnt="2" custScaleY="113052" custLinFactNeighborY="435"/>
      <dgm:spPr/>
    </dgm:pt>
    <dgm:pt modelId="{6AC8315C-261D-4175-BA74-8F1E161FF612}" type="pres">
      <dgm:prSet presAssocID="{BDF65910-C112-48A6-9F70-651B14F1B8BB}" presName="img" presStyleLbl="fgImgPlace1" presStyleIdx="1" presStyleCnt="2" custScaleX="85276" custScaleY="97966" custLinFactNeighborX="1250" custLinFactNeighborY="98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55" t="196" r="855" b="-4294"/>
          </a:stretch>
        </a:blipFill>
      </dgm:spPr>
    </dgm:pt>
    <dgm:pt modelId="{C271F8B3-FA91-4D64-8A72-3EFED4CBCD18}" type="pres">
      <dgm:prSet presAssocID="{BDF65910-C112-48A6-9F70-651B14F1B8BB}" presName="text" presStyleLbl="node1" presStyleIdx="1" presStyleCnt="2">
        <dgm:presLayoutVars>
          <dgm:bulletEnabled val="1"/>
        </dgm:presLayoutVars>
      </dgm:prSet>
      <dgm:spPr/>
    </dgm:pt>
  </dgm:ptLst>
  <dgm:cxnLst>
    <dgm:cxn modelId="{69A65014-FB0C-4A52-8D71-37B258A0E483}" type="presOf" srcId="{7644F647-1080-47E0-BE31-CA387EF9800A}" destId="{1AD53932-323F-44A4-9928-8102B461C9D2}" srcOrd="0" destOrd="0" presId="urn:microsoft.com/office/officeart/2005/8/layout/vList4"/>
    <dgm:cxn modelId="{AEA47E1D-ABA1-4698-9D55-64F32B9B2F26}" type="presOf" srcId="{67F0FE93-19BB-445D-ADF4-1B5CA9CE6DBA}" destId="{9EA00A4B-B67B-4007-91BC-8C3E30265D3E}" srcOrd="0" destOrd="2" presId="urn:microsoft.com/office/officeart/2005/8/layout/vList4"/>
    <dgm:cxn modelId="{F5E16625-81D5-4328-8B23-6AD37A534322}" type="presOf" srcId="{CC0DEEB6-E8A0-417E-A6B7-DB8EEF263747}" destId="{1AD53932-323F-44A4-9928-8102B461C9D2}" srcOrd="0" destOrd="1" presId="urn:microsoft.com/office/officeart/2005/8/layout/vList4"/>
    <dgm:cxn modelId="{5F49BD2B-A27A-455F-B21D-D7005EED7D3A}" type="presOf" srcId="{BDF65910-C112-48A6-9F70-651B14F1B8BB}" destId="{C271F8B3-FA91-4D64-8A72-3EFED4CBCD18}" srcOrd="1" destOrd="0" presId="urn:microsoft.com/office/officeart/2005/8/layout/vList4"/>
    <dgm:cxn modelId="{A3F5272E-1F9D-4E6B-8D49-0B120C749F6A}" type="presOf" srcId="{069B6D6C-8CCB-403C-B761-E36B272159A6}" destId="{8C6DB7F6-1E9B-4BBA-987C-92019AE13D9F}" srcOrd="1" destOrd="2" presId="urn:microsoft.com/office/officeart/2005/8/layout/vList4"/>
    <dgm:cxn modelId="{0A511932-F4E8-45D2-8DD9-D70595949700}" type="presOf" srcId="{F7A34B1A-92C2-469D-8E9B-9F3CE0F8A749}" destId="{8C6DB7F6-1E9B-4BBA-987C-92019AE13D9F}" srcOrd="1" destOrd="3" presId="urn:microsoft.com/office/officeart/2005/8/layout/vList4"/>
    <dgm:cxn modelId="{F3135035-5787-489E-9446-51446660E8C6}" type="presOf" srcId="{67F0FE93-19BB-445D-ADF4-1B5CA9CE6DBA}" destId="{C271F8B3-FA91-4D64-8A72-3EFED4CBCD18}" srcOrd="1" destOrd="2" presId="urn:microsoft.com/office/officeart/2005/8/layout/vList4"/>
    <dgm:cxn modelId="{B8F6C048-2BFB-402E-ACE2-62A3E5BFB945}" srcId="{7644F647-1080-47E0-BE31-CA387EF9800A}" destId="{069B6D6C-8CCB-403C-B761-E36B272159A6}" srcOrd="1" destOrd="0" parTransId="{7649CB2D-2B9A-45A0-B545-CA82D61799AD}" sibTransId="{84CEE576-A4E0-4313-AE1D-AE5ABF0C0980}"/>
    <dgm:cxn modelId="{060BA66E-6D3D-4F9D-B84B-947F68759DD6}" srcId="{6E67B43C-42D3-4F11-8FC0-738E0B3F9B99}" destId="{7644F647-1080-47E0-BE31-CA387EF9800A}" srcOrd="0" destOrd="0" parTransId="{9E094E0C-9E13-4427-B63B-7785601C4391}" sibTransId="{C0F9E9B6-C348-4D82-BA57-63C5173A0698}"/>
    <dgm:cxn modelId="{CC218B83-0DF4-493C-9DA9-547F655D94B5}" type="presOf" srcId="{BDF65910-C112-48A6-9F70-651B14F1B8BB}" destId="{9EA00A4B-B67B-4007-91BC-8C3E30265D3E}" srcOrd="0" destOrd="0" presId="urn:microsoft.com/office/officeart/2005/8/layout/vList4"/>
    <dgm:cxn modelId="{B2362084-C2A1-4EA8-B691-F875D986C2B3}" type="presOf" srcId="{7644F647-1080-47E0-BE31-CA387EF9800A}" destId="{8C6DB7F6-1E9B-4BBA-987C-92019AE13D9F}" srcOrd="1" destOrd="0" presId="urn:microsoft.com/office/officeart/2005/8/layout/vList4"/>
    <dgm:cxn modelId="{481EEFA9-73D6-4C60-B058-3B3E0B0422FE}" type="presOf" srcId="{069B6D6C-8CCB-403C-B761-E36B272159A6}" destId="{1AD53932-323F-44A4-9928-8102B461C9D2}" srcOrd="0" destOrd="2" presId="urn:microsoft.com/office/officeart/2005/8/layout/vList4"/>
    <dgm:cxn modelId="{1B2D06AC-7D74-4E32-9EAA-83112234CEC1}" type="presOf" srcId="{CDE69949-1A9A-4B11-BB54-6E4B351E852E}" destId="{9EA00A4B-B67B-4007-91BC-8C3E30265D3E}" srcOrd="0" destOrd="1" presId="urn:microsoft.com/office/officeart/2005/8/layout/vList4"/>
    <dgm:cxn modelId="{AB482DAE-6821-47B8-8600-B68D30B06DC2}" type="presOf" srcId="{CC0DEEB6-E8A0-417E-A6B7-DB8EEF263747}" destId="{8C6DB7F6-1E9B-4BBA-987C-92019AE13D9F}" srcOrd="1" destOrd="1" presId="urn:microsoft.com/office/officeart/2005/8/layout/vList4"/>
    <dgm:cxn modelId="{CEE9C2AF-E7A8-45D7-B173-ABB7E759C39C}" srcId="{BDF65910-C112-48A6-9F70-651B14F1B8BB}" destId="{CDE69949-1A9A-4B11-BB54-6E4B351E852E}" srcOrd="0" destOrd="0" parTransId="{8227648D-5FA3-4E2F-B617-AD1D10D16300}" sibTransId="{5C9A3FF1-1B4C-46C6-8E02-74136C3788D6}"/>
    <dgm:cxn modelId="{6D9787C9-A46A-4300-B2F6-D7BB217DB855}" type="presOf" srcId="{F7A34B1A-92C2-469D-8E9B-9F3CE0F8A749}" destId="{1AD53932-323F-44A4-9928-8102B461C9D2}" srcOrd="0" destOrd="3" presId="urn:microsoft.com/office/officeart/2005/8/layout/vList4"/>
    <dgm:cxn modelId="{A073CCD4-7EDE-421F-81C3-E263C84DB7D3}" srcId="{7644F647-1080-47E0-BE31-CA387EF9800A}" destId="{F7A34B1A-92C2-469D-8E9B-9F3CE0F8A749}" srcOrd="2" destOrd="0" parTransId="{9EE11E1F-BAAC-4C49-A55E-F71827219B1D}" sibTransId="{B4D23B66-9B30-4010-AD0E-86213C6184B3}"/>
    <dgm:cxn modelId="{F6725FD9-D156-44F1-A0D6-9C767DB0C5D4}" srcId="{BDF65910-C112-48A6-9F70-651B14F1B8BB}" destId="{67F0FE93-19BB-445D-ADF4-1B5CA9CE6DBA}" srcOrd="1" destOrd="0" parTransId="{FB3812F1-E320-4CCA-B28C-B8B1875D8FD2}" sibTransId="{19E7C9DD-8FF7-4DF9-959B-F20C9B45E34C}"/>
    <dgm:cxn modelId="{078E5DDB-1177-4DF9-8CFA-F5EE36FAAB12}" srcId="{6E67B43C-42D3-4F11-8FC0-738E0B3F9B99}" destId="{BDF65910-C112-48A6-9F70-651B14F1B8BB}" srcOrd="1" destOrd="0" parTransId="{3C9D9143-131F-4D2D-BE42-B91BF693F292}" sibTransId="{8D3950D5-D33F-4F5B-B50F-8679B2A78151}"/>
    <dgm:cxn modelId="{CE9F68E7-16DD-4480-B966-0A1B9A3A7626}" srcId="{7644F647-1080-47E0-BE31-CA387EF9800A}" destId="{CC0DEEB6-E8A0-417E-A6B7-DB8EEF263747}" srcOrd="0" destOrd="0" parTransId="{21B63FDE-5D3E-41FE-B6BA-1B33F295E31B}" sibTransId="{C81CDCB6-069A-4564-9669-3BB3524E3395}"/>
    <dgm:cxn modelId="{15A371ED-A9BF-480A-81E5-A170DD241EDF}" type="presOf" srcId="{6E67B43C-42D3-4F11-8FC0-738E0B3F9B99}" destId="{2209DC4D-C5EA-4769-B745-94D2D6F61358}" srcOrd="0" destOrd="0" presId="urn:microsoft.com/office/officeart/2005/8/layout/vList4"/>
    <dgm:cxn modelId="{9957FCFE-B84A-44F8-995A-00F3AA676003}" type="presOf" srcId="{CDE69949-1A9A-4B11-BB54-6E4B351E852E}" destId="{C271F8B3-FA91-4D64-8A72-3EFED4CBCD18}" srcOrd="1" destOrd="1" presId="urn:microsoft.com/office/officeart/2005/8/layout/vList4"/>
    <dgm:cxn modelId="{436CB8E0-72A9-4B34-96A7-8F93B0E619A0}" type="presParOf" srcId="{2209DC4D-C5EA-4769-B745-94D2D6F61358}" destId="{028E5C7F-0642-4189-9594-8F34FF18B8AE}" srcOrd="0" destOrd="0" presId="urn:microsoft.com/office/officeart/2005/8/layout/vList4"/>
    <dgm:cxn modelId="{95E1E73C-FDD9-43DC-ADEE-3D8A4980A026}" type="presParOf" srcId="{028E5C7F-0642-4189-9594-8F34FF18B8AE}" destId="{1AD53932-323F-44A4-9928-8102B461C9D2}" srcOrd="0" destOrd="0" presId="urn:microsoft.com/office/officeart/2005/8/layout/vList4"/>
    <dgm:cxn modelId="{0A2B2AD9-3A72-456C-BB41-8F4361AB4559}" type="presParOf" srcId="{028E5C7F-0642-4189-9594-8F34FF18B8AE}" destId="{44D6BC5A-342B-4117-AD68-9F88B9EAD75B}" srcOrd="1" destOrd="0" presId="urn:microsoft.com/office/officeart/2005/8/layout/vList4"/>
    <dgm:cxn modelId="{7BAB086F-F1A5-4D96-ADE7-78FEAA959F8A}" type="presParOf" srcId="{028E5C7F-0642-4189-9594-8F34FF18B8AE}" destId="{8C6DB7F6-1E9B-4BBA-987C-92019AE13D9F}" srcOrd="2" destOrd="0" presId="urn:microsoft.com/office/officeart/2005/8/layout/vList4"/>
    <dgm:cxn modelId="{71D021E1-9A98-4DBA-9A81-26C363A41889}" type="presParOf" srcId="{2209DC4D-C5EA-4769-B745-94D2D6F61358}" destId="{CB2608F7-6728-4E64-8FED-0CE1ED9E9D41}" srcOrd="1" destOrd="0" presId="urn:microsoft.com/office/officeart/2005/8/layout/vList4"/>
    <dgm:cxn modelId="{87503EEF-2C1B-4B76-BE5B-9E96D8422111}" type="presParOf" srcId="{2209DC4D-C5EA-4769-B745-94D2D6F61358}" destId="{672DE20F-5206-4457-A1BC-2C60C92E7B11}" srcOrd="2" destOrd="0" presId="urn:microsoft.com/office/officeart/2005/8/layout/vList4"/>
    <dgm:cxn modelId="{63A43AC7-305D-4174-B49D-BB97279C30DA}" type="presParOf" srcId="{672DE20F-5206-4457-A1BC-2C60C92E7B11}" destId="{9EA00A4B-B67B-4007-91BC-8C3E30265D3E}" srcOrd="0" destOrd="0" presId="urn:microsoft.com/office/officeart/2005/8/layout/vList4"/>
    <dgm:cxn modelId="{8DA784F1-36D5-46FC-8EE6-3993D3AC12E9}" type="presParOf" srcId="{672DE20F-5206-4457-A1BC-2C60C92E7B11}" destId="{6AC8315C-261D-4175-BA74-8F1E161FF612}" srcOrd="1" destOrd="0" presId="urn:microsoft.com/office/officeart/2005/8/layout/vList4"/>
    <dgm:cxn modelId="{C7502F36-6A6E-4559-9FC7-B25DEBA0E216}" type="presParOf" srcId="{672DE20F-5206-4457-A1BC-2C60C92E7B11}" destId="{C271F8B3-FA91-4D64-8A72-3EFED4CBCD18}"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254D1B-A45C-4414-9018-4BEB14346819}"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de-DE"/>
        </a:p>
      </dgm:t>
    </dgm:pt>
    <dgm:pt modelId="{CDCF9C21-8FF8-4841-83E1-714A860A1D57}">
      <dgm:prSet phldrT="[Text]"/>
      <dgm:spPr>
        <a:solidFill>
          <a:srgbClr val="FF9900"/>
        </a:solidFill>
        <a:ln>
          <a:noFill/>
        </a:ln>
      </dgm:spPr>
      <dgm:t>
        <a:bodyPr/>
        <a:lstStyle/>
        <a:p>
          <a:pPr algn="ctr"/>
          <a:r>
            <a:rPr lang="de-DE"/>
            <a:t>Gesetzliche Grundlagen:</a:t>
          </a:r>
        </a:p>
      </dgm:t>
    </dgm:pt>
    <dgm:pt modelId="{4AC9BEE6-5D3A-435D-86C0-528035B667B1}" type="parTrans" cxnId="{461F2B90-DBEA-4D56-8D3F-F8DDF5D444A7}">
      <dgm:prSet/>
      <dgm:spPr/>
      <dgm:t>
        <a:bodyPr/>
        <a:lstStyle/>
        <a:p>
          <a:pPr algn="l"/>
          <a:endParaRPr lang="de-DE"/>
        </a:p>
      </dgm:t>
    </dgm:pt>
    <dgm:pt modelId="{6541245D-5BEE-4943-BD03-5B10C32255E1}" type="sibTrans" cxnId="{461F2B90-DBEA-4D56-8D3F-F8DDF5D444A7}">
      <dgm:prSet/>
      <dgm:spPr/>
      <dgm:t>
        <a:bodyPr/>
        <a:lstStyle/>
        <a:p>
          <a:pPr algn="l"/>
          <a:endParaRPr lang="de-DE"/>
        </a:p>
      </dgm:t>
    </dgm:pt>
    <dgm:pt modelId="{E9366AB4-928C-4AA3-98DF-BEAE6E57CA69}">
      <dgm:prSet phldrT="[Text]"/>
      <dgm:spPr/>
      <dgm:t>
        <a:bodyPr/>
        <a:lstStyle/>
        <a:p>
          <a:pPr algn="l"/>
          <a:r>
            <a:rPr lang="de-DE">
              <a:solidFill>
                <a:srgbClr val="002F56"/>
              </a:solidFill>
            </a:rPr>
            <a:t>Im Strafgesetzbuch (StGB) zum Thema sexueller Missbrauch bei Minderjährigen sowie bei hilfebedürftigen Erwachsenen</a:t>
          </a:r>
        </a:p>
      </dgm:t>
    </dgm:pt>
    <dgm:pt modelId="{AD78AAA9-5B33-4FDA-8449-53138C352798}" type="parTrans" cxnId="{81896889-2E27-45DD-959C-17BDD83DD2AB}">
      <dgm:prSet/>
      <dgm:spPr/>
      <dgm:t>
        <a:bodyPr/>
        <a:lstStyle/>
        <a:p>
          <a:pPr algn="l"/>
          <a:endParaRPr lang="de-DE"/>
        </a:p>
      </dgm:t>
    </dgm:pt>
    <dgm:pt modelId="{DEABE8DF-66F2-43D8-8532-409366219F21}" type="sibTrans" cxnId="{81896889-2E27-45DD-959C-17BDD83DD2AB}">
      <dgm:prSet/>
      <dgm:spPr/>
      <dgm:t>
        <a:bodyPr/>
        <a:lstStyle/>
        <a:p>
          <a:pPr algn="l"/>
          <a:endParaRPr lang="de-DE"/>
        </a:p>
      </dgm:t>
    </dgm:pt>
    <dgm:pt modelId="{968BA700-47F1-424E-9AD0-3343E01D6973}">
      <dgm:prSet phldrT="[Text]"/>
      <dgm:spPr>
        <a:solidFill>
          <a:srgbClr val="FF9900"/>
        </a:solidFill>
        <a:ln>
          <a:noFill/>
        </a:ln>
      </dgm:spPr>
      <dgm:t>
        <a:bodyPr/>
        <a:lstStyle/>
        <a:p>
          <a:pPr algn="ctr"/>
          <a:r>
            <a:rPr lang="de-DE"/>
            <a:t>Bistum Trier:</a:t>
          </a:r>
        </a:p>
      </dgm:t>
    </dgm:pt>
    <dgm:pt modelId="{AE19DC36-020B-40F3-B6C1-DEFA0F5331BA}" type="parTrans" cxnId="{DB725D30-5961-4809-8F51-5B474C26CE81}">
      <dgm:prSet/>
      <dgm:spPr/>
      <dgm:t>
        <a:bodyPr/>
        <a:lstStyle/>
        <a:p>
          <a:pPr algn="l"/>
          <a:endParaRPr lang="de-DE"/>
        </a:p>
      </dgm:t>
    </dgm:pt>
    <dgm:pt modelId="{73615AC6-383C-431C-809F-14AD7340E891}" type="sibTrans" cxnId="{DB725D30-5961-4809-8F51-5B474C26CE81}">
      <dgm:prSet/>
      <dgm:spPr/>
      <dgm:t>
        <a:bodyPr/>
        <a:lstStyle/>
        <a:p>
          <a:pPr algn="l"/>
          <a:endParaRPr lang="de-DE"/>
        </a:p>
      </dgm:t>
    </dgm:pt>
    <dgm:pt modelId="{832CFFAB-040D-46A4-ABE4-C8EEA56EB355}">
      <dgm:prSet phldrT="[Text]"/>
      <dgm:spPr/>
      <dgm:t>
        <a:bodyPr/>
        <a:lstStyle/>
        <a:p>
          <a:pPr algn="l"/>
          <a:r>
            <a:rPr lang="de-DE">
              <a:solidFill>
                <a:srgbClr val="002F56"/>
              </a:solidFill>
            </a:rPr>
            <a:t>Rahmenordnung Prävention</a:t>
          </a:r>
        </a:p>
      </dgm:t>
    </dgm:pt>
    <dgm:pt modelId="{2D953D3B-C8D0-44E9-8C0E-56B757C2387D}" type="parTrans" cxnId="{451B03B7-DF42-4493-8485-1CD4170C5370}">
      <dgm:prSet/>
      <dgm:spPr/>
      <dgm:t>
        <a:bodyPr/>
        <a:lstStyle/>
        <a:p>
          <a:pPr algn="l"/>
          <a:endParaRPr lang="de-DE"/>
        </a:p>
      </dgm:t>
    </dgm:pt>
    <dgm:pt modelId="{28829C2F-DD70-4937-A6AD-CFB0596D6945}" type="sibTrans" cxnId="{451B03B7-DF42-4493-8485-1CD4170C5370}">
      <dgm:prSet/>
      <dgm:spPr/>
      <dgm:t>
        <a:bodyPr/>
        <a:lstStyle/>
        <a:p>
          <a:pPr algn="l"/>
          <a:endParaRPr lang="de-DE"/>
        </a:p>
      </dgm:t>
    </dgm:pt>
    <dgm:pt modelId="{5CDA0A94-4075-449A-AABE-BE55D8497991}">
      <dgm:prSet phldrT="[Text]"/>
      <dgm:spPr/>
      <dgm:t>
        <a:bodyPr/>
        <a:lstStyle/>
        <a:p>
          <a:pPr algn="l"/>
          <a:r>
            <a:rPr lang="de-DE">
              <a:solidFill>
                <a:srgbClr val="002F56"/>
              </a:solidFill>
            </a:rPr>
            <a:t>Ordnung für den Umgang mit sexuellem Missbrauch Minderjähriger und schutz- oder hilfebedürftiger Erwachsener durch Kleriker und sonstige Beschäftigte im kirchlichen Dienst</a:t>
          </a:r>
        </a:p>
      </dgm:t>
    </dgm:pt>
    <dgm:pt modelId="{11EA09F2-018F-4193-B9B8-984B399218DD}" type="parTrans" cxnId="{293EFBD2-6707-4937-8AA9-CDF31849FB9B}">
      <dgm:prSet/>
      <dgm:spPr/>
      <dgm:t>
        <a:bodyPr/>
        <a:lstStyle/>
        <a:p>
          <a:pPr algn="l"/>
          <a:endParaRPr lang="de-DE"/>
        </a:p>
      </dgm:t>
    </dgm:pt>
    <dgm:pt modelId="{EFCB6841-7EB3-4E5F-9A83-F08CC9F6AB0A}" type="sibTrans" cxnId="{293EFBD2-6707-4937-8AA9-CDF31849FB9B}">
      <dgm:prSet/>
      <dgm:spPr/>
      <dgm:t>
        <a:bodyPr/>
        <a:lstStyle/>
        <a:p>
          <a:pPr algn="l"/>
          <a:endParaRPr lang="de-DE"/>
        </a:p>
      </dgm:t>
    </dgm:pt>
    <dgm:pt modelId="{95DE5D94-1061-43F0-BD99-6036A45E8390}" type="pres">
      <dgm:prSet presAssocID="{37254D1B-A45C-4414-9018-4BEB14346819}" presName="Name0" presStyleCnt="0">
        <dgm:presLayoutVars>
          <dgm:dir/>
          <dgm:animLvl val="lvl"/>
          <dgm:resizeHandles val="exact"/>
        </dgm:presLayoutVars>
      </dgm:prSet>
      <dgm:spPr/>
    </dgm:pt>
    <dgm:pt modelId="{62163ABD-34CB-4C81-AE32-404CC7EC9BF4}" type="pres">
      <dgm:prSet presAssocID="{CDCF9C21-8FF8-4841-83E1-714A860A1D57}" presName="composite" presStyleCnt="0"/>
      <dgm:spPr/>
    </dgm:pt>
    <dgm:pt modelId="{F2D60356-9343-4AA1-918F-2F9004A077C6}" type="pres">
      <dgm:prSet presAssocID="{CDCF9C21-8FF8-4841-83E1-714A860A1D57}" presName="parTx" presStyleLbl="alignNode1" presStyleIdx="0" presStyleCnt="2">
        <dgm:presLayoutVars>
          <dgm:chMax val="0"/>
          <dgm:chPref val="0"/>
          <dgm:bulletEnabled val="1"/>
        </dgm:presLayoutVars>
      </dgm:prSet>
      <dgm:spPr>
        <a:prstGeom prst="roundRect">
          <a:avLst/>
        </a:prstGeom>
      </dgm:spPr>
    </dgm:pt>
    <dgm:pt modelId="{8CC5B591-F3F8-46B6-9E8D-328C9718E21B}" type="pres">
      <dgm:prSet presAssocID="{CDCF9C21-8FF8-4841-83E1-714A860A1D57}" presName="desTx" presStyleLbl="alignAccFollowNode1" presStyleIdx="0" presStyleCnt="2">
        <dgm:presLayoutVars>
          <dgm:bulletEnabled val="1"/>
        </dgm:presLayoutVars>
      </dgm:prSet>
      <dgm:spPr>
        <a:prstGeom prst="rect">
          <a:avLst/>
        </a:prstGeom>
      </dgm:spPr>
    </dgm:pt>
    <dgm:pt modelId="{63440AE2-9676-4F54-AB24-B53E2394107B}" type="pres">
      <dgm:prSet presAssocID="{6541245D-5BEE-4943-BD03-5B10C32255E1}" presName="space" presStyleCnt="0"/>
      <dgm:spPr/>
    </dgm:pt>
    <dgm:pt modelId="{F9B42351-1353-4E89-8A86-D64041A8D320}" type="pres">
      <dgm:prSet presAssocID="{968BA700-47F1-424E-9AD0-3343E01D6973}" presName="composite" presStyleCnt="0"/>
      <dgm:spPr/>
    </dgm:pt>
    <dgm:pt modelId="{54E2911F-614B-4185-92E5-529F9FD5DFA1}" type="pres">
      <dgm:prSet presAssocID="{968BA700-47F1-424E-9AD0-3343E01D6973}" presName="parTx" presStyleLbl="alignNode1" presStyleIdx="1" presStyleCnt="2">
        <dgm:presLayoutVars>
          <dgm:chMax val="0"/>
          <dgm:chPref val="0"/>
          <dgm:bulletEnabled val="1"/>
        </dgm:presLayoutVars>
      </dgm:prSet>
      <dgm:spPr>
        <a:prstGeom prst="roundRect">
          <a:avLst/>
        </a:prstGeom>
      </dgm:spPr>
    </dgm:pt>
    <dgm:pt modelId="{9751D93B-354C-40F7-8E76-D54FEA31482E}" type="pres">
      <dgm:prSet presAssocID="{968BA700-47F1-424E-9AD0-3343E01D6973}" presName="desTx" presStyleLbl="alignAccFollowNode1" presStyleIdx="1" presStyleCnt="2">
        <dgm:presLayoutVars>
          <dgm:bulletEnabled val="1"/>
        </dgm:presLayoutVars>
      </dgm:prSet>
      <dgm:spPr/>
    </dgm:pt>
  </dgm:ptLst>
  <dgm:cxnLst>
    <dgm:cxn modelId="{4AE65B1C-4DB5-471F-B6B7-9AE292FDA3E3}" type="presOf" srcId="{968BA700-47F1-424E-9AD0-3343E01D6973}" destId="{54E2911F-614B-4185-92E5-529F9FD5DFA1}" srcOrd="0" destOrd="0" presId="urn:microsoft.com/office/officeart/2005/8/layout/hList1"/>
    <dgm:cxn modelId="{DB725D30-5961-4809-8F51-5B474C26CE81}" srcId="{37254D1B-A45C-4414-9018-4BEB14346819}" destId="{968BA700-47F1-424E-9AD0-3343E01D6973}" srcOrd="1" destOrd="0" parTransId="{AE19DC36-020B-40F3-B6C1-DEFA0F5331BA}" sibTransId="{73615AC6-383C-431C-809F-14AD7340E891}"/>
    <dgm:cxn modelId="{41F4A73C-08B4-4A79-AAB0-5E8C8F63113E}" type="presOf" srcId="{37254D1B-A45C-4414-9018-4BEB14346819}" destId="{95DE5D94-1061-43F0-BD99-6036A45E8390}" srcOrd="0" destOrd="0" presId="urn:microsoft.com/office/officeart/2005/8/layout/hList1"/>
    <dgm:cxn modelId="{653C4A4C-6802-47CE-B6EB-E4B7048188D0}" type="presOf" srcId="{832CFFAB-040D-46A4-ABE4-C8EEA56EB355}" destId="{9751D93B-354C-40F7-8E76-D54FEA31482E}" srcOrd="0" destOrd="0" presId="urn:microsoft.com/office/officeart/2005/8/layout/hList1"/>
    <dgm:cxn modelId="{E39B4483-D219-47E2-A603-BA9B87F2F2B7}" type="presOf" srcId="{E9366AB4-928C-4AA3-98DF-BEAE6E57CA69}" destId="{8CC5B591-F3F8-46B6-9E8D-328C9718E21B}" srcOrd="0" destOrd="0" presId="urn:microsoft.com/office/officeart/2005/8/layout/hList1"/>
    <dgm:cxn modelId="{6E3CD884-E963-4F07-BF61-C217F6B15F49}" type="presOf" srcId="{CDCF9C21-8FF8-4841-83E1-714A860A1D57}" destId="{F2D60356-9343-4AA1-918F-2F9004A077C6}" srcOrd="0" destOrd="0" presId="urn:microsoft.com/office/officeart/2005/8/layout/hList1"/>
    <dgm:cxn modelId="{81896889-2E27-45DD-959C-17BDD83DD2AB}" srcId="{CDCF9C21-8FF8-4841-83E1-714A860A1D57}" destId="{E9366AB4-928C-4AA3-98DF-BEAE6E57CA69}" srcOrd="0" destOrd="0" parTransId="{AD78AAA9-5B33-4FDA-8449-53138C352798}" sibTransId="{DEABE8DF-66F2-43D8-8532-409366219F21}"/>
    <dgm:cxn modelId="{461F2B90-DBEA-4D56-8D3F-F8DDF5D444A7}" srcId="{37254D1B-A45C-4414-9018-4BEB14346819}" destId="{CDCF9C21-8FF8-4841-83E1-714A860A1D57}" srcOrd="0" destOrd="0" parTransId="{4AC9BEE6-5D3A-435D-86C0-528035B667B1}" sibTransId="{6541245D-5BEE-4943-BD03-5B10C32255E1}"/>
    <dgm:cxn modelId="{451B03B7-DF42-4493-8485-1CD4170C5370}" srcId="{968BA700-47F1-424E-9AD0-3343E01D6973}" destId="{832CFFAB-040D-46A4-ABE4-C8EEA56EB355}" srcOrd="0" destOrd="0" parTransId="{2D953D3B-C8D0-44E9-8C0E-56B757C2387D}" sibTransId="{28829C2F-DD70-4937-A6AD-CFB0596D6945}"/>
    <dgm:cxn modelId="{EFB5C8C6-B690-4E9B-B81C-33BEF98B512F}" type="presOf" srcId="{5CDA0A94-4075-449A-AABE-BE55D8497991}" destId="{9751D93B-354C-40F7-8E76-D54FEA31482E}" srcOrd="0" destOrd="1" presId="urn:microsoft.com/office/officeart/2005/8/layout/hList1"/>
    <dgm:cxn modelId="{293EFBD2-6707-4937-8AA9-CDF31849FB9B}" srcId="{968BA700-47F1-424E-9AD0-3343E01D6973}" destId="{5CDA0A94-4075-449A-AABE-BE55D8497991}" srcOrd="1" destOrd="0" parTransId="{11EA09F2-018F-4193-B9B8-984B399218DD}" sibTransId="{EFCB6841-7EB3-4E5F-9A83-F08CC9F6AB0A}"/>
    <dgm:cxn modelId="{B8BC2E52-067E-467B-B5F9-40AEFB221536}" type="presParOf" srcId="{95DE5D94-1061-43F0-BD99-6036A45E8390}" destId="{62163ABD-34CB-4C81-AE32-404CC7EC9BF4}" srcOrd="0" destOrd="0" presId="urn:microsoft.com/office/officeart/2005/8/layout/hList1"/>
    <dgm:cxn modelId="{3310CBBB-E6C4-481C-8AA6-BD0C9D4770C4}" type="presParOf" srcId="{62163ABD-34CB-4C81-AE32-404CC7EC9BF4}" destId="{F2D60356-9343-4AA1-918F-2F9004A077C6}" srcOrd="0" destOrd="0" presId="urn:microsoft.com/office/officeart/2005/8/layout/hList1"/>
    <dgm:cxn modelId="{9C66BE66-BC08-4AA9-8A0F-7F21FD0ABE4C}" type="presParOf" srcId="{62163ABD-34CB-4C81-AE32-404CC7EC9BF4}" destId="{8CC5B591-F3F8-46B6-9E8D-328C9718E21B}" srcOrd="1" destOrd="0" presId="urn:microsoft.com/office/officeart/2005/8/layout/hList1"/>
    <dgm:cxn modelId="{262B0DAB-4E6C-4F27-83BE-7BD9CABD2307}" type="presParOf" srcId="{95DE5D94-1061-43F0-BD99-6036A45E8390}" destId="{63440AE2-9676-4F54-AB24-B53E2394107B}" srcOrd="1" destOrd="0" presId="urn:microsoft.com/office/officeart/2005/8/layout/hList1"/>
    <dgm:cxn modelId="{C7AEDCC7-B122-4CEE-A0F0-6E5F44298F60}" type="presParOf" srcId="{95DE5D94-1061-43F0-BD99-6036A45E8390}" destId="{F9B42351-1353-4E89-8A86-D64041A8D320}" srcOrd="2" destOrd="0" presId="urn:microsoft.com/office/officeart/2005/8/layout/hList1"/>
    <dgm:cxn modelId="{70752D55-8B08-4902-A3A2-3DB85D180ECC}" type="presParOf" srcId="{F9B42351-1353-4E89-8A86-D64041A8D320}" destId="{54E2911F-614B-4185-92E5-529F9FD5DFA1}" srcOrd="0" destOrd="0" presId="urn:microsoft.com/office/officeart/2005/8/layout/hList1"/>
    <dgm:cxn modelId="{BBA226DC-AA55-453B-BB07-3E1EA8F9C874}" type="presParOf" srcId="{F9B42351-1353-4E89-8A86-D64041A8D320}" destId="{9751D93B-354C-40F7-8E76-D54FEA31482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64E10853-008C-4FFA-B51C-5E39C02ADAAA}">
      <dgm:prSet phldrT="[Text]" custT="1"/>
      <dgm:spPr>
        <a:solidFill>
          <a:srgbClr val="FF9900"/>
        </a:solidFill>
        <a:ln>
          <a:solidFill>
            <a:srgbClr val="FF9900"/>
          </a:solidFill>
        </a:ln>
      </dgm:spPr>
      <dgm:t>
        <a:bodyPr/>
        <a:lstStyle/>
        <a:p>
          <a:pPr rtl="0"/>
          <a:r>
            <a:rPr lang="de-DE" altLang="de-DE" sz="2900" baseline="30000">
              <a:solidFill>
                <a:srgbClr val="002F56"/>
              </a:solidFill>
              <a:latin typeface="+mn-lt"/>
              <a:ea typeface="Arial Unicode MS" panose="020B0604020202020204" pitchFamily="34" charset="-128"/>
              <a:cs typeface="Arial Unicode MS" panose="020B0604020202020204" pitchFamily="34" charset="-128"/>
            </a:rPr>
            <a:t>… sensibler werden, indem ich mich informiere, achtsam hinschaue und kritisch hinterfrage.</a:t>
          </a:r>
          <a:endParaRPr lang="de-DE" sz="2900">
            <a:solidFill>
              <a:srgbClr val="002F56"/>
            </a:solidFill>
            <a:latin typeface="+mn-lt"/>
          </a:endParaRPr>
        </a:p>
      </dgm:t>
    </dgm:pt>
    <dgm:pt modelId="{1D542DDB-4D19-4770-98DA-1E8BE2E336FB}" type="parTrans" cxnId="{21CEBF0E-D8A7-4E33-98A8-48C6BA7C99DD}">
      <dgm:prSet/>
      <dgm:spPr/>
      <dgm:t>
        <a:bodyPr/>
        <a:lstStyle/>
        <a:p>
          <a:endParaRPr lang="de-DE"/>
        </a:p>
      </dgm:t>
    </dgm:pt>
    <dgm:pt modelId="{455AE86D-3776-413D-86C3-EE464DA0C7A1}" type="sibTrans" cxnId="{21CEBF0E-D8A7-4E33-98A8-48C6BA7C99DD}">
      <dgm:prSet/>
      <dgm:spPr>
        <a:ln w="22225" cmpd="sng">
          <a:solidFill>
            <a:srgbClr val="002F56"/>
          </a:solidFill>
        </a:ln>
      </dgm:spPr>
      <dgm:t>
        <a:bodyPr/>
        <a:lstStyle/>
        <a:p>
          <a:endParaRPr lang="de-DE"/>
        </a:p>
      </dgm:t>
    </dgm:pt>
    <dgm:pt modelId="{713B6229-D63E-4F91-BC56-3E4DF07D6CA8}">
      <dgm:prSet phldrT="[Text]" custT="1"/>
      <dgm:spPr>
        <a:solidFill>
          <a:srgbClr val="FF9900"/>
        </a:solidFill>
        <a:ln>
          <a:solidFill>
            <a:srgbClr val="FF9900"/>
          </a:solidFill>
        </a:ln>
      </dgm:spPr>
      <dgm:t>
        <a:bodyPr/>
        <a:lstStyle/>
        <a:p>
          <a:pPr marL="0" lvl="0" indent="0" algn="l" defTabSz="12890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mich für Kinder, Jugendliche und schutz- oder hilfebedürftige Erwachsene einsetzen und ihre Rechte stärken.</a:t>
          </a:r>
          <a:endParaRPr 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endParaRPr>
        </a:p>
      </dgm:t>
    </dgm:pt>
    <dgm:pt modelId="{FF54C60E-E56F-44E9-9E67-D7F9F60AF145}" type="parTrans" cxnId="{466DFA2D-D325-4186-B405-D3426A30F99E}">
      <dgm:prSet/>
      <dgm:spPr/>
      <dgm:t>
        <a:bodyPr/>
        <a:lstStyle/>
        <a:p>
          <a:endParaRPr lang="de-DE"/>
        </a:p>
      </dgm:t>
    </dgm:pt>
    <dgm:pt modelId="{AF65B162-8B76-4746-8898-E4FBCCB55D52}" type="sibTrans" cxnId="{466DFA2D-D325-4186-B405-D3426A30F99E}">
      <dgm:prSet/>
      <dgm:spPr/>
      <dgm:t>
        <a:bodyPr/>
        <a:lstStyle/>
        <a:p>
          <a:endParaRPr lang="de-DE"/>
        </a:p>
      </dgm:t>
    </dgm:pt>
    <dgm:pt modelId="{373231F2-A2C8-40E7-8840-C9E603ADAB40}">
      <dgm:prSet phldrT="[Text]" custT="1"/>
      <dgm:spPr>
        <a:solidFill>
          <a:srgbClr val="FF9900"/>
        </a:solidFill>
        <a:ln>
          <a:solidFill>
            <a:srgbClr val="FF9900"/>
          </a:solidFill>
        </a:ln>
      </dgm:spPr>
      <dgm:t>
        <a:bodyPr/>
        <a:lstStyle/>
        <a:p>
          <a:pPr marL="0" lvl="0" indent="0" algn="l" defTabSz="12890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in meiner Einrichtung eine vertrauensvolle, offene Kommunikation fördern, indem ich auch schwierige Themen anspreche.</a:t>
          </a:r>
          <a:endParaRPr 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endParaRPr>
        </a:p>
      </dgm:t>
    </dgm:pt>
    <dgm:pt modelId="{F34CB15A-260E-4DC1-A10A-05C84C4B46DD}" type="parTrans" cxnId="{2357774E-B32B-40C1-8403-5660F26CC1D8}">
      <dgm:prSet/>
      <dgm:spPr/>
      <dgm:t>
        <a:bodyPr/>
        <a:lstStyle/>
        <a:p>
          <a:endParaRPr lang="de-DE"/>
        </a:p>
      </dgm:t>
    </dgm:pt>
    <dgm:pt modelId="{FFFF7531-49FC-420B-B61C-151C13C559CF}" type="sibTrans" cxnId="{2357774E-B32B-40C1-8403-5660F26CC1D8}">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3"/>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3"/>
      <dgm:spPr/>
    </dgm:pt>
    <dgm:pt modelId="{9C3A4E59-DAD6-4A5E-AA75-6F08E2931E69}" type="pres">
      <dgm:prSet presAssocID="{6EBFEBC0-B3DC-4903-83FE-C6C335718E81}" presName="dstNode" presStyleLbl="node1" presStyleIdx="0" presStyleCnt="3"/>
      <dgm:spPr/>
    </dgm:pt>
    <dgm:pt modelId="{0EDCBFFE-79EA-4D6B-BBB1-B981B16A0C23}" type="pres">
      <dgm:prSet presAssocID="{64E10853-008C-4FFA-B51C-5E39C02ADAAA}" presName="text_1" presStyleLbl="node1" presStyleIdx="0" presStyleCnt="3" custLinFactNeighborX="946" custLinFactNeighborY="-1676">
        <dgm:presLayoutVars>
          <dgm:bulletEnabled val="1"/>
        </dgm:presLayoutVars>
      </dgm:prSet>
      <dgm:spPr/>
    </dgm:pt>
    <dgm:pt modelId="{DB4E75C2-C0EC-4A9E-BF50-068886410243}" type="pres">
      <dgm:prSet presAssocID="{64E10853-008C-4FFA-B51C-5E39C02ADAAA}" presName="accent_1" presStyleCnt="0"/>
      <dgm:spPr/>
    </dgm:pt>
    <dgm:pt modelId="{F5B8857E-3A55-4646-B98C-E96323DE1974}" type="pres">
      <dgm:prSet presAssocID="{64E10853-008C-4FFA-B51C-5E39C02ADAAA}" presName="accentRepeatNode" presStyleLbl="solidFgAcc1" presStyleIdx="0" presStyleCnt="3"/>
      <dgm:spPr>
        <a:solidFill>
          <a:srgbClr val="002F56"/>
        </a:solidFill>
        <a:ln>
          <a:solidFill>
            <a:srgbClr val="002F56"/>
          </a:solidFill>
        </a:ln>
      </dgm:spPr>
    </dgm:pt>
    <dgm:pt modelId="{47E21319-A1A4-483D-BC7A-626BE571D5D4}" type="pres">
      <dgm:prSet presAssocID="{713B6229-D63E-4F91-BC56-3E4DF07D6CA8}" presName="text_2" presStyleLbl="node1" presStyleIdx="1" presStyleCnt="3">
        <dgm:presLayoutVars>
          <dgm:bulletEnabled val="1"/>
        </dgm:presLayoutVars>
      </dgm:prSet>
      <dgm:spPr/>
    </dgm:pt>
    <dgm:pt modelId="{0635EB85-9CCC-44CA-99A1-9E1A3B3BA653}" type="pres">
      <dgm:prSet presAssocID="{713B6229-D63E-4F91-BC56-3E4DF07D6CA8}" presName="accent_2" presStyleCnt="0"/>
      <dgm:spPr/>
    </dgm:pt>
    <dgm:pt modelId="{E6EC16E9-580E-4318-809A-601CA35500BC}" type="pres">
      <dgm:prSet presAssocID="{713B6229-D63E-4F91-BC56-3E4DF07D6CA8}" presName="accentRepeatNode" presStyleLbl="solidFgAcc1" presStyleIdx="1" presStyleCnt="3"/>
      <dgm:spPr>
        <a:solidFill>
          <a:srgbClr val="002F56"/>
        </a:solidFill>
        <a:ln>
          <a:solidFill>
            <a:srgbClr val="002F56"/>
          </a:solidFill>
        </a:ln>
      </dgm:spPr>
    </dgm:pt>
    <dgm:pt modelId="{8215991F-A5C4-469E-96F3-BABDAEFE699C}" type="pres">
      <dgm:prSet presAssocID="{373231F2-A2C8-40E7-8840-C9E603ADAB40}" presName="text_3" presStyleLbl="node1" presStyleIdx="2" presStyleCnt="3">
        <dgm:presLayoutVars>
          <dgm:bulletEnabled val="1"/>
        </dgm:presLayoutVars>
      </dgm:prSet>
      <dgm:spPr/>
    </dgm:pt>
    <dgm:pt modelId="{2976F76B-5643-4AA0-92FC-1B481910BE21}" type="pres">
      <dgm:prSet presAssocID="{373231F2-A2C8-40E7-8840-C9E603ADAB40}" presName="accent_3" presStyleCnt="0"/>
      <dgm:spPr/>
    </dgm:pt>
    <dgm:pt modelId="{994B3E00-0C06-4B8D-8A68-48F0D5A0DAD7}" type="pres">
      <dgm:prSet presAssocID="{373231F2-A2C8-40E7-8840-C9E603ADAB40}" presName="accentRepeatNode" presStyleLbl="solidFgAcc1" presStyleIdx="2" presStyleCnt="3"/>
      <dgm:spPr>
        <a:solidFill>
          <a:srgbClr val="002F56"/>
        </a:solidFill>
        <a:ln>
          <a:solidFill>
            <a:srgbClr val="002F56"/>
          </a:solidFill>
        </a:ln>
      </dgm:spPr>
    </dgm:pt>
  </dgm:ptLst>
  <dgm:cxnLst>
    <dgm:cxn modelId="{21CEBF0E-D8A7-4E33-98A8-48C6BA7C99DD}" srcId="{6EBFEBC0-B3DC-4903-83FE-C6C335718E81}" destId="{64E10853-008C-4FFA-B51C-5E39C02ADAAA}" srcOrd="0" destOrd="0" parTransId="{1D542DDB-4D19-4770-98DA-1E8BE2E336FB}" sibTransId="{455AE86D-3776-413D-86C3-EE464DA0C7A1}"/>
    <dgm:cxn modelId="{0595F30E-608C-493F-BFF8-12072C1C2EF2}" type="presOf" srcId="{713B6229-D63E-4F91-BC56-3E4DF07D6CA8}" destId="{47E21319-A1A4-483D-BC7A-626BE571D5D4}" srcOrd="0" destOrd="0" presId="urn:microsoft.com/office/officeart/2008/layout/VerticalCurvedList"/>
    <dgm:cxn modelId="{466DFA2D-D325-4186-B405-D3426A30F99E}" srcId="{6EBFEBC0-B3DC-4903-83FE-C6C335718E81}" destId="{713B6229-D63E-4F91-BC56-3E4DF07D6CA8}" srcOrd="1" destOrd="0" parTransId="{FF54C60E-E56F-44E9-9E67-D7F9F60AF145}" sibTransId="{AF65B162-8B76-4746-8898-E4FBCCB55D52}"/>
    <dgm:cxn modelId="{25506665-A126-4472-8E11-6AC879D2384E}" type="presOf" srcId="{6EBFEBC0-B3DC-4903-83FE-C6C335718E81}" destId="{D4F99D41-8927-4469-B6C8-391E7E7BECD5}" srcOrd="0" destOrd="0" presId="urn:microsoft.com/office/officeart/2008/layout/VerticalCurvedList"/>
    <dgm:cxn modelId="{2357774E-B32B-40C1-8403-5660F26CC1D8}" srcId="{6EBFEBC0-B3DC-4903-83FE-C6C335718E81}" destId="{373231F2-A2C8-40E7-8840-C9E603ADAB40}" srcOrd="2" destOrd="0" parTransId="{F34CB15A-260E-4DC1-A10A-05C84C4B46DD}" sibTransId="{FFFF7531-49FC-420B-B61C-151C13C559CF}"/>
    <dgm:cxn modelId="{0D11297A-9350-4EF9-B62A-0D5AD74E7FE9}" type="presOf" srcId="{455AE86D-3776-413D-86C3-EE464DA0C7A1}" destId="{57AC5481-0CF0-4A4E-9E25-6F0E6BE27786}" srcOrd="0" destOrd="0" presId="urn:microsoft.com/office/officeart/2008/layout/VerticalCurvedList"/>
    <dgm:cxn modelId="{61C3A99B-DF49-4814-A198-29BEA9655B4B}" type="presOf" srcId="{64E10853-008C-4FFA-B51C-5E39C02ADAAA}" destId="{0EDCBFFE-79EA-4D6B-BBB1-B981B16A0C23}" srcOrd="0" destOrd="0" presId="urn:microsoft.com/office/officeart/2008/layout/VerticalCurvedList"/>
    <dgm:cxn modelId="{FD4713D1-9AA9-4808-80A6-2C794D270F91}" type="presOf" srcId="{373231F2-A2C8-40E7-8840-C9E603ADAB40}" destId="{8215991F-A5C4-469E-96F3-BABDAEFE699C}" srcOrd="0" destOrd="0" presId="urn:microsoft.com/office/officeart/2008/layout/VerticalCurvedList"/>
    <dgm:cxn modelId="{D563562F-41E2-437A-B078-E1BE75763F72}" type="presParOf" srcId="{D4F99D41-8927-4469-B6C8-391E7E7BECD5}" destId="{2030FCEF-0290-42A9-9F88-3A01AD15351D}" srcOrd="0" destOrd="0" presId="urn:microsoft.com/office/officeart/2008/layout/VerticalCurvedList"/>
    <dgm:cxn modelId="{CEC2A548-5E0B-44D2-90E5-48B1C117E700}" type="presParOf" srcId="{2030FCEF-0290-42A9-9F88-3A01AD15351D}" destId="{7C5F64B4-A934-4CC9-8942-9125AF9EA76C}" srcOrd="0" destOrd="0" presId="urn:microsoft.com/office/officeart/2008/layout/VerticalCurvedList"/>
    <dgm:cxn modelId="{5AAC445E-8F2E-4986-AB61-B8E306BBEA9C}" type="presParOf" srcId="{7C5F64B4-A934-4CC9-8942-9125AF9EA76C}" destId="{251A5F17-B05F-4925-AEBB-FC95270F5BA1}" srcOrd="0" destOrd="0" presId="urn:microsoft.com/office/officeart/2008/layout/VerticalCurvedList"/>
    <dgm:cxn modelId="{0C72952F-117A-46F4-8933-BB60FBD55C99}" type="presParOf" srcId="{7C5F64B4-A934-4CC9-8942-9125AF9EA76C}" destId="{57AC5481-0CF0-4A4E-9E25-6F0E6BE27786}" srcOrd="1" destOrd="0" presId="urn:microsoft.com/office/officeart/2008/layout/VerticalCurvedList"/>
    <dgm:cxn modelId="{7EAF697F-5C64-4A1C-8061-D802FC9BBFCD}" type="presParOf" srcId="{7C5F64B4-A934-4CC9-8942-9125AF9EA76C}" destId="{433DF4C9-4C07-4A0E-99EC-232C882B10AC}" srcOrd="2" destOrd="0" presId="urn:microsoft.com/office/officeart/2008/layout/VerticalCurvedList"/>
    <dgm:cxn modelId="{783D2330-57B8-4396-8CCB-EEE6E0069AC5}" type="presParOf" srcId="{7C5F64B4-A934-4CC9-8942-9125AF9EA76C}" destId="{9C3A4E59-DAD6-4A5E-AA75-6F08E2931E69}" srcOrd="3" destOrd="0" presId="urn:microsoft.com/office/officeart/2008/layout/VerticalCurvedList"/>
    <dgm:cxn modelId="{C2DAC8EE-2DCF-47F6-8578-5FD891901582}" type="presParOf" srcId="{2030FCEF-0290-42A9-9F88-3A01AD15351D}" destId="{0EDCBFFE-79EA-4D6B-BBB1-B981B16A0C23}" srcOrd="1" destOrd="0" presId="urn:microsoft.com/office/officeart/2008/layout/VerticalCurvedList"/>
    <dgm:cxn modelId="{D8794A73-C1AF-4B87-9533-06A6DFBF3DC0}" type="presParOf" srcId="{2030FCEF-0290-42A9-9F88-3A01AD15351D}" destId="{DB4E75C2-C0EC-4A9E-BF50-068886410243}" srcOrd="2" destOrd="0" presId="urn:microsoft.com/office/officeart/2008/layout/VerticalCurvedList"/>
    <dgm:cxn modelId="{71558EAE-04E4-45C6-A5DD-E88C8757E12D}" type="presParOf" srcId="{DB4E75C2-C0EC-4A9E-BF50-068886410243}" destId="{F5B8857E-3A55-4646-B98C-E96323DE1974}" srcOrd="0" destOrd="0" presId="urn:microsoft.com/office/officeart/2008/layout/VerticalCurvedList"/>
    <dgm:cxn modelId="{F12FA264-192D-4FE0-B1A1-7B1A6017FDB8}" type="presParOf" srcId="{2030FCEF-0290-42A9-9F88-3A01AD15351D}" destId="{47E21319-A1A4-483D-BC7A-626BE571D5D4}" srcOrd="3" destOrd="0" presId="urn:microsoft.com/office/officeart/2008/layout/VerticalCurvedList"/>
    <dgm:cxn modelId="{EE7400C2-BB6F-46E3-82CC-A1609EB104D4}" type="presParOf" srcId="{2030FCEF-0290-42A9-9F88-3A01AD15351D}" destId="{0635EB85-9CCC-44CA-99A1-9E1A3B3BA653}" srcOrd="4" destOrd="0" presId="urn:microsoft.com/office/officeart/2008/layout/VerticalCurvedList"/>
    <dgm:cxn modelId="{6593117A-BECA-4AED-816F-13B4D80CADAC}" type="presParOf" srcId="{0635EB85-9CCC-44CA-99A1-9E1A3B3BA653}" destId="{E6EC16E9-580E-4318-809A-601CA35500BC}" srcOrd="0" destOrd="0" presId="urn:microsoft.com/office/officeart/2008/layout/VerticalCurvedList"/>
    <dgm:cxn modelId="{CA74AD8C-2E7F-4C63-9319-5FF158F6198E}" type="presParOf" srcId="{2030FCEF-0290-42A9-9F88-3A01AD15351D}" destId="{8215991F-A5C4-469E-96F3-BABDAEFE699C}" srcOrd="5" destOrd="0" presId="urn:microsoft.com/office/officeart/2008/layout/VerticalCurvedList"/>
    <dgm:cxn modelId="{B7B5FEBA-4A2E-44A3-9A4F-065C36741194}" type="presParOf" srcId="{2030FCEF-0290-42A9-9F88-3A01AD15351D}" destId="{2976F76B-5643-4AA0-92FC-1B481910BE21}" srcOrd="6" destOrd="0" presId="urn:microsoft.com/office/officeart/2008/layout/VerticalCurvedList"/>
    <dgm:cxn modelId="{C2A9B9F0-22DF-4EDF-B9E1-69C1CA5E7D4B}" type="presParOf" srcId="{2976F76B-5643-4AA0-92FC-1B481910BE21}" destId="{994B3E00-0C06-4B8D-8A68-48F0D5A0DAD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64E10853-008C-4FFA-B51C-5E39C02ADAAA}">
      <dgm:prSet phldrT="[Text]" custT="1"/>
      <dgm:spPr>
        <a:solidFill>
          <a:srgbClr val="FF9900"/>
        </a:solidFill>
        <a:ln>
          <a:solidFill>
            <a:srgbClr val="FF9900"/>
          </a:solidFill>
        </a:ln>
      </dgm:spPr>
      <dgm:t>
        <a:bodyPr/>
        <a:lstStyle/>
        <a:p>
          <a:pPr marL="0" lvl="0" indent="0" algn="l" defTabSz="1200150" rtl="0">
            <a:lnSpc>
              <a:spcPct val="90000"/>
            </a:lnSpc>
            <a:spcBef>
              <a:spcPct val="0"/>
            </a:spcBef>
            <a:spcAft>
              <a:spcPct val="35000"/>
            </a:spcAft>
            <a:buNone/>
          </a:pPr>
          <a:r>
            <a:rPr lang="de-DE" altLang="de-DE" sz="2900" kern="1200" baseline="30000">
              <a:solidFill>
                <a:srgbClr val="002F56"/>
              </a:solidFill>
              <a:latin typeface="+mn-lt"/>
              <a:ea typeface="Arial Unicode MS" panose="020B0604020202020204" pitchFamily="34" charset="-128"/>
              <a:cs typeface="Arial Unicode MS" panose="020B0604020202020204" pitchFamily="34" charset="-128"/>
            </a:rPr>
            <a:t>… „es dem*der Täter*in schwer machen“, indem ich offen über sexualisierte Gewalt spreche und diese ausdrücklich ablehne.</a:t>
          </a:r>
        </a:p>
      </dgm:t>
    </dgm:pt>
    <dgm:pt modelId="{1D542DDB-4D19-4770-98DA-1E8BE2E336FB}" type="parTrans" cxnId="{21CEBF0E-D8A7-4E33-98A8-48C6BA7C99DD}">
      <dgm:prSet/>
      <dgm:spPr/>
      <dgm:t>
        <a:bodyPr/>
        <a:lstStyle/>
        <a:p>
          <a:endParaRPr lang="de-DE"/>
        </a:p>
      </dgm:t>
    </dgm:pt>
    <dgm:pt modelId="{455AE86D-3776-413D-86C3-EE464DA0C7A1}" type="sibTrans" cxnId="{21CEBF0E-D8A7-4E33-98A8-48C6BA7C99DD}">
      <dgm:prSet/>
      <dgm:spPr>
        <a:ln w="22225" cmpd="sng">
          <a:solidFill>
            <a:srgbClr val="002F56"/>
          </a:solidFill>
        </a:ln>
      </dgm:spPr>
      <dgm:t>
        <a:bodyPr/>
        <a:lstStyle/>
        <a:p>
          <a:endParaRPr lang="de-DE"/>
        </a:p>
      </dgm:t>
    </dgm:pt>
    <dgm:pt modelId="{94094225-FD8D-404F-88AF-98C236093521}">
      <dgm:prSet custT="1"/>
      <dgm:spPr>
        <a:solidFill>
          <a:srgbClr val="FF9900"/>
        </a:solidFill>
        <a:ln>
          <a:solidFill>
            <a:srgbClr val="FF9900"/>
          </a:solidFill>
        </a:ln>
      </dgm:spPr>
      <dgm:t>
        <a:bodyPr/>
        <a:lstStyle/>
        <a:p>
          <a:pPr marL="0" lvl="0" indent="0" algn="l" defTabSz="12001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mir, meinen Kolleg*innen und den mir Anvertrauten Sicherheit im Handeln geben, indem ich klare Inhalte und Strukturen im gemeinsamen Umgang anrege.</a:t>
          </a:r>
        </a:p>
      </dgm:t>
    </dgm:pt>
    <dgm:pt modelId="{FABC247D-F985-4FC0-9C21-93E0579D214D}" type="sibTrans" cxnId="{6F9FE90A-13B6-4801-A38D-64B3E9B36783}">
      <dgm:prSet/>
      <dgm:spPr/>
      <dgm:t>
        <a:bodyPr/>
        <a:lstStyle/>
        <a:p>
          <a:endParaRPr lang="de-DE"/>
        </a:p>
      </dgm:t>
    </dgm:pt>
    <dgm:pt modelId="{C8960223-ED9F-4589-BDCE-90639A61F395}" type="parTrans" cxnId="{6F9FE90A-13B6-4801-A38D-64B3E9B36783}">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2"/>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2"/>
      <dgm:spPr/>
    </dgm:pt>
    <dgm:pt modelId="{9C3A4E59-DAD6-4A5E-AA75-6F08E2931E69}" type="pres">
      <dgm:prSet presAssocID="{6EBFEBC0-B3DC-4903-83FE-C6C335718E81}" presName="dstNode" presStyleLbl="node1" presStyleIdx="0" presStyleCnt="2"/>
      <dgm:spPr/>
    </dgm:pt>
    <dgm:pt modelId="{0EDCBFFE-79EA-4D6B-BBB1-B981B16A0C23}" type="pres">
      <dgm:prSet presAssocID="{64E10853-008C-4FFA-B51C-5E39C02ADAAA}" presName="text_1" presStyleLbl="node1" presStyleIdx="0" presStyleCnt="2" custLinFactNeighborX="1073" custLinFactNeighborY="-1676">
        <dgm:presLayoutVars>
          <dgm:bulletEnabled val="1"/>
        </dgm:presLayoutVars>
      </dgm:prSet>
      <dgm:spPr/>
    </dgm:pt>
    <dgm:pt modelId="{DB4E75C2-C0EC-4A9E-BF50-068886410243}" type="pres">
      <dgm:prSet presAssocID="{64E10853-008C-4FFA-B51C-5E39C02ADAAA}" presName="accent_1" presStyleCnt="0"/>
      <dgm:spPr/>
    </dgm:pt>
    <dgm:pt modelId="{F5B8857E-3A55-4646-B98C-E96323DE1974}" type="pres">
      <dgm:prSet presAssocID="{64E10853-008C-4FFA-B51C-5E39C02ADAAA}" presName="accentRepeatNode" presStyleLbl="solidFgAcc1" presStyleIdx="0" presStyleCnt="2"/>
      <dgm:spPr>
        <a:solidFill>
          <a:srgbClr val="002F56"/>
        </a:solidFill>
        <a:ln>
          <a:solidFill>
            <a:srgbClr val="002F56"/>
          </a:solidFill>
        </a:ln>
      </dgm:spPr>
    </dgm:pt>
    <dgm:pt modelId="{33D25930-FB9C-45AF-A72C-329C002E0136}" type="pres">
      <dgm:prSet presAssocID="{94094225-FD8D-404F-88AF-98C236093521}" presName="text_2" presStyleLbl="node1" presStyleIdx="1" presStyleCnt="2">
        <dgm:presLayoutVars>
          <dgm:bulletEnabled val="1"/>
        </dgm:presLayoutVars>
      </dgm:prSet>
      <dgm:spPr/>
    </dgm:pt>
    <dgm:pt modelId="{B9B0F7F8-1730-48D4-B45C-88016E8C5478}" type="pres">
      <dgm:prSet presAssocID="{94094225-FD8D-404F-88AF-98C236093521}" presName="accent_2" presStyleCnt="0"/>
      <dgm:spPr/>
    </dgm:pt>
    <dgm:pt modelId="{AA8C77A0-AB49-488C-909A-9F8DADE9464C}" type="pres">
      <dgm:prSet presAssocID="{94094225-FD8D-404F-88AF-98C236093521}" presName="accentRepeatNode" presStyleLbl="solidFgAcc1" presStyleIdx="1" presStyleCnt="2"/>
      <dgm:spPr>
        <a:solidFill>
          <a:srgbClr val="002F56"/>
        </a:solidFill>
        <a:ln>
          <a:solidFill>
            <a:srgbClr val="002F56"/>
          </a:solidFill>
        </a:ln>
      </dgm:spPr>
    </dgm:pt>
  </dgm:ptLst>
  <dgm:cxnLst>
    <dgm:cxn modelId="{6F9FE90A-13B6-4801-A38D-64B3E9B36783}" srcId="{6EBFEBC0-B3DC-4903-83FE-C6C335718E81}" destId="{94094225-FD8D-404F-88AF-98C236093521}" srcOrd="1" destOrd="0" parTransId="{C8960223-ED9F-4589-BDCE-90639A61F395}" sibTransId="{FABC247D-F985-4FC0-9C21-93E0579D214D}"/>
    <dgm:cxn modelId="{21CEBF0E-D8A7-4E33-98A8-48C6BA7C99DD}" srcId="{6EBFEBC0-B3DC-4903-83FE-C6C335718E81}" destId="{64E10853-008C-4FFA-B51C-5E39C02ADAAA}" srcOrd="0" destOrd="0" parTransId="{1D542DDB-4D19-4770-98DA-1E8BE2E336FB}" sibTransId="{455AE86D-3776-413D-86C3-EE464DA0C7A1}"/>
    <dgm:cxn modelId="{1279D94D-A001-4D5D-89D1-EB2B8FFFA42D}" type="presOf" srcId="{64E10853-008C-4FFA-B51C-5E39C02ADAAA}" destId="{0EDCBFFE-79EA-4D6B-BBB1-B981B16A0C23}" srcOrd="0" destOrd="0" presId="urn:microsoft.com/office/officeart/2008/layout/VerticalCurvedList"/>
    <dgm:cxn modelId="{B9C9EE7D-8FEE-4EC6-B305-948E6C97A738}" type="presOf" srcId="{6EBFEBC0-B3DC-4903-83FE-C6C335718E81}" destId="{D4F99D41-8927-4469-B6C8-391E7E7BECD5}" srcOrd="0" destOrd="0" presId="urn:microsoft.com/office/officeart/2008/layout/VerticalCurvedList"/>
    <dgm:cxn modelId="{128591A2-6F71-4A1B-BC1B-681405CBF6F7}" type="presOf" srcId="{455AE86D-3776-413D-86C3-EE464DA0C7A1}" destId="{57AC5481-0CF0-4A4E-9E25-6F0E6BE27786}" srcOrd="0" destOrd="0" presId="urn:microsoft.com/office/officeart/2008/layout/VerticalCurvedList"/>
    <dgm:cxn modelId="{6B654EA7-EC75-4847-950B-1A88C6DD93FC}" type="presOf" srcId="{94094225-FD8D-404F-88AF-98C236093521}" destId="{33D25930-FB9C-45AF-A72C-329C002E0136}" srcOrd="0" destOrd="0" presId="urn:microsoft.com/office/officeart/2008/layout/VerticalCurvedList"/>
    <dgm:cxn modelId="{3462C072-92B9-421A-B99E-5253FD12D9FC}" type="presParOf" srcId="{D4F99D41-8927-4469-B6C8-391E7E7BECD5}" destId="{2030FCEF-0290-42A9-9F88-3A01AD15351D}" srcOrd="0" destOrd="0" presId="urn:microsoft.com/office/officeart/2008/layout/VerticalCurvedList"/>
    <dgm:cxn modelId="{9B655F17-A5C1-45DA-9B7E-35D840A42BA7}" type="presParOf" srcId="{2030FCEF-0290-42A9-9F88-3A01AD15351D}" destId="{7C5F64B4-A934-4CC9-8942-9125AF9EA76C}" srcOrd="0" destOrd="0" presId="urn:microsoft.com/office/officeart/2008/layout/VerticalCurvedList"/>
    <dgm:cxn modelId="{E8F2E3C1-DC06-4049-A5A1-E6028B88DE24}" type="presParOf" srcId="{7C5F64B4-A934-4CC9-8942-9125AF9EA76C}" destId="{251A5F17-B05F-4925-AEBB-FC95270F5BA1}" srcOrd="0" destOrd="0" presId="urn:microsoft.com/office/officeart/2008/layout/VerticalCurvedList"/>
    <dgm:cxn modelId="{5BE6001B-BA16-43E0-899D-C475B79EF0B5}" type="presParOf" srcId="{7C5F64B4-A934-4CC9-8942-9125AF9EA76C}" destId="{57AC5481-0CF0-4A4E-9E25-6F0E6BE27786}" srcOrd="1" destOrd="0" presId="urn:microsoft.com/office/officeart/2008/layout/VerticalCurvedList"/>
    <dgm:cxn modelId="{3273D6C3-518D-4CC4-AF17-4FFD5D75F447}" type="presParOf" srcId="{7C5F64B4-A934-4CC9-8942-9125AF9EA76C}" destId="{433DF4C9-4C07-4A0E-99EC-232C882B10AC}" srcOrd="2" destOrd="0" presId="urn:microsoft.com/office/officeart/2008/layout/VerticalCurvedList"/>
    <dgm:cxn modelId="{CCF6062B-CC23-4A49-A9A7-F38B3599F39C}" type="presParOf" srcId="{7C5F64B4-A934-4CC9-8942-9125AF9EA76C}" destId="{9C3A4E59-DAD6-4A5E-AA75-6F08E2931E69}" srcOrd="3" destOrd="0" presId="urn:microsoft.com/office/officeart/2008/layout/VerticalCurvedList"/>
    <dgm:cxn modelId="{B8480B9D-5EEE-43A8-9FFB-544A593F9889}" type="presParOf" srcId="{2030FCEF-0290-42A9-9F88-3A01AD15351D}" destId="{0EDCBFFE-79EA-4D6B-BBB1-B981B16A0C23}" srcOrd="1" destOrd="0" presId="urn:microsoft.com/office/officeart/2008/layout/VerticalCurvedList"/>
    <dgm:cxn modelId="{82E4487D-B278-45C0-BBFA-293273390961}" type="presParOf" srcId="{2030FCEF-0290-42A9-9F88-3A01AD15351D}" destId="{DB4E75C2-C0EC-4A9E-BF50-068886410243}" srcOrd="2" destOrd="0" presId="urn:microsoft.com/office/officeart/2008/layout/VerticalCurvedList"/>
    <dgm:cxn modelId="{ECB04C99-D2AC-4DD7-815C-8DCC11C49E6B}" type="presParOf" srcId="{DB4E75C2-C0EC-4A9E-BF50-068886410243}" destId="{F5B8857E-3A55-4646-B98C-E96323DE1974}" srcOrd="0" destOrd="0" presId="urn:microsoft.com/office/officeart/2008/layout/VerticalCurvedList"/>
    <dgm:cxn modelId="{0FBEF632-61DC-42C4-8778-8C9BB69A9AA6}" type="presParOf" srcId="{2030FCEF-0290-42A9-9F88-3A01AD15351D}" destId="{33D25930-FB9C-45AF-A72C-329C002E0136}" srcOrd="3" destOrd="0" presId="urn:microsoft.com/office/officeart/2008/layout/VerticalCurvedList"/>
    <dgm:cxn modelId="{073BE0FE-3215-4655-B50E-7DC144820CEF}" type="presParOf" srcId="{2030FCEF-0290-42A9-9F88-3A01AD15351D}" destId="{B9B0F7F8-1730-48D4-B45C-88016E8C5478}" srcOrd="4" destOrd="0" presId="urn:microsoft.com/office/officeart/2008/layout/VerticalCurvedList"/>
    <dgm:cxn modelId="{6C0137CF-BB3A-427C-BE01-64247CA20383}" type="presParOf" srcId="{B9B0F7F8-1730-48D4-B45C-88016E8C5478}" destId="{AA8C77A0-AB49-488C-909A-9F8DADE946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D4038D21-9260-48C6-B118-3AA2AD21652D}">
      <dgm:prSet phldrT="[Text]" custT="1"/>
      <dgm:spPr>
        <a:solidFill>
          <a:srgbClr val="FF9900"/>
        </a:solidFill>
      </dgm:spPr>
      <dgm:t>
        <a:bodyPr/>
        <a:lstStyle/>
        <a:p>
          <a:pPr algn="ctr"/>
          <a:r>
            <a:rPr lang="de-DE" sz="3200" b="1">
              <a:solidFill>
                <a:srgbClr val="002F56"/>
              </a:solidFill>
              <a:latin typeface="Arial" panose="020B0604020202020204" pitchFamily="34" charset="0"/>
              <a:cs typeface="Arial" panose="020B0604020202020204" pitchFamily="34" charset="0"/>
            </a:rPr>
            <a:t>Grenzverletzung</a:t>
          </a:r>
          <a:endParaRPr lang="de-DE" sz="3600" b="1">
            <a:solidFill>
              <a:srgbClr val="002F56"/>
            </a:solidFill>
            <a:latin typeface="Arial" panose="020B0604020202020204" pitchFamily="34" charset="0"/>
            <a:cs typeface="Arial" panose="020B0604020202020204" pitchFamily="34" charset="0"/>
          </a:endParaRPr>
        </a:p>
      </dgm:t>
    </dgm:pt>
    <dgm:pt modelId="{FD48124D-1F18-4ED3-BE48-F09032963CC6}" type="parTrans" cxnId="{6E9E546E-609E-4C84-AEB1-79F836E29D90}">
      <dgm:prSet/>
      <dgm:spPr/>
      <dgm:t>
        <a:bodyPr/>
        <a:lstStyle/>
        <a:p>
          <a:endParaRPr lang="de-DE"/>
        </a:p>
      </dgm:t>
    </dgm:pt>
    <dgm:pt modelId="{1930C759-1E6F-440B-9307-16669F604B1D}" type="sibTrans" cxnId="{6E9E546E-609E-4C84-AEB1-79F836E29D90}">
      <dgm:prSet/>
      <dgm:spPr/>
      <dgm:t>
        <a:bodyPr/>
        <a:lstStyle/>
        <a:p>
          <a:endParaRPr lang="de-DE"/>
        </a:p>
      </dgm:t>
    </dgm:pt>
    <dgm:pt modelId="{9DE680E2-CE71-4C41-AD6A-6821983E87CE}">
      <dgm:prSet phldrT="[Text]"/>
      <dgm:spPr>
        <a:ln>
          <a:solidFill>
            <a:srgbClr val="002060"/>
          </a:solidFill>
        </a:ln>
      </dgm:spPr>
      <dgm:t>
        <a:bodyPr/>
        <a:lstStyle/>
        <a:p>
          <a:endParaRPr lang="de-DE" sz="1400">
            <a:solidFill>
              <a:schemeClr val="accent6">
                <a:lumMod val="50000"/>
              </a:schemeClr>
            </a:solidFill>
          </a:endParaRPr>
        </a:p>
      </dgm:t>
    </dgm:pt>
    <dgm:pt modelId="{D0E98C96-543C-43AE-A2BA-C46A4DD5D19C}" type="sibTrans" cxnId="{299CE525-0F1C-4C25-ADB2-CA2EAAFF7E0C}">
      <dgm:prSet/>
      <dgm:spPr/>
      <dgm:t>
        <a:bodyPr/>
        <a:lstStyle/>
        <a:p>
          <a:endParaRPr lang="de-DE"/>
        </a:p>
      </dgm:t>
    </dgm:pt>
    <dgm:pt modelId="{92834FF9-6BDB-4A2B-9645-5D442D07CE61}" type="parTrans" cxnId="{299CE525-0F1C-4C25-ADB2-CA2EAAFF7E0C}">
      <dgm:prSet/>
      <dgm:spPr/>
      <dgm:t>
        <a:bodyPr/>
        <a:lstStyle/>
        <a:p>
          <a:endParaRPr lang="de-DE"/>
        </a:p>
      </dgm:t>
    </dgm:pt>
    <dgm:pt modelId="{7F2E0170-EC4D-4AF7-A597-FB8AF13C344E}">
      <dgm:prSet phldrT="[Text]" custT="1"/>
      <dgm:spPr>
        <a:ln>
          <a:solidFill>
            <a:srgbClr val="002060"/>
          </a:solidFill>
        </a:ln>
      </dgm:spPr>
      <dgm:t>
        <a:bodyPr/>
        <a:lstStyle/>
        <a:p>
          <a:r>
            <a:rPr lang="de-DE" sz="2400">
              <a:solidFill>
                <a:srgbClr val="002F56"/>
              </a:solidFill>
              <a:latin typeface="Arial" panose="020B0604020202020204" pitchFamily="34" charset="0"/>
              <a:cs typeface="Arial" panose="020B0604020202020204" pitchFamily="34" charset="0"/>
            </a:rPr>
            <a:t>Hängt vom subjektiven Erleben der Betroffenen ab</a:t>
          </a:r>
        </a:p>
      </dgm:t>
    </dgm:pt>
    <dgm:pt modelId="{71C943CB-B2B4-438B-86E2-DABC6C41DB8D}" type="sibTrans" cxnId="{1D122476-7F67-4D41-90DD-8CEAD1D4A2BC}">
      <dgm:prSet/>
      <dgm:spPr/>
      <dgm:t>
        <a:bodyPr/>
        <a:lstStyle/>
        <a:p>
          <a:endParaRPr lang="de-DE"/>
        </a:p>
      </dgm:t>
    </dgm:pt>
    <dgm:pt modelId="{D266A733-179F-4B3B-8D6C-203E7C0881BF}" type="parTrans" cxnId="{1D122476-7F67-4D41-90DD-8CEAD1D4A2BC}">
      <dgm:prSet/>
      <dgm:spPr/>
      <dgm:t>
        <a:bodyPr/>
        <a:lstStyle/>
        <a:p>
          <a:endParaRPr lang="de-DE"/>
        </a:p>
      </dgm:t>
    </dgm:pt>
    <dgm:pt modelId="{843B5EFB-2F12-480D-86BC-691A4090E589}">
      <dgm:prSet phldrT="[Text]" custT="1"/>
      <dgm:spPr>
        <a:ln>
          <a:solidFill>
            <a:srgbClr val="002060"/>
          </a:solidFill>
        </a:ln>
      </dgm:spPr>
      <dgm:t>
        <a:bodyPr/>
        <a:lstStyle/>
        <a:p>
          <a:r>
            <a:rPr lang="de-DE" sz="2400">
              <a:solidFill>
                <a:srgbClr val="002F56"/>
              </a:solidFill>
              <a:latin typeface="Arial" panose="020B0604020202020204" pitchFamily="34" charset="0"/>
              <a:cs typeface="Arial" panose="020B0604020202020204" pitchFamily="34" charset="0"/>
            </a:rPr>
            <a:t>Ein einmaliges oder gelegentlich unangemessenes Verhalten, das meist unbeabsichtigt geschieht</a:t>
          </a:r>
        </a:p>
      </dgm:t>
    </dgm:pt>
    <dgm:pt modelId="{6B349EEB-76FA-494E-879B-C884FBB75683}" type="sibTrans" cxnId="{4AC843FF-86DA-45EA-A1BE-08F1B65913B6}">
      <dgm:prSet/>
      <dgm:spPr/>
      <dgm:t>
        <a:bodyPr/>
        <a:lstStyle/>
        <a:p>
          <a:endParaRPr lang="de-DE"/>
        </a:p>
      </dgm:t>
    </dgm:pt>
    <dgm:pt modelId="{3E900FE4-50C1-40BF-B06E-7EF9FBFC8CA2}" type="parTrans" cxnId="{4AC843FF-86DA-45EA-A1BE-08F1B65913B6}">
      <dgm:prSet/>
      <dgm:spPr/>
      <dgm:t>
        <a:bodyPr/>
        <a:lstStyle/>
        <a:p>
          <a:endParaRPr lang="de-DE"/>
        </a:p>
      </dgm:t>
    </dgm:pt>
    <dgm:pt modelId="{B9DADD6B-C220-4694-A6BC-7E6DF244C8A3}">
      <dgm:prSet phldrT="[Text]" custT="1"/>
      <dgm:spPr>
        <a:ln>
          <a:solidFill>
            <a:srgbClr val="002060"/>
          </a:solidFill>
        </a:ln>
      </dgm:spPr>
      <dgm:t>
        <a:bodyPr/>
        <a:lstStyle/>
        <a:p>
          <a:r>
            <a:rPr lang="de-DE" sz="2400">
              <a:solidFill>
                <a:srgbClr val="002F56"/>
              </a:solidFill>
              <a:latin typeface="Arial" panose="020B0604020202020204" pitchFamily="34" charset="0"/>
              <a:cs typeface="Arial" panose="020B0604020202020204" pitchFamily="34" charset="0"/>
            </a:rPr>
            <a:t>Hier beginnt Prävention: Hinweisen, aufmerksam machen, im Team besprechen, Position beziehen!</a:t>
          </a:r>
        </a:p>
      </dgm:t>
    </dgm:pt>
    <dgm:pt modelId="{C07B5413-8EA8-463A-8DAA-2A907589617F}" type="parTrans" cxnId="{3DC1E378-2A6D-4AE6-B017-6BD0F638175F}">
      <dgm:prSet/>
      <dgm:spPr/>
      <dgm:t>
        <a:bodyPr/>
        <a:lstStyle/>
        <a:p>
          <a:endParaRPr lang="de-DE"/>
        </a:p>
      </dgm:t>
    </dgm:pt>
    <dgm:pt modelId="{E32B2BC2-771B-4E2B-A280-FD0469C5166C}" type="sibTrans" cxnId="{3DC1E378-2A6D-4AE6-B017-6BD0F638175F}">
      <dgm:prSet/>
      <dgm:spPr/>
      <dgm:t>
        <a:bodyPr/>
        <a:lstStyle/>
        <a:p>
          <a:endParaRPr lang="de-DE"/>
        </a:p>
      </dgm:t>
    </dgm:pt>
    <dgm:pt modelId="{4AB39C75-59CF-41DE-99F0-C7D68EC74553}">
      <dgm:prSet phldrT="[Text]" custT="1"/>
      <dgm:spPr>
        <a:ln>
          <a:solidFill>
            <a:srgbClr val="002060"/>
          </a:solidFill>
        </a:ln>
      </dgm:spPr>
      <dgm:t>
        <a:bodyPr/>
        <a:lstStyle/>
        <a:p>
          <a:r>
            <a:rPr lang="de-DE" sz="2400">
              <a:solidFill>
                <a:srgbClr val="002F56"/>
              </a:solidFill>
              <a:latin typeface="Arial" panose="020B0604020202020204" pitchFamily="34" charset="0"/>
              <a:cs typeface="Arial" panose="020B0604020202020204" pitchFamily="34" charset="0"/>
            </a:rPr>
            <a:t>Sollten Sie niemals ignorieren</a:t>
          </a:r>
        </a:p>
      </dgm:t>
    </dgm:pt>
    <dgm:pt modelId="{462580EB-A6D5-4F65-9D9E-B3E534666B54}" type="parTrans" cxnId="{EB3ADF90-6D93-4D82-AA72-BDC26A46F51D}">
      <dgm:prSet/>
      <dgm:spPr/>
      <dgm:t>
        <a:bodyPr/>
        <a:lstStyle/>
        <a:p>
          <a:endParaRPr lang="de-DE"/>
        </a:p>
      </dgm:t>
    </dgm:pt>
    <dgm:pt modelId="{5E6DCCAA-FA48-4419-AE42-D9267369D9E1}" type="sibTrans" cxnId="{EB3ADF90-6D93-4D82-AA72-BDC26A46F51D}">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212118F9-E1EB-4EF5-9953-75D0A6EFC675}" type="pres">
      <dgm:prSet presAssocID="{D4038D21-9260-48C6-B118-3AA2AD21652D}" presName="parentLin" presStyleCnt="0"/>
      <dgm:spPr/>
    </dgm:pt>
    <dgm:pt modelId="{2D5FABE2-73CF-40A1-B2A6-5C6A30C6F0C7}" type="pres">
      <dgm:prSet presAssocID="{D4038D21-9260-48C6-B118-3AA2AD21652D}" presName="parentLeftMargin" presStyleLbl="node1" presStyleIdx="0" presStyleCnt="1"/>
      <dgm:spPr/>
    </dgm:pt>
    <dgm:pt modelId="{4FA63C39-65CE-4A69-BFCC-03B2B221A6B9}" type="pres">
      <dgm:prSet presAssocID="{D4038D21-9260-48C6-B118-3AA2AD21652D}" presName="parentText" presStyleLbl="node1" presStyleIdx="0" presStyleCnt="1" custScaleX="118478" custScaleY="38678" custLinFactNeighborX="73025" custLinFactNeighborY="-37652">
        <dgm:presLayoutVars>
          <dgm:chMax val="0"/>
          <dgm:bulletEnabled val="1"/>
        </dgm:presLayoutVars>
      </dgm:prSet>
      <dgm:spPr/>
    </dgm:pt>
    <dgm:pt modelId="{1094964B-C429-4D0B-AD20-7492A4D3B2A1}" type="pres">
      <dgm:prSet presAssocID="{D4038D21-9260-48C6-B118-3AA2AD21652D}" presName="negativeSpace" presStyleCnt="0"/>
      <dgm:spPr/>
    </dgm:pt>
    <dgm:pt modelId="{2A96C6D1-1BF8-46BE-B225-5793C4804B0F}" type="pres">
      <dgm:prSet presAssocID="{D4038D21-9260-48C6-B118-3AA2AD21652D}" presName="childText" presStyleLbl="conFgAcc1" presStyleIdx="0" presStyleCnt="1" custScaleY="88257" custLinFactNeighborX="119" custLinFactNeighborY="-15453">
        <dgm:presLayoutVars>
          <dgm:bulletEnabled val="1"/>
        </dgm:presLayoutVars>
      </dgm:prSet>
      <dgm:spPr/>
    </dgm:pt>
  </dgm:ptLst>
  <dgm:cxnLst>
    <dgm:cxn modelId="{34FC8924-3AB7-456C-B3CD-1029B9F21CC8}" type="presOf" srcId="{B9DADD6B-C220-4694-A6BC-7E6DF244C8A3}" destId="{2A96C6D1-1BF8-46BE-B225-5793C4804B0F}" srcOrd="0" destOrd="2" presId="urn:microsoft.com/office/officeart/2005/8/layout/list1"/>
    <dgm:cxn modelId="{299CE525-0F1C-4C25-ADB2-CA2EAAFF7E0C}" srcId="{D4038D21-9260-48C6-B118-3AA2AD21652D}" destId="{9DE680E2-CE71-4C41-AD6A-6821983E87CE}" srcOrd="4" destOrd="0" parTransId="{92834FF9-6BDB-4A2B-9645-5D442D07CE61}" sibTransId="{D0E98C96-543C-43AE-A2BA-C46A4DD5D19C}"/>
    <dgm:cxn modelId="{90CA0F35-C551-436B-8CC3-1CD39B88373D}" type="presOf" srcId="{D4038D21-9260-48C6-B118-3AA2AD21652D}" destId="{2D5FABE2-73CF-40A1-B2A6-5C6A30C6F0C7}" srcOrd="0" destOrd="0" presId="urn:microsoft.com/office/officeart/2005/8/layout/list1"/>
    <dgm:cxn modelId="{97EB4C5D-B784-4B16-A9B4-B4A5F67BE5F1}" type="presOf" srcId="{9DE680E2-CE71-4C41-AD6A-6821983E87CE}" destId="{2A96C6D1-1BF8-46BE-B225-5793C4804B0F}" srcOrd="0" destOrd="4" presId="urn:microsoft.com/office/officeart/2005/8/layout/list1"/>
    <dgm:cxn modelId="{6E9E546E-609E-4C84-AEB1-79F836E29D90}" srcId="{7ECF62E2-AD98-4261-B929-4F69612AE769}" destId="{D4038D21-9260-48C6-B118-3AA2AD21652D}" srcOrd="0" destOrd="0" parTransId="{FD48124D-1F18-4ED3-BE48-F09032963CC6}" sibTransId="{1930C759-1E6F-440B-9307-16669F604B1D}"/>
    <dgm:cxn modelId="{1D122476-7F67-4D41-90DD-8CEAD1D4A2BC}" srcId="{D4038D21-9260-48C6-B118-3AA2AD21652D}" destId="{7F2E0170-EC4D-4AF7-A597-FB8AF13C344E}" srcOrd="1" destOrd="0" parTransId="{D266A733-179F-4B3B-8D6C-203E7C0881BF}" sibTransId="{71C943CB-B2B4-438B-86E2-DABC6C41DB8D}"/>
    <dgm:cxn modelId="{3DC1E378-2A6D-4AE6-B017-6BD0F638175F}" srcId="{D4038D21-9260-48C6-B118-3AA2AD21652D}" destId="{B9DADD6B-C220-4694-A6BC-7E6DF244C8A3}" srcOrd="2" destOrd="0" parTransId="{C07B5413-8EA8-463A-8DAA-2A907589617F}" sibTransId="{E32B2BC2-771B-4E2B-A280-FD0469C5166C}"/>
    <dgm:cxn modelId="{3C4CCB85-48C9-4EAA-A5B0-1E02C65FF300}" type="presOf" srcId="{4AB39C75-59CF-41DE-99F0-C7D68EC74553}" destId="{2A96C6D1-1BF8-46BE-B225-5793C4804B0F}" srcOrd="0" destOrd="3" presId="urn:microsoft.com/office/officeart/2005/8/layout/list1"/>
    <dgm:cxn modelId="{EB3ADF90-6D93-4D82-AA72-BDC26A46F51D}" srcId="{D4038D21-9260-48C6-B118-3AA2AD21652D}" destId="{4AB39C75-59CF-41DE-99F0-C7D68EC74553}" srcOrd="3" destOrd="0" parTransId="{462580EB-A6D5-4F65-9D9E-B3E534666B54}" sibTransId="{5E6DCCAA-FA48-4419-AE42-D9267369D9E1}"/>
    <dgm:cxn modelId="{23D19ECA-EA43-4D15-8E04-9FB1CC2783BF}" type="presOf" srcId="{D4038D21-9260-48C6-B118-3AA2AD21652D}" destId="{4FA63C39-65CE-4A69-BFCC-03B2B221A6B9}" srcOrd="1" destOrd="0" presId="urn:microsoft.com/office/officeart/2005/8/layout/list1"/>
    <dgm:cxn modelId="{E55133DF-28CE-4068-9F7C-7EB5258C8634}" type="presOf" srcId="{7ECF62E2-AD98-4261-B929-4F69612AE769}" destId="{A9A2F556-961F-439B-B990-76DA8DBABA4F}" srcOrd="0" destOrd="0" presId="urn:microsoft.com/office/officeart/2005/8/layout/list1"/>
    <dgm:cxn modelId="{6580A9EF-3CFC-491D-A799-3F3472F48BF6}" type="presOf" srcId="{7F2E0170-EC4D-4AF7-A597-FB8AF13C344E}" destId="{2A96C6D1-1BF8-46BE-B225-5793C4804B0F}" srcOrd="0" destOrd="1" presId="urn:microsoft.com/office/officeart/2005/8/layout/list1"/>
    <dgm:cxn modelId="{13EFEBF8-F435-4AAB-ABA3-0B96D4F9B86D}" type="presOf" srcId="{843B5EFB-2F12-480D-86BC-691A4090E589}" destId="{2A96C6D1-1BF8-46BE-B225-5793C4804B0F}" srcOrd="0" destOrd="0" presId="urn:microsoft.com/office/officeart/2005/8/layout/list1"/>
    <dgm:cxn modelId="{4AC843FF-86DA-45EA-A1BE-08F1B65913B6}" srcId="{D4038D21-9260-48C6-B118-3AA2AD21652D}" destId="{843B5EFB-2F12-480D-86BC-691A4090E589}" srcOrd="0" destOrd="0" parTransId="{3E900FE4-50C1-40BF-B06E-7EF9FBFC8CA2}" sibTransId="{6B349EEB-76FA-494E-879B-C884FBB75683}"/>
    <dgm:cxn modelId="{08720DB0-4D26-469F-B5B9-0F08CB4892CF}" type="presParOf" srcId="{A9A2F556-961F-439B-B990-76DA8DBABA4F}" destId="{212118F9-E1EB-4EF5-9953-75D0A6EFC675}" srcOrd="0" destOrd="0" presId="urn:microsoft.com/office/officeart/2005/8/layout/list1"/>
    <dgm:cxn modelId="{FE050624-7FE6-4524-AD8F-6FFADCA68B19}" type="presParOf" srcId="{212118F9-E1EB-4EF5-9953-75D0A6EFC675}" destId="{2D5FABE2-73CF-40A1-B2A6-5C6A30C6F0C7}" srcOrd="0" destOrd="0" presId="urn:microsoft.com/office/officeart/2005/8/layout/list1"/>
    <dgm:cxn modelId="{F72CDFCE-7CCD-446F-B335-0B45C687AAA1}" type="presParOf" srcId="{212118F9-E1EB-4EF5-9953-75D0A6EFC675}" destId="{4FA63C39-65CE-4A69-BFCC-03B2B221A6B9}" srcOrd="1" destOrd="0" presId="urn:microsoft.com/office/officeart/2005/8/layout/list1"/>
    <dgm:cxn modelId="{9466E414-A94F-4A7B-8E74-3164A6B71F2D}" type="presParOf" srcId="{A9A2F556-961F-439B-B990-76DA8DBABA4F}" destId="{1094964B-C429-4D0B-AD20-7492A4D3B2A1}" srcOrd="1" destOrd="0" presId="urn:microsoft.com/office/officeart/2005/8/layout/list1"/>
    <dgm:cxn modelId="{6BB88321-25C5-4FB0-B269-9EE1DC30F855}" type="presParOf" srcId="{A9A2F556-961F-439B-B990-76DA8DBABA4F}" destId="{2A96C6D1-1BF8-46BE-B225-5793C4804B0F}"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EA5D6349-93F0-4CEA-8CD4-F4B7C60525D5}">
      <dgm:prSet phldrT="[Text]" custT="1"/>
      <dgm:spPr>
        <a:solidFill>
          <a:srgbClr val="FF9900"/>
        </a:solidFill>
      </dgm:spPr>
      <dgm:t>
        <a:bodyPr/>
        <a:lstStyle/>
        <a:p>
          <a:r>
            <a:rPr lang="de-DE" sz="3000" b="1">
              <a:solidFill>
                <a:srgbClr val="002F56"/>
              </a:solidFill>
              <a:latin typeface="Arial" panose="020B0604020202020204" pitchFamily="34" charset="0"/>
              <a:cs typeface="Arial" panose="020B0604020202020204" pitchFamily="34" charset="0"/>
            </a:rPr>
            <a:t>Sexualisierte Übergriffe / Belästigung</a:t>
          </a:r>
        </a:p>
      </dgm:t>
    </dgm:pt>
    <dgm:pt modelId="{217C844D-4D03-48CC-A8A1-EAE4DA1E1B9C}" type="parTrans" cxnId="{5C659ED8-CA1F-4FC8-BD9A-3E948EA2BE69}">
      <dgm:prSet/>
      <dgm:spPr/>
      <dgm:t>
        <a:bodyPr/>
        <a:lstStyle/>
        <a:p>
          <a:endParaRPr lang="de-DE"/>
        </a:p>
      </dgm:t>
    </dgm:pt>
    <dgm:pt modelId="{36452D72-018B-45CB-B092-271369A23D5D}" type="sibTrans" cxnId="{5C659ED8-CA1F-4FC8-BD9A-3E948EA2BE69}">
      <dgm:prSet/>
      <dgm:spPr/>
      <dgm:t>
        <a:bodyPr/>
        <a:lstStyle/>
        <a:p>
          <a:endParaRPr lang="de-DE"/>
        </a:p>
      </dgm:t>
    </dgm:pt>
    <dgm:pt modelId="{840751AA-22D1-4D45-A0A0-C66E2128F64A}">
      <dgm:prSet phldrT="[Text]" custT="1"/>
      <dgm:spPr>
        <a:ln>
          <a:solidFill>
            <a:srgbClr val="002060"/>
          </a:solidFill>
        </a:ln>
      </dgm:spPr>
      <dgm:t>
        <a:bodyPr/>
        <a:lstStyle/>
        <a:p>
          <a:pPr algn="l">
            <a:spcBef>
              <a:spcPts val="1200"/>
            </a:spcBef>
            <a:spcAft>
              <a:spcPts val="1200"/>
            </a:spcAft>
          </a:pPr>
          <a:r>
            <a:rPr lang="de-DE" sz="2400">
              <a:solidFill>
                <a:srgbClr val="002F56"/>
              </a:solidFill>
              <a:latin typeface="Arial" panose="020B0604020202020204" pitchFamily="34" charset="0"/>
              <a:cs typeface="Arial" panose="020B0604020202020204" pitchFamily="34" charset="0"/>
            </a:rPr>
            <a:t>Geschehen niemals zufällig oder unbeabsichtigt</a:t>
          </a:r>
          <a:endParaRPr lang="de-DE" sz="2000">
            <a:solidFill>
              <a:srgbClr val="002F56"/>
            </a:solidFill>
            <a:latin typeface="Arial" panose="020B0604020202020204" pitchFamily="34" charset="0"/>
            <a:cs typeface="Arial" panose="020B0604020202020204" pitchFamily="34" charset="0"/>
          </a:endParaRPr>
        </a:p>
      </dgm:t>
    </dgm:pt>
    <dgm:pt modelId="{3822A261-1DB9-460D-9B1B-4D92B3FB1460}" type="parTrans" cxnId="{82BCFFCC-EA38-4194-B88C-54986CE516E3}">
      <dgm:prSet/>
      <dgm:spPr/>
      <dgm:t>
        <a:bodyPr/>
        <a:lstStyle/>
        <a:p>
          <a:endParaRPr lang="de-DE"/>
        </a:p>
      </dgm:t>
    </dgm:pt>
    <dgm:pt modelId="{390628FE-3914-4F66-91BC-2493DBD14E9E}" type="sibTrans" cxnId="{82BCFFCC-EA38-4194-B88C-54986CE516E3}">
      <dgm:prSet/>
      <dgm:spPr/>
      <dgm:t>
        <a:bodyPr/>
        <a:lstStyle/>
        <a:p>
          <a:endParaRPr lang="de-DE"/>
        </a:p>
      </dgm:t>
    </dgm:pt>
    <dgm:pt modelId="{A8DCAEDC-E3C5-42E4-ADF5-225234AE7C5B}">
      <dgm:prSet custT="1"/>
      <dgm:spPr/>
      <dgm:t>
        <a:bodyPr/>
        <a:lstStyle/>
        <a:p>
          <a:r>
            <a:rPr lang="de-DE" sz="2400">
              <a:solidFill>
                <a:srgbClr val="002F56"/>
              </a:solidFill>
              <a:latin typeface="Arial" panose="020B0604020202020204" pitchFamily="34" charset="0"/>
              <a:cs typeface="Arial" panose="020B0604020202020204" pitchFamily="34" charset="0"/>
            </a:rPr>
            <a:t>Sind deutlich massiver und häufiger als Grenzverletzungen</a:t>
          </a:r>
        </a:p>
      </dgm:t>
    </dgm:pt>
    <dgm:pt modelId="{1F23C6A5-0562-46B5-BC78-1B7F4849D66E}" type="parTrans" cxnId="{63D778A6-5E1D-4360-8A55-AEE00E78AEA9}">
      <dgm:prSet/>
      <dgm:spPr/>
      <dgm:t>
        <a:bodyPr/>
        <a:lstStyle/>
        <a:p>
          <a:endParaRPr lang="de-DE"/>
        </a:p>
      </dgm:t>
    </dgm:pt>
    <dgm:pt modelId="{323A3662-E334-436E-958B-08C0FE60EFD1}" type="sibTrans" cxnId="{63D778A6-5E1D-4360-8A55-AEE00E78AEA9}">
      <dgm:prSet/>
      <dgm:spPr/>
      <dgm:t>
        <a:bodyPr/>
        <a:lstStyle/>
        <a:p>
          <a:endParaRPr lang="de-DE"/>
        </a:p>
      </dgm:t>
    </dgm:pt>
    <dgm:pt modelId="{CA9B5EE5-900C-4ABE-8095-9F0512D13F2E}">
      <dgm:prSet custT="1"/>
      <dgm:spPr/>
      <dgm:t>
        <a:bodyPr/>
        <a:lstStyle/>
        <a:p>
          <a:r>
            <a:rPr lang="de-DE" sz="2400">
              <a:solidFill>
                <a:srgbClr val="002F56"/>
              </a:solidFill>
              <a:latin typeface="Arial" panose="020B0604020202020204" pitchFamily="34" charset="0"/>
              <a:cs typeface="Arial" panose="020B0604020202020204" pitchFamily="34" charset="0"/>
            </a:rPr>
            <a:t>Können mit und ohne Körperkontakt stattfinden</a:t>
          </a:r>
        </a:p>
      </dgm:t>
    </dgm:pt>
    <dgm:pt modelId="{9EC6F038-6E18-45D0-B118-0F72E81EB229}" type="parTrans" cxnId="{86CEC341-C9C0-46F3-8F90-DB9E32251084}">
      <dgm:prSet/>
      <dgm:spPr/>
      <dgm:t>
        <a:bodyPr/>
        <a:lstStyle/>
        <a:p>
          <a:endParaRPr lang="de-DE"/>
        </a:p>
      </dgm:t>
    </dgm:pt>
    <dgm:pt modelId="{D215648A-548F-4EC2-92CA-9414D4CB2CDC}" type="sibTrans" cxnId="{86CEC341-C9C0-46F3-8F90-DB9E32251084}">
      <dgm:prSet/>
      <dgm:spPr/>
      <dgm:t>
        <a:bodyPr/>
        <a:lstStyle/>
        <a:p>
          <a:endParaRPr lang="de-DE"/>
        </a:p>
      </dgm:t>
    </dgm:pt>
    <dgm:pt modelId="{956EE027-A469-4C6F-BE5C-03F36C6C889D}">
      <dgm:prSet custT="1"/>
      <dgm:spPr/>
      <dgm:t>
        <a:bodyPr/>
        <a:lstStyle/>
        <a:p>
          <a:r>
            <a:rPr lang="de-DE" sz="2400">
              <a:solidFill>
                <a:srgbClr val="002F56"/>
              </a:solidFill>
              <a:latin typeface="Arial" panose="020B0604020202020204" pitchFamily="34" charset="0"/>
              <a:cs typeface="Arial" panose="020B0604020202020204" pitchFamily="34" charset="0"/>
            </a:rPr>
            <a:t>Abwehrende Reaktionen der betroffenen Menschen werden ebenso missachtet, wie die Kritik Dritte</a:t>
          </a:r>
          <a:r>
            <a:rPr lang="de-DE" altLang="de-DE" sz="2500">
              <a:solidFill>
                <a:srgbClr val="002F56"/>
              </a:solidFill>
              <a:latin typeface="Arial" panose="020B0604020202020204" pitchFamily="34" charset="0"/>
              <a:cs typeface="Arial" panose="020B0604020202020204" pitchFamily="34" charset="0"/>
            </a:rPr>
            <a:t>	</a:t>
          </a:r>
          <a:r>
            <a:rPr lang="de-DE" altLang="de-DE" sz="2500">
              <a:solidFill>
                <a:srgbClr val="002F56"/>
              </a:solidFill>
            </a:rPr>
            <a:t>			</a:t>
          </a:r>
          <a:r>
            <a:rPr lang="de-DE" sz="2500">
              <a:solidFill>
                <a:srgbClr val="002F56"/>
              </a:solidFill>
            </a:rPr>
            <a:t>		</a:t>
          </a:r>
          <a:r>
            <a:rPr lang="de-DE" sz="2500"/>
            <a:t>	</a:t>
          </a:r>
          <a:endParaRPr lang="de-DE" sz="2400">
            <a:latin typeface="Arial" panose="020B0604020202020204" pitchFamily="34" charset="0"/>
            <a:cs typeface="Arial" panose="020B0604020202020204" pitchFamily="34" charset="0"/>
          </a:endParaRPr>
        </a:p>
      </dgm:t>
    </dgm:pt>
    <dgm:pt modelId="{530F9DF8-00EA-43E8-885C-A5FB0E62F2E8}" type="parTrans" cxnId="{5023BBA6-AF80-4139-ABA8-C8A9D114B035}">
      <dgm:prSet/>
      <dgm:spPr/>
      <dgm:t>
        <a:bodyPr/>
        <a:lstStyle/>
        <a:p>
          <a:endParaRPr lang="de-DE"/>
        </a:p>
      </dgm:t>
    </dgm:pt>
    <dgm:pt modelId="{880782EE-1140-47D6-8368-2B51656210D5}" type="sibTrans" cxnId="{5023BBA6-AF80-4139-ABA8-C8A9D114B035}">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28852" custScaleY="40737" custLinFactNeighborX="-1964" custLinFactNeighborY="-58928">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Y="90495" custLinFactNeighborX="-413" custLinFactNeighborY="-49286">
        <dgm:presLayoutVars>
          <dgm:bulletEnabled val="1"/>
        </dgm:presLayoutVars>
      </dgm:prSet>
      <dgm:spPr/>
    </dgm:pt>
  </dgm:ptLst>
  <dgm:cxnLst>
    <dgm:cxn modelId="{C014A212-DD1B-433E-8213-1D2641E57790}" type="presOf" srcId="{EA5D6349-93F0-4CEA-8CD4-F4B7C60525D5}" destId="{87EFFB59-5CB4-420D-AA3D-9FEF9DBD302C}" srcOrd="0" destOrd="0" presId="urn:microsoft.com/office/officeart/2005/8/layout/list1"/>
    <dgm:cxn modelId="{2284EF27-2ADC-47FC-B17F-2D10FD065EC2}" type="presOf" srcId="{EA5D6349-93F0-4CEA-8CD4-F4B7C60525D5}" destId="{F9F93F48-B19E-40C1-9C6B-023E04759055}" srcOrd="1" destOrd="0" presId="urn:microsoft.com/office/officeart/2005/8/layout/list1"/>
    <dgm:cxn modelId="{49698A3C-803E-49CB-92DF-A3367D209FB3}" type="presOf" srcId="{840751AA-22D1-4D45-A0A0-C66E2128F64A}" destId="{9DE407F9-C7FF-4F5C-A28B-02BD8FC29B7B}" srcOrd="0" destOrd="0" presId="urn:microsoft.com/office/officeart/2005/8/layout/list1"/>
    <dgm:cxn modelId="{86CEC341-C9C0-46F3-8F90-DB9E32251084}" srcId="{EA5D6349-93F0-4CEA-8CD4-F4B7C60525D5}" destId="{CA9B5EE5-900C-4ABE-8095-9F0512D13F2E}" srcOrd="2" destOrd="0" parTransId="{9EC6F038-6E18-45D0-B118-0F72E81EB229}" sibTransId="{D215648A-548F-4EC2-92CA-9414D4CB2CDC}"/>
    <dgm:cxn modelId="{63D778A6-5E1D-4360-8A55-AEE00E78AEA9}" srcId="{EA5D6349-93F0-4CEA-8CD4-F4B7C60525D5}" destId="{A8DCAEDC-E3C5-42E4-ADF5-225234AE7C5B}" srcOrd="1" destOrd="0" parTransId="{1F23C6A5-0562-46B5-BC78-1B7F4849D66E}" sibTransId="{323A3662-E334-436E-958B-08C0FE60EFD1}"/>
    <dgm:cxn modelId="{5023BBA6-AF80-4139-ABA8-C8A9D114B035}" srcId="{EA5D6349-93F0-4CEA-8CD4-F4B7C60525D5}" destId="{956EE027-A469-4C6F-BE5C-03F36C6C889D}" srcOrd="3" destOrd="0" parTransId="{530F9DF8-00EA-43E8-885C-A5FB0E62F2E8}" sibTransId="{880782EE-1140-47D6-8368-2B51656210D5}"/>
    <dgm:cxn modelId="{C0B3B6BA-54D1-4F32-A8C6-9BABC28F4E84}" type="presOf" srcId="{A8DCAEDC-E3C5-42E4-ADF5-225234AE7C5B}" destId="{9DE407F9-C7FF-4F5C-A28B-02BD8FC29B7B}" srcOrd="0" destOrd="1" presId="urn:microsoft.com/office/officeart/2005/8/layout/list1"/>
    <dgm:cxn modelId="{EA4137BC-CA22-4E86-BE4B-5CC866898316}" type="presOf" srcId="{CA9B5EE5-900C-4ABE-8095-9F0512D13F2E}" destId="{9DE407F9-C7FF-4F5C-A28B-02BD8FC29B7B}" srcOrd="0" destOrd="2" presId="urn:microsoft.com/office/officeart/2005/8/layout/list1"/>
    <dgm:cxn modelId="{8533A8C2-B24F-4EEB-8A6E-8E91FBB81E21}" type="presOf" srcId="{7ECF62E2-AD98-4261-B929-4F69612AE769}" destId="{A9A2F556-961F-439B-B990-76DA8DBABA4F}" srcOrd="0" destOrd="0" presId="urn:microsoft.com/office/officeart/2005/8/layout/list1"/>
    <dgm:cxn modelId="{82BCFFCC-EA38-4194-B88C-54986CE516E3}" srcId="{EA5D6349-93F0-4CEA-8CD4-F4B7C60525D5}" destId="{840751AA-22D1-4D45-A0A0-C66E2128F64A}" srcOrd="0" destOrd="0" parTransId="{3822A261-1DB9-460D-9B1B-4D92B3FB1460}" sibTransId="{390628FE-3914-4F66-91BC-2493DBD14E9E}"/>
    <dgm:cxn modelId="{5C659ED8-CA1F-4FC8-BD9A-3E948EA2BE69}" srcId="{7ECF62E2-AD98-4261-B929-4F69612AE769}" destId="{EA5D6349-93F0-4CEA-8CD4-F4B7C60525D5}" srcOrd="0" destOrd="0" parTransId="{217C844D-4D03-48CC-A8A1-EAE4DA1E1B9C}" sibTransId="{36452D72-018B-45CB-B092-271369A23D5D}"/>
    <dgm:cxn modelId="{B64DC1E4-AD55-4AC0-AE00-D87A9F71D0A3}" type="presOf" srcId="{956EE027-A469-4C6F-BE5C-03F36C6C889D}" destId="{9DE407F9-C7FF-4F5C-A28B-02BD8FC29B7B}" srcOrd="0" destOrd="3" presId="urn:microsoft.com/office/officeart/2005/8/layout/list1"/>
    <dgm:cxn modelId="{D725176E-6F90-4B9B-9768-7149EDE241DB}" type="presParOf" srcId="{A9A2F556-961F-439B-B990-76DA8DBABA4F}" destId="{0B5E7F68-CD38-4BE4-88C5-F977F2D1FAC4}" srcOrd="0" destOrd="0" presId="urn:microsoft.com/office/officeart/2005/8/layout/list1"/>
    <dgm:cxn modelId="{D1BDAFEB-723E-4E63-902B-C05764EA0D1B}" type="presParOf" srcId="{0B5E7F68-CD38-4BE4-88C5-F977F2D1FAC4}" destId="{87EFFB59-5CB4-420D-AA3D-9FEF9DBD302C}" srcOrd="0" destOrd="0" presId="urn:microsoft.com/office/officeart/2005/8/layout/list1"/>
    <dgm:cxn modelId="{DE9CB40A-D8F7-46BF-838A-ADCBC920DEC2}" type="presParOf" srcId="{0B5E7F68-CD38-4BE4-88C5-F977F2D1FAC4}" destId="{F9F93F48-B19E-40C1-9C6B-023E04759055}" srcOrd="1" destOrd="0" presId="urn:microsoft.com/office/officeart/2005/8/layout/list1"/>
    <dgm:cxn modelId="{285F4C4A-7370-4A61-A954-1FFF9ED0608A}" type="presParOf" srcId="{A9A2F556-961F-439B-B990-76DA8DBABA4F}" destId="{C4A9FD67-31BA-484B-BA85-AA762B75733F}" srcOrd="1" destOrd="0" presId="urn:microsoft.com/office/officeart/2005/8/layout/list1"/>
    <dgm:cxn modelId="{E92EA601-8579-4409-B4E7-3DEB3ED41CD7}"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EA5D6349-93F0-4CEA-8CD4-F4B7C60525D5}">
      <dgm:prSet phldrT="[Text]" custT="1"/>
      <dgm:spPr>
        <a:solidFill>
          <a:srgbClr val="FF9900"/>
        </a:solidFill>
      </dgm:spPr>
      <dgm:t>
        <a:bodyPr/>
        <a:lstStyle/>
        <a:p>
          <a:pPr algn="ctr"/>
          <a:r>
            <a:rPr lang="de-DE" sz="3000" b="1">
              <a:solidFill>
                <a:srgbClr val="002F56"/>
              </a:solidFill>
              <a:latin typeface="Arial" panose="020B0604020202020204" pitchFamily="34" charset="0"/>
              <a:cs typeface="Arial" panose="020B0604020202020204" pitchFamily="34" charset="0"/>
            </a:rPr>
            <a:t>Sexualisierte Gewalt</a:t>
          </a:r>
        </a:p>
      </dgm:t>
    </dgm:pt>
    <dgm:pt modelId="{217C844D-4D03-48CC-A8A1-EAE4DA1E1B9C}" type="parTrans" cxnId="{5C659ED8-CA1F-4FC8-BD9A-3E948EA2BE69}">
      <dgm:prSet/>
      <dgm:spPr/>
      <dgm:t>
        <a:bodyPr/>
        <a:lstStyle/>
        <a:p>
          <a:endParaRPr lang="de-DE"/>
        </a:p>
      </dgm:t>
    </dgm:pt>
    <dgm:pt modelId="{36452D72-018B-45CB-B092-271369A23D5D}" type="sibTrans" cxnId="{5C659ED8-CA1F-4FC8-BD9A-3E948EA2BE69}">
      <dgm:prSet/>
      <dgm:spPr/>
      <dgm:t>
        <a:bodyPr/>
        <a:lstStyle/>
        <a:p>
          <a:endParaRPr lang="de-DE"/>
        </a:p>
      </dgm:t>
    </dgm:pt>
    <dgm:pt modelId="{840751AA-22D1-4D45-A0A0-C66E2128F64A}">
      <dgm:prSet phldrT="[Text]" custT="1"/>
      <dgm:spPr>
        <a:ln>
          <a:solidFill>
            <a:srgbClr val="002F56"/>
          </a:solidFill>
        </a:ln>
      </dgm:spPr>
      <dgm:t>
        <a:bodyPr/>
        <a:lstStyle/>
        <a:p>
          <a:pPr algn="l">
            <a:spcBef>
              <a:spcPts val="1200"/>
            </a:spcBef>
            <a:spcAft>
              <a:spcPts val="1200"/>
            </a:spcAft>
          </a:pPr>
          <a:r>
            <a:rPr lang="de-DE" sz="2400"/>
            <a:t>Umfasst alle sexuellen Handlungen, die</a:t>
          </a:r>
        </a:p>
      </dgm:t>
    </dgm:pt>
    <dgm:pt modelId="{3822A261-1DB9-460D-9B1B-4D92B3FB1460}" type="parTrans" cxnId="{82BCFFCC-EA38-4194-B88C-54986CE516E3}">
      <dgm:prSet/>
      <dgm:spPr/>
      <dgm:t>
        <a:bodyPr/>
        <a:lstStyle/>
        <a:p>
          <a:endParaRPr lang="de-DE"/>
        </a:p>
      </dgm:t>
    </dgm:pt>
    <dgm:pt modelId="{390628FE-3914-4F66-91BC-2493DBD14E9E}" type="sibTrans" cxnId="{82BCFFCC-EA38-4194-B88C-54986CE516E3}">
      <dgm:prSet/>
      <dgm:spPr/>
      <dgm:t>
        <a:bodyPr/>
        <a:lstStyle/>
        <a:p>
          <a:endParaRPr lang="de-DE"/>
        </a:p>
      </dgm:t>
    </dgm:pt>
    <dgm:pt modelId="{8A8986EF-A7BB-4E5F-A01B-017F209B9AFD}">
      <dgm:prSet custT="1"/>
      <dgm:spPr>
        <a:ln>
          <a:solidFill>
            <a:srgbClr val="002F56"/>
          </a:solidFill>
        </a:ln>
      </dgm:spPr>
      <dgm:t>
        <a:bodyPr/>
        <a:lstStyle/>
        <a:p>
          <a:r>
            <a:rPr lang="de-DE" sz="2400">
              <a:latin typeface="+mj-lt"/>
            </a:rPr>
            <a:t>gegen den Willen eines anderen Menschen geschehen,</a:t>
          </a:r>
        </a:p>
      </dgm:t>
    </dgm:pt>
    <dgm:pt modelId="{1B3916BD-940A-43C3-8F74-4D828741538C}" type="parTrans" cxnId="{26D43A36-D53C-4D4A-AD1F-12E76E299F5A}">
      <dgm:prSet/>
      <dgm:spPr/>
      <dgm:t>
        <a:bodyPr/>
        <a:lstStyle/>
        <a:p>
          <a:endParaRPr lang="de-DE"/>
        </a:p>
      </dgm:t>
    </dgm:pt>
    <dgm:pt modelId="{EC3E25FA-A14B-4F71-8696-3093AA0047B4}" type="sibTrans" cxnId="{26D43A36-D53C-4D4A-AD1F-12E76E299F5A}">
      <dgm:prSet/>
      <dgm:spPr/>
      <dgm:t>
        <a:bodyPr/>
        <a:lstStyle/>
        <a:p>
          <a:endParaRPr lang="de-DE"/>
        </a:p>
      </dgm:t>
    </dgm:pt>
    <dgm:pt modelId="{F1FA0CF2-257B-4CE7-8658-6D56EA1773F8}">
      <dgm:prSet custT="1"/>
      <dgm:spPr>
        <a:ln>
          <a:solidFill>
            <a:srgbClr val="002F56"/>
          </a:solidFill>
        </a:ln>
      </dgm:spPr>
      <dgm:t>
        <a:bodyPr/>
        <a:lstStyle/>
        <a:p>
          <a:r>
            <a:rPr lang="de-DE" sz="2400">
              <a:latin typeface="+mj-lt"/>
            </a:rPr>
            <a:t>Der*die Täter*in nutzt oftmals seine Macht- und Autoritätsposition aus, um seine eigenen Bedürfnisse auf Kosten der anderen Person zu befriedigen.</a:t>
          </a:r>
          <a:r>
            <a:rPr lang="de-DE" altLang="de-DE" sz="2500">
              <a:solidFill>
                <a:srgbClr val="002F56"/>
              </a:solidFill>
              <a:latin typeface="Arial" panose="020B0604020202020204" pitchFamily="34" charset="0"/>
              <a:cs typeface="Arial" panose="020B0604020202020204" pitchFamily="34" charset="0"/>
            </a:rPr>
            <a:t>			</a:t>
          </a:r>
          <a:endParaRPr lang="de-DE" sz="2400">
            <a:latin typeface="+mj-lt"/>
          </a:endParaRPr>
        </a:p>
      </dgm:t>
    </dgm:pt>
    <dgm:pt modelId="{4A45F84D-440E-4731-9506-FED2F8E910F7}" type="parTrans" cxnId="{969918B7-8983-4A80-90EF-FCFE30D92D4D}">
      <dgm:prSet/>
      <dgm:spPr/>
      <dgm:t>
        <a:bodyPr/>
        <a:lstStyle/>
        <a:p>
          <a:endParaRPr lang="de-DE"/>
        </a:p>
      </dgm:t>
    </dgm:pt>
    <dgm:pt modelId="{66110548-6C73-4802-ABEB-CA55009822EA}" type="sibTrans" cxnId="{969918B7-8983-4A80-90EF-FCFE30D92D4D}">
      <dgm:prSet/>
      <dgm:spPr/>
      <dgm:t>
        <a:bodyPr/>
        <a:lstStyle/>
        <a:p>
          <a:endParaRPr lang="de-DE"/>
        </a:p>
      </dgm:t>
    </dgm:pt>
    <dgm:pt modelId="{B3348626-96EF-4AC0-A3EB-6C74593C19DA}">
      <dgm:prSet custT="1"/>
      <dgm:spPr>
        <a:ln>
          <a:solidFill>
            <a:srgbClr val="002F56"/>
          </a:solidFill>
        </a:ln>
      </dgm:spPr>
      <dgm:t>
        <a:bodyPr/>
        <a:lstStyle/>
        <a:p>
          <a:r>
            <a:rPr lang="de-DE" sz="2400">
              <a:latin typeface="+mj-lt"/>
            </a:rPr>
            <a:t>an Menschen, die nicht zustimmen oder ablehnen können (weil sie zum Beispiel bewusstlos sind oder die Handlung nicht begreifen und bewerten können) durchgeführt werden.</a:t>
          </a:r>
        </a:p>
      </dgm:t>
    </dgm:pt>
    <dgm:pt modelId="{CC9E1122-84B3-4EEB-A4A3-5EEDD5140FFA}" type="sibTrans" cxnId="{92B53F95-BC6D-4EFC-BECF-78598FAF62A0}">
      <dgm:prSet/>
      <dgm:spPr/>
      <dgm:t>
        <a:bodyPr/>
        <a:lstStyle/>
        <a:p>
          <a:endParaRPr lang="de-DE"/>
        </a:p>
      </dgm:t>
    </dgm:pt>
    <dgm:pt modelId="{1948AD12-0024-414C-97B1-156D087E8704}" type="parTrans" cxnId="{92B53F95-BC6D-4EFC-BECF-78598FAF62A0}">
      <dgm:prSet/>
      <dgm:spPr/>
      <dgm:t>
        <a:bodyPr/>
        <a:lstStyle/>
        <a:p>
          <a:endParaRPr lang="de-DE"/>
        </a:p>
      </dgm:t>
    </dgm:pt>
    <dgm:pt modelId="{94BFE9BD-CC6E-45B5-B3B9-92E9FF85386B}">
      <dgm:prSet custT="1"/>
      <dgm:spPr>
        <a:ln>
          <a:solidFill>
            <a:srgbClr val="002F56"/>
          </a:solidFill>
        </a:ln>
      </dgm:spPr>
      <dgm:t>
        <a:bodyPr/>
        <a:lstStyle/>
        <a:p>
          <a:r>
            <a:rPr lang="de-DE" sz="2400">
              <a:latin typeface="+mj-lt"/>
            </a:rPr>
            <a:t>an/mit Kindern (Personen unter 14 Jahren) durchgeführt werden – auch wenn das Kind scheinbar „einverstanden“ ist,</a:t>
          </a:r>
        </a:p>
      </dgm:t>
    </dgm:pt>
    <dgm:pt modelId="{B9DF11D9-D8B9-4177-B324-477D50D44C38}" type="sibTrans" cxnId="{773B0430-EA0A-4131-BDA4-C43AE6122B5A}">
      <dgm:prSet/>
      <dgm:spPr/>
      <dgm:t>
        <a:bodyPr/>
        <a:lstStyle/>
        <a:p>
          <a:endParaRPr lang="de-DE"/>
        </a:p>
      </dgm:t>
    </dgm:pt>
    <dgm:pt modelId="{0328B5B2-91EE-433A-BF3E-CAE2A035E36A}" type="parTrans" cxnId="{773B0430-EA0A-4131-BDA4-C43AE6122B5A}">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07476" custScaleY="34438" custLinFactX="4878" custLinFactNeighborX="100000" custLinFactNeighborY="-51639">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X="100000" custScaleY="84589" custLinFactNeighborX="-198" custLinFactNeighborY="-36392">
        <dgm:presLayoutVars>
          <dgm:bulletEnabled val="1"/>
        </dgm:presLayoutVars>
      </dgm:prSet>
      <dgm:spPr/>
    </dgm:pt>
  </dgm:ptLst>
  <dgm:cxnLst>
    <dgm:cxn modelId="{EC7F9700-4F21-4B69-8449-30B84BEE17C7}" type="presOf" srcId="{8A8986EF-A7BB-4E5F-A01B-017F209B9AFD}" destId="{9DE407F9-C7FF-4F5C-A28B-02BD8FC29B7B}" srcOrd="0" destOrd="1" presId="urn:microsoft.com/office/officeart/2005/8/layout/list1"/>
    <dgm:cxn modelId="{773B0430-EA0A-4131-BDA4-C43AE6122B5A}" srcId="{840751AA-22D1-4D45-A0A0-C66E2128F64A}" destId="{94BFE9BD-CC6E-45B5-B3B9-92E9FF85386B}" srcOrd="1" destOrd="0" parTransId="{0328B5B2-91EE-433A-BF3E-CAE2A035E36A}" sibTransId="{B9DF11D9-D8B9-4177-B324-477D50D44C38}"/>
    <dgm:cxn modelId="{26D43A36-D53C-4D4A-AD1F-12E76E299F5A}" srcId="{840751AA-22D1-4D45-A0A0-C66E2128F64A}" destId="{8A8986EF-A7BB-4E5F-A01B-017F209B9AFD}" srcOrd="0" destOrd="0" parTransId="{1B3916BD-940A-43C3-8F74-4D828741538C}" sibTransId="{EC3E25FA-A14B-4F71-8696-3093AA0047B4}"/>
    <dgm:cxn modelId="{A30D0860-DF70-44AC-94C3-BA0E84E35644}" type="presOf" srcId="{B3348626-96EF-4AC0-A3EB-6C74593C19DA}" destId="{9DE407F9-C7FF-4F5C-A28B-02BD8FC29B7B}" srcOrd="0" destOrd="3" presId="urn:microsoft.com/office/officeart/2005/8/layout/list1"/>
    <dgm:cxn modelId="{010AEF61-E4C7-45AF-AB58-D0D5D1D8F651}" type="presOf" srcId="{7ECF62E2-AD98-4261-B929-4F69612AE769}" destId="{A9A2F556-961F-439B-B990-76DA8DBABA4F}" srcOrd="0" destOrd="0" presId="urn:microsoft.com/office/officeart/2005/8/layout/list1"/>
    <dgm:cxn modelId="{814EF655-974B-4411-9536-CDA559DB6BBD}" type="presOf" srcId="{F1FA0CF2-257B-4CE7-8658-6D56EA1773F8}" destId="{9DE407F9-C7FF-4F5C-A28B-02BD8FC29B7B}" srcOrd="0" destOrd="4" presId="urn:microsoft.com/office/officeart/2005/8/layout/list1"/>
    <dgm:cxn modelId="{6DF01592-B202-4DA1-827E-399E501D15B5}" type="presOf" srcId="{840751AA-22D1-4D45-A0A0-C66E2128F64A}" destId="{9DE407F9-C7FF-4F5C-A28B-02BD8FC29B7B}" srcOrd="0" destOrd="0" presId="urn:microsoft.com/office/officeart/2005/8/layout/list1"/>
    <dgm:cxn modelId="{92B53F95-BC6D-4EFC-BECF-78598FAF62A0}" srcId="{840751AA-22D1-4D45-A0A0-C66E2128F64A}" destId="{B3348626-96EF-4AC0-A3EB-6C74593C19DA}" srcOrd="2" destOrd="0" parTransId="{1948AD12-0024-414C-97B1-156D087E8704}" sibTransId="{CC9E1122-84B3-4EEB-A4A3-5EEDD5140FFA}"/>
    <dgm:cxn modelId="{6C820FAD-7724-40DD-A6AB-ABC3D746CBE9}" type="presOf" srcId="{EA5D6349-93F0-4CEA-8CD4-F4B7C60525D5}" destId="{F9F93F48-B19E-40C1-9C6B-023E04759055}" srcOrd="1" destOrd="0" presId="urn:microsoft.com/office/officeart/2005/8/layout/list1"/>
    <dgm:cxn modelId="{EAE915B1-99AA-457C-8A55-50B9214E1512}" type="presOf" srcId="{EA5D6349-93F0-4CEA-8CD4-F4B7C60525D5}" destId="{87EFFB59-5CB4-420D-AA3D-9FEF9DBD302C}" srcOrd="0" destOrd="0" presId="urn:microsoft.com/office/officeart/2005/8/layout/list1"/>
    <dgm:cxn modelId="{969918B7-8983-4A80-90EF-FCFE30D92D4D}" srcId="{EA5D6349-93F0-4CEA-8CD4-F4B7C60525D5}" destId="{F1FA0CF2-257B-4CE7-8658-6D56EA1773F8}" srcOrd="1" destOrd="0" parTransId="{4A45F84D-440E-4731-9506-FED2F8E910F7}" sibTransId="{66110548-6C73-4802-ABEB-CA55009822EA}"/>
    <dgm:cxn modelId="{ABA727B8-76FF-4585-8FD6-407BB103298D}" type="presOf" srcId="{94BFE9BD-CC6E-45B5-B3B9-92E9FF85386B}" destId="{9DE407F9-C7FF-4F5C-A28B-02BD8FC29B7B}" srcOrd="0" destOrd="2" presId="urn:microsoft.com/office/officeart/2005/8/layout/list1"/>
    <dgm:cxn modelId="{82BCFFCC-EA38-4194-B88C-54986CE516E3}" srcId="{EA5D6349-93F0-4CEA-8CD4-F4B7C60525D5}" destId="{840751AA-22D1-4D45-A0A0-C66E2128F64A}" srcOrd="0" destOrd="0" parTransId="{3822A261-1DB9-460D-9B1B-4D92B3FB1460}" sibTransId="{390628FE-3914-4F66-91BC-2493DBD14E9E}"/>
    <dgm:cxn modelId="{5C659ED8-CA1F-4FC8-BD9A-3E948EA2BE69}" srcId="{7ECF62E2-AD98-4261-B929-4F69612AE769}" destId="{EA5D6349-93F0-4CEA-8CD4-F4B7C60525D5}" srcOrd="0" destOrd="0" parTransId="{217C844D-4D03-48CC-A8A1-EAE4DA1E1B9C}" sibTransId="{36452D72-018B-45CB-B092-271369A23D5D}"/>
    <dgm:cxn modelId="{029AFE74-B4EF-4F63-860D-74B6482ADA52}" type="presParOf" srcId="{A9A2F556-961F-439B-B990-76DA8DBABA4F}" destId="{0B5E7F68-CD38-4BE4-88C5-F977F2D1FAC4}" srcOrd="0" destOrd="0" presId="urn:microsoft.com/office/officeart/2005/8/layout/list1"/>
    <dgm:cxn modelId="{A93831EF-367A-42A7-9793-BDF11793199D}" type="presParOf" srcId="{0B5E7F68-CD38-4BE4-88C5-F977F2D1FAC4}" destId="{87EFFB59-5CB4-420D-AA3D-9FEF9DBD302C}" srcOrd="0" destOrd="0" presId="urn:microsoft.com/office/officeart/2005/8/layout/list1"/>
    <dgm:cxn modelId="{FD752E59-9E22-4421-8D54-40E06743A5B9}" type="presParOf" srcId="{0B5E7F68-CD38-4BE4-88C5-F977F2D1FAC4}" destId="{F9F93F48-B19E-40C1-9C6B-023E04759055}" srcOrd="1" destOrd="0" presId="urn:microsoft.com/office/officeart/2005/8/layout/list1"/>
    <dgm:cxn modelId="{31079B35-26F6-4C3A-9246-A818D8F74183}" type="presParOf" srcId="{A9A2F556-961F-439B-B990-76DA8DBABA4F}" destId="{C4A9FD67-31BA-484B-BA85-AA762B75733F}" srcOrd="1" destOrd="0" presId="urn:microsoft.com/office/officeart/2005/8/layout/list1"/>
    <dgm:cxn modelId="{4F926E85-2B9A-4E85-8403-DD41E8EB8B16}"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77180963-726B-46BE-B00D-9A011A667098}">
      <dgm:prSet phldrT="[Text]" custT="1"/>
      <dgm:spPr>
        <a:ln>
          <a:solidFill>
            <a:srgbClr val="002060"/>
          </a:solidFill>
        </a:ln>
      </dgm:spPr>
      <dgm:t>
        <a:bodyPr/>
        <a:lstStyle/>
        <a:p>
          <a:pPr>
            <a:lnSpc>
              <a:spcPct val="100000"/>
            </a:lnSpc>
            <a:spcBef>
              <a:spcPts val="300"/>
            </a:spcBef>
          </a:pPr>
          <a:r>
            <a:rPr lang="de-DE" sz="2600">
              <a:solidFill>
                <a:srgbClr val="011C64"/>
              </a:solidFill>
              <a:latin typeface="Arial" panose="020B0604020202020204" pitchFamily="34" charset="0"/>
              <a:cs typeface="Arial" panose="020B0604020202020204" pitchFamily="34" charset="0"/>
            </a:rPr>
            <a:t>Exhibitionistische Handlungen</a:t>
          </a:r>
        </a:p>
      </dgm:t>
    </dgm:pt>
    <dgm:pt modelId="{67A1EAEF-952D-4B17-8790-4C8DF7E8760A}" type="parTrans" cxnId="{39054B26-3EB6-4290-87E2-D6A5356BD9B9}">
      <dgm:prSet/>
      <dgm:spPr/>
      <dgm:t>
        <a:bodyPr/>
        <a:lstStyle/>
        <a:p>
          <a:endParaRPr lang="de-DE"/>
        </a:p>
      </dgm:t>
    </dgm:pt>
    <dgm:pt modelId="{B874A4C6-8DD0-49C5-9B8A-97F1030D6F61}" type="sibTrans" cxnId="{39054B26-3EB6-4290-87E2-D6A5356BD9B9}">
      <dgm:prSet/>
      <dgm:spPr/>
      <dgm:t>
        <a:bodyPr/>
        <a:lstStyle/>
        <a:p>
          <a:endParaRPr lang="de-DE"/>
        </a:p>
      </dgm:t>
    </dgm:pt>
    <dgm:pt modelId="{34EF3D1E-BF98-470D-A7DE-102007216002}">
      <dgm:prSet phldrT="[Text]" custT="1"/>
      <dgm:spPr>
        <a:ln>
          <a:solidFill>
            <a:srgbClr val="002060"/>
          </a:solidFill>
        </a:ln>
      </dgm:spPr>
      <dgm:t>
        <a:bodyPr/>
        <a:lstStyle/>
        <a:p>
          <a:pPr>
            <a:lnSpc>
              <a:spcPct val="100000"/>
            </a:lnSpc>
            <a:spcBef>
              <a:spcPts val="300"/>
            </a:spcBef>
          </a:pPr>
          <a:r>
            <a:rPr lang="de-DE" sz="2600">
              <a:solidFill>
                <a:srgbClr val="011C64"/>
              </a:solidFill>
              <a:latin typeface="Arial" panose="020B0604020202020204" pitchFamily="34" charset="0"/>
              <a:cs typeface="Arial" panose="020B0604020202020204" pitchFamily="34" charset="0"/>
            </a:rPr>
            <a:t>Die Förderung sexueller Handlungen Minderjähriger</a:t>
          </a:r>
        </a:p>
      </dgm:t>
    </dgm:pt>
    <dgm:pt modelId="{4FE49D9F-2557-423F-AC87-04B72156B1DB}" type="parTrans" cxnId="{611FFCF0-8C16-411A-87E3-12C7AACF630E}">
      <dgm:prSet/>
      <dgm:spPr/>
      <dgm:t>
        <a:bodyPr/>
        <a:lstStyle/>
        <a:p>
          <a:endParaRPr lang="de-DE"/>
        </a:p>
      </dgm:t>
    </dgm:pt>
    <dgm:pt modelId="{6F9DD384-AA0D-428E-9302-6FA39EFA3CCD}" type="sibTrans" cxnId="{611FFCF0-8C16-411A-87E3-12C7AACF630E}">
      <dgm:prSet/>
      <dgm:spPr/>
      <dgm:t>
        <a:bodyPr/>
        <a:lstStyle/>
        <a:p>
          <a:endParaRPr lang="de-DE"/>
        </a:p>
      </dgm:t>
    </dgm:pt>
    <dgm:pt modelId="{E37E1759-344F-450D-8E36-90DC1E86739E}">
      <dgm:prSet phldrT="[Text]" custT="1"/>
      <dgm:spPr>
        <a:ln>
          <a:solidFill>
            <a:srgbClr val="002060"/>
          </a:solidFill>
        </a:ln>
      </dgm:spPr>
      <dgm:t>
        <a:bodyPr/>
        <a:lstStyle/>
        <a:p>
          <a:pPr>
            <a:lnSpc>
              <a:spcPct val="100000"/>
            </a:lnSpc>
            <a:spcBef>
              <a:spcPts val="300"/>
            </a:spcBef>
          </a:pPr>
          <a:r>
            <a:rPr lang="de-DE" sz="2600">
              <a:solidFill>
                <a:srgbClr val="011C64"/>
              </a:solidFill>
              <a:latin typeface="Arial" panose="020B0604020202020204" pitchFamily="34" charset="0"/>
              <a:cs typeface="Arial" panose="020B0604020202020204" pitchFamily="34" charset="0"/>
            </a:rPr>
            <a:t>Das Ausstellen, die Herstellung, das Anbieten und der Eigenbesitz kinderpornografischer Materialien</a:t>
          </a:r>
          <a:r>
            <a:rPr lang="de-DE" sz="2600">
              <a:solidFill>
                <a:srgbClr val="011C64"/>
              </a:solidFill>
            </a:rPr>
            <a:t>	</a:t>
          </a:r>
          <a:endParaRPr lang="de-DE" sz="1550">
            <a:solidFill>
              <a:srgbClr val="011C64"/>
            </a:solidFill>
          </a:endParaRPr>
        </a:p>
      </dgm:t>
    </dgm:pt>
    <dgm:pt modelId="{70AE3C92-14FF-49CA-B84E-74C91CD2E06F}" type="parTrans" cxnId="{6CF6E91C-1C09-40E2-8A4B-E96916CD58DF}">
      <dgm:prSet/>
      <dgm:spPr/>
      <dgm:t>
        <a:bodyPr/>
        <a:lstStyle/>
        <a:p>
          <a:endParaRPr lang="de-DE"/>
        </a:p>
      </dgm:t>
    </dgm:pt>
    <dgm:pt modelId="{1231ABAB-6030-4297-99AE-8FD0F2098C0A}" type="sibTrans" cxnId="{6CF6E91C-1C09-40E2-8A4B-E96916CD58DF}">
      <dgm:prSet/>
      <dgm:spPr/>
      <dgm:t>
        <a:bodyPr/>
        <a:lstStyle/>
        <a:p>
          <a:endParaRPr lang="de-DE"/>
        </a:p>
      </dgm:t>
    </dgm:pt>
    <dgm:pt modelId="{A1B09671-31D9-42FD-81D9-3227887322B2}">
      <dgm:prSet phldrT="[Text]" custT="1"/>
      <dgm:spPr>
        <a:ln>
          <a:solidFill>
            <a:srgbClr val="002060"/>
          </a:solidFill>
        </a:ln>
      </dgm:spPr>
      <dgm:t>
        <a:bodyPr/>
        <a:lstStyle/>
        <a:p>
          <a:pPr>
            <a:lnSpc>
              <a:spcPct val="100000"/>
            </a:lnSpc>
            <a:spcBef>
              <a:spcPts val="300"/>
            </a:spcBef>
          </a:pPr>
          <a:r>
            <a:rPr lang="de-DE" sz="2600">
              <a:solidFill>
                <a:srgbClr val="011C64"/>
              </a:solidFill>
              <a:latin typeface="Arial" panose="020B0604020202020204" pitchFamily="34" charset="0"/>
              <a:cs typeface="Arial" panose="020B0604020202020204" pitchFamily="34" charset="0"/>
            </a:rPr>
            <a:t>Sexuelle Nötigung</a:t>
          </a:r>
        </a:p>
      </dgm:t>
    </dgm:pt>
    <dgm:pt modelId="{F54291D8-A2EB-4F43-A464-A0BCB26690B9}" type="parTrans" cxnId="{965EF2F2-4020-44AC-841D-8092813F6FA7}">
      <dgm:prSet/>
      <dgm:spPr/>
      <dgm:t>
        <a:bodyPr/>
        <a:lstStyle/>
        <a:p>
          <a:endParaRPr lang="de-DE"/>
        </a:p>
      </dgm:t>
    </dgm:pt>
    <dgm:pt modelId="{CB995BFB-BE6A-4818-93C8-5227830DFBF7}" type="sibTrans" cxnId="{965EF2F2-4020-44AC-841D-8092813F6FA7}">
      <dgm:prSet/>
      <dgm:spPr/>
      <dgm:t>
        <a:bodyPr/>
        <a:lstStyle/>
        <a:p>
          <a:endParaRPr lang="de-DE"/>
        </a:p>
      </dgm:t>
    </dgm:pt>
    <dgm:pt modelId="{EA5D6349-93F0-4CEA-8CD4-F4B7C60525D5}">
      <dgm:prSet phldrT="[Text]" custT="1"/>
      <dgm:spPr>
        <a:solidFill>
          <a:srgbClr val="FF9900"/>
        </a:solidFill>
      </dgm:spPr>
      <dgm:t>
        <a:bodyPr/>
        <a:lstStyle/>
        <a:p>
          <a:pPr algn="ctr">
            <a:spcAft>
              <a:spcPts val="600"/>
            </a:spcAft>
          </a:pPr>
          <a:r>
            <a:rPr lang="de-DE" sz="2800" b="1">
              <a:solidFill>
                <a:srgbClr val="011C64"/>
              </a:solidFill>
              <a:latin typeface="Arial" panose="020B0604020202020204" pitchFamily="34" charset="0"/>
              <a:cs typeface="Arial" panose="020B0604020202020204" pitchFamily="34" charset="0"/>
            </a:rPr>
            <a:t>Mögliche Straftaten gegen die sexuelle Selbstbestimmung</a:t>
          </a:r>
        </a:p>
      </dgm:t>
    </dgm:pt>
    <dgm:pt modelId="{36452D72-018B-45CB-B092-271369A23D5D}" type="sibTrans" cxnId="{5C659ED8-CA1F-4FC8-BD9A-3E948EA2BE69}">
      <dgm:prSet/>
      <dgm:spPr/>
      <dgm:t>
        <a:bodyPr/>
        <a:lstStyle/>
        <a:p>
          <a:endParaRPr lang="de-DE"/>
        </a:p>
      </dgm:t>
    </dgm:pt>
    <dgm:pt modelId="{217C844D-4D03-48CC-A8A1-EAE4DA1E1B9C}" type="parTrans" cxnId="{5C659ED8-CA1F-4FC8-BD9A-3E948EA2BE69}">
      <dgm:prSet/>
      <dgm:spPr/>
      <dgm:t>
        <a:bodyPr/>
        <a:lstStyle/>
        <a:p>
          <a:endParaRPr lang="de-DE"/>
        </a:p>
      </dgm:t>
    </dgm:pt>
    <dgm:pt modelId="{F0A95CEB-F031-4A73-B33D-624B8847D916}">
      <dgm:prSet phldrT="[Text]" custT="1"/>
      <dgm:spPr>
        <a:ln>
          <a:solidFill>
            <a:srgbClr val="002060"/>
          </a:solidFill>
        </a:ln>
      </dgm:spPr>
      <dgm:t>
        <a:bodyPr/>
        <a:lstStyle/>
        <a:p>
          <a:pPr>
            <a:lnSpc>
              <a:spcPct val="100000"/>
            </a:lnSpc>
            <a:spcBef>
              <a:spcPts val="300"/>
            </a:spcBef>
          </a:pPr>
          <a:r>
            <a:rPr lang="de-DE" sz="2600">
              <a:solidFill>
                <a:srgbClr val="011C64"/>
              </a:solidFill>
              <a:latin typeface="Arial" panose="020B0604020202020204" pitchFamily="34" charset="0"/>
              <a:cs typeface="Arial" panose="020B0604020202020204" pitchFamily="34" charset="0"/>
            </a:rPr>
            <a:t>Vergewaltigung, Penetration ..</a:t>
          </a:r>
        </a:p>
      </dgm:t>
    </dgm:pt>
    <dgm:pt modelId="{D83B522A-59BD-4842-B2B4-F25F7920B481}" type="parTrans" cxnId="{DE9530AA-EB7B-4F73-BEEE-DCC2DE803829}">
      <dgm:prSet/>
      <dgm:spPr/>
      <dgm:t>
        <a:bodyPr/>
        <a:lstStyle/>
        <a:p>
          <a:endParaRPr lang="de-DE"/>
        </a:p>
      </dgm:t>
    </dgm:pt>
    <dgm:pt modelId="{BC58DE79-20CE-4CF4-845C-A4F6328C683E}" type="sibTrans" cxnId="{DE9530AA-EB7B-4F73-BEEE-DCC2DE803829}">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0B5E7F68-CD38-4BE4-88C5-F977F2D1FAC4}" type="pres">
      <dgm:prSet presAssocID="{EA5D6349-93F0-4CEA-8CD4-F4B7C60525D5}" presName="parentLin" presStyleCnt="0"/>
      <dgm:spPr/>
    </dgm:pt>
    <dgm:pt modelId="{87EFFB59-5CB4-420D-AA3D-9FEF9DBD302C}" type="pres">
      <dgm:prSet presAssocID="{EA5D6349-93F0-4CEA-8CD4-F4B7C60525D5}" presName="parentLeftMargin" presStyleLbl="node1" presStyleIdx="0" presStyleCnt="1"/>
      <dgm:spPr/>
    </dgm:pt>
    <dgm:pt modelId="{F9F93F48-B19E-40C1-9C6B-023E04759055}" type="pres">
      <dgm:prSet presAssocID="{EA5D6349-93F0-4CEA-8CD4-F4B7C60525D5}" presName="parentText" presStyleLbl="node1" presStyleIdx="0" presStyleCnt="1" custScaleX="116563" custScaleY="71494" custLinFactNeighborX="80258" custLinFactNeighborY="-3923">
        <dgm:presLayoutVars>
          <dgm:chMax val="0"/>
          <dgm:bulletEnabled val="1"/>
        </dgm:presLayoutVars>
      </dgm:prSet>
      <dgm:spPr/>
    </dgm:pt>
    <dgm:pt modelId="{C4A9FD67-31BA-484B-BA85-AA762B75733F}" type="pres">
      <dgm:prSet presAssocID="{EA5D6349-93F0-4CEA-8CD4-F4B7C60525D5}" presName="negativeSpace" presStyleCnt="0"/>
      <dgm:spPr/>
    </dgm:pt>
    <dgm:pt modelId="{9DE407F9-C7FF-4F5C-A28B-02BD8FC29B7B}" type="pres">
      <dgm:prSet presAssocID="{EA5D6349-93F0-4CEA-8CD4-F4B7C60525D5}" presName="childText" presStyleLbl="conFgAcc1" presStyleIdx="0" presStyleCnt="1" custScaleY="92557" custLinFactNeighborY="13829">
        <dgm:presLayoutVars>
          <dgm:bulletEnabled val="1"/>
        </dgm:presLayoutVars>
      </dgm:prSet>
      <dgm:spPr/>
    </dgm:pt>
  </dgm:ptLst>
  <dgm:cxnLst>
    <dgm:cxn modelId="{4A93F610-654E-47AD-A4F8-50C8C4A44517}" type="presOf" srcId="{EA5D6349-93F0-4CEA-8CD4-F4B7C60525D5}" destId="{F9F93F48-B19E-40C1-9C6B-023E04759055}" srcOrd="1" destOrd="0" presId="urn:microsoft.com/office/officeart/2005/8/layout/list1"/>
    <dgm:cxn modelId="{313B0B1A-4C2E-4A4C-9A98-267381BB3839}" type="presOf" srcId="{EA5D6349-93F0-4CEA-8CD4-F4B7C60525D5}" destId="{87EFFB59-5CB4-420D-AA3D-9FEF9DBD302C}" srcOrd="0" destOrd="0" presId="urn:microsoft.com/office/officeart/2005/8/layout/list1"/>
    <dgm:cxn modelId="{6CF6E91C-1C09-40E2-8A4B-E96916CD58DF}" srcId="{EA5D6349-93F0-4CEA-8CD4-F4B7C60525D5}" destId="{E37E1759-344F-450D-8E36-90DC1E86739E}" srcOrd="4" destOrd="0" parTransId="{70AE3C92-14FF-49CA-B84E-74C91CD2E06F}" sibTransId="{1231ABAB-6030-4297-99AE-8FD0F2098C0A}"/>
    <dgm:cxn modelId="{D2A57122-37AE-417A-B9DA-560DC4540436}" type="presOf" srcId="{F0A95CEB-F031-4A73-B33D-624B8847D916}" destId="{9DE407F9-C7FF-4F5C-A28B-02BD8FC29B7B}" srcOrd="0" destOrd="2" presId="urn:microsoft.com/office/officeart/2005/8/layout/list1"/>
    <dgm:cxn modelId="{39054B26-3EB6-4290-87E2-D6A5356BD9B9}" srcId="{EA5D6349-93F0-4CEA-8CD4-F4B7C60525D5}" destId="{77180963-726B-46BE-B00D-9A011A667098}" srcOrd="1" destOrd="0" parTransId="{67A1EAEF-952D-4B17-8790-4C8DF7E8760A}" sibTransId="{B874A4C6-8DD0-49C5-9B8A-97F1030D6F61}"/>
    <dgm:cxn modelId="{FE00112A-CB38-41D1-9B44-27C4B49E2540}" type="presOf" srcId="{77180963-726B-46BE-B00D-9A011A667098}" destId="{9DE407F9-C7FF-4F5C-A28B-02BD8FC29B7B}" srcOrd="0" destOrd="1" presId="urn:microsoft.com/office/officeart/2005/8/layout/list1"/>
    <dgm:cxn modelId="{1762C22B-D3F4-4CA7-8290-E9B2DB62C4E3}" type="presOf" srcId="{7ECF62E2-AD98-4261-B929-4F69612AE769}" destId="{A9A2F556-961F-439B-B990-76DA8DBABA4F}" srcOrd="0" destOrd="0" presId="urn:microsoft.com/office/officeart/2005/8/layout/list1"/>
    <dgm:cxn modelId="{71DEFF4C-077E-49D3-94DF-4730A5F6DF5E}" type="presOf" srcId="{34EF3D1E-BF98-470D-A7DE-102007216002}" destId="{9DE407F9-C7FF-4F5C-A28B-02BD8FC29B7B}" srcOrd="0" destOrd="3" presId="urn:microsoft.com/office/officeart/2005/8/layout/list1"/>
    <dgm:cxn modelId="{F1324C91-4E7A-4F7A-804D-F233DBD7D233}" type="presOf" srcId="{E37E1759-344F-450D-8E36-90DC1E86739E}" destId="{9DE407F9-C7FF-4F5C-A28B-02BD8FC29B7B}" srcOrd="0" destOrd="4" presId="urn:microsoft.com/office/officeart/2005/8/layout/list1"/>
    <dgm:cxn modelId="{DE9530AA-EB7B-4F73-BEEE-DCC2DE803829}" srcId="{EA5D6349-93F0-4CEA-8CD4-F4B7C60525D5}" destId="{F0A95CEB-F031-4A73-B33D-624B8847D916}" srcOrd="2" destOrd="0" parTransId="{D83B522A-59BD-4842-B2B4-F25F7920B481}" sibTransId="{BC58DE79-20CE-4CF4-845C-A4F6328C683E}"/>
    <dgm:cxn modelId="{5C659ED8-CA1F-4FC8-BD9A-3E948EA2BE69}" srcId="{7ECF62E2-AD98-4261-B929-4F69612AE769}" destId="{EA5D6349-93F0-4CEA-8CD4-F4B7C60525D5}" srcOrd="0" destOrd="0" parTransId="{217C844D-4D03-48CC-A8A1-EAE4DA1E1B9C}" sibTransId="{36452D72-018B-45CB-B092-271369A23D5D}"/>
    <dgm:cxn modelId="{611FFCF0-8C16-411A-87E3-12C7AACF630E}" srcId="{EA5D6349-93F0-4CEA-8CD4-F4B7C60525D5}" destId="{34EF3D1E-BF98-470D-A7DE-102007216002}" srcOrd="3" destOrd="0" parTransId="{4FE49D9F-2557-423F-AC87-04B72156B1DB}" sibTransId="{6F9DD384-AA0D-428E-9302-6FA39EFA3CCD}"/>
    <dgm:cxn modelId="{965EF2F2-4020-44AC-841D-8092813F6FA7}" srcId="{EA5D6349-93F0-4CEA-8CD4-F4B7C60525D5}" destId="{A1B09671-31D9-42FD-81D9-3227887322B2}" srcOrd="0" destOrd="0" parTransId="{F54291D8-A2EB-4F43-A464-A0BCB26690B9}" sibTransId="{CB995BFB-BE6A-4818-93C8-5227830DFBF7}"/>
    <dgm:cxn modelId="{C99F5EF4-FCA6-46EF-9916-0A44EFA58794}" type="presOf" srcId="{A1B09671-31D9-42FD-81D9-3227887322B2}" destId="{9DE407F9-C7FF-4F5C-A28B-02BD8FC29B7B}" srcOrd="0" destOrd="0" presId="urn:microsoft.com/office/officeart/2005/8/layout/list1"/>
    <dgm:cxn modelId="{EE76C050-7F81-443C-9D5A-D5269F59ECBA}" type="presParOf" srcId="{A9A2F556-961F-439B-B990-76DA8DBABA4F}" destId="{0B5E7F68-CD38-4BE4-88C5-F977F2D1FAC4}" srcOrd="0" destOrd="0" presId="urn:microsoft.com/office/officeart/2005/8/layout/list1"/>
    <dgm:cxn modelId="{2758EE13-C04C-499A-8451-D60D55E88AD9}" type="presParOf" srcId="{0B5E7F68-CD38-4BE4-88C5-F977F2D1FAC4}" destId="{87EFFB59-5CB4-420D-AA3D-9FEF9DBD302C}" srcOrd="0" destOrd="0" presId="urn:microsoft.com/office/officeart/2005/8/layout/list1"/>
    <dgm:cxn modelId="{74B89837-147C-42B7-9120-568F17B9C919}" type="presParOf" srcId="{0B5E7F68-CD38-4BE4-88C5-F977F2D1FAC4}" destId="{F9F93F48-B19E-40C1-9C6B-023E04759055}" srcOrd="1" destOrd="0" presId="urn:microsoft.com/office/officeart/2005/8/layout/list1"/>
    <dgm:cxn modelId="{2DD79587-946C-4D45-8935-83701C2B37B2}" type="presParOf" srcId="{A9A2F556-961F-439B-B990-76DA8DBABA4F}" destId="{C4A9FD67-31BA-484B-BA85-AA762B75733F}" srcOrd="1" destOrd="0" presId="urn:microsoft.com/office/officeart/2005/8/layout/list1"/>
    <dgm:cxn modelId="{1BA7A37C-335C-48B7-A8F6-034D0416BC9D}" type="presParOf" srcId="{A9A2F556-961F-439B-B990-76DA8DBABA4F}" destId="{9DE407F9-C7FF-4F5C-A28B-02BD8FC29B7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811FEF8-DC9D-426E-AD71-F6B5A5A07AF7}" type="doc">
      <dgm:prSet loTypeId="urn:microsoft.com/office/officeart/2005/8/layout/list1" loCatId="list" qsTypeId="urn:microsoft.com/office/officeart/2005/8/quickstyle/simple1" qsCatId="simple" csTypeId="urn:microsoft.com/office/officeart/2005/8/colors/accent1_4" csCatId="accent1" phldr="1"/>
      <dgm:spPr/>
      <dgm:t>
        <a:bodyPr/>
        <a:lstStyle/>
        <a:p>
          <a:endParaRPr lang="de-DE"/>
        </a:p>
      </dgm:t>
    </dgm:pt>
    <dgm:pt modelId="{BB83BACF-1F1F-4A7D-AB59-463EF36A4FC7}">
      <dgm:prSet phldrT="[Text]"/>
      <dgm:spPr>
        <a:solidFill>
          <a:srgbClr val="FF9900"/>
        </a:solidFill>
      </dgm:spPr>
      <dgm:t>
        <a:bodyPr/>
        <a:lstStyle/>
        <a:p>
          <a:r>
            <a:rPr lang="de-DE">
              <a:solidFill>
                <a:srgbClr val="011C64"/>
              </a:solidFill>
            </a:rPr>
            <a:t>Klerikalismus</a:t>
          </a:r>
        </a:p>
      </dgm:t>
    </dgm:pt>
    <dgm:pt modelId="{58DACF17-BE1C-4CEA-9FD9-7E88DEE7E520}" type="parTrans" cxnId="{9186F481-7060-4A1F-8CB8-06D06BD21CCE}">
      <dgm:prSet/>
      <dgm:spPr/>
      <dgm:t>
        <a:bodyPr/>
        <a:lstStyle/>
        <a:p>
          <a:endParaRPr lang="de-DE"/>
        </a:p>
      </dgm:t>
    </dgm:pt>
    <dgm:pt modelId="{9F5C89F7-7506-4EAD-87D5-9052D6D1A60D}" type="sibTrans" cxnId="{9186F481-7060-4A1F-8CB8-06D06BD21CCE}">
      <dgm:prSet/>
      <dgm:spPr/>
      <dgm:t>
        <a:bodyPr/>
        <a:lstStyle/>
        <a:p>
          <a:endParaRPr lang="de-DE"/>
        </a:p>
      </dgm:t>
    </dgm:pt>
    <dgm:pt modelId="{69AD4E5F-96C4-4CC8-BCF8-C5EC4BFC7678}">
      <dgm:prSet phldrT="[Text]"/>
      <dgm:spPr>
        <a:solidFill>
          <a:srgbClr val="FF9900"/>
        </a:solidFill>
      </dgm:spPr>
      <dgm:t>
        <a:bodyPr/>
        <a:lstStyle/>
        <a:p>
          <a:r>
            <a:rPr lang="de-DE">
              <a:solidFill>
                <a:srgbClr val="011C64"/>
              </a:solidFill>
            </a:rPr>
            <a:t>Rigide Sexualmoral</a:t>
          </a:r>
        </a:p>
      </dgm:t>
    </dgm:pt>
    <dgm:pt modelId="{ABEB71C8-2CC6-439A-929A-353AB850CC84}" type="parTrans" cxnId="{3C546389-E493-4EEF-AA7E-C21611B696C9}">
      <dgm:prSet/>
      <dgm:spPr/>
      <dgm:t>
        <a:bodyPr/>
        <a:lstStyle/>
        <a:p>
          <a:endParaRPr lang="de-DE"/>
        </a:p>
      </dgm:t>
    </dgm:pt>
    <dgm:pt modelId="{7E25A2B2-7631-47A5-BFBE-CCA90913687C}" type="sibTrans" cxnId="{3C546389-E493-4EEF-AA7E-C21611B696C9}">
      <dgm:prSet/>
      <dgm:spPr/>
      <dgm:t>
        <a:bodyPr/>
        <a:lstStyle/>
        <a:p>
          <a:endParaRPr lang="de-DE"/>
        </a:p>
      </dgm:t>
    </dgm:pt>
    <dgm:pt modelId="{14C816D8-1D6E-402E-8554-E85B8AB9F6B7}">
      <dgm:prSet phldrT="[Text]"/>
      <dgm:spPr>
        <a:solidFill>
          <a:srgbClr val="FF9900"/>
        </a:solidFill>
      </dgm:spPr>
      <dgm:t>
        <a:bodyPr/>
        <a:lstStyle/>
        <a:p>
          <a:r>
            <a:rPr lang="de-DE">
              <a:solidFill>
                <a:srgbClr val="011C64"/>
              </a:solidFill>
            </a:rPr>
            <a:t>Gefahren der Leitung</a:t>
          </a:r>
        </a:p>
      </dgm:t>
    </dgm:pt>
    <dgm:pt modelId="{35091457-8767-4145-84E5-6F337DAA8567}" type="parTrans" cxnId="{B55CEEEA-D307-4547-AE1A-C331592DF322}">
      <dgm:prSet/>
      <dgm:spPr/>
      <dgm:t>
        <a:bodyPr/>
        <a:lstStyle/>
        <a:p>
          <a:endParaRPr lang="de-DE"/>
        </a:p>
      </dgm:t>
    </dgm:pt>
    <dgm:pt modelId="{126E3545-D5BC-4294-A5E9-20162D81507E}" type="sibTrans" cxnId="{B55CEEEA-D307-4547-AE1A-C331592DF322}">
      <dgm:prSet/>
      <dgm:spPr/>
      <dgm:t>
        <a:bodyPr/>
        <a:lstStyle/>
        <a:p>
          <a:endParaRPr lang="de-DE"/>
        </a:p>
      </dgm:t>
    </dgm:pt>
    <dgm:pt modelId="{3C451026-3F7C-47DA-9FE4-5043F97588F8}" type="pres">
      <dgm:prSet presAssocID="{F811FEF8-DC9D-426E-AD71-F6B5A5A07AF7}" presName="linear" presStyleCnt="0">
        <dgm:presLayoutVars>
          <dgm:dir/>
          <dgm:animLvl val="lvl"/>
          <dgm:resizeHandles val="exact"/>
        </dgm:presLayoutVars>
      </dgm:prSet>
      <dgm:spPr/>
    </dgm:pt>
    <dgm:pt modelId="{E9C35945-F3C1-482E-9D45-4278E3F5E76A}" type="pres">
      <dgm:prSet presAssocID="{BB83BACF-1F1F-4A7D-AB59-463EF36A4FC7}" presName="parentLin" presStyleCnt="0"/>
      <dgm:spPr/>
    </dgm:pt>
    <dgm:pt modelId="{2F535672-912D-4665-9F43-B75501F2E22D}" type="pres">
      <dgm:prSet presAssocID="{BB83BACF-1F1F-4A7D-AB59-463EF36A4FC7}" presName="parentLeftMargin" presStyleLbl="node1" presStyleIdx="0" presStyleCnt="3"/>
      <dgm:spPr/>
    </dgm:pt>
    <dgm:pt modelId="{218D35F9-9070-4FD0-99A0-87E348C22B7E}" type="pres">
      <dgm:prSet presAssocID="{BB83BACF-1F1F-4A7D-AB59-463EF36A4FC7}" presName="parentText" presStyleLbl="node1" presStyleIdx="0" presStyleCnt="3">
        <dgm:presLayoutVars>
          <dgm:chMax val="0"/>
          <dgm:bulletEnabled val="1"/>
        </dgm:presLayoutVars>
      </dgm:prSet>
      <dgm:spPr/>
    </dgm:pt>
    <dgm:pt modelId="{E6134911-280F-4FEA-8A69-D1E7D60B2B1B}" type="pres">
      <dgm:prSet presAssocID="{BB83BACF-1F1F-4A7D-AB59-463EF36A4FC7}" presName="negativeSpace" presStyleCnt="0"/>
      <dgm:spPr/>
    </dgm:pt>
    <dgm:pt modelId="{27A403E0-A6F3-4E8D-B736-B59B3CEAE591}" type="pres">
      <dgm:prSet presAssocID="{BB83BACF-1F1F-4A7D-AB59-463EF36A4FC7}" presName="childText" presStyleLbl="conFgAcc1" presStyleIdx="0" presStyleCnt="3">
        <dgm:presLayoutVars>
          <dgm:bulletEnabled val="1"/>
        </dgm:presLayoutVars>
      </dgm:prSet>
      <dgm:spPr>
        <a:ln>
          <a:solidFill>
            <a:srgbClr val="002F56"/>
          </a:solidFill>
        </a:ln>
      </dgm:spPr>
    </dgm:pt>
    <dgm:pt modelId="{7B685C83-6DF0-4EF9-BC53-EC848A7013F7}" type="pres">
      <dgm:prSet presAssocID="{9F5C89F7-7506-4EAD-87D5-9052D6D1A60D}" presName="spaceBetweenRectangles" presStyleCnt="0"/>
      <dgm:spPr/>
    </dgm:pt>
    <dgm:pt modelId="{A055397E-EF8E-4402-B6A1-9DE91F9A7547}" type="pres">
      <dgm:prSet presAssocID="{69AD4E5F-96C4-4CC8-BCF8-C5EC4BFC7678}" presName="parentLin" presStyleCnt="0"/>
      <dgm:spPr/>
    </dgm:pt>
    <dgm:pt modelId="{FF842F21-F382-48F9-8105-A21177AEA7ED}" type="pres">
      <dgm:prSet presAssocID="{69AD4E5F-96C4-4CC8-BCF8-C5EC4BFC7678}" presName="parentLeftMargin" presStyleLbl="node1" presStyleIdx="0" presStyleCnt="3"/>
      <dgm:spPr/>
    </dgm:pt>
    <dgm:pt modelId="{D9EA3D56-31E0-4130-AAED-219589553FA6}" type="pres">
      <dgm:prSet presAssocID="{69AD4E5F-96C4-4CC8-BCF8-C5EC4BFC7678}" presName="parentText" presStyleLbl="node1" presStyleIdx="1" presStyleCnt="3">
        <dgm:presLayoutVars>
          <dgm:chMax val="0"/>
          <dgm:bulletEnabled val="1"/>
        </dgm:presLayoutVars>
      </dgm:prSet>
      <dgm:spPr/>
    </dgm:pt>
    <dgm:pt modelId="{1660A249-2648-4B17-979D-6BF09A152AD0}" type="pres">
      <dgm:prSet presAssocID="{69AD4E5F-96C4-4CC8-BCF8-C5EC4BFC7678}" presName="negativeSpace" presStyleCnt="0"/>
      <dgm:spPr/>
    </dgm:pt>
    <dgm:pt modelId="{626A337E-BD5F-4666-94F2-9A5F96E37FD6}" type="pres">
      <dgm:prSet presAssocID="{69AD4E5F-96C4-4CC8-BCF8-C5EC4BFC7678}" presName="childText" presStyleLbl="conFgAcc1" presStyleIdx="1" presStyleCnt="3">
        <dgm:presLayoutVars>
          <dgm:bulletEnabled val="1"/>
        </dgm:presLayoutVars>
      </dgm:prSet>
      <dgm:spPr>
        <a:ln>
          <a:solidFill>
            <a:srgbClr val="002F56"/>
          </a:solidFill>
        </a:ln>
      </dgm:spPr>
    </dgm:pt>
    <dgm:pt modelId="{1963136B-7F2F-4061-8C4A-C396CD3B2C14}" type="pres">
      <dgm:prSet presAssocID="{7E25A2B2-7631-47A5-BFBE-CCA90913687C}" presName="spaceBetweenRectangles" presStyleCnt="0"/>
      <dgm:spPr/>
    </dgm:pt>
    <dgm:pt modelId="{1AACF7FF-7A0E-498F-A167-FA1CC4DB9E34}" type="pres">
      <dgm:prSet presAssocID="{14C816D8-1D6E-402E-8554-E85B8AB9F6B7}" presName="parentLin" presStyleCnt="0"/>
      <dgm:spPr/>
    </dgm:pt>
    <dgm:pt modelId="{C1BE7893-1B69-418B-86FB-8B13BD7A34AB}" type="pres">
      <dgm:prSet presAssocID="{14C816D8-1D6E-402E-8554-E85B8AB9F6B7}" presName="parentLeftMargin" presStyleLbl="node1" presStyleIdx="1" presStyleCnt="3"/>
      <dgm:spPr/>
    </dgm:pt>
    <dgm:pt modelId="{A1A67FDF-E824-4D82-A1D3-0FE0D3E5FD39}" type="pres">
      <dgm:prSet presAssocID="{14C816D8-1D6E-402E-8554-E85B8AB9F6B7}" presName="parentText" presStyleLbl="node1" presStyleIdx="2" presStyleCnt="3">
        <dgm:presLayoutVars>
          <dgm:chMax val="0"/>
          <dgm:bulletEnabled val="1"/>
        </dgm:presLayoutVars>
      </dgm:prSet>
      <dgm:spPr/>
    </dgm:pt>
    <dgm:pt modelId="{B4AFD199-1C7C-460C-9A8A-7C41C6F4F8A6}" type="pres">
      <dgm:prSet presAssocID="{14C816D8-1D6E-402E-8554-E85B8AB9F6B7}" presName="negativeSpace" presStyleCnt="0"/>
      <dgm:spPr/>
    </dgm:pt>
    <dgm:pt modelId="{58AA498C-1FE8-4507-B305-F5C6465FBAF4}" type="pres">
      <dgm:prSet presAssocID="{14C816D8-1D6E-402E-8554-E85B8AB9F6B7}" presName="childText" presStyleLbl="conFgAcc1" presStyleIdx="2" presStyleCnt="3">
        <dgm:presLayoutVars>
          <dgm:bulletEnabled val="1"/>
        </dgm:presLayoutVars>
      </dgm:prSet>
      <dgm:spPr>
        <a:ln>
          <a:solidFill>
            <a:srgbClr val="002F56"/>
          </a:solidFill>
        </a:ln>
      </dgm:spPr>
    </dgm:pt>
  </dgm:ptLst>
  <dgm:cxnLst>
    <dgm:cxn modelId="{EC3A760A-4CC1-41AD-843E-C464463DCDA7}" type="presOf" srcId="{69AD4E5F-96C4-4CC8-BCF8-C5EC4BFC7678}" destId="{D9EA3D56-31E0-4130-AAED-219589553FA6}" srcOrd="1" destOrd="0" presId="urn:microsoft.com/office/officeart/2005/8/layout/list1"/>
    <dgm:cxn modelId="{C2342B66-67B3-4469-9988-3F4BA0C0EEA1}" type="presOf" srcId="{BB83BACF-1F1F-4A7D-AB59-463EF36A4FC7}" destId="{218D35F9-9070-4FD0-99A0-87E348C22B7E}" srcOrd="1" destOrd="0" presId="urn:microsoft.com/office/officeart/2005/8/layout/list1"/>
    <dgm:cxn modelId="{50C9AA6A-88D4-4A32-87B1-5DEE36069C3D}" type="presOf" srcId="{BB83BACF-1F1F-4A7D-AB59-463EF36A4FC7}" destId="{2F535672-912D-4665-9F43-B75501F2E22D}" srcOrd="0" destOrd="0" presId="urn:microsoft.com/office/officeart/2005/8/layout/list1"/>
    <dgm:cxn modelId="{E2062573-09A8-4245-875A-F4BAEABE229E}" type="presOf" srcId="{F811FEF8-DC9D-426E-AD71-F6B5A5A07AF7}" destId="{3C451026-3F7C-47DA-9FE4-5043F97588F8}" srcOrd="0" destOrd="0" presId="urn:microsoft.com/office/officeart/2005/8/layout/list1"/>
    <dgm:cxn modelId="{9186F481-7060-4A1F-8CB8-06D06BD21CCE}" srcId="{F811FEF8-DC9D-426E-AD71-F6B5A5A07AF7}" destId="{BB83BACF-1F1F-4A7D-AB59-463EF36A4FC7}" srcOrd="0" destOrd="0" parTransId="{58DACF17-BE1C-4CEA-9FD9-7E88DEE7E520}" sibTransId="{9F5C89F7-7506-4EAD-87D5-9052D6D1A60D}"/>
    <dgm:cxn modelId="{3C546389-E493-4EEF-AA7E-C21611B696C9}" srcId="{F811FEF8-DC9D-426E-AD71-F6B5A5A07AF7}" destId="{69AD4E5F-96C4-4CC8-BCF8-C5EC4BFC7678}" srcOrd="1" destOrd="0" parTransId="{ABEB71C8-2CC6-439A-929A-353AB850CC84}" sibTransId="{7E25A2B2-7631-47A5-BFBE-CCA90913687C}"/>
    <dgm:cxn modelId="{CBD900A3-3C9C-411E-9825-B9CC754BF7C7}" type="presOf" srcId="{14C816D8-1D6E-402E-8554-E85B8AB9F6B7}" destId="{C1BE7893-1B69-418B-86FB-8B13BD7A34AB}" srcOrd="0" destOrd="0" presId="urn:microsoft.com/office/officeart/2005/8/layout/list1"/>
    <dgm:cxn modelId="{6CC2BED4-2D0F-47BF-888F-C18479B46E39}" type="presOf" srcId="{14C816D8-1D6E-402E-8554-E85B8AB9F6B7}" destId="{A1A67FDF-E824-4D82-A1D3-0FE0D3E5FD39}" srcOrd="1" destOrd="0" presId="urn:microsoft.com/office/officeart/2005/8/layout/list1"/>
    <dgm:cxn modelId="{02349BE6-38C8-4FFF-918D-54635BA07C87}" type="presOf" srcId="{69AD4E5F-96C4-4CC8-BCF8-C5EC4BFC7678}" destId="{FF842F21-F382-48F9-8105-A21177AEA7ED}" srcOrd="0" destOrd="0" presId="urn:microsoft.com/office/officeart/2005/8/layout/list1"/>
    <dgm:cxn modelId="{B55CEEEA-D307-4547-AE1A-C331592DF322}" srcId="{F811FEF8-DC9D-426E-AD71-F6B5A5A07AF7}" destId="{14C816D8-1D6E-402E-8554-E85B8AB9F6B7}" srcOrd="2" destOrd="0" parTransId="{35091457-8767-4145-84E5-6F337DAA8567}" sibTransId="{126E3545-D5BC-4294-A5E9-20162D81507E}"/>
    <dgm:cxn modelId="{8FC4BC0B-B9A6-4EAB-B431-7FE9110FBAE7}" type="presParOf" srcId="{3C451026-3F7C-47DA-9FE4-5043F97588F8}" destId="{E9C35945-F3C1-482E-9D45-4278E3F5E76A}" srcOrd="0" destOrd="0" presId="urn:microsoft.com/office/officeart/2005/8/layout/list1"/>
    <dgm:cxn modelId="{B7A7BA59-43E8-4950-8DCD-E7F7FD7F842F}" type="presParOf" srcId="{E9C35945-F3C1-482E-9D45-4278E3F5E76A}" destId="{2F535672-912D-4665-9F43-B75501F2E22D}" srcOrd="0" destOrd="0" presId="urn:microsoft.com/office/officeart/2005/8/layout/list1"/>
    <dgm:cxn modelId="{A35B4311-1630-404B-953D-6EF29C18282E}" type="presParOf" srcId="{E9C35945-F3C1-482E-9D45-4278E3F5E76A}" destId="{218D35F9-9070-4FD0-99A0-87E348C22B7E}" srcOrd="1" destOrd="0" presId="urn:microsoft.com/office/officeart/2005/8/layout/list1"/>
    <dgm:cxn modelId="{D2FE2788-46AD-454F-BB93-E926A894C9AF}" type="presParOf" srcId="{3C451026-3F7C-47DA-9FE4-5043F97588F8}" destId="{E6134911-280F-4FEA-8A69-D1E7D60B2B1B}" srcOrd="1" destOrd="0" presId="urn:microsoft.com/office/officeart/2005/8/layout/list1"/>
    <dgm:cxn modelId="{76DD447A-1B5C-4242-8C6C-F347FEA5CA06}" type="presParOf" srcId="{3C451026-3F7C-47DA-9FE4-5043F97588F8}" destId="{27A403E0-A6F3-4E8D-B736-B59B3CEAE591}" srcOrd="2" destOrd="0" presId="urn:microsoft.com/office/officeart/2005/8/layout/list1"/>
    <dgm:cxn modelId="{BE63BEE7-BFB1-42CD-8222-52FE48FED5E7}" type="presParOf" srcId="{3C451026-3F7C-47DA-9FE4-5043F97588F8}" destId="{7B685C83-6DF0-4EF9-BC53-EC848A7013F7}" srcOrd="3" destOrd="0" presId="urn:microsoft.com/office/officeart/2005/8/layout/list1"/>
    <dgm:cxn modelId="{B310A082-4AB7-469C-A4E8-F78A947299F4}" type="presParOf" srcId="{3C451026-3F7C-47DA-9FE4-5043F97588F8}" destId="{A055397E-EF8E-4402-B6A1-9DE91F9A7547}" srcOrd="4" destOrd="0" presId="urn:microsoft.com/office/officeart/2005/8/layout/list1"/>
    <dgm:cxn modelId="{64904428-003B-4940-9B45-E71108D4B4AB}" type="presParOf" srcId="{A055397E-EF8E-4402-B6A1-9DE91F9A7547}" destId="{FF842F21-F382-48F9-8105-A21177AEA7ED}" srcOrd="0" destOrd="0" presId="urn:microsoft.com/office/officeart/2005/8/layout/list1"/>
    <dgm:cxn modelId="{E9963DD0-1086-44BF-9724-323DEAD26F6A}" type="presParOf" srcId="{A055397E-EF8E-4402-B6A1-9DE91F9A7547}" destId="{D9EA3D56-31E0-4130-AAED-219589553FA6}" srcOrd="1" destOrd="0" presId="urn:microsoft.com/office/officeart/2005/8/layout/list1"/>
    <dgm:cxn modelId="{0E8A54B9-77D6-4002-B48A-D93F57A2F3A0}" type="presParOf" srcId="{3C451026-3F7C-47DA-9FE4-5043F97588F8}" destId="{1660A249-2648-4B17-979D-6BF09A152AD0}" srcOrd="5" destOrd="0" presId="urn:microsoft.com/office/officeart/2005/8/layout/list1"/>
    <dgm:cxn modelId="{1E19063F-850E-4EF4-87AC-69FFC664E1B8}" type="presParOf" srcId="{3C451026-3F7C-47DA-9FE4-5043F97588F8}" destId="{626A337E-BD5F-4666-94F2-9A5F96E37FD6}" srcOrd="6" destOrd="0" presId="urn:microsoft.com/office/officeart/2005/8/layout/list1"/>
    <dgm:cxn modelId="{1787D674-6583-43B7-A6DE-64AB9B6D73A2}" type="presParOf" srcId="{3C451026-3F7C-47DA-9FE4-5043F97588F8}" destId="{1963136B-7F2F-4061-8C4A-C396CD3B2C14}" srcOrd="7" destOrd="0" presId="urn:microsoft.com/office/officeart/2005/8/layout/list1"/>
    <dgm:cxn modelId="{F414117C-C6C4-44B8-9A6A-6D802F643EB3}" type="presParOf" srcId="{3C451026-3F7C-47DA-9FE4-5043F97588F8}" destId="{1AACF7FF-7A0E-498F-A167-FA1CC4DB9E34}" srcOrd="8" destOrd="0" presId="urn:microsoft.com/office/officeart/2005/8/layout/list1"/>
    <dgm:cxn modelId="{4AF0728A-5A29-45AB-94F2-2E101A66EFD0}" type="presParOf" srcId="{1AACF7FF-7A0E-498F-A167-FA1CC4DB9E34}" destId="{C1BE7893-1B69-418B-86FB-8B13BD7A34AB}" srcOrd="0" destOrd="0" presId="urn:microsoft.com/office/officeart/2005/8/layout/list1"/>
    <dgm:cxn modelId="{2CCC9ADD-ABDD-4C5D-9985-90E8EC5FCA56}" type="presParOf" srcId="{1AACF7FF-7A0E-498F-A167-FA1CC4DB9E34}" destId="{A1A67FDF-E824-4D82-A1D3-0FE0D3E5FD39}" srcOrd="1" destOrd="0" presId="urn:microsoft.com/office/officeart/2005/8/layout/list1"/>
    <dgm:cxn modelId="{3B75FA67-4874-42FE-82D4-8D1AF60384EB}" type="presParOf" srcId="{3C451026-3F7C-47DA-9FE4-5043F97588F8}" destId="{B4AFD199-1C7C-460C-9A8A-7C41C6F4F8A6}" srcOrd="9" destOrd="0" presId="urn:microsoft.com/office/officeart/2005/8/layout/list1"/>
    <dgm:cxn modelId="{555BD3CC-C0EA-46A6-AE66-BBA798DBA1DA}" type="presParOf" srcId="{3C451026-3F7C-47DA-9FE4-5043F97588F8}" destId="{58AA498C-1FE8-4507-B305-F5C6465FBAF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64E10853-008C-4FFA-B51C-5E39C02ADAAA}">
      <dgm:prSet phldrT="[Text]" custT="1"/>
      <dgm:spPr>
        <a:solidFill>
          <a:srgbClr val="FF9900"/>
        </a:solidFill>
        <a:ln>
          <a:solidFill>
            <a:srgbClr val="FF9900"/>
          </a:solidFill>
        </a:ln>
      </dgm:spPr>
      <dgm:t>
        <a:bodyPr/>
        <a:lstStyle/>
        <a:p>
          <a:r>
            <a:rPr lang="de-DE" sz="2200">
              <a:solidFill>
                <a:srgbClr val="002F56"/>
              </a:solidFill>
              <a:latin typeface="+mn-lt"/>
            </a:rPr>
            <a:t>… wurde die Fachstelle für Prävention gegen sexualisierte Gewalt gegründet.</a:t>
          </a:r>
        </a:p>
      </dgm:t>
    </dgm:pt>
    <dgm:pt modelId="{1D542DDB-4D19-4770-98DA-1E8BE2E336FB}" type="parTrans" cxnId="{21CEBF0E-D8A7-4E33-98A8-48C6BA7C99DD}">
      <dgm:prSet/>
      <dgm:spPr/>
      <dgm:t>
        <a:bodyPr/>
        <a:lstStyle/>
        <a:p>
          <a:endParaRPr lang="de-DE"/>
        </a:p>
      </dgm:t>
    </dgm:pt>
    <dgm:pt modelId="{455AE86D-3776-413D-86C3-EE464DA0C7A1}" type="sibTrans" cxnId="{21CEBF0E-D8A7-4E33-98A8-48C6BA7C99DD}">
      <dgm:prSet/>
      <dgm:spPr>
        <a:ln w="22225" cmpd="sng">
          <a:solidFill>
            <a:srgbClr val="002F56"/>
          </a:solidFill>
        </a:ln>
      </dgm:spPr>
      <dgm:t>
        <a:bodyPr/>
        <a:lstStyle/>
        <a:p>
          <a:endParaRPr lang="de-DE"/>
        </a:p>
      </dgm:t>
    </dgm:pt>
    <dgm:pt modelId="{391110FB-0C81-4D3C-B7AA-19D43CC28ACF}">
      <dgm:prSet phldrT="[Text]" custT="1"/>
      <dgm:spPr>
        <a:solidFill>
          <a:srgbClr val="FF9900"/>
        </a:solidFill>
        <a:ln>
          <a:solidFill>
            <a:srgbClr val="FF9900"/>
          </a:solidFill>
        </a:ln>
      </dgm:spPr>
      <dgm:t>
        <a:bodyPr/>
        <a:lstStyle/>
        <a:p>
          <a:pPr rtl="0"/>
          <a:r>
            <a:rPr lang="de-DE" sz="2200">
              <a:solidFill>
                <a:srgbClr val="002F56"/>
              </a:solidFill>
              <a:latin typeface="+mn-lt"/>
            </a:rPr>
            <a:t>…wird in der Priesterausbildung zukünftig verstärkt die Frage nach dem Umgang mit der eigenen Sexualität in den Blick genommen.</a:t>
          </a:r>
        </a:p>
      </dgm:t>
    </dgm:pt>
    <dgm:pt modelId="{1D8B5534-67E5-4F81-8082-7549CE7DDC86}" type="parTrans" cxnId="{BA866F06-03A2-47C7-92E1-690E76EDA028}">
      <dgm:prSet/>
      <dgm:spPr/>
      <dgm:t>
        <a:bodyPr/>
        <a:lstStyle/>
        <a:p>
          <a:endParaRPr lang="de-DE"/>
        </a:p>
      </dgm:t>
    </dgm:pt>
    <dgm:pt modelId="{058FA699-3918-45B5-9683-3E473E586A60}" type="sibTrans" cxnId="{BA866F06-03A2-47C7-92E1-690E76EDA028}">
      <dgm:prSet/>
      <dgm:spPr/>
      <dgm:t>
        <a:bodyPr/>
        <a:lstStyle/>
        <a:p>
          <a:endParaRPr lang="de-DE"/>
        </a:p>
      </dgm:t>
    </dgm:pt>
    <dgm:pt modelId="{EDB40CBB-0F84-4DA4-9AC5-19025A74108A}">
      <dgm:prSet custT="1"/>
      <dgm:spPr>
        <a:solidFill>
          <a:srgbClr val="FF9900"/>
        </a:solidFill>
      </dgm:spPr>
      <dgm:t>
        <a:bodyPr/>
        <a:lstStyle/>
        <a:p>
          <a:pPr rtl="0"/>
          <a:r>
            <a:rPr lang="de-DE" sz="2200">
              <a:solidFill>
                <a:srgbClr val="002F56"/>
              </a:solidFill>
              <a:latin typeface="+mn-lt"/>
            </a:rPr>
            <a:t>… wurden zwei Präventionsbeauftragte ernannt.</a:t>
          </a:r>
        </a:p>
      </dgm:t>
    </dgm:pt>
    <dgm:pt modelId="{8B042A11-6C6F-4B06-8C6C-4A61F361EBC1}" type="parTrans" cxnId="{C55AC817-E3D0-419D-8835-204A1B0ADE87}">
      <dgm:prSet/>
      <dgm:spPr/>
      <dgm:t>
        <a:bodyPr/>
        <a:lstStyle/>
        <a:p>
          <a:endParaRPr lang="de-DE"/>
        </a:p>
      </dgm:t>
    </dgm:pt>
    <dgm:pt modelId="{426BD8A8-823D-4F16-8BE8-6F5A2B0F6D8D}" type="sibTrans" cxnId="{C55AC817-E3D0-419D-8835-204A1B0ADE87}">
      <dgm:prSet/>
      <dgm:spPr/>
      <dgm:t>
        <a:bodyPr/>
        <a:lstStyle/>
        <a:p>
          <a:endParaRPr lang="de-DE"/>
        </a:p>
      </dgm:t>
    </dgm:pt>
    <dgm:pt modelId="{76EB353F-698B-439B-AF82-013DF802CC6B}">
      <dgm:prSet custT="1"/>
      <dgm:spPr>
        <a:solidFill>
          <a:srgbClr val="FF9900"/>
        </a:solidFill>
      </dgm:spPr>
      <dgm:t>
        <a:bodyPr/>
        <a:lstStyle/>
        <a:p>
          <a:pPr rtl="0"/>
          <a:r>
            <a:rPr lang="de-DE" sz="2200">
              <a:solidFill>
                <a:srgbClr val="002F56"/>
              </a:solidFill>
              <a:latin typeface="+mn-lt"/>
            </a:rPr>
            <a:t>… wurden verbesserte Standards zur Aktenführung etabliert.</a:t>
          </a:r>
        </a:p>
      </dgm:t>
    </dgm:pt>
    <dgm:pt modelId="{A0D5A75C-914D-4F37-83B0-F9842F237942}" type="parTrans" cxnId="{92E4140E-EA1F-46CB-83FF-D45F02316F4E}">
      <dgm:prSet/>
      <dgm:spPr/>
      <dgm:t>
        <a:bodyPr/>
        <a:lstStyle/>
        <a:p>
          <a:endParaRPr lang="de-DE"/>
        </a:p>
      </dgm:t>
    </dgm:pt>
    <dgm:pt modelId="{22C77B87-79D1-414E-96AF-CB1E2907709F}" type="sibTrans" cxnId="{92E4140E-EA1F-46CB-83FF-D45F02316F4E}">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4"/>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4"/>
      <dgm:spPr/>
    </dgm:pt>
    <dgm:pt modelId="{9C3A4E59-DAD6-4A5E-AA75-6F08E2931E69}" type="pres">
      <dgm:prSet presAssocID="{6EBFEBC0-B3DC-4903-83FE-C6C335718E81}" presName="dstNode" presStyleLbl="node1" presStyleIdx="0" presStyleCnt="4"/>
      <dgm:spPr/>
    </dgm:pt>
    <dgm:pt modelId="{0EDCBFFE-79EA-4D6B-BBB1-B981B16A0C23}" type="pres">
      <dgm:prSet presAssocID="{64E10853-008C-4FFA-B51C-5E39C02ADAAA}" presName="text_1" presStyleLbl="node1" presStyleIdx="0" presStyleCnt="4" custLinFactNeighborX="946" custLinFactNeighborY="-1676">
        <dgm:presLayoutVars>
          <dgm:bulletEnabled val="1"/>
        </dgm:presLayoutVars>
      </dgm:prSet>
      <dgm:spPr/>
    </dgm:pt>
    <dgm:pt modelId="{DB4E75C2-C0EC-4A9E-BF50-068886410243}" type="pres">
      <dgm:prSet presAssocID="{64E10853-008C-4FFA-B51C-5E39C02ADAAA}" presName="accent_1" presStyleCnt="0"/>
      <dgm:spPr/>
    </dgm:pt>
    <dgm:pt modelId="{F5B8857E-3A55-4646-B98C-E96323DE1974}" type="pres">
      <dgm:prSet presAssocID="{64E10853-008C-4FFA-B51C-5E39C02ADAAA}" presName="accentRepeatNode" presStyleLbl="solidFgAcc1" presStyleIdx="0" presStyleCnt="4"/>
      <dgm:spPr>
        <a:solidFill>
          <a:srgbClr val="002F56"/>
        </a:solidFill>
        <a:ln>
          <a:solidFill>
            <a:srgbClr val="002F56"/>
          </a:solidFill>
        </a:ln>
      </dgm:spPr>
    </dgm:pt>
    <dgm:pt modelId="{B641E79C-9D1B-4EED-AA32-03C12B77977F}" type="pres">
      <dgm:prSet presAssocID="{391110FB-0C81-4D3C-B7AA-19D43CC28ACF}" presName="text_2" presStyleLbl="node1" presStyleIdx="1" presStyleCnt="4">
        <dgm:presLayoutVars>
          <dgm:bulletEnabled val="1"/>
        </dgm:presLayoutVars>
      </dgm:prSet>
      <dgm:spPr/>
    </dgm:pt>
    <dgm:pt modelId="{1C08302D-E828-4E01-8E4E-39F1435B3242}" type="pres">
      <dgm:prSet presAssocID="{391110FB-0C81-4D3C-B7AA-19D43CC28ACF}" presName="accent_2" presStyleCnt="0"/>
      <dgm:spPr/>
    </dgm:pt>
    <dgm:pt modelId="{6D72B2C3-DFC7-4FAA-8B23-C7F34B93DCC5}" type="pres">
      <dgm:prSet presAssocID="{391110FB-0C81-4D3C-B7AA-19D43CC28ACF}" presName="accentRepeatNode" presStyleLbl="solidFgAcc1" presStyleIdx="1" presStyleCnt="4" custLinFactNeighborX="-3129" custLinFactNeighborY="-1839"/>
      <dgm:spPr>
        <a:solidFill>
          <a:srgbClr val="002F56"/>
        </a:solidFill>
        <a:ln>
          <a:noFill/>
        </a:ln>
      </dgm:spPr>
    </dgm:pt>
    <dgm:pt modelId="{02723FED-84F6-49C3-98C8-131435F1DDA5}" type="pres">
      <dgm:prSet presAssocID="{EDB40CBB-0F84-4DA4-9AC5-19025A74108A}" presName="text_3" presStyleLbl="node1" presStyleIdx="2" presStyleCnt="4">
        <dgm:presLayoutVars>
          <dgm:bulletEnabled val="1"/>
        </dgm:presLayoutVars>
      </dgm:prSet>
      <dgm:spPr/>
    </dgm:pt>
    <dgm:pt modelId="{18FA2A79-77C2-441C-A865-98600A23B156}" type="pres">
      <dgm:prSet presAssocID="{EDB40CBB-0F84-4DA4-9AC5-19025A74108A}" presName="accent_3" presStyleCnt="0"/>
      <dgm:spPr/>
    </dgm:pt>
    <dgm:pt modelId="{DBB7C067-1BBC-47B8-B941-38122C69013D}" type="pres">
      <dgm:prSet presAssocID="{EDB40CBB-0F84-4DA4-9AC5-19025A74108A}" presName="accentRepeatNode" presStyleLbl="solidFgAcc1" presStyleIdx="2" presStyleCnt="4"/>
      <dgm:spPr>
        <a:solidFill>
          <a:srgbClr val="002F56"/>
        </a:solidFill>
        <a:ln>
          <a:noFill/>
        </a:ln>
      </dgm:spPr>
    </dgm:pt>
    <dgm:pt modelId="{0794E4E3-9D16-4E41-AE4C-F54221E7A19E}" type="pres">
      <dgm:prSet presAssocID="{76EB353F-698B-439B-AF82-013DF802CC6B}" presName="text_4" presStyleLbl="node1" presStyleIdx="3" presStyleCnt="4">
        <dgm:presLayoutVars>
          <dgm:bulletEnabled val="1"/>
        </dgm:presLayoutVars>
      </dgm:prSet>
      <dgm:spPr/>
    </dgm:pt>
    <dgm:pt modelId="{C4BB7DBC-8658-4025-A3C7-F8C791C30560}" type="pres">
      <dgm:prSet presAssocID="{76EB353F-698B-439B-AF82-013DF802CC6B}" presName="accent_4" presStyleCnt="0"/>
      <dgm:spPr/>
    </dgm:pt>
    <dgm:pt modelId="{2EB401B5-DFFC-4815-8B59-77EAA518B7BE}" type="pres">
      <dgm:prSet presAssocID="{76EB353F-698B-439B-AF82-013DF802CC6B}" presName="accentRepeatNode" presStyleLbl="solidFgAcc1" presStyleIdx="3" presStyleCnt="4"/>
      <dgm:spPr>
        <a:xfrm>
          <a:off x="77558" y="3461378"/>
          <a:ext cx="887438" cy="887438"/>
        </a:xfrm>
        <a:prstGeom prst="ellipse">
          <a:avLst/>
        </a:prstGeom>
        <a:solidFill>
          <a:srgbClr val="002F56"/>
        </a:solidFill>
        <a:ln w="12700" cap="flat" cmpd="sng" algn="ctr">
          <a:noFill/>
          <a:prstDash val="solid"/>
          <a:miter lim="800000"/>
        </a:ln>
        <a:effectLst/>
      </dgm:spPr>
    </dgm:pt>
  </dgm:ptLst>
  <dgm:cxnLst>
    <dgm:cxn modelId="{BA866F06-03A2-47C7-92E1-690E76EDA028}" srcId="{6EBFEBC0-B3DC-4903-83FE-C6C335718E81}" destId="{391110FB-0C81-4D3C-B7AA-19D43CC28ACF}" srcOrd="1" destOrd="0" parTransId="{1D8B5534-67E5-4F81-8082-7549CE7DDC86}" sibTransId="{058FA699-3918-45B5-9683-3E473E586A60}"/>
    <dgm:cxn modelId="{92E4140E-EA1F-46CB-83FF-D45F02316F4E}" srcId="{6EBFEBC0-B3DC-4903-83FE-C6C335718E81}" destId="{76EB353F-698B-439B-AF82-013DF802CC6B}" srcOrd="3" destOrd="0" parTransId="{A0D5A75C-914D-4F37-83B0-F9842F237942}" sibTransId="{22C77B87-79D1-414E-96AF-CB1E2907709F}"/>
    <dgm:cxn modelId="{21CEBF0E-D8A7-4E33-98A8-48C6BA7C99DD}" srcId="{6EBFEBC0-B3DC-4903-83FE-C6C335718E81}" destId="{64E10853-008C-4FFA-B51C-5E39C02ADAAA}" srcOrd="0" destOrd="0" parTransId="{1D542DDB-4D19-4770-98DA-1E8BE2E336FB}" sibTransId="{455AE86D-3776-413D-86C3-EE464DA0C7A1}"/>
    <dgm:cxn modelId="{C55AC817-E3D0-419D-8835-204A1B0ADE87}" srcId="{6EBFEBC0-B3DC-4903-83FE-C6C335718E81}" destId="{EDB40CBB-0F84-4DA4-9AC5-19025A74108A}" srcOrd="2" destOrd="0" parTransId="{8B042A11-6C6F-4B06-8C6C-4A61F361EBC1}" sibTransId="{426BD8A8-823D-4F16-8BE8-6F5A2B0F6D8D}"/>
    <dgm:cxn modelId="{80AA701E-8E85-489B-9633-F88D03FC2069}" type="presOf" srcId="{391110FB-0C81-4D3C-B7AA-19D43CC28ACF}" destId="{B641E79C-9D1B-4EED-AA32-03C12B77977F}" srcOrd="0" destOrd="0" presId="urn:microsoft.com/office/officeart/2008/layout/VerticalCurvedList"/>
    <dgm:cxn modelId="{25506665-A126-4472-8E11-6AC879D2384E}" type="presOf" srcId="{6EBFEBC0-B3DC-4903-83FE-C6C335718E81}" destId="{D4F99D41-8927-4469-B6C8-391E7E7BECD5}" srcOrd="0" destOrd="0" presId="urn:microsoft.com/office/officeart/2008/layout/VerticalCurvedList"/>
    <dgm:cxn modelId="{0D11297A-9350-4EF9-B62A-0D5AD74E7FE9}" type="presOf" srcId="{455AE86D-3776-413D-86C3-EE464DA0C7A1}" destId="{57AC5481-0CF0-4A4E-9E25-6F0E6BE27786}" srcOrd="0" destOrd="0" presId="urn:microsoft.com/office/officeart/2008/layout/VerticalCurvedList"/>
    <dgm:cxn modelId="{15E04D85-C9C5-4BAB-A92E-3B50130C67D3}" type="presOf" srcId="{76EB353F-698B-439B-AF82-013DF802CC6B}" destId="{0794E4E3-9D16-4E41-AE4C-F54221E7A19E}" srcOrd="0" destOrd="0" presId="urn:microsoft.com/office/officeart/2008/layout/VerticalCurvedList"/>
    <dgm:cxn modelId="{C816A792-A36F-4805-B63C-B609E4C4245C}" type="presOf" srcId="{EDB40CBB-0F84-4DA4-9AC5-19025A74108A}" destId="{02723FED-84F6-49C3-98C8-131435F1DDA5}" srcOrd="0" destOrd="0" presId="urn:microsoft.com/office/officeart/2008/layout/VerticalCurvedList"/>
    <dgm:cxn modelId="{61C3A99B-DF49-4814-A198-29BEA9655B4B}" type="presOf" srcId="{64E10853-008C-4FFA-B51C-5E39C02ADAAA}" destId="{0EDCBFFE-79EA-4D6B-BBB1-B981B16A0C23}" srcOrd="0" destOrd="0" presId="urn:microsoft.com/office/officeart/2008/layout/VerticalCurvedList"/>
    <dgm:cxn modelId="{D563562F-41E2-437A-B078-E1BE75763F72}" type="presParOf" srcId="{D4F99D41-8927-4469-B6C8-391E7E7BECD5}" destId="{2030FCEF-0290-42A9-9F88-3A01AD15351D}" srcOrd="0" destOrd="0" presId="urn:microsoft.com/office/officeart/2008/layout/VerticalCurvedList"/>
    <dgm:cxn modelId="{CEC2A548-5E0B-44D2-90E5-48B1C117E700}" type="presParOf" srcId="{2030FCEF-0290-42A9-9F88-3A01AD15351D}" destId="{7C5F64B4-A934-4CC9-8942-9125AF9EA76C}" srcOrd="0" destOrd="0" presId="urn:microsoft.com/office/officeart/2008/layout/VerticalCurvedList"/>
    <dgm:cxn modelId="{5AAC445E-8F2E-4986-AB61-B8E306BBEA9C}" type="presParOf" srcId="{7C5F64B4-A934-4CC9-8942-9125AF9EA76C}" destId="{251A5F17-B05F-4925-AEBB-FC95270F5BA1}" srcOrd="0" destOrd="0" presId="urn:microsoft.com/office/officeart/2008/layout/VerticalCurvedList"/>
    <dgm:cxn modelId="{0C72952F-117A-46F4-8933-BB60FBD55C99}" type="presParOf" srcId="{7C5F64B4-A934-4CC9-8942-9125AF9EA76C}" destId="{57AC5481-0CF0-4A4E-9E25-6F0E6BE27786}" srcOrd="1" destOrd="0" presId="urn:microsoft.com/office/officeart/2008/layout/VerticalCurvedList"/>
    <dgm:cxn modelId="{7EAF697F-5C64-4A1C-8061-D802FC9BBFCD}" type="presParOf" srcId="{7C5F64B4-A934-4CC9-8942-9125AF9EA76C}" destId="{433DF4C9-4C07-4A0E-99EC-232C882B10AC}" srcOrd="2" destOrd="0" presId="urn:microsoft.com/office/officeart/2008/layout/VerticalCurvedList"/>
    <dgm:cxn modelId="{783D2330-57B8-4396-8CCB-EEE6E0069AC5}" type="presParOf" srcId="{7C5F64B4-A934-4CC9-8942-9125AF9EA76C}" destId="{9C3A4E59-DAD6-4A5E-AA75-6F08E2931E69}" srcOrd="3" destOrd="0" presId="urn:microsoft.com/office/officeart/2008/layout/VerticalCurvedList"/>
    <dgm:cxn modelId="{C2DAC8EE-2DCF-47F6-8578-5FD891901582}" type="presParOf" srcId="{2030FCEF-0290-42A9-9F88-3A01AD15351D}" destId="{0EDCBFFE-79EA-4D6B-BBB1-B981B16A0C23}" srcOrd="1" destOrd="0" presId="urn:microsoft.com/office/officeart/2008/layout/VerticalCurvedList"/>
    <dgm:cxn modelId="{D8794A73-C1AF-4B87-9533-06A6DFBF3DC0}" type="presParOf" srcId="{2030FCEF-0290-42A9-9F88-3A01AD15351D}" destId="{DB4E75C2-C0EC-4A9E-BF50-068886410243}" srcOrd="2" destOrd="0" presId="urn:microsoft.com/office/officeart/2008/layout/VerticalCurvedList"/>
    <dgm:cxn modelId="{71558EAE-04E4-45C6-A5DD-E88C8757E12D}" type="presParOf" srcId="{DB4E75C2-C0EC-4A9E-BF50-068886410243}" destId="{F5B8857E-3A55-4646-B98C-E96323DE1974}" srcOrd="0" destOrd="0" presId="urn:microsoft.com/office/officeart/2008/layout/VerticalCurvedList"/>
    <dgm:cxn modelId="{92472482-55F9-4E6F-ADC4-E570ADC9EF74}" type="presParOf" srcId="{2030FCEF-0290-42A9-9F88-3A01AD15351D}" destId="{B641E79C-9D1B-4EED-AA32-03C12B77977F}" srcOrd="3" destOrd="0" presId="urn:microsoft.com/office/officeart/2008/layout/VerticalCurvedList"/>
    <dgm:cxn modelId="{30A0C522-CA7D-4B96-AB5B-CCE11C36B788}" type="presParOf" srcId="{2030FCEF-0290-42A9-9F88-3A01AD15351D}" destId="{1C08302D-E828-4E01-8E4E-39F1435B3242}" srcOrd="4" destOrd="0" presId="urn:microsoft.com/office/officeart/2008/layout/VerticalCurvedList"/>
    <dgm:cxn modelId="{EF48423E-B27A-474C-BF0F-ECFBDBE61FE2}" type="presParOf" srcId="{1C08302D-E828-4E01-8E4E-39F1435B3242}" destId="{6D72B2C3-DFC7-4FAA-8B23-C7F34B93DCC5}" srcOrd="0" destOrd="0" presId="urn:microsoft.com/office/officeart/2008/layout/VerticalCurvedList"/>
    <dgm:cxn modelId="{57C5CA6F-CB32-41E7-B346-447941CEC9CB}" type="presParOf" srcId="{2030FCEF-0290-42A9-9F88-3A01AD15351D}" destId="{02723FED-84F6-49C3-98C8-131435F1DDA5}" srcOrd="5" destOrd="0" presId="urn:microsoft.com/office/officeart/2008/layout/VerticalCurvedList"/>
    <dgm:cxn modelId="{7F815F57-C7D1-46F8-B5CA-F9F84D4B143C}" type="presParOf" srcId="{2030FCEF-0290-42A9-9F88-3A01AD15351D}" destId="{18FA2A79-77C2-441C-A865-98600A23B156}" srcOrd="6" destOrd="0" presId="urn:microsoft.com/office/officeart/2008/layout/VerticalCurvedList"/>
    <dgm:cxn modelId="{B91F504A-006C-4973-8317-02A45F48A4AC}" type="presParOf" srcId="{18FA2A79-77C2-441C-A865-98600A23B156}" destId="{DBB7C067-1BBC-47B8-B941-38122C69013D}" srcOrd="0" destOrd="0" presId="urn:microsoft.com/office/officeart/2008/layout/VerticalCurvedList"/>
    <dgm:cxn modelId="{EBD3A75D-301D-4572-9964-CEC2013D4280}" type="presParOf" srcId="{2030FCEF-0290-42A9-9F88-3A01AD15351D}" destId="{0794E4E3-9D16-4E41-AE4C-F54221E7A19E}" srcOrd="7" destOrd="0" presId="urn:microsoft.com/office/officeart/2008/layout/VerticalCurvedList"/>
    <dgm:cxn modelId="{A2CE85D8-3DFF-4BF3-964D-9D9601D24207}" type="presParOf" srcId="{2030FCEF-0290-42A9-9F88-3A01AD15351D}" destId="{C4BB7DBC-8658-4025-A3C7-F8C791C30560}" srcOrd="8" destOrd="0" presId="urn:microsoft.com/office/officeart/2008/layout/VerticalCurvedList"/>
    <dgm:cxn modelId="{C02FB268-7AA9-48D3-BA24-E7395A90B92C}" type="presParOf" srcId="{C4BB7DBC-8658-4025-A3C7-F8C791C30560}" destId="{2EB401B5-DFFC-4815-8B59-77EAA518B7B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64E10853-008C-4FFA-B51C-5E39C02ADAAA}">
      <dgm:prSet phldrT="[Text]" custT="1"/>
      <dgm:spPr>
        <a:solidFill>
          <a:srgbClr val="FF9900"/>
        </a:solidFill>
        <a:ln>
          <a:solidFill>
            <a:srgbClr val="FF9900"/>
          </a:solidFill>
        </a:ln>
      </dgm:spPr>
      <dgm:t>
        <a:bodyPr/>
        <a:lstStyle/>
        <a:p>
          <a:pPr rtl="0"/>
          <a:r>
            <a:rPr lang="de-DE" sz="2000">
              <a:solidFill>
                <a:srgbClr val="002F56"/>
              </a:solidFill>
            </a:rPr>
            <a:t>…wurde vereinbart, einheitliche </a:t>
          </a:r>
          <a:r>
            <a:rPr lang="de-DE" sz="2000" b="0">
              <a:solidFill>
                <a:srgbClr val="002F56"/>
              </a:solidFill>
            </a:rPr>
            <a:t>Standards und Kriterien </a:t>
          </a:r>
          <a:r>
            <a:rPr lang="de-DE" sz="2000">
              <a:solidFill>
                <a:srgbClr val="002F56"/>
              </a:solidFill>
            </a:rPr>
            <a:t>der Aufarbeitung von sexuellem Missbrauch im katholischen Bereich festzulegen.</a:t>
          </a:r>
          <a:endParaRPr lang="de-DE" sz="2000">
            <a:solidFill>
              <a:srgbClr val="002F56"/>
            </a:solidFill>
            <a:latin typeface="+mn-lt"/>
          </a:endParaRPr>
        </a:p>
      </dgm:t>
    </dgm:pt>
    <dgm:pt modelId="{1D542DDB-4D19-4770-98DA-1E8BE2E336FB}" type="parTrans" cxnId="{21CEBF0E-D8A7-4E33-98A8-48C6BA7C99DD}">
      <dgm:prSet/>
      <dgm:spPr/>
      <dgm:t>
        <a:bodyPr/>
        <a:lstStyle/>
        <a:p>
          <a:endParaRPr lang="de-DE"/>
        </a:p>
      </dgm:t>
    </dgm:pt>
    <dgm:pt modelId="{455AE86D-3776-413D-86C3-EE464DA0C7A1}" type="sibTrans" cxnId="{21CEBF0E-D8A7-4E33-98A8-48C6BA7C99DD}">
      <dgm:prSet/>
      <dgm:spPr>
        <a:ln w="22225" cmpd="sng">
          <a:solidFill>
            <a:srgbClr val="002F56"/>
          </a:solidFill>
        </a:ln>
      </dgm:spPr>
      <dgm:t>
        <a:bodyPr/>
        <a:lstStyle/>
        <a:p>
          <a:endParaRPr lang="de-DE"/>
        </a:p>
      </dgm:t>
    </dgm:pt>
    <dgm:pt modelId="{391110FB-0C81-4D3C-B7AA-19D43CC28ACF}">
      <dgm:prSet phldrT="[Text]" custT="1"/>
      <dgm:spPr>
        <a:solidFill>
          <a:srgbClr val="FF9900"/>
        </a:solidFill>
        <a:ln>
          <a:solidFill>
            <a:srgbClr val="FF9900"/>
          </a:solidFill>
        </a:ln>
      </dgm:spPr>
      <dgm:t>
        <a:bodyPr/>
        <a:lstStyle/>
        <a:p>
          <a:pPr rtl="0"/>
          <a:r>
            <a:rPr lang="de-DE" sz="2000">
              <a:solidFill>
                <a:srgbClr val="002F56"/>
              </a:solidFill>
              <a:latin typeface="+mn-lt"/>
            </a:rPr>
            <a:t>… wurde eine Interventionsbeauftragte ernannt.</a:t>
          </a:r>
        </a:p>
      </dgm:t>
    </dgm:pt>
    <dgm:pt modelId="{1D8B5534-67E5-4F81-8082-7549CE7DDC86}" type="parTrans" cxnId="{BA866F06-03A2-47C7-92E1-690E76EDA028}">
      <dgm:prSet/>
      <dgm:spPr/>
      <dgm:t>
        <a:bodyPr/>
        <a:lstStyle/>
        <a:p>
          <a:endParaRPr lang="de-DE"/>
        </a:p>
      </dgm:t>
    </dgm:pt>
    <dgm:pt modelId="{058FA699-3918-45B5-9683-3E473E586A60}" type="sibTrans" cxnId="{BA866F06-03A2-47C7-92E1-690E76EDA028}">
      <dgm:prSet/>
      <dgm:spPr/>
      <dgm:t>
        <a:bodyPr/>
        <a:lstStyle/>
        <a:p>
          <a:endParaRPr lang="de-DE"/>
        </a:p>
      </dgm:t>
    </dgm:pt>
    <dgm:pt modelId="{44A362EB-A67B-4E4B-8C7F-B1EA85609986}">
      <dgm:prSet phldrT="[Text]" custT="1"/>
      <dgm:spPr>
        <a:solidFill>
          <a:srgbClr val="FF9900"/>
        </a:solidFill>
        <a:ln>
          <a:solidFill>
            <a:srgbClr val="FF9900"/>
          </a:solidFill>
        </a:ln>
      </dgm:spPr>
      <dgm:t>
        <a:bodyPr/>
        <a:lstStyle/>
        <a:p>
          <a:pPr rtl="0"/>
          <a:r>
            <a:rPr lang="de-DE" sz="2000">
              <a:solidFill>
                <a:srgbClr val="002F56"/>
              </a:solidFill>
              <a:latin typeface="+mn-lt"/>
            </a:rPr>
            <a:t>… wurde ein interdisziplinärer Krisenstab gegründet.</a:t>
          </a:r>
        </a:p>
      </dgm:t>
    </dgm:pt>
    <dgm:pt modelId="{D09A356E-2431-4B1F-B98F-0D276F1B8068}" type="parTrans" cxnId="{F5F3CC04-02EC-49A2-B53A-BF95D7B37AE8}">
      <dgm:prSet/>
      <dgm:spPr/>
      <dgm:t>
        <a:bodyPr/>
        <a:lstStyle/>
        <a:p>
          <a:endParaRPr lang="de-DE"/>
        </a:p>
      </dgm:t>
    </dgm:pt>
    <dgm:pt modelId="{DFD4525D-69D4-4042-9144-1AFB36F293CF}" type="sibTrans" cxnId="{F5F3CC04-02EC-49A2-B53A-BF95D7B37AE8}">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3"/>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3"/>
      <dgm:spPr/>
    </dgm:pt>
    <dgm:pt modelId="{9C3A4E59-DAD6-4A5E-AA75-6F08E2931E69}" type="pres">
      <dgm:prSet presAssocID="{6EBFEBC0-B3DC-4903-83FE-C6C335718E81}" presName="dstNode" presStyleLbl="node1" presStyleIdx="0" presStyleCnt="3"/>
      <dgm:spPr/>
    </dgm:pt>
    <dgm:pt modelId="{0EDCBFFE-79EA-4D6B-BBB1-B981B16A0C23}" type="pres">
      <dgm:prSet presAssocID="{64E10853-008C-4FFA-B51C-5E39C02ADAAA}" presName="text_1" presStyleLbl="node1" presStyleIdx="0" presStyleCnt="3" custLinFactNeighborX="946" custLinFactNeighborY="-1676">
        <dgm:presLayoutVars>
          <dgm:bulletEnabled val="1"/>
        </dgm:presLayoutVars>
      </dgm:prSet>
      <dgm:spPr/>
    </dgm:pt>
    <dgm:pt modelId="{DB4E75C2-C0EC-4A9E-BF50-068886410243}" type="pres">
      <dgm:prSet presAssocID="{64E10853-008C-4FFA-B51C-5E39C02ADAAA}" presName="accent_1" presStyleCnt="0"/>
      <dgm:spPr/>
    </dgm:pt>
    <dgm:pt modelId="{F5B8857E-3A55-4646-B98C-E96323DE1974}" type="pres">
      <dgm:prSet presAssocID="{64E10853-008C-4FFA-B51C-5E39C02ADAAA}" presName="accentRepeatNode" presStyleLbl="solidFgAcc1" presStyleIdx="0" presStyleCnt="3"/>
      <dgm:spPr>
        <a:solidFill>
          <a:srgbClr val="002F56"/>
        </a:solidFill>
        <a:ln>
          <a:solidFill>
            <a:srgbClr val="002F56"/>
          </a:solidFill>
        </a:ln>
      </dgm:spPr>
    </dgm:pt>
    <dgm:pt modelId="{B641E79C-9D1B-4EED-AA32-03C12B77977F}" type="pres">
      <dgm:prSet presAssocID="{391110FB-0C81-4D3C-B7AA-19D43CC28ACF}" presName="text_2" presStyleLbl="node1" presStyleIdx="1" presStyleCnt="3" custScaleX="100863">
        <dgm:presLayoutVars>
          <dgm:bulletEnabled val="1"/>
        </dgm:presLayoutVars>
      </dgm:prSet>
      <dgm:spPr/>
    </dgm:pt>
    <dgm:pt modelId="{1C08302D-E828-4E01-8E4E-39F1435B3242}" type="pres">
      <dgm:prSet presAssocID="{391110FB-0C81-4D3C-B7AA-19D43CC28ACF}" presName="accent_2" presStyleCnt="0"/>
      <dgm:spPr/>
    </dgm:pt>
    <dgm:pt modelId="{6D72B2C3-DFC7-4FAA-8B23-C7F34B93DCC5}" type="pres">
      <dgm:prSet presAssocID="{391110FB-0C81-4D3C-B7AA-19D43CC28ACF}" presName="accentRepeatNode" presStyleLbl="solidFgAcc1" presStyleIdx="1" presStyleCnt="3" custLinFactNeighborX="-3129" custLinFactNeighborY="-1839"/>
      <dgm:spPr>
        <a:solidFill>
          <a:srgbClr val="002F56"/>
        </a:solidFill>
        <a:ln>
          <a:noFill/>
        </a:ln>
      </dgm:spPr>
    </dgm:pt>
    <dgm:pt modelId="{37B956AF-971F-430C-B8E0-B5DCBA12B591}" type="pres">
      <dgm:prSet presAssocID="{44A362EB-A67B-4E4B-8C7F-B1EA85609986}" presName="text_3" presStyleLbl="node1" presStyleIdx="2" presStyleCnt="3" custScaleX="101087">
        <dgm:presLayoutVars>
          <dgm:bulletEnabled val="1"/>
        </dgm:presLayoutVars>
      </dgm:prSet>
      <dgm:spPr/>
    </dgm:pt>
    <dgm:pt modelId="{05A3A460-26E0-4AEB-BE63-CCB560B7FE03}" type="pres">
      <dgm:prSet presAssocID="{44A362EB-A67B-4E4B-8C7F-B1EA85609986}" presName="accent_3" presStyleCnt="0"/>
      <dgm:spPr/>
    </dgm:pt>
    <dgm:pt modelId="{C0077623-E0EA-4A88-B3F7-5D0516926070}" type="pres">
      <dgm:prSet presAssocID="{44A362EB-A67B-4E4B-8C7F-B1EA85609986}" presName="accentRepeatNode" presStyleLbl="solidFgAcc1" presStyleIdx="2" presStyleCnt="3"/>
      <dgm:spPr>
        <a:xfrm>
          <a:off x="484589" y="2396268"/>
          <a:ext cx="887438" cy="887438"/>
        </a:xfrm>
        <a:prstGeom prst="ellipse">
          <a:avLst/>
        </a:prstGeom>
        <a:solidFill>
          <a:srgbClr val="002F56"/>
        </a:solidFill>
        <a:ln w="12700" cap="flat" cmpd="sng" algn="ctr">
          <a:noFill/>
          <a:prstDash val="solid"/>
          <a:miter lim="800000"/>
        </a:ln>
        <a:effectLst/>
      </dgm:spPr>
    </dgm:pt>
  </dgm:ptLst>
  <dgm:cxnLst>
    <dgm:cxn modelId="{F5F3CC04-02EC-49A2-B53A-BF95D7B37AE8}" srcId="{6EBFEBC0-B3DC-4903-83FE-C6C335718E81}" destId="{44A362EB-A67B-4E4B-8C7F-B1EA85609986}" srcOrd="2" destOrd="0" parTransId="{D09A356E-2431-4B1F-B98F-0D276F1B8068}" sibTransId="{DFD4525D-69D4-4042-9144-1AFB36F293CF}"/>
    <dgm:cxn modelId="{BA866F06-03A2-47C7-92E1-690E76EDA028}" srcId="{6EBFEBC0-B3DC-4903-83FE-C6C335718E81}" destId="{391110FB-0C81-4D3C-B7AA-19D43CC28ACF}" srcOrd="1" destOrd="0" parTransId="{1D8B5534-67E5-4F81-8082-7549CE7DDC86}" sibTransId="{058FA699-3918-45B5-9683-3E473E586A60}"/>
    <dgm:cxn modelId="{21CEBF0E-D8A7-4E33-98A8-48C6BA7C99DD}" srcId="{6EBFEBC0-B3DC-4903-83FE-C6C335718E81}" destId="{64E10853-008C-4FFA-B51C-5E39C02ADAAA}" srcOrd="0" destOrd="0" parTransId="{1D542DDB-4D19-4770-98DA-1E8BE2E336FB}" sibTransId="{455AE86D-3776-413D-86C3-EE464DA0C7A1}"/>
    <dgm:cxn modelId="{80AA701E-8E85-489B-9633-F88D03FC2069}" type="presOf" srcId="{391110FB-0C81-4D3C-B7AA-19D43CC28ACF}" destId="{B641E79C-9D1B-4EED-AA32-03C12B77977F}" srcOrd="0" destOrd="0" presId="urn:microsoft.com/office/officeart/2008/layout/VerticalCurvedList"/>
    <dgm:cxn modelId="{25506665-A126-4472-8E11-6AC879D2384E}" type="presOf" srcId="{6EBFEBC0-B3DC-4903-83FE-C6C335718E81}" destId="{D4F99D41-8927-4469-B6C8-391E7E7BECD5}" srcOrd="0" destOrd="0" presId="urn:microsoft.com/office/officeart/2008/layout/VerticalCurvedList"/>
    <dgm:cxn modelId="{0D11297A-9350-4EF9-B62A-0D5AD74E7FE9}" type="presOf" srcId="{455AE86D-3776-413D-86C3-EE464DA0C7A1}" destId="{57AC5481-0CF0-4A4E-9E25-6F0E6BE27786}" srcOrd="0" destOrd="0" presId="urn:microsoft.com/office/officeart/2008/layout/VerticalCurvedList"/>
    <dgm:cxn modelId="{61C3A99B-DF49-4814-A198-29BEA9655B4B}" type="presOf" srcId="{64E10853-008C-4FFA-B51C-5E39C02ADAAA}" destId="{0EDCBFFE-79EA-4D6B-BBB1-B981B16A0C23}" srcOrd="0" destOrd="0" presId="urn:microsoft.com/office/officeart/2008/layout/VerticalCurvedList"/>
    <dgm:cxn modelId="{7E8A67B8-D994-4CF6-8D87-958BA5B46EFF}" type="presOf" srcId="{44A362EB-A67B-4E4B-8C7F-B1EA85609986}" destId="{37B956AF-971F-430C-B8E0-B5DCBA12B591}" srcOrd="0" destOrd="0" presId="urn:microsoft.com/office/officeart/2008/layout/VerticalCurvedList"/>
    <dgm:cxn modelId="{D563562F-41E2-437A-B078-E1BE75763F72}" type="presParOf" srcId="{D4F99D41-8927-4469-B6C8-391E7E7BECD5}" destId="{2030FCEF-0290-42A9-9F88-3A01AD15351D}" srcOrd="0" destOrd="0" presId="urn:microsoft.com/office/officeart/2008/layout/VerticalCurvedList"/>
    <dgm:cxn modelId="{CEC2A548-5E0B-44D2-90E5-48B1C117E700}" type="presParOf" srcId="{2030FCEF-0290-42A9-9F88-3A01AD15351D}" destId="{7C5F64B4-A934-4CC9-8942-9125AF9EA76C}" srcOrd="0" destOrd="0" presId="urn:microsoft.com/office/officeart/2008/layout/VerticalCurvedList"/>
    <dgm:cxn modelId="{5AAC445E-8F2E-4986-AB61-B8E306BBEA9C}" type="presParOf" srcId="{7C5F64B4-A934-4CC9-8942-9125AF9EA76C}" destId="{251A5F17-B05F-4925-AEBB-FC95270F5BA1}" srcOrd="0" destOrd="0" presId="urn:microsoft.com/office/officeart/2008/layout/VerticalCurvedList"/>
    <dgm:cxn modelId="{0C72952F-117A-46F4-8933-BB60FBD55C99}" type="presParOf" srcId="{7C5F64B4-A934-4CC9-8942-9125AF9EA76C}" destId="{57AC5481-0CF0-4A4E-9E25-6F0E6BE27786}" srcOrd="1" destOrd="0" presId="urn:microsoft.com/office/officeart/2008/layout/VerticalCurvedList"/>
    <dgm:cxn modelId="{7EAF697F-5C64-4A1C-8061-D802FC9BBFCD}" type="presParOf" srcId="{7C5F64B4-A934-4CC9-8942-9125AF9EA76C}" destId="{433DF4C9-4C07-4A0E-99EC-232C882B10AC}" srcOrd="2" destOrd="0" presId="urn:microsoft.com/office/officeart/2008/layout/VerticalCurvedList"/>
    <dgm:cxn modelId="{783D2330-57B8-4396-8CCB-EEE6E0069AC5}" type="presParOf" srcId="{7C5F64B4-A934-4CC9-8942-9125AF9EA76C}" destId="{9C3A4E59-DAD6-4A5E-AA75-6F08E2931E69}" srcOrd="3" destOrd="0" presId="urn:microsoft.com/office/officeart/2008/layout/VerticalCurvedList"/>
    <dgm:cxn modelId="{C2DAC8EE-2DCF-47F6-8578-5FD891901582}" type="presParOf" srcId="{2030FCEF-0290-42A9-9F88-3A01AD15351D}" destId="{0EDCBFFE-79EA-4D6B-BBB1-B981B16A0C23}" srcOrd="1" destOrd="0" presId="urn:microsoft.com/office/officeart/2008/layout/VerticalCurvedList"/>
    <dgm:cxn modelId="{D8794A73-C1AF-4B87-9533-06A6DFBF3DC0}" type="presParOf" srcId="{2030FCEF-0290-42A9-9F88-3A01AD15351D}" destId="{DB4E75C2-C0EC-4A9E-BF50-068886410243}" srcOrd="2" destOrd="0" presId="urn:microsoft.com/office/officeart/2008/layout/VerticalCurvedList"/>
    <dgm:cxn modelId="{71558EAE-04E4-45C6-A5DD-E88C8757E12D}" type="presParOf" srcId="{DB4E75C2-C0EC-4A9E-BF50-068886410243}" destId="{F5B8857E-3A55-4646-B98C-E96323DE1974}" srcOrd="0" destOrd="0" presId="urn:microsoft.com/office/officeart/2008/layout/VerticalCurvedList"/>
    <dgm:cxn modelId="{92472482-55F9-4E6F-ADC4-E570ADC9EF74}" type="presParOf" srcId="{2030FCEF-0290-42A9-9F88-3A01AD15351D}" destId="{B641E79C-9D1B-4EED-AA32-03C12B77977F}" srcOrd="3" destOrd="0" presId="urn:microsoft.com/office/officeart/2008/layout/VerticalCurvedList"/>
    <dgm:cxn modelId="{30A0C522-CA7D-4B96-AB5B-CCE11C36B788}" type="presParOf" srcId="{2030FCEF-0290-42A9-9F88-3A01AD15351D}" destId="{1C08302D-E828-4E01-8E4E-39F1435B3242}" srcOrd="4" destOrd="0" presId="urn:microsoft.com/office/officeart/2008/layout/VerticalCurvedList"/>
    <dgm:cxn modelId="{EF48423E-B27A-474C-BF0F-ECFBDBE61FE2}" type="presParOf" srcId="{1C08302D-E828-4E01-8E4E-39F1435B3242}" destId="{6D72B2C3-DFC7-4FAA-8B23-C7F34B93DCC5}" srcOrd="0" destOrd="0" presId="urn:microsoft.com/office/officeart/2008/layout/VerticalCurvedList"/>
    <dgm:cxn modelId="{7832DDC7-A375-4390-99D1-A240CD605C25}" type="presParOf" srcId="{2030FCEF-0290-42A9-9F88-3A01AD15351D}" destId="{37B956AF-971F-430C-B8E0-B5DCBA12B591}" srcOrd="5" destOrd="0" presId="urn:microsoft.com/office/officeart/2008/layout/VerticalCurvedList"/>
    <dgm:cxn modelId="{308D7852-03EF-4445-AC6C-DE3048B3CA73}" type="presParOf" srcId="{2030FCEF-0290-42A9-9F88-3A01AD15351D}" destId="{05A3A460-26E0-4AEB-BE63-CCB560B7FE03}" srcOrd="6" destOrd="0" presId="urn:microsoft.com/office/officeart/2008/layout/VerticalCurvedList"/>
    <dgm:cxn modelId="{2E0ABDB9-E82E-4D58-B463-821658A76C22}" type="presParOf" srcId="{05A3A460-26E0-4AEB-BE63-CCB560B7FE03}" destId="{C0077623-E0EA-4A88-B3F7-5D051692607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64E10853-008C-4FFA-B51C-5E39C02ADAAA}">
      <dgm:prSet phldrT="[Text]" custT="1"/>
      <dgm:spPr>
        <a:solidFill>
          <a:srgbClr val="FF9900"/>
        </a:solidFill>
        <a:ln>
          <a:solidFill>
            <a:srgbClr val="FF9900"/>
          </a:solidFill>
        </a:ln>
      </dgm:spPr>
      <dgm:t>
        <a:bodyPr/>
        <a:lstStyle/>
        <a:p>
          <a:r>
            <a:rPr lang="de-DE" sz="2000">
              <a:solidFill>
                <a:srgbClr val="002F56"/>
              </a:solidFill>
            </a:rPr>
            <a:t>…</a:t>
          </a:r>
          <a:r>
            <a:rPr lang="de-DE" sz="2000">
              <a:solidFill>
                <a:srgbClr val="002F56"/>
              </a:solidFill>
              <a:latin typeface="+mn-lt"/>
            </a:rPr>
            <a:t>wurde ein Betroffenenbeirat gegründet und eine unabhängige Aufarbeitungskommission hat ihre Arbeit aufgenommen.</a:t>
          </a:r>
        </a:p>
      </dgm:t>
    </dgm:pt>
    <dgm:pt modelId="{1D542DDB-4D19-4770-98DA-1E8BE2E336FB}" type="parTrans" cxnId="{21CEBF0E-D8A7-4E33-98A8-48C6BA7C99DD}">
      <dgm:prSet/>
      <dgm:spPr/>
      <dgm:t>
        <a:bodyPr/>
        <a:lstStyle/>
        <a:p>
          <a:endParaRPr lang="de-DE"/>
        </a:p>
      </dgm:t>
    </dgm:pt>
    <dgm:pt modelId="{455AE86D-3776-413D-86C3-EE464DA0C7A1}" type="sibTrans" cxnId="{21CEBF0E-D8A7-4E33-98A8-48C6BA7C99DD}">
      <dgm:prSet/>
      <dgm:spPr>
        <a:ln w="22225" cmpd="sng">
          <a:solidFill>
            <a:srgbClr val="002F56"/>
          </a:solidFill>
        </a:ln>
      </dgm:spPr>
      <dgm:t>
        <a:bodyPr/>
        <a:lstStyle/>
        <a:p>
          <a:endParaRPr lang="de-DE"/>
        </a:p>
      </dgm:t>
    </dgm:pt>
    <dgm:pt modelId="{EDB40CBB-0F84-4DA4-9AC5-19025A74108A}">
      <dgm:prSet custT="1"/>
      <dgm:spPr>
        <a:solidFill>
          <a:srgbClr val="FF9900"/>
        </a:solidFill>
      </dgm:spPr>
      <dgm:t>
        <a:bodyPr/>
        <a:lstStyle/>
        <a:p>
          <a:pPr rtl="0"/>
          <a:r>
            <a:rPr lang="de-DE" sz="2000">
              <a:solidFill>
                <a:srgbClr val="002F56"/>
              </a:solidFill>
              <a:latin typeface="+mn-lt"/>
            </a:rPr>
            <a:t>…wurde das Verfahren zur Anerkennung des Leids etabliert und weiterentwickelt.</a:t>
          </a:r>
        </a:p>
      </dgm:t>
    </dgm:pt>
    <dgm:pt modelId="{8B042A11-6C6F-4B06-8C6C-4A61F361EBC1}" type="parTrans" cxnId="{C55AC817-E3D0-419D-8835-204A1B0ADE87}">
      <dgm:prSet/>
      <dgm:spPr/>
      <dgm:t>
        <a:bodyPr/>
        <a:lstStyle/>
        <a:p>
          <a:endParaRPr lang="de-DE"/>
        </a:p>
      </dgm:t>
    </dgm:pt>
    <dgm:pt modelId="{426BD8A8-823D-4F16-8BE8-6F5A2B0F6D8D}" type="sibTrans" cxnId="{C55AC817-E3D0-419D-8835-204A1B0ADE87}">
      <dgm:prSet/>
      <dgm:spPr/>
      <dgm:t>
        <a:bodyPr/>
        <a:lstStyle/>
        <a:p>
          <a:endParaRPr lang="de-DE"/>
        </a:p>
      </dgm:t>
    </dgm:pt>
    <dgm:pt modelId="{C76F81F1-B5E8-4416-9642-F7744ADB2A94}">
      <dgm:prSet custT="1"/>
      <dgm:spPr>
        <a:solidFill>
          <a:srgbClr val="FF9900"/>
        </a:solidFill>
      </dgm:spPr>
      <dgm:t>
        <a:bodyPr/>
        <a:lstStyle/>
        <a:p>
          <a:r>
            <a:rPr lang="de-DE" sz="1600">
              <a:solidFill>
                <a:srgbClr val="002F56"/>
              </a:solidFill>
            </a:rPr>
            <a:t>Beispielsweise wurde zur Aufarbeitung der Gewalt am Internat „Albertinum“ (Gerolstein) das erste unabhängige und einrichtungsbezogene Aufarbeitungsprojekt des Bistums Trier gestartet und Februar 2023 abgeschlossen.</a:t>
          </a:r>
          <a:endParaRPr lang="de-DE" sz="1600">
            <a:solidFill>
              <a:srgbClr val="002F56"/>
            </a:solidFill>
            <a:latin typeface="+mn-lt"/>
          </a:endParaRPr>
        </a:p>
      </dgm:t>
    </dgm:pt>
    <dgm:pt modelId="{7622D459-7C17-4B86-8F1C-BD3D3358F694}" type="parTrans" cxnId="{BBB46BB6-E905-4E62-977D-42E2C405FDA6}">
      <dgm:prSet/>
      <dgm:spPr/>
      <dgm:t>
        <a:bodyPr/>
        <a:lstStyle/>
        <a:p>
          <a:endParaRPr lang="de-DE"/>
        </a:p>
      </dgm:t>
    </dgm:pt>
    <dgm:pt modelId="{C1FA34C0-D58A-42DA-9D3D-F7B1B2E6155A}" type="sibTrans" cxnId="{BBB46BB6-E905-4E62-977D-42E2C405FDA6}">
      <dgm:prSet/>
      <dgm:spPr/>
      <dgm:t>
        <a:bodyPr/>
        <a:lstStyle/>
        <a:p>
          <a:endParaRPr lang="de-DE"/>
        </a:p>
      </dgm:t>
    </dgm:pt>
    <dgm:pt modelId="{C2C2874F-49C3-4C12-8546-6070CABA65B7}">
      <dgm:prSet phldrT="[Text]" custT="1"/>
      <dgm:spPr>
        <a:solidFill>
          <a:srgbClr val="FF9900"/>
        </a:solidFill>
        <a:ln>
          <a:solidFill>
            <a:srgbClr val="FF9900"/>
          </a:solidFill>
        </a:ln>
      </dgm:spPr>
      <dgm:t>
        <a:bodyPr/>
        <a:lstStyle/>
        <a:p>
          <a:r>
            <a:rPr lang="de-DE" sz="2000">
              <a:solidFill>
                <a:srgbClr val="002F56"/>
              </a:solidFill>
            </a:rPr>
            <a:t>…wurde vereinbart, einheitliche </a:t>
          </a:r>
          <a:r>
            <a:rPr lang="de-DE" sz="2000" b="0">
              <a:solidFill>
                <a:srgbClr val="002F56"/>
              </a:solidFill>
            </a:rPr>
            <a:t>Standards und Kriterien </a:t>
          </a:r>
          <a:r>
            <a:rPr lang="de-DE" sz="2000">
              <a:solidFill>
                <a:srgbClr val="002F56"/>
              </a:solidFill>
            </a:rPr>
            <a:t>der Aufarbeitung von sexuellem Missbrauch im katholischen Bereich festzulegen.</a:t>
          </a:r>
          <a:endParaRPr lang="de-DE" sz="1800">
            <a:solidFill>
              <a:srgbClr val="002F56"/>
            </a:solidFill>
            <a:latin typeface="+mn-lt"/>
          </a:endParaRPr>
        </a:p>
      </dgm:t>
    </dgm:pt>
    <dgm:pt modelId="{ABC92C81-72F4-4E9D-94CC-A423A2A38E5B}" type="parTrans" cxnId="{86C9C700-E22D-45B8-BCDE-C6E3094A4A63}">
      <dgm:prSet/>
      <dgm:spPr/>
      <dgm:t>
        <a:bodyPr/>
        <a:lstStyle/>
        <a:p>
          <a:endParaRPr lang="de-DE"/>
        </a:p>
      </dgm:t>
    </dgm:pt>
    <dgm:pt modelId="{0FFAC473-6121-45F3-98C4-5B36CF286549}" type="sibTrans" cxnId="{86C9C700-E22D-45B8-BCDE-C6E3094A4A63}">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4"/>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4"/>
      <dgm:spPr/>
    </dgm:pt>
    <dgm:pt modelId="{9C3A4E59-DAD6-4A5E-AA75-6F08E2931E69}" type="pres">
      <dgm:prSet presAssocID="{6EBFEBC0-B3DC-4903-83FE-C6C335718E81}" presName="dstNode" presStyleLbl="node1" presStyleIdx="0" presStyleCnt="4"/>
      <dgm:spPr/>
    </dgm:pt>
    <dgm:pt modelId="{0EDCBFFE-79EA-4D6B-BBB1-B981B16A0C23}" type="pres">
      <dgm:prSet presAssocID="{64E10853-008C-4FFA-B51C-5E39C02ADAAA}" presName="text_1" presStyleLbl="node1" presStyleIdx="0" presStyleCnt="4" custLinFactNeighborX="946" custLinFactNeighborY="-1676">
        <dgm:presLayoutVars>
          <dgm:bulletEnabled val="1"/>
        </dgm:presLayoutVars>
      </dgm:prSet>
      <dgm:spPr/>
    </dgm:pt>
    <dgm:pt modelId="{DB4E75C2-C0EC-4A9E-BF50-068886410243}" type="pres">
      <dgm:prSet presAssocID="{64E10853-008C-4FFA-B51C-5E39C02ADAAA}" presName="accent_1" presStyleCnt="0"/>
      <dgm:spPr/>
    </dgm:pt>
    <dgm:pt modelId="{F5B8857E-3A55-4646-B98C-E96323DE1974}" type="pres">
      <dgm:prSet presAssocID="{64E10853-008C-4FFA-B51C-5E39C02ADAAA}" presName="accentRepeatNode" presStyleLbl="solidFgAcc1" presStyleIdx="0" presStyleCnt="4"/>
      <dgm:spPr>
        <a:solidFill>
          <a:srgbClr val="002F56"/>
        </a:solidFill>
        <a:ln>
          <a:solidFill>
            <a:srgbClr val="002F56"/>
          </a:solidFill>
        </a:ln>
      </dgm:spPr>
    </dgm:pt>
    <dgm:pt modelId="{C5CDD45B-7DB4-4D2C-AA91-1B0C93C00EBD}" type="pres">
      <dgm:prSet presAssocID="{C2C2874F-49C3-4C12-8546-6070CABA65B7}" presName="text_2" presStyleLbl="node1" presStyleIdx="1" presStyleCnt="4" custScaleX="101194">
        <dgm:presLayoutVars>
          <dgm:bulletEnabled val="1"/>
        </dgm:presLayoutVars>
      </dgm:prSet>
      <dgm:spPr/>
    </dgm:pt>
    <dgm:pt modelId="{B7F32387-99BD-4474-9247-F0EA2F3DDBA1}" type="pres">
      <dgm:prSet presAssocID="{C2C2874F-49C3-4C12-8546-6070CABA65B7}" presName="accent_2" presStyleCnt="0"/>
      <dgm:spPr/>
    </dgm:pt>
    <dgm:pt modelId="{40CE2F12-1293-4CA1-B3D4-D21E62FEFAAE}" type="pres">
      <dgm:prSet presAssocID="{C2C2874F-49C3-4C12-8546-6070CABA65B7}" presName="accentRepeatNode" presStyleLbl="solidFgAcc1" presStyleIdx="1" presStyleCnt="4"/>
      <dgm:spPr>
        <a:xfrm>
          <a:off x="484589" y="1331157"/>
          <a:ext cx="887438" cy="887438"/>
        </a:xfrm>
        <a:prstGeom prst="ellipse">
          <a:avLst/>
        </a:prstGeom>
        <a:solidFill>
          <a:srgbClr val="002F56"/>
        </a:solidFill>
        <a:ln w="12700" cap="flat" cmpd="sng" algn="ctr">
          <a:noFill/>
          <a:prstDash val="solid"/>
          <a:miter lim="800000"/>
        </a:ln>
        <a:effectLst/>
      </dgm:spPr>
    </dgm:pt>
    <dgm:pt modelId="{C9727A06-021A-4F22-930A-752C52AE1115}" type="pres">
      <dgm:prSet presAssocID="{EDB40CBB-0F84-4DA4-9AC5-19025A74108A}" presName="text_3" presStyleLbl="node1" presStyleIdx="2" presStyleCnt="4" custScaleX="102122">
        <dgm:presLayoutVars>
          <dgm:bulletEnabled val="1"/>
        </dgm:presLayoutVars>
      </dgm:prSet>
      <dgm:spPr/>
    </dgm:pt>
    <dgm:pt modelId="{58EA18E2-F201-4DFE-8477-904B64491910}" type="pres">
      <dgm:prSet presAssocID="{EDB40CBB-0F84-4DA4-9AC5-19025A74108A}" presName="accent_3" presStyleCnt="0"/>
      <dgm:spPr/>
    </dgm:pt>
    <dgm:pt modelId="{DBB7C067-1BBC-47B8-B941-38122C69013D}" type="pres">
      <dgm:prSet presAssocID="{EDB40CBB-0F84-4DA4-9AC5-19025A74108A}" presName="accentRepeatNode" presStyleLbl="solidFgAcc1" presStyleIdx="2" presStyleCnt="4"/>
      <dgm:spPr>
        <a:solidFill>
          <a:srgbClr val="002F56"/>
        </a:solidFill>
        <a:ln>
          <a:noFill/>
        </a:ln>
      </dgm:spPr>
    </dgm:pt>
    <dgm:pt modelId="{E68C9DB7-A669-4080-96E0-A3281C532CDA}" type="pres">
      <dgm:prSet presAssocID="{C76F81F1-B5E8-4416-9642-F7744ADB2A94}" presName="text_4" presStyleLbl="node1" presStyleIdx="3" presStyleCnt="4" custScaleX="101682">
        <dgm:presLayoutVars>
          <dgm:bulletEnabled val="1"/>
        </dgm:presLayoutVars>
      </dgm:prSet>
      <dgm:spPr/>
    </dgm:pt>
    <dgm:pt modelId="{69F04D01-22FF-4D19-96AC-7AD7A18A5534}" type="pres">
      <dgm:prSet presAssocID="{C76F81F1-B5E8-4416-9642-F7744ADB2A94}" presName="accent_4" presStyleCnt="0"/>
      <dgm:spPr/>
    </dgm:pt>
    <dgm:pt modelId="{AE81C7E9-E3D1-4DE8-AD07-738E50744BC5}" type="pres">
      <dgm:prSet presAssocID="{C76F81F1-B5E8-4416-9642-F7744ADB2A94}" presName="accentRepeatNode" presStyleLbl="solidFgAcc1" presStyleIdx="3" presStyleCnt="4"/>
      <dgm:spPr>
        <a:xfrm>
          <a:off x="77558" y="3461378"/>
          <a:ext cx="887438" cy="887438"/>
        </a:xfrm>
        <a:prstGeom prst="ellipse">
          <a:avLst/>
        </a:prstGeom>
        <a:solidFill>
          <a:srgbClr val="002F56"/>
        </a:solidFill>
        <a:ln w="12700" cap="flat" cmpd="sng" algn="ctr">
          <a:noFill/>
          <a:prstDash val="solid"/>
          <a:miter lim="800000"/>
        </a:ln>
        <a:effectLst/>
      </dgm:spPr>
    </dgm:pt>
  </dgm:ptLst>
  <dgm:cxnLst>
    <dgm:cxn modelId="{86C9C700-E22D-45B8-BCDE-C6E3094A4A63}" srcId="{6EBFEBC0-B3DC-4903-83FE-C6C335718E81}" destId="{C2C2874F-49C3-4C12-8546-6070CABA65B7}" srcOrd="1" destOrd="0" parTransId="{ABC92C81-72F4-4E9D-94CC-A423A2A38E5B}" sibTransId="{0FFAC473-6121-45F3-98C4-5B36CF286549}"/>
    <dgm:cxn modelId="{21CEBF0E-D8A7-4E33-98A8-48C6BA7C99DD}" srcId="{6EBFEBC0-B3DC-4903-83FE-C6C335718E81}" destId="{64E10853-008C-4FFA-B51C-5E39C02ADAAA}" srcOrd="0" destOrd="0" parTransId="{1D542DDB-4D19-4770-98DA-1E8BE2E336FB}" sibTransId="{455AE86D-3776-413D-86C3-EE464DA0C7A1}"/>
    <dgm:cxn modelId="{C55AC817-E3D0-419D-8835-204A1B0ADE87}" srcId="{6EBFEBC0-B3DC-4903-83FE-C6C335718E81}" destId="{EDB40CBB-0F84-4DA4-9AC5-19025A74108A}" srcOrd="2" destOrd="0" parTransId="{8B042A11-6C6F-4B06-8C6C-4A61F361EBC1}" sibTransId="{426BD8A8-823D-4F16-8BE8-6F5A2B0F6D8D}"/>
    <dgm:cxn modelId="{2B4DE122-EF04-4B91-B0B3-27F587029DEF}" type="presOf" srcId="{C2C2874F-49C3-4C12-8546-6070CABA65B7}" destId="{C5CDD45B-7DB4-4D2C-AA91-1B0C93C00EBD}" srcOrd="0" destOrd="0" presId="urn:microsoft.com/office/officeart/2008/layout/VerticalCurvedList"/>
    <dgm:cxn modelId="{E08F232C-E341-463F-B47C-913A07C70B7E}" type="presOf" srcId="{C76F81F1-B5E8-4416-9642-F7744ADB2A94}" destId="{E68C9DB7-A669-4080-96E0-A3281C532CDA}" srcOrd="0" destOrd="0" presId="urn:microsoft.com/office/officeart/2008/layout/VerticalCurvedList"/>
    <dgm:cxn modelId="{25506665-A126-4472-8E11-6AC879D2384E}" type="presOf" srcId="{6EBFEBC0-B3DC-4903-83FE-C6C335718E81}" destId="{D4F99D41-8927-4469-B6C8-391E7E7BECD5}" srcOrd="0" destOrd="0" presId="urn:microsoft.com/office/officeart/2008/layout/VerticalCurvedList"/>
    <dgm:cxn modelId="{0D11297A-9350-4EF9-B62A-0D5AD74E7FE9}" type="presOf" srcId="{455AE86D-3776-413D-86C3-EE464DA0C7A1}" destId="{57AC5481-0CF0-4A4E-9E25-6F0E6BE27786}" srcOrd="0" destOrd="0" presId="urn:microsoft.com/office/officeart/2008/layout/VerticalCurvedList"/>
    <dgm:cxn modelId="{61C3A99B-DF49-4814-A198-29BEA9655B4B}" type="presOf" srcId="{64E10853-008C-4FFA-B51C-5E39C02ADAAA}" destId="{0EDCBFFE-79EA-4D6B-BBB1-B981B16A0C23}" srcOrd="0" destOrd="0" presId="urn:microsoft.com/office/officeart/2008/layout/VerticalCurvedList"/>
    <dgm:cxn modelId="{BBB46BB6-E905-4E62-977D-42E2C405FDA6}" srcId="{6EBFEBC0-B3DC-4903-83FE-C6C335718E81}" destId="{C76F81F1-B5E8-4416-9642-F7744ADB2A94}" srcOrd="3" destOrd="0" parTransId="{7622D459-7C17-4B86-8F1C-BD3D3358F694}" sibTransId="{C1FA34C0-D58A-42DA-9D3D-F7B1B2E6155A}"/>
    <dgm:cxn modelId="{EBECAEFF-9821-4029-87DB-5BAA9C4D4CF6}" type="presOf" srcId="{EDB40CBB-0F84-4DA4-9AC5-19025A74108A}" destId="{C9727A06-021A-4F22-930A-752C52AE1115}" srcOrd="0" destOrd="0" presId="urn:microsoft.com/office/officeart/2008/layout/VerticalCurvedList"/>
    <dgm:cxn modelId="{D563562F-41E2-437A-B078-E1BE75763F72}" type="presParOf" srcId="{D4F99D41-8927-4469-B6C8-391E7E7BECD5}" destId="{2030FCEF-0290-42A9-9F88-3A01AD15351D}" srcOrd="0" destOrd="0" presId="urn:microsoft.com/office/officeart/2008/layout/VerticalCurvedList"/>
    <dgm:cxn modelId="{CEC2A548-5E0B-44D2-90E5-48B1C117E700}" type="presParOf" srcId="{2030FCEF-0290-42A9-9F88-3A01AD15351D}" destId="{7C5F64B4-A934-4CC9-8942-9125AF9EA76C}" srcOrd="0" destOrd="0" presId="urn:microsoft.com/office/officeart/2008/layout/VerticalCurvedList"/>
    <dgm:cxn modelId="{5AAC445E-8F2E-4986-AB61-B8E306BBEA9C}" type="presParOf" srcId="{7C5F64B4-A934-4CC9-8942-9125AF9EA76C}" destId="{251A5F17-B05F-4925-AEBB-FC95270F5BA1}" srcOrd="0" destOrd="0" presId="urn:microsoft.com/office/officeart/2008/layout/VerticalCurvedList"/>
    <dgm:cxn modelId="{0C72952F-117A-46F4-8933-BB60FBD55C99}" type="presParOf" srcId="{7C5F64B4-A934-4CC9-8942-9125AF9EA76C}" destId="{57AC5481-0CF0-4A4E-9E25-6F0E6BE27786}" srcOrd="1" destOrd="0" presId="urn:microsoft.com/office/officeart/2008/layout/VerticalCurvedList"/>
    <dgm:cxn modelId="{7EAF697F-5C64-4A1C-8061-D802FC9BBFCD}" type="presParOf" srcId="{7C5F64B4-A934-4CC9-8942-9125AF9EA76C}" destId="{433DF4C9-4C07-4A0E-99EC-232C882B10AC}" srcOrd="2" destOrd="0" presId="urn:microsoft.com/office/officeart/2008/layout/VerticalCurvedList"/>
    <dgm:cxn modelId="{783D2330-57B8-4396-8CCB-EEE6E0069AC5}" type="presParOf" srcId="{7C5F64B4-A934-4CC9-8942-9125AF9EA76C}" destId="{9C3A4E59-DAD6-4A5E-AA75-6F08E2931E69}" srcOrd="3" destOrd="0" presId="urn:microsoft.com/office/officeart/2008/layout/VerticalCurvedList"/>
    <dgm:cxn modelId="{C2DAC8EE-2DCF-47F6-8578-5FD891901582}" type="presParOf" srcId="{2030FCEF-0290-42A9-9F88-3A01AD15351D}" destId="{0EDCBFFE-79EA-4D6B-BBB1-B981B16A0C23}" srcOrd="1" destOrd="0" presId="urn:microsoft.com/office/officeart/2008/layout/VerticalCurvedList"/>
    <dgm:cxn modelId="{D8794A73-C1AF-4B87-9533-06A6DFBF3DC0}" type="presParOf" srcId="{2030FCEF-0290-42A9-9F88-3A01AD15351D}" destId="{DB4E75C2-C0EC-4A9E-BF50-068886410243}" srcOrd="2" destOrd="0" presId="urn:microsoft.com/office/officeart/2008/layout/VerticalCurvedList"/>
    <dgm:cxn modelId="{71558EAE-04E4-45C6-A5DD-E88C8757E12D}" type="presParOf" srcId="{DB4E75C2-C0EC-4A9E-BF50-068886410243}" destId="{F5B8857E-3A55-4646-B98C-E96323DE1974}" srcOrd="0" destOrd="0" presId="urn:microsoft.com/office/officeart/2008/layout/VerticalCurvedList"/>
    <dgm:cxn modelId="{257C726F-AEDC-4533-B982-A08F66FA4815}" type="presParOf" srcId="{2030FCEF-0290-42A9-9F88-3A01AD15351D}" destId="{C5CDD45B-7DB4-4D2C-AA91-1B0C93C00EBD}" srcOrd="3" destOrd="0" presId="urn:microsoft.com/office/officeart/2008/layout/VerticalCurvedList"/>
    <dgm:cxn modelId="{160DDF53-FAF5-4057-A6C9-8B57AE221312}" type="presParOf" srcId="{2030FCEF-0290-42A9-9F88-3A01AD15351D}" destId="{B7F32387-99BD-4474-9247-F0EA2F3DDBA1}" srcOrd="4" destOrd="0" presId="urn:microsoft.com/office/officeart/2008/layout/VerticalCurvedList"/>
    <dgm:cxn modelId="{1C36C363-454B-4775-B53E-E0209CD466E1}" type="presParOf" srcId="{B7F32387-99BD-4474-9247-F0EA2F3DDBA1}" destId="{40CE2F12-1293-4CA1-B3D4-D21E62FEFAAE}" srcOrd="0" destOrd="0" presId="urn:microsoft.com/office/officeart/2008/layout/VerticalCurvedList"/>
    <dgm:cxn modelId="{24B51450-94D6-41EC-8AEE-9DE23954A2F2}" type="presParOf" srcId="{2030FCEF-0290-42A9-9F88-3A01AD15351D}" destId="{C9727A06-021A-4F22-930A-752C52AE1115}" srcOrd="5" destOrd="0" presId="urn:microsoft.com/office/officeart/2008/layout/VerticalCurvedList"/>
    <dgm:cxn modelId="{8E29BE5F-2B55-42B5-AED3-1AF45199799A}" type="presParOf" srcId="{2030FCEF-0290-42A9-9F88-3A01AD15351D}" destId="{58EA18E2-F201-4DFE-8477-904B64491910}" srcOrd="6" destOrd="0" presId="urn:microsoft.com/office/officeart/2008/layout/VerticalCurvedList"/>
    <dgm:cxn modelId="{177B6D92-919C-4A2C-9DBF-4F212333C19E}" type="presParOf" srcId="{58EA18E2-F201-4DFE-8477-904B64491910}" destId="{DBB7C067-1BBC-47B8-B941-38122C69013D}" srcOrd="0" destOrd="0" presId="urn:microsoft.com/office/officeart/2008/layout/VerticalCurvedList"/>
    <dgm:cxn modelId="{7FFF25F0-8440-4618-9D4B-4E7EB3696300}" type="presParOf" srcId="{2030FCEF-0290-42A9-9F88-3A01AD15351D}" destId="{E68C9DB7-A669-4080-96E0-A3281C532CDA}" srcOrd="7" destOrd="0" presId="urn:microsoft.com/office/officeart/2008/layout/VerticalCurvedList"/>
    <dgm:cxn modelId="{337033AA-56EE-4107-B8D6-570665D59656}" type="presParOf" srcId="{2030FCEF-0290-42A9-9F88-3A01AD15351D}" destId="{69F04D01-22FF-4D19-96AC-7AD7A18A5534}" srcOrd="8" destOrd="0" presId="urn:microsoft.com/office/officeart/2008/layout/VerticalCurvedList"/>
    <dgm:cxn modelId="{6F5FE8E6-91F2-41C2-8277-40FE455ED3B1}" type="presParOf" srcId="{69F04D01-22FF-4D19-96AC-7AD7A18A5534}" destId="{AE81C7E9-E3D1-4DE8-AD07-738E50744BC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97958C4-4CE4-457A-9F66-06596CEF2455}" type="doc">
      <dgm:prSet loTypeId="urn:microsoft.com/office/officeart/2005/8/layout/default#2" loCatId="list" qsTypeId="urn:microsoft.com/office/officeart/2005/8/quickstyle/simple1#17" qsCatId="simple" csTypeId="urn:microsoft.com/office/officeart/2005/8/colors/accent1_2#6" csCatId="accent1" phldr="1"/>
      <dgm:spPr/>
      <dgm:t>
        <a:bodyPr/>
        <a:lstStyle/>
        <a:p>
          <a:endParaRPr lang="de-DE"/>
        </a:p>
      </dgm:t>
    </dgm:pt>
    <dgm:pt modelId="{53340C10-3AFD-41BD-92A7-9B14D10EE610}">
      <dgm:prSet/>
      <dgm:spPr>
        <a:gradFill flip="none" rotWithShape="1">
          <a:gsLst>
            <a:gs pos="0">
              <a:srgbClr val="FF9900"/>
            </a:gs>
            <a:gs pos="100000">
              <a:srgbClr val="FF9900"/>
            </a:gs>
          </a:gsLst>
          <a:lin ang="16200000" scaled="1"/>
          <a:tileRect/>
        </a:gradFill>
      </dgm:spPr>
      <dgm:t>
        <a:bodyPr/>
        <a:lstStyle/>
        <a:p>
          <a:pPr rtl="0"/>
          <a:r>
            <a:rPr lang="de-DE" b="1">
              <a:solidFill>
                <a:srgbClr val="002F56"/>
              </a:solidFill>
              <a:latin typeface="+mn-lt"/>
              <a:cs typeface="Arial" panose="020B0604020202020204" pitchFamily="34" charset="0"/>
            </a:rPr>
            <a:t>Vertrauensverlust</a:t>
          </a:r>
        </a:p>
      </dgm:t>
    </dgm:pt>
    <dgm:pt modelId="{3D19C0D3-BB22-4EE0-A4C8-37CB30EA5B34}" type="parTrans" cxnId="{0DC287EA-FE9B-4D06-AE59-069D973B7898}">
      <dgm:prSet/>
      <dgm:spPr/>
      <dgm:t>
        <a:bodyPr/>
        <a:lstStyle/>
        <a:p>
          <a:endParaRPr lang="de-DE"/>
        </a:p>
      </dgm:t>
    </dgm:pt>
    <dgm:pt modelId="{37D4D492-B09E-4941-9EF1-584E6D883D1C}" type="sibTrans" cxnId="{0DC287EA-FE9B-4D06-AE59-069D973B7898}">
      <dgm:prSet/>
      <dgm:spPr/>
      <dgm:t>
        <a:bodyPr/>
        <a:lstStyle/>
        <a:p>
          <a:endParaRPr lang="de-DE"/>
        </a:p>
      </dgm:t>
    </dgm:pt>
    <dgm:pt modelId="{D84E2E03-6083-46E0-AA6B-F0536D326C2E}">
      <dgm:prSet/>
      <dgm:spPr>
        <a:gradFill flip="none" rotWithShape="1">
          <a:gsLst>
            <a:gs pos="0">
              <a:srgbClr val="FF9900"/>
            </a:gs>
            <a:gs pos="100000">
              <a:srgbClr val="FF9900"/>
            </a:gs>
          </a:gsLst>
          <a:lin ang="16200000" scaled="1"/>
          <a:tileRect/>
        </a:gradFill>
      </dgm:spPr>
      <dgm:t>
        <a:bodyPr/>
        <a:lstStyle/>
        <a:p>
          <a:pPr rtl="0"/>
          <a:r>
            <a:rPr lang="de-DE" b="1">
              <a:solidFill>
                <a:srgbClr val="002F56"/>
              </a:solidFill>
              <a:latin typeface="Arial" panose="020B0604020202020204" pitchFamily="34" charset="0"/>
              <a:cs typeface="Arial" panose="020B0604020202020204" pitchFamily="34" charset="0"/>
            </a:rPr>
            <a:t>Scham- und Schuldgefühle</a:t>
          </a:r>
        </a:p>
      </dgm:t>
    </dgm:pt>
    <dgm:pt modelId="{248E0896-9436-4AB7-B34D-8B481D4C78BA}" type="parTrans" cxnId="{D10E1037-52EB-4C66-A246-41454D94C8B7}">
      <dgm:prSet/>
      <dgm:spPr/>
      <dgm:t>
        <a:bodyPr/>
        <a:lstStyle/>
        <a:p>
          <a:endParaRPr lang="de-DE"/>
        </a:p>
      </dgm:t>
    </dgm:pt>
    <dgm:pt modelId="{7BAA160C-8613-424D-A8C4-4C8807C2A8E8}" type="sibTrans" cxnId="{D10E1037-52EB-4C66-A246-41454D94C8B7}">
      <dgm:prSet/>
      <dgm:spPr/>
      <dgm:t>
        <a:bodyPr/>
        <a:lstStyle/>
        <a:p>
          <a:endParaRPr lang="de-DE"/>
        </a:p>
      </dgm:t>
    </dgm:pt>
    <dgm:pt modelId="{B95671EE-4870-4E9C-8003-DF3273E66511}">
      <dgm:prSet/>
      <dgm:spPr>
        <a:gradFill flip="none" rotWithShape="1">
          <a:gsLst>
            <a:gs pos="0">
              <a:schemeClr val="accent1">
                <a:lumMod val="67000"/>
              </a:schemeClr>
            </a:gs>
            <a:gs pos="100000">
              <a:srgbClr val="FF9900"/>
            </a:gs>
          </a:gsLst>
          <a:lin ang="16200000" scaled="1"/>
          <a:tileRect/>
        </a:gradFill>
      </dgm:spPr>
      <dgm:t>
        <a:bodyPr/>
        <a:lstStyle/>
        <a:p>
          <a:pPr rtl="0"/>
          <a:r>
            <a:rPr lang="de-DE" b="1">
              <a:solidFill>
                <a:srgbClr val="002F56"/>
              </a:solidFill>
              <a:latin typeface="Arial" panose="020B0604020202020204" pitchFamily="34" charset="0"/>
              <a:cs typeface="Arial" panose="020B0604020202020204" pitchFamily="34" charset="0"/>
            </a:rPr>
            <a:t>Ohnmacht und Hilflosigkeit,</a:t>
          </a:r>
          <a:br>
            <a:rPr lang="de-DE" b="1">
              <a:solidFill>
                <a:srgbClr val="002F56"/>
              </a:solidFill>
              <a:latin typeface="Arial" panose="020B0604020202020204" pitchFamily="34" charset="0"/>
              <a:cs typeface="Arial" panose="020B0604020202020204" pitchFamily="34" charset="0"/>
            </a:rPr>
          </a:br>
          <a:r>
            <a:rPr lang="de-DE" b="1">
              <a:solidFill>
                <a:srgbClr val="002F56"/>
              </a:solidFill>
              <a:latin typeface="Arial" panose="020B0604020202020204" pitchFamily="34" charset="0"/>
              <a:cs typeface="Arial" panose="020B0604020202020204" pitchFamily="34" charset="0"/>
            </a:rPr>
            <a:t>Unsicherheit</a:t>
          </a:r>
        </a:p>
      </dgm:t>
    </dgm:pt>
    <dgm:pt modelId="{F592DAD3-2372-48B4-BEC2-0CCD675FC339}" type="parTrans" cxnId="{A68D514A-A33C-4662-B391-88D5234E767C}">
      <dgm:prSet/>
      <dgm:spPr/>
      <dgm:t>
        <a:bodyPr/>
        <a:lstStyle/>
        <a:p>
          <a:endParaRPr lang="de-DE"/>
        </a:p>
      </dgm:t>
    </dgm:pt>
    <dgm:pt modelId="{643320C9-EA81-4636-8F12-061256093EE7}" type="sibTrans" cxnId="{A68D514A-A33C-4662-B391-88D5234E767C}">
      <dgm:prSet/>
      <dgm:spPr/>
      <dgm:t>
        <a:bodyPr/>
        <a:lstStyle/>
        <a:p>
          <a:endParaRPr lang="de-DE"/>
        </a:p>
      </dgm:t>
    </dgm:pt>
    <dgm:pt modelId="{BF362CC5-D3AC-4AE6-AEFF-34339153A2E1}">
      <dgm:prSet/>
      <dgm:spPr>
        <a:gradFill flip="none" rotWithShape="1">
          <a:gsLst>
            <a:gs pos="0">
              <a:schemeClr val="accent1">
                <a:lumMod val="67000"/>
              </a:schemeClr>
            </a:gs>
            <a:gs pos="100000">
              <a:srgbClr val="FF9900"/>
            </a:gs>
            <a:gs pos="100000">
              <a:schemeClr val="accent1">
                <a:lumMod val="60000"/>
                <a:lumOff val="40000"/>
              </a:schemeClr>
            </a:gs>
          </a:gsLst>
          <a:lin ang="16200000" scaled="1"/>
          <a:tileRect/>
        </a:gradFill>
      </dgm:spPr>
      <dgm:t>
        <a:bodyPr/>
        <a:lstStyle/>
        <a:p>
          <a:pPr rtl="0"/>
          <a:r>
            <a:rPr lang="de-DE" b="1">
              <a:solidFill>
                <a:srgbClr val="002F56"/>
              </a:solidFill>
              <a:latin typeface="Arial" panose="020B0604020202020204" pitchFamily="34" charset="0"/>
              <a:cs typeface="Arial" panose="020B0604020202020204" pitchFamily="34" charset="0"/>
            </a:rPr>
            <a:t>Mögliche Traumatisierung</a:t>
          </a:r>
        </a:p>
      </dgm:t>
    </dgm:pt>
    <dgm:pt modelId="{0BF36F8E-AC68-4AC3-B460-548489776C8A}" type="parTrans" cxnId="{CF597BEB-4DE3-4F87-B06A-7639DCE15FA4}">
      <dgm:prSet/>
      <dgm:spPr/>
      <dgm:t>
        <a:bodyPr/>
        <a:lstStyle/>
        <a:p>
          <a:endParaRPr lang="de-DE"/>
        </a:p>
      </dgm:t>
    </dgm:pt>
    <dgm:pt modelId="{C0811445-EACA-4929-AABF-18E841A1545B}" type="sibTrans" cxnId="{CF597BEB-4DE3-4F87-B06A-7639DCE15FA4}">
      <dgm:prSet/>
      <dgm:spPr/>
      <dgm:t>
        <a:bodyPr/>
        <a:lstStyle/>
        <a:p>
          <a:endParaRPr lang="de-DE"/>
        </a:p>
      </dgm:t>
    </dgm:pt>
    <dgm:pt modelId="{F1C8CF32-3E53-45BF-97F5-BD9F274679DD}" type="pres">
      <dgm:prSet presAssocID="{097958C4-4CE4-457A-9F66-06596CEF2455}" presName="diagram" presStyleCnt="0">
        <dgm:presLayoutVars>
          <dgm:dir/>
          <dgm:resizeHandles val="exact"/>
        </dgm:presLayoutVars>
      </dgm:prSet>
      <dgm:spPr/>
    </dgm:pt>
    <dgm:pt modelId="{6911D0A6-9019-4D94-81D0-FD3BE8A6EFC3}" type="pres">
      <dgm:prSet presAssocID="{53340C10-3AFD-41BD-92A7-9B14D10EE610}" presName="node" presStyleLbl="node1" presStyleIdx="0" presStyleCnt="4">
        <dgm:presLayoutVars>
          <dgm:bulletEnabled val="1"/>
        </dgm:presLayoutVars>
      </dgm:prSet>
      <dgm:spPr>
        <a:prstGeom prst="roundRect">
          <a:avLst/>
        </a:prstGeom>
      </dgm:spPr>
    </dgm:pt>
    <dgm:pt modelId="{CFAA7881-0254-403F-86DF-64AD9E59F963}" type="pres">
      <dgm:prSet presAssocID="{37D4D492-B09E-4941-9EF1-584E6D883D1C}" presName="sibTrans" presStyleCnt="0"/>
      <dgm:spPr/>
    </dgm:pt>
    <dgm:pt modelId="{EAA0756A-936A-4617-A1FD-4765CCF3CA77}" type="pres">
      <dgm:prSet presAssocID="{D84E2E03-6083-46E0-AA6B-F0536D326C2E}" presName="node" presStyleLbl="node1" presStyleIdx="1" presStyleCnt="4">
        <dgm:presLayoutVars>
          <dgm:bulletEnabled val="1"/>
        </dgm:presLayoutVars>
      </dgm:prSet>
      <dgm:spPr>
        <a:prstGeom prst="roundRect">
          <a:avLst/>
        </a:prstGeom>
      </dgm:spPr>
    </dgm:pt>
    <dgm:pt modelId="{F5976387-E4DD-4353-98BB-E653050652EB}" type="pres">
      <dgm:prSet presAssocID="{7BAA160C-8613-424D-A8C4-4C8807C2A8E8}" presName="sibTrans" presStyleCnt="0"/>
      <dgm:spPr/>
    </dgm:pt>
    <dgm:pt modelId="{27C8865E-04AB-420D-8EC4-621052C1B348}" type="pres">
      <dgm:prSet presAssocID="{B95671EE-4870-4E9C-8003-DF3273E66511}" presName="node" presStyleLbl="node1" presStyleIdx="2" presStyleCnt="4" custLinFactNeighborX="818" custLinFactNeighborY="454">
        <dgm:presLayoutVars>
          <dgm:bulletEnabled val="1"/>
        </dgm:presLayoutVars>
      </dgm:prSet>
      <dgm:spPr>
        <a:prstGeom prst="roundRect">
          <a:avLst/>
        </a:prstGeom>
      </dgm:spPr>
    </dgm:pt>
    <dgm:pt modelId="{53AE913F-202A-4203-B554-0268EDEBC02C}" type="pres">
      <dgm:prSet presAssocID="{643320C9-EA81-4636-8F12-061256093EE7}" presName="sibTrans" presStyleCnt="0"/>
      <dgm:spPr/>
    </dgm:pt>
    <dgm:pt modelId="{36130F7C-823D-4C60-9365-51A4BFC636C0}" type="pres">
      <dgm:prSet presAssocID="{BF362CC5-D3AC-4AE6-AEFF-34339153A2E1}" presName="node" presStyleLbl="node1" presStyleIdx="3" presStyleCnt="4">
        <dgm:presLayoutVars>
          <dgm:bulletEnabled val="1"/>
        </dgm:presLayoutVars>
      </dgm:prSet>
      <dgm:spPr>
        <a:prstGeom prst="roundRect">
          <a:avLst/>
        </a:prstGeom>
      </dgm:spPr>
    </dgm:pt>
  </dgm:ptLst>
  <dgm:cxnLst>
    <dgm:cxn modelId="{1BD6DD06-6E5A-43D4-9094-131C708F45C5}" type="presOf" srcId="{B95671EE-4870-4E9C-8003-DF3273E66511}" destId="{27C8865E-04AB-420D-8EC4-621052C1B348}" srcOrd="0" destOrd="0" presId="urn:microsoft.com/office/officeart/2005/8/layout/default#2"/>
    <dgm:cxn modelId="{74642B2D-65D3-42CA-A196-59B1C9F0F632}" type="presOf" srcId="{53340C10-3AFD-41BD-92A7-9B14D10EE610}" destId="{6911D0A6-9019-4D94-81D0-FD3BE8A6EFC3}" srcOrd="0" destOrd="0" presId="urn:microsoft.com/office/officeart/2005/8/layout/default#2"/>
    <dgm:cxn modelId="{D10E1037-52EB-4C66-A246-41454D94C8B7}" srcId="{097958C4-4CE4-457A-9F66-06596CEF2455}" destId="{D84E2E03-6083-46E0-AA6B-F0536D326C2E}" srcOrd="1" destOrd="0" parTransId="{248E0896-9436-4AB7-B34D-8B481D4C78BA}" sibTransId="{7BAA160C-8613-424D-A8C4-4C8807C2A8E8}"/>
    <dgm:cxn modelId="{A68D514A-A33C-4662-B391-88D5234E767C}" srcId="{097958C4-4CE4-457A-9F66-06596CEF2455}" destId="{B95671EE-4870-4E9C-8003-DF3273E66511}" srcOrd="2" destOrd="0" parTransId="{F592DAD3-2372-48B4-BEC2-0CCD675FC339}" sibTransId="{643320C9-EA81-4636-8F12-061256093EE7}"/>
    <dgm:cxn modelId="{5C57045A-AE7C-47C5-B85F-C9DD71942B45}" type="presOf" srcId="{D84E2E03-6083-46E0-AA6B-F0536D326C2E}" destId="{EAA0756A-936A-4617-A1FD-4765CCF3CA77}" srcOrd="0" destOrd="0" presId="urn:microsoft.com/office/officeart/2005/8/layout/default#2"/>
    <dgm:cxn modelId="{EC209F7B-DFEF-4B1D-87F5-F2FB07065360}" type="presOf" srcId="{BF362CC5-D3AC-4AE6-AEFF-34339153A2E1}" destId="{36130F7C-823D-4C60-9365-51A4BFC636C0}" srcOrd="0" destOrd="0" presId="urn:microsoft.com/office/officeart/2005/8/layout/default#2"/>
    <dgm:cxn modelId="{D32F3195-8776-4B7E-88FE-617892A698EB}" type="presOf" srcId="{097958C4-4CE4-457A-9F66-06596CEF2455}" destId="{F1C8CF32-3E53-45BF-97F5-BD9F274679DD}" srcOrd="0" destOrd="0" presId="urn:microsoft.com/office/officeart/2005/8/layout/default#2"/>
    <dgm:cxn modelId="{0DC287EA-FE9B-4D06-AE59-069D973B7898}" srcId="{097958C4-4CE4-457A-9F66-06596CEF2455}" destId="{53340C10-3AFD-41BD-92A7-9B14D10EE610}" srcOrd="0" destOrd="0" parTransId="{3D19C0D3-BB22-4EE0-A4C8-37CB30EA5B34}" sibTransId="{37D4D492-B09E-4941-9EF1-584E6D883D1C}"/>
    <dgm:cxn modelId="{CF597BEB-4DE3-4F87-B06A-7639DCE15FA4}" srcId="{097958C4-4CE4-457A-9F66-06596CEF2455}" destId="{BF362CC5-D3AC-4AE6-AEFF-34339153A2E1}" srcOrd="3" destOrd="0" parTransId="{0BF36F8E-AC68-4AC3-B460-548489776C8A}" sibTransId="{C0811445-EACA-4929-AABF-18E841A1545B}"/>
    <dgm:cxn modelId="{55245788-F015-44B9-B005-36FD1B41F867}" type="presParOf" srcId="{F1C8CF32-3E53-45BF-97F5-BD9F274679DD}" destId="{6911D0A6-9019-4D94-81D0-FD3BE8A6EFC3}" srcOrd="0" destOrd="0" presId="urn:microsoft.com/office/officeart/2005/8/layout/default#2"/>
    <dgm:cxn modelId="{49EF5160-AA5D-43F4-9D86-9BFA6D916474}" type="presParOf" srcId="{F1C8CF32-3E53-45BF-97F5-BD9F274679DD}" destId="{CFAA7881-0254-403F-86DF-64AD9E59F963}" srcOrd="1" destOrd="0" presId="urn:microsoft.com/office/officeart/2005/8/layout/default#2"/>
    <dgm:cxn modelId="{B566AA3F-2580-4151-B96A-7725C0549A74}" type="presParOf" srcId="{F1C8CF32-3E53-45BF-97F5-BD9F274679DD}" destId="{EAA0756A-936A-4617-A1FD-4765CCF3CA77}" srcOrd="2" destOrd="0" presId="urn:microsoft.com/office/officeart/2005/8/layout/default#2"/>
    <dgm:cxn modelId="{19F5314C-D4CD-4902-9AC1-3962EF8E0146}" type="presParOf" srcId="{F1C8CF32-3E53-45BF-97F5-BD9F274679DD}" destId="{F5976387-E4DD-4353-98BB-E653050652EB}" srcOrd="3" destOrd="0" presId="urn:microsoft.com/office/officeart/2005/8/layout/default#2"/>
    <dgm:cxn modelId="{CD23BFE9-1906-4C2E-A8B4-94D94DCED68F}" type="presParOf" srcId="{F1C8CF32-3E53-45BF-97F5-BD9F274679DD}" destId="{27C8865E-04AB-420D-8EC4-621052C1B348}" srcOrd="4" destOrd="0" presId="urn:microsoft.com/office/officeart/2005/8/layout/default#2"/>
    <dgm:cxn modelId="{684935A5-021C-4528-917F-EADE5D2F6902}" type="presParOf" srcId="{F1C8CF32-3E53-45BF-97F5-BD9F274679DD}" destId="{53AE913F-202A-4203-B554-0268EDEBC02C}" srcOrd="5" destOrd="0" presId="urn:microsoft.com/office/officeart/2005/8/layout/default#2"/>
    <dgm:cxn modelId="{034B61F2-A9FD-4822-9091-3F95C0B55A61}" type="presParOf" srcId="{F1C8CF32-3E53-45BF-97F5-BD9F274679DD}" destId="{36130F7C-823D-4C60-9365-51A4BFC636C0}" srcOrd="6"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88E3256-95E1-484F-AA1D-F341AC08BCE5}" type="doc">
      <dgm:prSet loTypeId="urn:microsoft.com/office/officeart/2005/8/layout/hProcess9" loCatId="process" qsTypeId="urn:microsoft.com/office/officeart/2005/8/quickstyle/simple5" qsCatId="simple" csTypeId="urn:microsoft.com/office/officeart/2005/8/colors/accent0_1" csCatId="mainScheme" phldr="1"/>
      <dgm:spPr/>
      <dgm:t>
        <a:bodyPr/>
        <a:lstStyle/>
        <a:p>
          <a:endParaRPr lang="de-DE"/>
        </a:p>
      </dgm:t>
    </dgm:pt>
    <dgm:pt modelId="{945CFF80-28AB-4F73-B5A1-4B0508D66167}">
      <dgm:prSet phldrT="[Text]" custT="1"/>
      <dgm:spPr>
        <a:solidFill>
          <a:schemeClr val="accent5"/>
        </a:solidFill>
      </dgm:spPr>
      <dgm:t>
        <a:bodyPr/>
        <a:lstStyle/>
        <a:p>
          <a:r>
            <a:rPr lang="de-DE" sz="2000" b="1">
              <a:solidFill>
                <a:srgbClr val="011C64"/>
              </a:solidFill>
            </a:rPr>
            <a:t>Aufmerksam sein</a:t>
          </a:r>
        </a:p>
      </dgm:t>
    </dgm:pt>
    <dgm:pt modelId="{B0FB2824-4147-455E-9D3B-1C14B03652E5}" type="parTrans" cxnId="{A37C2622-577C-4217-A354-0E4A8C80848B}">
      <dgm:prSet/>
      <dgm:spPr/>
      <dgm:t>
        <a:bodyPr/>
        <a:lstStyle/>
        <a:p>
          <a:endParaRPr lang="de-DE"/>
        </a:p>
      </dgm:t>
    </dgm:pt>
    <dgm:pt modelId="{9E5F1ABD-BCC1-44FD-B192-2A42079D8AC3}" type="sibTrans" cxnId="{A37C2622-577C-4217-A354-0E4A8C80848B}">
      <dgm:prSet/>
      <dgm:spPr/>
      <dgm:t>
        <a:bodyPr/>
        <a:lstStyle/>
        <a:p>
          <a:endParaRPr lang="de-DE"/>
        </a:p>
      </dgm:t>
    </dgm:pt>
    <dgm:pt modelId="{BBC2D628-B5F3-4229-B580-425D8E59CB75}">
      <dgm:prSet phldrT="[Text]" custT="1"/>
      <dgm:spPr>
        <a:solidFill>
          <a:schemeClr val="accent5"/>
        </a:solidFill>
      </dgm:spPr>
      <dgm:t>
        <a:bodyPr/>
        <a:lstStyle/>
        <a:p>
          <a:r>
            <a:rPr lang="de-DE" sz="1600">
              <a:solidFill>
                <a:srgbClr val="011C64"/>
              </a:solidFill>
            </a:rPr>
            <a:t>Das Ereignis bemerken</a:t>
          </a:r>
        </a:p>
      </dgm:t>
    </dgm:pt>
    <dgm:pt modelId="{E655D19D-B832-4493-A177-A87264B0239C}" type="parTrans" cxnId="{445A341F-9C51-49EA-BE10-9CB922BD1829}">
      <dgm:prSet/>
      <dgm:spPr/>
      <dgm:t>
        <a:bodyPr/>
        <a:lstStyle/>
        <a:p>
          <a:endParaRPr lang="de-DE"/>
        </a:p>
      </dgm:t>
    </dgm:pt>
    <dgm:pt modelId="{B65CC3C2-CE67-43FF-8A21-10A91E9F1537}" type="sibTrans" cxnId="{445A341F-9C51-49EA-BE10-9CB922BD1829}">
      <dgm:prSet/>
      <dgm:spPr/>
      <dgm:t>
        <a:bodyPr/>
        <a:lstStyle/>
        <a:p>
          <a:endParaRPr lang="de-DE"/>
        </a:p>
      </dgm:t>
    </dgm:pt>
    <dgm:pt modelId="{BB8BB260-78AC-406A-919E-0C634906C3C8}">
      <dgm:prSet phldrT="[Text]" custT="1"/>
      <dgm:spPr>
        <a:solidFill>
          <a:schemeClr val="accent5"/>
        </a:solidFill>
      </dgm:spPr>
      <dgm:t>
        <a:bodyPr/>
        <a:lstStyle/>
        <a:p>
          <a:r>
            <a:rPr lang="de-DE" sz="2000" b="1">
              <a:solidFill>
                <a:srgbClr val="011C64"/>
              </a:solidFill>
            </a:rPr>
            <a:t>Entscheiden</a:t>
          </a:r>
        </a:p>
      </dgm:t>
    </dgm:pt>
    <dgm:pt modelId="{51C39716-2DA6-4B37-BA44-9325C3391FB2}" type="parTrans" cxnId="{3FFECE8B-A928-4B61-833B-64BF2FCE6164}">
      <dgm:prSet/>
      <dgm:spPr/>
      <dgm:t>
        <a:bodyPr/>
        <a:lstStyle/>
        <a:p>
          <a:endParaRPr lang="de-DE"/>
        </a:p>
      </dgm:t>
    </dgm:pt>
    <dgm:pt modelId="{AFF3171E-0295-43DC-AFAF-EE43C9D49223}" type="sibTrans" cxnId="{3FFECE8B-A928-4B61-833B-64BF2FCE6164}">
      <dgm:prSet/>
      <dgm:spPr/>
      <dgm:t>
        <a:bodyPr/>
        <a:lstStyle/>
        <a:p>
          <a:endParaRPr lang="de-DE"/>
        </a:p>
      </dgm:t>
    </dgm:pt>
    <dgm:pt modelId="{594E33BF-5FFA-42E4-A010-72DF9DCE34D5}">
      <dgm:prSet phldrT="[Text]" custT="1"/>
      <dgm:spPr>
        <a:solidFill>
          <a:schemeClr val="accent5"/>
        </a:solidFill>
      </dgm:spPr>
      <dgm:t>
        <a:bodyPr/>
        <a:lstStyle/>
        <a:p>
          <a:r>
            <a:rPr lang="de-DE" sz="1600">
              <a:solidFill>
                <a:srgbClr val="011C64"/>
              </a:solidFill>
            </a:rPr>
            <a:t>Handelt es sich um einen Notfall?</a:t>
          </a:r>
        </a:p>
      </dgm:t>
    </dgm:pt>
    <dgm:pt modelId="{7EE7C93B-55E4-48AE-9119-F85E6F42BB21}" type="parTrans" cxnId="{4D9667F2-F90A-4E5C-B224-8960AFDCF473}">
      <dgm:prSet/>
      <dgm:spPr/>
      <dgm:t>
        <a:bodyPr/>
        <a:lstStyle/>
        <a:p>
          <a:endParaRPr lang="de-DE"/>
        </a:p>
      </dgm:t>
    </dgm:pt>
    <dgm:pt modelId="{4630EBE7-8B85-4463-B798-3E5C1C9EED0D}" type="sibTrans" cxnId="{4D9667F2-F90A-4E5C-B224-8960AFDCF473}">
      <dgm:prSet/>
      <dgm:spPr/>
      <dgm:t>
        <a:bodyPr/>
        <a:lstStyle/>
        <a:p>
          <a:endParaRPr lang="de-DE"/>
        </a:p>
      </dgm:t>
    </dgm:pt>
    <dgm:pt modelId="{795806FC-9A71-4CD2-8E2C-D921235683C2}">
      <dgm:prSet phldrT="[Text]" custT="1"/>
      <dgm:spPr>
        <a:solidFill>
          <a:schemeClr val="accent5"/>
        </a:solidFill>
      </dgm:spPr>
      <dgm:t>
        <a:bodyPr/>
        <a:lstStyle/>
        <a:p>
          <a:r>
            <a:rPr lang="de-DE" sz="1800" b="1">
              <a:solidFill>
                <a:srgbClr val="011C64"/>
              </a:solidFill>
            </a:rPr>
            <a:t>Eigene Verantwortung</a:t>
          </a:r>
        </a:p>
      </dgm:t>
    </dgm:pt>
    <dgm:pt modelId="{7372F11C-AE0A-495E-A7DF-37A42E29B697}" type="parTrans" cxnId="{AC2A111F-78BC-4BD0-9885-FEEEAFE5AAC4}">
      <dgm:prSet/>
      <dgm:spPr/>
      <dgm:t>
        <a:bodyPr/>
        <a:lstStyle/>
        <a:p>
          <a:endParaRPr lang="de-DE"/>
        </a:p>
      </dgm:t>
    </dgm:pt>
    <dgm:pt modelId="{5B93E4AA-41E9-492A-A8F8-8B8563C63262}" type="sibTrans" cxnId="{AC2A111F-78BC-4BD0-9885-FEEEAFE5AAC4}">
      <dgm:prSet/>
      <dgm:spPr/>
      <dgm:t>
        <a:bodyPr/>
        <a:lstStyle/>
        <a:p>
          <a:endParaRPr lang="de-DE"/>
        </a:p>
      </dgm:t>
    </dgm:pt>
    <dgm:pt modelId="{08D00F94-8065-43E8-BB85-B3CBC6DE45A9}">
      <dgm:prSet phldrT="[Text]" custT="1"/>
      <dgm:spPr>
        <a:solidFill>
          <a:schemeClr val="accent5"/>
        </a:solidFill>
      </dgm:spPr>
      <dgm:t>
        <a:bodyPr/>
        <a:lstStyle/>
        <a:p>
          <a:r>
            <a:rPr lang="de-DE" sz="1600">
              <a:solidFill>
                <a:srgbClr val="011C64"/>
              </a:solidFill>
            </a:rPr>
            <a:t>Habe ich die nötigen Fähigkeiten? Was kann ich überhaupt tun, um zu helfen?</a:t>
          </a:r>
        </a:p>
      </dgm:t>
    </dgm:pt>
    <dgm:pt modelId="{B827AC87-A8F1-43A5-952B-75C8F9BB051E}" type="parTrans" cxnId="{C01F16CF-D90D-4D48-93F6-85AB7B2F89DD}">
      <dgm:prSet/>
      <dgm:spPr/>
      <dgm:t>
        <a:bodyPr/>
        <a:lstStyle/>
        <a:p>
          <a:endParaRPr lang="de-DE"/>
        </a:p>
      </dgm:t>
    </dgm:pt>
    <dgm:pt modelId="{62BC4AE4-B0AE-4D75-9AC7-2F2845E0132C}" type="sibTrans" cxnId="{C01F16CF-D90D-4D48-93F6-85AB7B2F89DD}">
      <dgm:prSet/>
      <dgm:spPr/>
      <dgm:t>
        <a:bodyPr/>
        <a:lstStyle/>
        <a:p>
          <a:endParaRPr lang="de-DE"/>
        </a:p>
      </dgm:t>
    </dgm:pt>
    <dgm:pt modelId="{D2C16B76-1716-4877-AD5A-13656840F262}">
      <dgm:prSet phldrT="[Text]" custT="1"/>
      <dgm:spPr>
        <a:solidFill>
          <a:schemeClr val="accent5"/>
        </a:solidFill>
      </dgm:spPr>
      <dgm:t>
        <a:bodyPr/>
        <a:lstStyle/>
        <a:p>
          <a:r>
            <a:rPr lang="de-DE" sz="2000" b="1">
              <a:solidFill>
                <a:srgbClr val="011C64"/>
              </a:solidFill>
            </a:rPr>
            <a:t>Art des Eingreifens</a:t>
          </a:r>
        </a:p>
      </dgm:t>
    </dgm:pt>
    <dgm:pt modelId="{6056F471-B74A-4348-8F02-EA7FEE09DF62}" type="parTrans" cxnId="{CAE742CC-AF14-4149-8DC3-4DF20D54D82C}">
      <dgm:prSet/>
      <dgm:spPr/>
      <dgm:t>
        <a:bodyPr/>
        <a:lstStyle/>
        <a:p>
          <a:endParaRPr lang="de-DE"/>
        </a:p>
      </dgm:t>
    </dgm:pt>
    <dgm:pt modelId="{8DDFC005-0870-494A-808B-3412C709CA20}" type="sibTrans" cxnId="{CAE742CC-AF14-4149-8DC3-4DF20D54D82C}">
      <dgm:prSet/>
      <dgm:spPr/>
      <dgm:t>
        <a:bodyPr/>
        <a:lstStyle/>
        <a:p>
          <a:endParaRPr lang="de-DE"/>
        </a:p>
      </dgm:t>
    </dgm:pt>
    <dgm:pt modelId="{2865D258-398F-4137-A190-C44868B21896}">
      <dgm:prSet phldrT="[Text]" custT="1"/>
      <dgm:spPr>
        <a:solidFill>
          <a:schemeClr val="accent5"/>
        </a:solidFill>
      </dgm:spPr>
      <dgm:t>
        <a:bodyPr/>
        <a:lstStyle/>
        <a:p>
          <a:r>
            <a:rPr lang="de-DE" sz="1600">
              <a:solidFill>
                <a:srgbClr val="011C64"/>
              </a:solidFill>
            </a:rPr>
            <a:t>Soll ich selbst handeln oder Verantwortliche einschalten?</a:t>
          </a:r>
        </a:p>
      </dgm:t>
    </dgm:pt>
    <dgm:pt modelId="{A5261E48-779B-4826-B6CF-3B143B40E9EC}" type="parTrans" cxnId="{2C04198C-9782-4885-A6AA-88F5241C1152}">
      <dgm:prSet/>
      <dgm:spPr/>
      <dgm:t>
        <a:bodyPr/>
        <a:lstStyle/>
        <a:p>
          <a:endParaRPr lang="de-DE"/>
        </a:p>
      </dgm:t>
    </dgm:pt>
    <dgm:pt modelId="{041C3C6C-9270-411C-BDB3-9CDDB6C8C912}" type="sibTrans" cxnId="{2C04198C-9782-4885-A6AA-88F5241C1152}">
      <dgm:prSet/>
      <dgm:spPr/>
      <dgm:t>
        <a:bodyPr/>
        <a:lstStyle/>
        <a:p>
          <a:endParaRPr lang="de-DE"/>
        </a:p>
      </dgm:t>
    </dgm:pt>
    <dgm:pt modelId="{7BCD8D25-E9B4-4777-8518-26215D8DA099}">
      <dgm:prSet phldrT="[Text]" custT="1"/>
      <dgm:spPr>
        <a:solidFill>
          <a:schemeClr val="accent5"/>
        </a:solidFill>
      </dgm:spPr>
      <dgm:t>
        <a:bodyPr/>
        <a:lstStyle/>
        <a:p>
          <a:r>
            <a:rPr lang="de-DE" sz="2000" b="1">
              <a:solidFill>
                <a:srgbClr val="011C64"/>
              </a:solidFill>
            </a:rPr>
            <a:t>Umsetzung</a:t>
          </a:r>
        </a:p>
      </dgm:t>
    </dgm:pt>
    <dgm:pt modelId="{C74675E1-B91A-45F3-8BC4-FC351157E4ED}" type="parTrans" cxnId="{65B95AEF-41DB-462B-8EEE-EFF913A476E0}">
      <dgm:prSet/>
      <dgm:spPr/>
      <dgm:t>
        <a:bodyPr/>
        <a:lstStyle/>
        <a:p>
          <a:endParaRPr lang="de-DE"/>
        </a:p>
      </dgm:t>
    </dgm:pt>
    <dgm:pt modelId="{573EB3B3-4FFE-4B82-AFEE-19244E60B863}" type="sibTrans" cxnId="{65B95AEF-41DB-462B-8EEE-EFF913A476E0}">
      <dgm:prSet/>
      <dgm:spPr/>
      <dgm:t>
        <a:bodyPr/>
        <a:lstStyle/>
        <a:p>
          <a:endParaRPr lang="de-DE"/>
        </a:p>
      </dgm:t>
    </dgm:pt>
    <dgm:pt modelId="{4180C4CA-9AEC-456B-AAF1-EA27DC0DC6A0}">
      <dgm:prSet phldrT="[Text]" custT="1"/>
      <dgm:spPr>
        <a:solidFill>
          <a:schemeClr val="accent5"/>
        </a:solidFill>
      </dgm:spPr>
      <dgm:t>
        <a:bodyPr/>
        <a:lstStyle/>
        <a:p>
          <a:r>
            <a:rPr lang="de-DE" sz="1600">
              <a:solidFill>
                <a:srgbClr val="011C64"/>
              </a:solidFill>
            </a:rPr>
            <a:t>Alles geklärt?: Erst dann handeln wir!</a:t>
          </a:r>
        </a:p>
      </dgm:t>
    </dgm:pt>
    <dgm:pt modelId="{4F0D54D1-B7C1-486C-9A41-AAA7D01DB01D}" type="parTrans" cxnId="{7C223274-FA5A-4D25-A9EB-0E5EA3CA2E36}">
      <dgm:prSet/>
      <dgm:spPr/>
      <dgm:t>
        <a:bodyPr/>
        <a:lstStyle/>
        <a:p>
          <a:endParaRPr lang="de-DE"/>
        </a:p>
      </dgm:t>
    </dgm:pt>
    <dgm:pt modelId="{3E042CD0-9C4C-4BE8-B25C-A5264BA2A11D}" type="sibTrans" cxnId="{7C223274-FA5A-4D25-A9EB-0E5EA3CA2E36}">
      <dgm:prSet/>
      <dgm:spPr/>
      <dgm:t>
        <a:bodyPr/>
        <a:lstStyle/>
        <a:p>
          <a:endParaRPr lang="de-DE"/>
        </a:p>
      </dgm:t>
    </dgm:pt>
    <dgm:pt modelId="{812566E1-FA55-4460-B4EB-5D84EDFB01CD}" type="pres">
      <dgm:prSet presAssocID="{188E3256-95E1-484F-AA1D-F341AC08BCE5}" presName="CompostProcess" presStyleCnt="0">
        <dgm:presLayoutVars>
          <dgm:dir/>
          <dgm:resizeHandles val="exact"/>
        </dgm:presLayoutVars>
      </dgm:prSet>
      <dgm:spPr/>
    </dgm:pt>
    <dgm:pt modelId="{396BE48E-F63F-4AA5-BDCD-616AD9E62087}" type="pres">
      <dgm:prSet presAssocID="{188E3256-95E1-484F-AA1D-F341AC08BCE5}" presName="arrow" presStyleLbl="bgShp" presStyleIdx="0" presStyleCnt="1" custScaleX="117647" custScaleY="78913" custLinFactNeighborX="0"/>
      <dgm:spPr>
        <a:solidFill>
          <a:srgbClr val="FF9900"/>
        </a:solidFill>
      </dgm:spPr>
    </dgm:pt>
    <dgm:pt modelId="{F441E21D-21BD-489C-902C-13DC44BB7FFF}" type="pres">
      <dgm:prSet presAssocID="{188E3256-95E1-484F-AA1D-F341AC08BCE5}" presName="linearProcess" presStyleCnt="0"/>
      <dgm:spPr/>
    </dgm:pt>
    <dgm:pt modelId="{72908BBD-0528-4C12-B208-C6D463C05830}" type="pres">
      <dgm:prSet presAssocID="{945CFF80-28AB-4F73-B5A1-4B0508D66167}" presName="textNode" presStyleLbl="node1" presStyleIdx="0" presStyleCnt="5" custScaleX="82777" custScaleY="68094" custLinFactNeighborX="40786" custLinFactNeighborY="-2757">
        <dgm:presLayoutVars>
          <dgm:bulletEnabled val="1"/>
        </dgm:presLayoutVars>
      </dgm:prSet>
      <dgm:spPr/>
    </dgm:pt>
    <dgm:pt modelId="{336970A3-FFF6-4988-8529-7F59CBD566EB}" type="pres">
      <dgm:prSet presAssocID="{9E5F1ABD-BCC1-44FD-B192-2A42079D8AC3}" presName="sibTrans" presStyleCnt="0"/>
      <dgm:spPr/>
    </dgm:pt>
    <dgm:pt modelId="{069790A6-1CCC-485A-91E4-5E1D4CC40BE5}" type="pres">
      <dgm:prSet presAssocID="{BB8BB260-78AC-406A-919E-0C634906C3C8}" presName="textNode" presStyleLbl="node1" presStyleIdx="1" presStyleCnt="5" custScaleX="95048" custScaleY="56155" custLinFactNeighborX="-4136" custLinFactNeighborY="-9185">
        <dgm:presLayoutVars>
          <dgm:bulletEnabled val="1"/>
        </dgm:presLayoutVars>
      </dgm:prSet>
      <dgm:spPr/>
    </dgm:pt>
    <dgm:pt modelId="{1A1B327A-3358-45A6-AE41-8B0F9DBB4BBF}" type="pres">
      <dgm:prSet presAssocID="{AFF3171E-0295-43DC-AFAF-EE43C9D49223}" presName="sibTrans" presStyleCnt="0"/>
      <dgm:spPr/>
    </dgm:pt>
    <dgm:pt modelId="{F85981C7-9168-4DA7-A7A6-909FAEF5FF1B}" type="pres">
      <dgm:prSet presAssocID="{795806FC-9A71-4CD2-8E2C-D921235683C2}" presName="textNode" presStyleLbl="node1" presStyleIdx="2" presStyleCnt="5" custScaleX="95750" custScaleY="91055" custLinFactNeighborX="-58350" custLinFactNeighborY="6888">
        <dgm:presLayoutVars>
          <dgm:bulletEnabled val="1"/>
        </dgm:presLayoutVars>
      </dgm:prSet>
      <dgm:spPr/>
    </dgm:pt>
    <dgm:pt modelId="{5620DBC1-0622-44AF-8AD7-1537109BF1E0}" type="pres">
      <dgm:prSet presAssocID="{5B93E4AA-41E9-492A-A8F8-8B8563C63262}" presName="sibTrans" presStyleCnt="0"/>
      <dgm:spPr/>
    </dgm:pt>
    <dgm:pt modelId="{1B899D82-3D9C-4CA6-A0B2-45D82DBBFE52}" type="pres">
      <dgm:prSet presAssocID="{D2C16B76-1716-4877-AD5A-13656840F262}" presName="textNode" presStyleLbl="node1" presStyleIdx="3" presStyleCnt="5" custScaleX="84134" custScaleY="82790" custLinFactX="-2508" custLinFactNeighborX="-100000" custLinFactNeighborY="3214">
        <dgm:presLayoutVars>
          <dgm:bulletEnabled val="1"/>
        </dgm:presLayoutVars>
      </dgm:prSet>
      <dgm:spPr/>
    </dgm:pt>
    <dgm:pt modelId="{BA838C08-A66F-4F00-80CD-FED67D270331}" type="pres">
      <dgm:prSet presAssocID="{8DDFC005-0870-494A-808B-3412C709CA20}" presName="sibTrans" presStyleCnt="0"/>
      <dgm:spPr/>
    </dgm:pt>
    <dgm:pt modelId="{487E208C-1EA6-43C8-B6E1-0401B8B0A20B}" type="pres">
      <dgm:prSet presAssocID="{7BCD8D25-E9B4-4777-8518-26215D8DA099}" presName="textNode" presStyleLbl="node1" presStyleIdx="4" presStyleCnt="5" custScaleX="78900" custScaleY="57073" custLinFactX="-9512" custLinFactNeighborX="-100000" custLinFactNeighborY="-9644">
        <dgm:presLayoutVars>
          <dgm:bulletEnabled val="1"/>
        </dgm:presLayoutVars>
      </dgm:prSet>
      <dgm:spPr/>
    </dgm:pt>
  </dgm:ptLst>
  <dgm:cxnLst>
    <dgm:cxn modelId="{2BF01B09-1216-46A7-A3D2-0796A409F3A7}" type="presOf" srcId="{7BCD8D25-E9B4-4777-8518-26215D8DA099}" destId="{487E208C-1EA6-43C8-B6E1-0401B8B0A20B}" srcOrd="0" destOrd="0" presId="urn:microsoft.com/office/officeart/2005/8/layout/hProcess9"/>
    <dgm:cxn modelId="{5D22BC0C-00A9-4701-BD34-D147819C0486}" type="presOf" srcId="{4180C4CA-9AEC-456B-AAF1-EA27DC0DC6A0}" destId="{487E208C-1EA6-43C8-B6E1-0401B8B0A20B}" srcOrd="0" destOrd="1" presId="urn:microsoft.com/office/officeart/2005/8/layout/hProcess9"/>
    <dgm:cxn modelId="{72AAAA1C-1676-40BD-9FF2-2A9E82860484}" type="presOf" srcId="{D2C16B76-1716-4877-AD5A-13656840F262}" destId="{1B899D82-3D9C-4CA6-A0B2-45D82DBBFE52}" srcOrd="0" destOrd="0" presId="urn:microsoft.com/office/officeart/2005/8/layout/hProcess9"/>
    <dgm:cxn modelId="{AC2A111F-78BC-4BD0-9885-FEEEAFE5AAC4}" srcId="{188E3256-95E1-484F-AA1D-F341AC08BCE5}" destId="{795806FC-9A71-4CD2-8E2C-D921235683C2}" srcOrd="2" destOrd="0" parTransId="{7372F11C-AE0A-495E-A7DF-37A42E29B697}" sibTransId="{5B93E4AA-41E9-492A-A8F8-8B8563C63262}"/>
    <dgm:cxn modelId="{445A341F-9C51-49EA-BE10-9CB922BD1829}" srcId="{945CFF80-28AB-4F73-B5A1-4B0508D66167}" destId="{BBC2D628-B5F3-4229-B580-425D8E59CB75}" srcOrd="0" destOrd="0" parTransId="{E655D19D-B832-4493-A177-A87264B0239C}" sibTransId="{B65CC3C2-CE67-43FF-8A21-10A91E9F1537}"/>
    <dgm:cxn modelId="{A37C2622-577C-4217-A354-0E4A8C80848B}" srcId="{188E3256-95E1-484F-AA1D-F341AC08BCE5}" destId="{945CFF80-28AB-4F73-B5A1-4B0508D66167}" srcOrd="0" destOrd="0" parTransId="{B0FB2824-4147-455E-9D3B-1C14B03652E5}" sibTransId="{9E5F1ABD-BCC1-44FD-B192-2A42079D8AC3}"/>
    <dgm:cxn modelId="{F68D0D33-1ACF-425D-B1A3-06CA2A8F2B97}" type="presOf" srcId="{2865D258-398F-4137-A190-C44868B21896}" destId="{1B899D82-3D9C-4CA6-A0B2-45D82DBBFE52}" srcOrd="0" destOrd="1" presId="urn:microsoft.com/office/officeart/2005/8/layout/hProcess9"/>
    <dgm:cxn modelId="{216D154F-1B99-40F2-B1A1-8939BC5C5994}" type="presOf" srcId="{BB8BB260-78AC-406A-919E-0C634906C3C8}" destId="{069790A6-1CCC-485A-91E4-5E1D4CC40BE5}" srcOrd="0" destOrd="0" presId="urn:microsoft.com/office/officeart/2005/8/layout/hProcess9"/>
    <dgm:cxn modelId="{6379B14F-3D8F-4500-8706-724B3E4CE7EC}" type="presOf" srcId="{945CFF80-28AB-4F73-B5A1-4B0508D66167}" destId="{72908BBD-0528-4C12-B208-C6D463C05830}" srcOrd="0" destOrd="0" presId="urn:microsoft.com/office/officeart/2005/8/layout/hProcess9"/>
    <dgm:cxn modelId="{7C223274-FA5A-4D25-A9EB-0E5EA3CA2E36}" srcId="{7BCD8D25-E9B4-4777-8518-26215D8DA099}" destId="{4180C4CA-9AEC-456B-AAF1-EA27DC0DC6A0}" srcOrd="0" destOrd="0" parTransId="{4F0D54D1-B7C1-486C-9A41-AAA7D01DB01D}" sibTransId="{3E042CD0-9C4C-4BE8-B25C-A5264BA2A11D}"/>
    <dgm:cxn modelId="{884AE281-BD6A-449C-9FD1-E7B79DEBEDC7}" type="presOf" srcId="{BBC2D628-B5F3-4229-B580-425D8E59CB75}" destId="{72908BBD-0528-4C12-B208-C6D463C05830}" srcOrd="0" destOrd="1" presId="urn:microsoft.com/office/officeart/2005/8/layout/hProcess9"/>
    <dgm:cxn modelId="{7CEC1489-6FD8-49E9-9C1A-2B6B9BDA765F}" type="presOf" srcId="{08D00F94-8065-43E8-BB85-B3CBC6DE45A9}" destId="{F85981C7-9168-4DA7-A7A6-909FAEF5FF1B}" srcOrd="0" destOrd="1" presId="urn:microsoft.com/office/officeart/2005/8/layout/hProcess9"/>
    <dgm:cxn modelId="{3FFECE8B-A928-4B61-833B-64BF2FCE6164}" srcId="{188E3256-95E1-484F-AA1D-F341AC08BCE5}" destId="{BB8BB260-78AC-406A-919E-0C634906C3C8}" srcOrd="1" destOrd="0" parTransId="{51C39716-2DA6-4B37-BA44-9325C3391FB2}" sibTransId="{AFF3171E-0295-43DC-AFAF-EE43C9D49223}"/>
    <dgm:cxn modelId="{2C04198C-9782-4885-A6AA-88F5241C1152}" srcId="{D2C16B76-1716-4877-AD5A-13656840F262}" destId="{2865D258-398F-4137-A190-C44868B21896}" srcOrd="0" destOrd="0" parTransId="{A5261E48-779B-4826-B6CF-3B143B40E9EC}" sibTransId="{041C3C6C-9270-411C-BDB3-9CDDB6C8C912}"/>
    <dgm:cxn modelId="{CAE742CC-AF14-4149-8DC3-4DF20D54D82C}" srcId="{188E3256-95E1-484F-AA1D-F341AC08BCE5}" destId="{D2C16B76-1716-4877-AD5A-13656840F262}" srcOrd="3" destOrd="0" parTransId="{6056F471-B74A-4348-8F02-EA7FEE09DF62}" sibTransId="{8DDFC005-0870-494A-808B-3412C709CA20}"/>
    <dgm:cxn modelId="{C01F16CF-D90D-4D48-93F6-85AB7B2F89DD}" srcId="{795806FC-9A71-4CD2-8E2C-D921235683C2}" destId="{08D00F94-8065-43E8-BB85-B3CBC6DE45A9}" srcOrd="0" destOrd="0" parTransId="{B827AC87-A8F1-43A5-952B-75C8F9BB051E}" sibTransId="{62BC4AE4-B0AE-4D75-9AC7-2F2845E0132C}"/>
    <dgm:cxn modelId="{65B95AEF-41DB-462B-8EEE-EFF913A476E0}" srcId="{188E3256-95E1-484F-AA1D-F341AC08BCE5}" destId="{7BCD8D25-E9B4-4777-8518-26215D8DA099}" srcOrd="4" destOrd="0" parTransId="{C74675E1-B91A-45F3-8BC4-FC351157E4ED}" sibTransId="{573EB3B3-4FFE-4B82-AFEE-19244E60B863}"/>
    <dgm:cxn modelId="{BD6FE9F0-9E97-470B-ACE2-48F35BC68EE2}" type="presOf" srcId="{594E33BF-5FFA-42E4-A010-72DF9DCE34D5}" destId="{069790A6-1CCC-485A-91E4-5E1D4CC40BE5}" srcOrd="0" destOrd="1" presId="urn:microsoft.com/office/officeart/2005/8/layout/hProcess9"/>
    <dgm:cxn modelId="{4D9667F2-F90A-4E5C-B224-8960AFDCF473}" srcId="{BB8BB260-78AC-406A-919E-0C634906C3C8}" destId="{594E33BF-5FFA-42E4-A010-72DF9DCE34D5}" srcOrd="0" destOrd="0" parTransId="{7EE7C93B-55E4-48AE-9119-F85E6F42BB21}" sibTransId="{4630EBE7-8B85-4463-B798-3E5C1C9EED0D}"/>
    <dgm:cxn modelId="{F574A1F9-3CD9-4000-B073-AB8A2A8D0D21}" type="presOf" srcId="{188E3256-95E1-484F-AA1D-F341AC08BCE5}" destId="{812566E1-FA55-4460-B4EB-5D84EDFB01CD}" srcOrd="0" destOrd="0" presId="urn:microsoft.com/office/officeart/2005/8/layout/hProcess9"/>
    <dgm:cxn modelId="{6AAFDEFA-2C09-4E48-8F29-5F56141D597D}" type="presOf" srcId="{795806FC-9A71-4CD2-8E2C-D921235683C2}" destId="{F85981C7-9168-4DA7-A7A6-909FAEF5FF1B}" srcOrd="0" destOrd="0" presId="urn:microsoft.com/office/officeart/2005/8/layout/hProcess9"/>
    <dgm:cxn modelId="{2C76F9E0-45F6-4E83-A195-50C89C60ABAF}" type="presParOf" srcId="{812566E1-FA55-4460-B4EB-5D84EDFB01CD}" destId="{396BE48E-F63F-4AA5-BDCD-616AD9E62087}" srcOrd="0" destOrd="0" presId="urn:microsoft.com/office/officeart/2005/8/layout/hProcess9"/>
    <dgm:cxn modelId="{B389139C-BF3D-4778-8BF0-D6C9ABEC0329}" type="presParOf" srcId="{812566E1-FA55-4460-B4EB-5D84EDFB01CD}" destId="{F441E21D-21BD-489C-902C-13DC44BB7FFF}" srcOrd="1" destOrd="0" presId="urn:microsoft.com/office/officeart/2005/8/layout/hProcess9"/>
    <dgm:cxn modelId="{4E8D1CAF-0F85-4C2A-B962-3C535E5412CF}" type="presParOf" srcId="{F441E21D-21BD-489C-902C-13DC44BB7FFF}" destId="{72908BBD-0528-4C12-B208-C6D463C05830}" srcOrd="0" destOrd="0" presId="urn:microsoft.com/office/officeart/2005/8/layout/hProcess9"/>
    <dgm:cxn modelId="{E0695A6F-1E5A-4E56-8868-A36700A0A69C}" type="presParOf" srcId="{F441E21D-21BD-489C-902C-13DC44BB7FFF}" destId="{336970A3-FFF6-4988-8529-7F59CBD566EB}" srcOrd="1" destOrd="0" presId="urn:microsoft.com/office/officeart/2005/8/layout/hProcess9"/>
    <dgm:cxn modelId="{A8E4C8C5-4D97-48B5-BBFD-3A6661188CAE}" type="presParOf" srcId="{F441E21D-21BD-489C-902C-13DC44BB7FFF}" destId="{069790A6-1CCC-485A-91E4-5E1D4CC40BE5}" srcOrd="2" destOrd="0" presId="urn:microsoft.com/office/officeart/2005/8/layout/hProcess9"/>
    <dgm:cxn modelId="{D9E43682-8CFD-4516-ABCD-19BD990D6D89}" type="presParOf" srcId="{F441E21D-21BD-489C-902C-13DC44BB7FFF}" destId="{1A1B327A-3358-45A6-AE41-8B0F9DBB4BBF}" srcOrd="3" destOrd="0" presId="urn:microsoft.com/office/officeart/2005/8/layout/hProcess9"/>
    <dgm:cxn modelId="{93FAB1F9-A2B9-4F6B-83CB-FF112F0C1646}" type="presParOf" srcId="{F441E21D-21BD-489C-902C-13DC44BB7FFF}" destId="{F85981C7-9168-4DA7-A7A6-909FAEF5FF1B}" srcOrd="4" destOrd="0" presId="urn:microsoft.com/office/officeart/2005/8/layout/hProcess9"/>
    <dgm:cxn modelId="{A828F3D5-748D-441D-80BF-67E83C8E4283}" type="presParOf" srcId="{F441E21D-21BD-489C-902C-13DC44BB7FFF}" destId="{5620DBC1-0622-44AF-8AD7-1537109BF1E0}" srcOrd="5" destOrd="0" presId="urn:microsoft.com/office/officeart/2005/8/layout/hProcess9"/>
    <dgm:cxn modelId="{CCED2B1E-CA65-49A9-BB96-F755F510162C}" type="presParOf" srcId="{F441E21D-21BD-489C-902C-13DC44BB7FFF}" destId="{1B899D82-3D9C-4CA6-A0B2-45D82DBBFE52}" srcOrd="6" destOrd="0" presId="urn:microsoft.com/office/officeart/2005/8/layout/hProcess9"/>
    <dgm:cxn modelId="{FAD981B1-BA97-466B-A292-A4DC51283E5D}" type="presParOf" srcId="{F441E21D-21BD-489C-902C-13DC44BB7FFF}" destId="{BA838C08-A66F-4F00-80CD-FED67D270331}" srcOrd="7" destOrd="0" presId="urn:microsoft.com/office/officeart/2005/8/layout/hProcess9"/>
    <dgm:cxn modelId="{429F8196-9B7F-4E8E-81DA-142292F8F3B4}" type="presParOf" srcId="{F441E21D-21BD-489C-902C-13DC44BB7FFF}" destId="{487E208C-1EA6-43C8-B6E1-0401B8B0A20B}"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713B6229-D63E-4F91-BC56-3E4DF07D6CA8}">
      <dgm:prSet phldrT="[Text]" custT="1"/>
      <dgm:spPr>
        <a:solidFill>
          <a:srgbClr val="FF9900"/>
        </a:solidFill>
        <a:ln>
          <a:solidFill>
            <a:srgbClr val="FF9900"/>
          </a:solidFill>
        </a:ln>
      </dgm:spPr>
      <dgm:t>
        <a:bodyPr/>
        <a:lstStyle/>
        <a:p>
          <a:pPr rtl="0">
            <a:lnSpc>
              <a:spcPct val="100000"/>
            </a:lnSpc>
          </a:pPr>
          <a:r>
            <a:rPr lang="de-DE" altLang="de-DE" sz="2400" kern="1200">
              <a:solidFill>
                <a:srgbClr val="002F56"/>
              </a:solidFill>
              <a:latin typeface="Arial" panose="020B0604020202020204"/>
              <a:ea typeface="+mn-ea"/>
              <a:cs typeface="+mn-cs"/>
            </a:rPr>
            <a:t>Pluralistische</a:t>
          </a:r>
          <a:r>
            <a:rPr lang="de-DE" altLang="de-DE" sz="3200" kern="1200" baseline="30000">
              <a:solidFill>
                <a:srgbClr val="002F56"/>
              </a:solidFill>
              <a:latin typeface="+mn-lt"/>
              <a:ea typeface="Arial Unicode MS" panose="020B0604020202020204" pitchFamily="34" charset="-128"/>
              <a:cs typeface="Arial Unicode MS" panose="020B0604020202020204" pitchFamily="34" charset="-128"/>
            </a:rPr>
            <a:t> </a:t>
          </a:r>
          <a:r>
            <a:rPr lang="de-DE" altLang="de-DE" sz="2400" kern="1200">
              <a:solidFill>
                <a:srgbClr val="002F56"/>
              </a:solidFill>
              <a:latin typeface="Arial" panose="020B0604020202020204"/>
              <a:ea typeface="+mn-ea"/>
              <a:cs typeface="+mn-cs"/>
            </a:rPr>
            <a:t>Ignoranz</a:t>
          </a:r>
          <a:endParaRPr lang="de-DE" sz="2400" kern="1200">
            <a:solidFill>
              <a:srgbClr val="002F56"/>
            </a:solidFill>
            <a:latin typeface="Arial" panose="020B0604020202020204"/>
            <a:ea typeface="+mn-ea"/>
            <a:cs typeface="+mn-cs"/>
          </a:endParaRPr>
        </a:p>
      </dgm:t>
    </dgm:pt>
    <dgm:pt modelId="{FF54C60E-E56F-44E9-9E67-D7F9F60AF145}" type="parTrans" cxnId="{466DFA2D-D325-4186-B405-D3426A30F99E}">
      <dgm:prSet/>
      <dgm:spPr/>
      <dgm:t>
        <a:bodyPr/>
        <a:lstStyle/>
        <a:p>
          <a:endParaRPr lang="de-DE"/>
        </a:p>
      </dgm:t>
    </dgm:pt>
    <dgm:pt modelId="{AF65B162-8B76-4746-8898-E4FBCCB55D52}" type="sibTrans" cxnId="{466DFA2D-D325-4186-B405-D3426A30F99E}">
      <dgm:prSet/>
      <dgm:spPr>
        <a:ln>
          <a:solidFill>
            <a:srgbClr val="002F56"/>
          </a:solidFill>
        </a:ln>
      </dgm:spPr>
      <dgm:t>
        <a:bodyPr/>
        <a:lstStyle/>
        <a:p>
          <a:endParaRPr lang="de-DE"/>
        </a:p>
      </dgm:t>
    </dgm:pt>
    <dgm:pt modelId="{373231F2-A2C8-40E7-8840-C9E603ADAB40}">
      <dgm:prSet phldrT="[Text]" custT="1"/>
      <dgm:spPr>
        <a:solidFill>
          <a:srgbClr val="FF9900"/>
        </a:solidFill>
        <a:ln>
          <a:solidFill>
            <a:srgbClr val="FF9900"/>
          </a:solidFill>
        </a:ln>
      </dgm:spPr>
      <dgm:t>
        <a:bodyPr/>
        <a:lstStyle/>
        <a:p>
          <a:pPr rtl="0"/>
          <a:r>
            <a:rPr lang="de-DE" altLang="de-DE" sz="2400" kern="1200">
              <a:solidFill>
                <a:srgbClr val="002F56"/>
              </a:solidFill>
              <a:latin typeface="Arial" panose="020B0604020202020204"/>
              <a:ea typeface="+mn-ea"/>
              <a:cs typeface="+mn-cs"/>
            </a:rPr>
            <a:t>Verantwortungsdiffusion</a:t>
          </a:r>
          <a:endParaRPr lang="de-DE" sz="2400" kern="1200">
            <a:solidFill>
              <a:srgbClr val="002F56"/>
            </a:solidFill>
            <a:latin typeface="Arial" panose="020B0604020202020204"/>
            <a:ea typeface="+mn-ea"/>
            <a:cs typeface="+mn-cs"/>
          </a:endParaRPr>
        </a:p>
      </dgm:t>
    </dgm:pt>
    <dgm:pt modelId="{F34CB15A-260E-4DC1-A10A-05C84C4B46DD}" type="parTrans" cxnId="{2357774E-B32B-40C1-8403-5660F26CC1D8}">
      <dgm:prSet/>
      <dgm:spPr/>
      <dgm:t>
        <a:bodyPr/>
        <a:lstStyle/>
        <a:p>
          <a:endParaRPr lang="de-DE"/>
        </a:p>
      </dgm:t>
    </dgm:pt>
    <dgm:pt modelId="{FFFF7531-49FC-420B-B61C-151C13C559CF}" type="sibTrans" cxnId="{2357774E-B32B-40C1-8403-5660F26CC1D8}">
      <dgm:prSet/>
      <dgm:spPr/>
      <dgm:t>
        <a:bodyPr/>
        <a:lstStyle/>
        <a:p>
          <a:endParaRPr lang="de-DE"/>
        </a:p>
      </dgm:t>
    </dgm:pt>
    <dgm:pt modelId="{A562AF01-F344-400E-8F62-466ABD10C034}">
      <dgm:prSet phldrT="[Text]" custT="1"/>
      <dgm:spPr>
        <a:solidFill>
          <a:srgbClr val="FF9900"/>
        </a:solidFill>
        <a:ln>
          <a:solidFill>
            <a:srgbClr val="FF9900"/>
          </a:solidFill>
        </a:ln>
      </dgm:spPr>
      <dgm:t>
        <a:bodyPr/>
        <a:lstStyle/>
        <a:p>
          <a:pPr rtl="0"/>
          <a:r>
            <a:rPr lang="de-DE" sz="2400">
              <a:solidFill>
                <a:srgbClr val="002F56"/>
              </a:solidFill>
              <a:latin typeface="+mn-lt"/>
            </a:rPr>
            <a:t>Normen und Regeln der Gruppe</a:t>
          </a:r>
        </a:p>
      </dgm:t>
    </dgm:pt>
    <dgm:pt modelId="{A0D79E52-C7F2-4D30-B574-C8C70EBB11A2}" type="parTrans" cxnId="{71DDCC6E-5EA6-411F-9966-8023CB131494}">
      <dgm:prSet/>
      <dgm:spPr/>
      <dgm:t>
        <a:bodyPr/>
        <a:lstStyle/>
        <a:p>
          <a:endParaRPr lang="de-DE"/>
        </a:p>
      </dgm:t>
    </dgm:pt>
    <dgm:pt modelId="{C2FD3125-1E66-4EC9-909F-1F484A0BEF97}" type="sibTrans" cxnId="{71DDCC6E-5EA6-411F-9966-8023CB131494}">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3"/>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3"/>
      <dgm:spPr/>
    </dgm:pt>
    <dgm:pt modelId="{9C3A4E59-DAD6-4A5E-AA75-6F08E2931E69}" type="pres">
      <dgm:prSet presAssocID="{6EBFEBC0-B3DC-4903-83FE-C6C335718E81}" presName="dstNode" presStyleLbl="node1" presStyleIdx="0" presStyleCnt="3"/>
      <dgm:spPr/>
    </dgm:pt>
    <dgm:pt modelId="{AB9E1ABE-2C96-44AA-9176-33852DB5B730}" type="pres">
      <dgm:prSet presAssocID="{713B6229-D63E-4F91-BC56-3E4DF07D6CA8}" presName="text_1" presStyleLbl="node1" presStyleIdx="0" presStyleCnt="3" custLinFactNeighborX="347" custLinFactNeighborY="-661">
        <dgm:presLayoutVars>
          <dgm:bulletEnabled val="1"/>
        </dgm:presLayoutVars>
      </dgm:prSet>
      <dgm:spPr/>
    </dgm:pt>
    <dgm:pt modelId="{03AB9713-6813-4ADE-A1C1-E4795BAE480C}" type="pres">
      <dgm:prSet presAssocID="{713B6229-D63E-4F91-BC56-3E4DF07D6CA8}" presName="accent_1" presStyleCnt="0"/>
      <dgm:spPr/>
    </dgm:pt>
    <dgm:pt modelId="{E6EC16E9-580E-4318-809A-601CA35500BC}" type="pres">
      <dgm:prSet presAssocID="{713B6229-D63E-4F91-BC56-3E4DF07D6CA8}" presName="accentRepeatNode" presStyleLbl="solidFgAcc1" presStyleIdx="0" presStyleCnt="3"/>
      <dgm:spPr>
        <a:solidFill>
          <a:srgbClr val="002F56"/>
        </a:solidFill>
        <a:ln>
          <a:solidFill>
            <a:srgbClr val="002F56"/>
          </a:solidFill>
        </a:ln>
      </dgm:spPr>
    </dgm:pt>
    <dgm:pt modelId="{9F6A2B85-44F3-4E9B-8E34-D7A39AAB9DEC}" type="pres">
      <dgm:prSet presAssocID="{373231F2-A2C8-40E7-8840-C9E603ADAB40}" presName="text_2" presStyleLbl="node1" presStyleIdx="1" presStyleCnt="3">
        <dgm:presLayoutVars>
          <dgm:bulletEnabled val="1"/>
        </dgm:presLayoutVars>
      </dgm:prSet>
      <dgm:spPr/>
    </dgm:pt>
    <dgm:pt modelId="{FBCD27A2-29B9-4918-9E85-6A2960E53BE3}" type="pres">
      <dgm:prSet presAssocID="{373231F2-A2C8-40E7-8840-C9E603ADAB40}" presName="accent_2" presStyleCnt="0"/>
      <dgm:spPr/>
    </dgm:pt>
    <dgm:pt modelId="{994B3E00-0C06-4B8D-8A68-48F0D5A0DAD7}" type="pres">
      <dgm:prSet presAssocID="{373231F2-A2C8-40E7-8840-C9E603ADAB40}" presName="accentRepeatNode" presStyleLbl="solidFgAcc1" presStyleIdx="1" presStyleCnt="3"/>
      <dgm:spPr>
        <a:solidFill>
          <a:srgbClr val="002F56"/>
        </a:solidFill>
        <a:ln>
          <a:solidFill>
            <a:srgbClr val="002F56"/>
          </a:solidFill>
        </a:ln>
      </dgm:spPr>
    </dgm:pt>
    <dgm:pt modelId="{85E7262B-E5EC-4D3E-B3C7-6138DB3B3CE7}" type="pres">
      <dgm:prSet presAssocID="{A562AF01-F344-400E-8F62-466ABD10C034}" presName="text_3" presStyleLbl="node1" presStyleIdx="2" presStyleCnt="3">
        <dgm:presLayoutVars>
          <dgm:bulletEnabled val="1"/>
        </dgm:presLayoutVars>
      </dgm:prSet>
      <dgm:spPr/>
    </dgm:pt>
    <dgm:pt modelId="{C8A06BED-6AE5-4BF9-BE65-1D449F269250}" type="pres">
      <dgm:prSet presAssocID="{A562AF01-F344-400E-8F62-466ABD10C034}" presName="accent_3" presStyleCnt="0"/>
      <dgm:spPr/>
    </dgm:pt>
    <dgm:pt modelId="{E119FD1A-3866-4ACB-AC25-833A5E619581}" type="pres">
      <dgm:prSet presAssocID="{A562AF01-F344-400E-8F62-466ABD10C034}" presName="accentRepeatNode" presStyleLbl="solidFgAcc1" presStyleIdx="2" presStyleCnt="3"/>
      <dgm:spPr>
        <a:solidFill>
          <a:srgbClr val="002F56"/>
        </a:solidFill>
        <a:ln>
          <a:solidFill>
            <a:srgbClr val="002F56"/>
          </a:solidFill>
        </a:ln>
      </dgm:spPr>
    </dgm:pt>
  </dgm:ptLst>
  <dgm:cxnLst>
    <dgm:cxn modelId="{B9E1F014-651D-4E02-B1A4-1F147BF4ACFA}" type="presOf" srcId="{713B6229-D63E-4F91-BC56-3E4DF07D6CA8}" destId="{AB9E1ABE-2C96-44AA-9176-33852DB5B730}" srcOrd="0" destOrd="0" presId="urn:microsoft.com/office/officeart/2008/layout/VerticalCurvedList"/>
    <dgm:cxn modelId="{8E3B2422-9385-4B26-B3C9-FC8D0D7F32C8}" type="presOf" srcId="{AF65B162-8B76-4746-8898-E4FBCCB55D52}" destId="{57AC5481-0CF0-4A4E-9E25-6F0E6BE27786}" srcOrd="0" destOrd="0" presId="urn:microsoft.com/office/officeart/2008/layout/VerticalCurvedList"/>
    <dgm:cxn modelId="{466DFA2D-D325-4186-B405-D3426A30F99E}" srcId="{6EBFEBC0-B3DC-4903-83FE-C6C335718E81}" destId="{713B6229-D63E-4F91-BC56-3E4DF07D6CA8}" srcOrd="0" destOrd="0" parTransId="{FF54C60E-E56F-44E9-9E67-D7F9F60AF145}" sibTransId="{AF65B162-8B76-4746-8898-E4FBCCB55D52}"/>
    <dgm:cxn modelId="{6F22BA5B-8FA5-40CB-AE95-8B938CF93A6E}" type="presOf" srcId="{A562AF01-F344-400E-8F62-466ABD10C034}" destId="{85E7262B-E5EC-4D3E-B3C7-6138DB3B3CE7}" srcOrd="0" destOrd="0" presId="urn:microsoft.com/office/officeart/2008/layout/VerticalCurvedList"/>
    <dgm:cxn modelId="{2357774E-B32B-40C1-8403-5660F26CC1D8}" srcId="{6EBFEBC0-B3DC-4903-83FE-C6C335718E81}" destId="{373231F2-A2C8-40E7-8840-C9E603ADAB40}" srcOrd="1" destOrd="0" parTransId="{F34CB15A-260E-4DC1-A10A-05C84C4B46DD}" sibTransId="{FFFF7531-49FC-420B-B61C-151C13C559CF}"/>
    <dgm:cxn modelId="{71DDCC6E-5EA6-411F-9966-8023CB131494}" srcId="{6EBFEBC0-B3DC-4903-83FE-C6C335718E81}" destId="{A562AF01-F344-400E-8F62-466ABD10C034}" srcOrd="2" destOrd="0" parTransId="{A0D79E52-C7F2-4D30-B574-C8C70EBB11A2}" sibTransId="{C2FD3125-1E66-4EC9-909F-1F484A0BEF97}"/>
    <dgm:cxn modelId="{F145FB58-A0DC-4127-BAB9-E1CB8E628D2E}" type="presOf" srcId="{373231F2-A2C8-40E7-8840-C9E603ADAB40}" destId="{9F6A2B85-44F3-4E9B-8E34-D7A39AAB9DEC}" srcOrd="0" destOrd="0" presId="urn:microsoft.com/office/officeart/2008/layout/VerticalCurvedList"/>
    <dgm:cxn modelId="{F49750BB-B385-44DA-A0C3-9F9C8B8AE33B}" type="presOf" srcId="{6EBFEBC0-B3DC-4903-83FE-C6C335718E81}" destId="{D4F99D41-8927-4469-B6C8-391E7E7BECD5}" srcOrd="0" destOrd="0" presId="urn:microsoft.com/office/officeart/2008/layout/VerticalCurvedList"/>
    <dgm:cxn modelId="{C558855A-60DA-4194-AEBE-92C55CA47716}" type="presParOf" srcId="{D4F99D41-8927-4469-B6C8-391E7E7BECD5}" destId="{2030FCEF-0290-42A9-9F88-3A01AD15351D}" srcOrd="0" destOrd="0" presId="urn:microsoft.com/office/officeart/2008/layout/VerticalCurvedList"/>
    <dgm:cxn modelId="{E6EF7DD4-E8C1-43F1-BA11-E2ABBE76A6DF}" type="presParOf" srcId="{2030FCEF-0290-42A9-9F88-3A01AD15351D}" destId="{7C5F64B4-A934-4CC9-8942-9125AF9EA76C}" srcOrd="0" destOrd="0" presId="urn:microsoft.com/office/officeart/2008/layout/VerticalCurvedList"/>
    <dgm:cxn modelId="{C4534D1A-0A5F-4DE0-A156-3DC3611B3E25}" type="presParOf" srcId="{7C5F64B4-A934-4CC9-8942-9125AF9EA76C}" destId="{251A5F17-B05F-4925-AEBB-FC95270F5BA1}" srcOrd="0" destOrd="0" presId="urn:microsoft.com/office/officeart/2008/layout/VerticalCurvedList"/>
    <dgm:cxn modelId="{AA6E7447-6990-4A98-B783-988A934370D5}" type="presParOf" srcId="{7C5F64B4-A934-4CC9-8942-9125AF9EA76C}" destId="{57AC5481-0CF0-4A4E-9E25-6F0E6BE27786}" srcOrd="1" destOrd="0" presId="urn:microsoft.com/office/officeart/2008/layout/VerticalCurvedList"/>
    <dgm:cxn modelId="{36B2BD87-06B6-4EAB-B9FF-C77E894C5192}" type="presParOf" srcId="{7C5F64B4-A934-4CC9-8942-9125AF9EA76C}" destId="{433DF4C9-4C07-4A0E-99EC-232C882B10AC}" srcOrd="2" destOrd="0" presId="urn:microsoft.com/office/officeart/2008/layout/VerticalCurvedList"/>
    <dgm:cxn modelId="{0D00CEEC-0ED4-4476-A8D8-266B74FF4CB4}" type="presParOf" srcId="{7C5F64B4-A934-4CC9-8942-9125AF9EA76C}" destId="{9C3A4E59-DAD6-4A5E-AA75-6F08E2931E69}" srcOrd="3" destOrd="0" presId="urn:microsoft.com/office/officeart/2008/layout/VerticalCurvedList"/>
    <dgm:cxn modelId="{EE6C67FE-5286-4205-A493-C5E53B525FB2}" type="presParOf" srcId="{2030FCEF-0290-42A9-9F88-3A01AD15351D}" destId="{AB9E1ABE-2C96-44AA-9176-33852DB5B730}" srcOrd="1" destOrd="0" presId="urn:microsoft.com/office/officeart/2008/layout/VerticalCurvedList"/>
    <dgm:cxn modelId="{1F49D3C8-4747-427F-8E94-BF2043DF07D4}" type="presParOf" srcId="{2030FCEF-0290-42A9-9F88-3A01AD15351D}" destId="{03AB9713-6813-4ADE-A1C1-E4795BAE480C}" srcOrd="2" destOrd="0" presId="urn:microsoft.com/office/officeart/2008/layout/VerticalCurvedList"/>
    <dgm:cxn modelId="{4037C59B-0DDC-437D-9FF6-2D9ACA3A3E22}" type="presParOf" srcId="{03AB9713-6813-4ADE-A1C1-E4795BAE480C}" destId="{E6EC16E9-580E-4318-809A-601CA35500BC}" srcOrd="0" destOrd="0" presId="urn:microsoft.com/office/officeart/2008/layout/VerticalCurvedList"/>
    <dgm:cxn modelId="{4F616EC0-854B-4C0B-B56A-258E783CC015}" type="presParOf" srcId="{2030FCEF-0290-42A9-9F88-3A01AD15351D}" destId="{9F6A2B85-44F3-4E9B-8E34-D7A39AAB9DEC}" srcOrd="3" destOrd="0" presId="urn:microsoft.com/office/officeart/2008/layout/VerticalCurvedList"/>
    <dgm:cxn modelId="{519F7F59-CD75-4580-B018-07F8BCAA21B2}" type="presParOf" srcId="{2030FCEF-0290-42A9-9F88-3A01AD15351D}" destId="{FBCD27A2-29B9-4918-9E85-6A2960E53BE3}" srcOrd="4" destOrd="0" presId="urn:microsoft.com/office/officeart/2008/layout/VerticalCurvedList"/>
    <dgm:cxn modelId="{7A39DF8E-EAE7-4718-9A6D-2DA7DAB90CD8}" type="presParOf" srcId="{FBCD27A2-29B9-4918-9E85-6A2960E53BE3}" destId="{994B3E00-0C06-4B8D-8A68-48F0D5A0DAD7}" srcOrd="0" destOrd="0" presId="urn:microsoft.com/office/officeart/2008/layout/VerticalCurvedList"/>
    <dgm:cxn modelId="{6D81D5E4-90DF-4BBD-ABA1-EDBCD182BF09}" type="presParOf" srcId="{2030FCEF-0290-42A9-9F88-3A01AD15351D}" destId="{85E7262B-E5EC-4D3E-B3C7-6138DB3B3CE7}" srcOrd="5" destOrd="0" presId="urn:microsoft.com/office/officeart/2008/layout/VerticalCurvedList"/>
    <dgm:cxn modelId="{7E056BC2-B462-468D-93E5-ED418377C287}" type="presParOf" srcId="{2030FCEF-0290-42A9-9F88-3A01AD15351D}" destId="{C8A06BED-6AE5-4BF9-BE65-1D449F269250}" srcOrd="6" destOrd="0" presId="urn:microsoft.com/office/officeart/2008/layout/VerticalCurvedList"/>
    <dgm:cxn modelId="{6AE9D441-84B0-4EEE-903D-8C6B396685FD}" type="presParOf" srcId="{C8A06BED-6AE5-4BF9-BE65-1D449F269250}" destId="{E119FD1A-3866-4ACB-AC25-833A5E619581}"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442FDDF-3771-4557-A2E7-1636D8381D8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BD3E370C-E77A-4435-AE5E-EAD3BD6376A9}">
      <dgm:prSet phldrT="[Text]"/>
      <dgm:spPr>
        <a:solidFill>
          <a:srgbClr val="FF9900"/>
        </a:solidFill>
        <a:ln>
          <a:solidFill>
            <a:srgbClr val="FF9900"/>
          </a:solidFill>
        </a:ln>
      </dgm:spPr>
      <dgm:t>
        <a:bodyPr/>
        <a:lstStyle/>
        <a:p>
          <a:r>
            <a:rPr lang="de-DE" b="1"/>
            <a:t>Gelegenheit erschweren</a:t>
          </a:r>
        </a:p>
      </dgm:t>
    </dgm:pt>
    <dgm:pt modelId="{02AFFA7A-5101-45DE-9360-067F930B6521}" type="parTrans" cxnId="{657607B8-8ECE-423F-9F46-8E574020E2DA}">
      <dgm:prSet/>
      <dgm:spPr/>
      <dgm:t>
        <a:bodyPr/>
        <a:lstStyle/>
        <a:p>
          <a:endParaRPr lang="de-DE"/>
        </a:p>
      </dgm:t>
    </dgm:pt>
    <dgm:pt modelId="{9222D72D-FBC8-4ABD-AE39-93E92498F687}" type="sibTrans" cxnId="{657607B8-8ECE-423F-9F46-8E574020E2DA}">
      <dgm:prSet/>
      <dgm:spPr/>
      <dgm:t>
        <a:bodyPr/>
        <a:lstStyle/>
        <a:p>
          <a:endParaRPr lang="de-DE"/>
        </a:p>
      </dgm:t>
    </dgm:pt>
    <dgm:pt modelId="{A2691501-E5C0-4825-8A18-CA519D8397BD}">
      <dgm:prSet phldrT="[Text]"/>
      <dgm:spPr/>
      <dgm:t>
        <a:bodyPr/>
        <a:lstStyle/>
        <a:p>
          <a:r>
            <a:rPr lang="de-DE">
              <a:solidFill>
                <a:srgbClr val="002F56"/>
              </a:solidFill>
            </a:rPr>
            <a:t>Kinder stärken und aufklären</a:t>
          </a:r>
        </a:p>
      </dgm:t>
    </dgm:pt>
    <dgm:pt modelId="{F169C5FC-4435-4780-8181-38549B9A03DB}" type="parTrans" cxnId="{F1862E41-F9E7-43F7-964A-261ECB310FB3}">
      <dgm:prSet/>
      <dgm:spPr/>
      <dgm:t>
        <a:bodyPr/>
        <a:lstStyle/>
        <a:p>
          <a:endParaRPr lang="de-DE"/>
        </a:p>
      </dgm:t>
    </dgm:pt>
    <dgm:pt modelId="{C108B95C-8FA2-4E54-B75F-6C98054373FD}" type="sibTrans" cxnId="{F1862E41-F9E7-43F7-964A-261ECB310FB3}">
      <dgm:prSet/>
      <dgm:spPr/>
      <dgm:t>
        <a:bodyPr/>
        <a:lstStyle/>
        <a:p>
          <a:endParaRPr lang="de-DE"/>
        </a:p>
      </dgm:t>
    </dgm:pt>
    <dgm:pt modelId="{ECC68CC9-BF74-4E38-9E05-FF210731BB05}">
      <dgm:prSet phldrT="[Text]"/>
      <dgm:spPr/>
      <dgm:t>
        <a:bodyPr/>
        <a:lstStyle/>
        <a:p>
          <a:r>
            <a:rPr lang="de-DE">
              <a:solidFill>
                <a:srgbClr val="002F56"/>
              </a:solidFill>
            </a:rPr>
            <a:t>Isolation vermeiden</a:t>
          </a:r>
        </a:p>
      </dgm:t>
    </dgm:pt>
    <dgm:pt modelId="{2B692CCB-BEF4-4FC4-81C7-6881E5082A10}" type="parTrans" cxnId="{A0C6A9DE-0571-4961-ABAE-A84892E08D72}">
      <dgm:prSet/>
      <dgm:spPr/>
      <dgm:t>
        <a:bodyPr/>
        <a:lstStyle/>
        <a:p>
          <a:endParaRPr lang="de-DE"/>
        </a:p>
      </dgm:t>
    </dgm:pt>
    <dgm:pt modelId="{5C77CF13-725E-4346-9CFE-3DE1415CFA24}" type="sibTrans" cxnId="{A0C6A9DE-0571-4961-ABAE-A84892E08D72}">
      <dgm:prSet/>
      <dgm:spPr/>
      <dgm:t>
        <a:bodyPr/>
        <a:lstStyle/>
        <a:p>
          <a:endParaRPr lang="de-DE"/>
        </a:p>
      </dgm:t>
    </dgm:pt>
    <dgm:pt modelId="{CC4DC2F0-C135-45F4-A5B8-71A69C6F848F}">
      <dgm:prSet phldrT="[Text]"/>
      <dgm:spPr>
        <a:solidFill>
          <a:srgbClr val="FF9900"/>
        </a:solidFill>
        <a:ln>
          <a:solidFill>
            <a:srgbClr val="FF9900"/>
          </a:solidFill>
        </a:ln>
      </dgm:spPr>
      <dgm:t>
        <a:bodyPr/>
        <a:lstStyle/>
        <a:p>
          <a:r>
            <a:rPr lang="de-DE" b="1"/>
            <a:t>Risiko erhöhen</a:t>
          </a:r>
        </a:p>
      </dgm:t>
    </dgm:pt>
    <dgm:pt modelId="{EBF43FE1-D75B-42A4-868E-65B0EA408BA0}" type="parTrans" cxnId="{A5BB6E6B-7FA0-42D4-AE84-894903B883C9}">
      <dgm:prSet/>
      <dgm:spPr/>
      <dgm:t>
        <a:bodyPr/>
        <a:lstStyle/>
        <a:p>
          <a:endParaRPr lang="de-DE"/>
        </a:p>
      </dgm:t>
    </dgm:pt>
    <dgm:pt modelId="{0EF8A7AE-4FCC-4403-B4BD-10C621A46DB5}" type="sibTrans" cxnId="{A5BB6E6B-7FA0-42D4-AE84-894903B883C9}">
      <dgm:prSet/>
      <dgm:spPr/>
      <dgm:t>
        <a:bodyPr/>
        <a:lstStyle/>
        <a:p>
          <a:endParaRPr lang="de-DE"/>
        </a:p>
      </dgm:t>
    </dgm:pt>
    <dgm:pt modelId="{13D008FF-2287-4DCF-831D-E2A16E85B3E7}">
      <dgm:prSet phldrT="[Text]"/>
      <dgm:spPr/>
      <dgm:t>
        <a:bodyPr/>
        <a:lstStyle/>
        <a:p>
          <a:r>
            <a:rPr lang="de-DE">
              <a:solidFill>
                <a:srgbClr val="002F56"/>
              </a:solidFill>
            </a:rPr>
            <a:t>Offenes Gesprächsklima schaffen</a:t>
          </a:r>
        </a:p>
      </dgm:t>
    </dgm:pt>
    <dgm:pt modelId="{81D802A2-6730-474C-8C96-6F6A73E6FFE0}" type="parTrans" cxnId="{E64A0F55-4ACA-4A99-AC2A-3CBAB8BCF925}">
      <dgm:prSet/>
      <dgm:spPr/>
      <dgm:t>
        <a:bodyPr/>
        <a:lstStyle/>
        <a:p>
          <a:endParaRPr lang="de-DE"/>
        </a:p>
      </dgm:t>
    </dgm:pt>
    <dgm:pt modelId="{64EDF89E-9AF3-4DF7-9F15-30A595E41AF7}" type="sibTrans" cxnId="{E64A0F55-4ACA-4A99-AC2A-3CBAB8BCF925}">
      <dgm:prSet/>
      <dgm:spPr/>
      <dgm:t>
        <a:bodyPr/>
        <a:lstStyle/>
        <a:p>
          <a:endParaRPr lang="de-DE"/>
        </a:p>
      </dgm:t>
    </dgm:pt>
    <dgm:pt modelId="{BFF61148-2FFD-4C2B-B2A6-803EBAB90C83}">
      <dgm:prSet phldrT="[Text]"/>
      <dgm:spPr/>
      <dgm:t>
        <a:bodyPr/>
        <a:lstStyle/>
        <a:p>
          <a:r>
            <a:rPr lang="de-DE">
              <a:solidFill>
                <a:srgbClr val="002F56"/>
              </a:solidFill>
            </a:rPr>
            <a:t>Räume einsehbar machen (digitalen Raum beachten!)</a:t>
          </a:r>
        </a:p>
      </dgm:t>
    </dgm:pt>
    <dgm:pt modelId="{38D5970C-275D-4EFC-9736-2205B8BAC1FF}" type="parTrans" cxnId="{19D60B5E-96BE-4887-89E6-7B26F3A4A8E4}">
      <dgm:prSet/>
      <dgm:spPr/>
      <dgm:t>
        <a:bodyPr/>
        <a:lstStyle/>
        <a:p>
          <a:endParaRPr lang="de-DE"/>
        </a:p>
      </dgm:t>
    </dgm:pt>
    <dgm:pt modelId="{3173DE46-20D2-49B0-B603-C106C3C198B6}" type="sibTrans" cxnId="{19D60B5E-96BE-4887-89E6-7B26F3A4A8E4}">
      <dgm:prSet/>
      <dgm:spPr/>
      <dgm:t>
        <a:bodyPr/>
        <a:lstStyle/>
        <a:p>
          <a:endParaRPr lang="de-DE"/>
        </a:p>
      </dgm:t>
    </dgm:pt>
    <dgm:pt modelId="{EADFB18B-696D-425A-B92D-650AA536D5EB}">
      <dgm:prSet phldrT="[Text]"/>
      <dgm:spPr>
        <a:solidFill>
          <a:srgbClr val="FF9900"/>
        </a:solidFill>
        <a:ln>
          <a:solidFill>
            <a:srgbClr val="FF9900"/>
          </a:solidFill>
        </a:ln>
      </dgm:spPr>
      <dgm:t>
        <a:bodyPr/>
        <a:lstStyle/>
        <a:p>
          <a:r>
            <a:rPr lang="de-DE" b="1"/>
            <a:t>Ausreden verunmöglichen</a:t>
          </a:r>
        </a:p>
      </dgm:t>
    </dgm:pt>
    <dgm:pt modelId="{A4B0D1CA-B5F3-4370-AC97-DBE20EFA98AC}" type="parTrans" cxnId="{EC2D4B49-E8B4-41AF-97D7-53BBFEA42CD2}">
      <dgm:prSet/>
      <dgm:spPr/>
      <dgm:t>
        <a:bodyPr/>
        <a:lstStyle/>
        <a:p>
          <a:endParaRPr lang="de-DE"/>
        </a:p>
      </dgm:t>
    </dgm:pt>
    <dgm:pt modelId="{0E5D528E-741A-4684-9AFC-A987A6455685}" type="sibTrans" cxnId="{EC2D4B49-E8B4-41AF-97D7-53BBFEA42CD2}">
      <dgm:prSet/>
      <dgm:spPr/>
      <dgm:t>
        <a:bodyPr/>
        <a:lstStyle/>
        <a:p>
          <a:endParaRPr lang="de-DE"/>
        </a:p>
      </dgm:t>
    </dgm:pt>
    <dgm:pt modelId="{61283FFD-DF19-45AD-A67E-060808A439D1}">
      <dgm:prSet phldrT="[Text]"/>
      <dgm:spPr/>
      <dgm:t>
        <a:bodyPr/>
        <a:lstStyle/>
        <a:p>
          <a:r>
            <a:rPr lang="de-DE">
              <a:solidFill>
                <a:srgbClr val="002F56"/>
              </a:solidFill>
            </a:rPr>
            <a:t>Verbindlichen Verhaltenskodex aufstellen</a:t>
          </a:r>
        </a:p>
      </dgm:t>
    </dgm:pt>
    <dgm:pt modelId="{A971760A-F28F-4A3D-9F5B-1F0E7FE68ED5}" type="parTrans" cxnId="{086C5581-3250-4EAB-B5D7-DC6652881EFF}">
      <dgm:prSet/>
      <dgm:spPr/>
      <dgm:t>
        <a:bodyPr/>
        <a:lstStyle/>
        <a:p>
          <a:endParaRPr lang="de-DE"/>
        </a:p>
      </dgm:t>
    </dgm:pt>
    <dgm:pt modelId="{A52C21DD-F46F-4B34-A29D-20FF2ED62541}" type="sibTrans" cxnId="{086C5581-3250-4EAB-B5D7-DC6652881EFF}">
      <dgm:prSet/>
      <dgm:spPr/>
      <dgm:t>
        <a:bodyPr/>
        <a:lstStyle/>
        <a:p>
          <a:endParaRPr lang="de-DE"/>
        </a:p>
      </dgm:t>
    </dgm:pt>
    <dgm:pt modelId="{FBCAEB8A-505F-471D-B956-7A4EB23E58AE}">
      <dgm:prSet phldrT="[Text]"/>
      <dgm:spPr/>
      <dgm:t>
        <a:bodyPr/>
        <a:lstStyle/>
        <a:p>
          <a:r>
            <a:rPr lang="de-DE">
              <a:solidFill>
                <a:srgbClr val="002F56"/>
              </a:solidFill>
            </a:rPr>
            <a:t>Verstöße konsequent ahnden</a:t>
          </a:r>
        </a:p>
      </dgm:t>
    </dgm:pt>
    <dgm:pt modelId="{4141B703-438F-424F-82BD-6C2843918258}" type="parTrans" cxnId="{83C25558-3D17-4FF0-9C6C-96A0B6A21F72}">
      <dgm:prSet/>
      <dgm:spPr/>
      <dgm:t>
        <a:bodyPr/>
        <a:lstStyle/>
        <a:p>
          <a:endParaRPr lang="de-DE"/>
        </a:p>
      </dgm:t>
    </dgm:pt>
    <dgm:pt modelId="{D436CD49-211C-4E2C-AFD5-0E50F114E722}" type="sibTrans" cxnId="{83C25558-3D17-4FF0-9C6C-96A0B6A21F72}">
      <dgm:prSet/>
      <dgm:spPr/>
      <dgm:t>
        <a:bodyPr/>
        <a:lstStyle/>
        <a:p>
          <a:endParaRPr lang="de-DE"/>
        </a:p>
      </dgm:t>
    </dgm:pt>
    <dgm:pt modelId="{DF6922F9-B220-4C2C-A5B0-5F517FD96429}">
      <dgm:prSet phldrT="[Text]"/>
      <dgm:spPr/>
      <dgm:t>
        <a:bodyPr/>
        <a:lstStyle/>
        <a:p>
          <a:r>
            <a:rPr lang="de-DE">
              <a:solidFill>
                <a:srgbClr val="002F56"/>
              </a:solidFill>
            </a:rPr>
            <a:t>Zugangsbedingungen erhöhen</a:t>
          </a:r>
        </a:p>
      </dgm:t>
    </dgm:pt>
    <dgm:pt modelId="{764C06C1-2EF6-45DB-B5A2-A8D8322B1DDD}" type="parTrans" cxnId="{BB9E7518-BB63-4841-95BA-FFA7EC4C2DD3}">
      <dgm:prSet/>
      <dgm:spPr/>
      <dgm:t>
        <a:bodyPr/>
        <a:lstStyle/>
        <a:p>
          <a:endParaRPr lang="de-DE"/>
        </a:p>
      </dgm:t>
    </dgm:pt>
    <dgm:pt modelId="{484E2511-5C47-4529-B43F-8ED8CBB04621}" type="sibTrans" cxnId="{BB9E7518-BB63-4841-95BA-FFA7EC4C2DD3}">
      <dgm:prSet/>
      <dgm:spPr/>
      <dgm:t>
        <a:bodyPr/>
        <a:lstStyle/>
        <a:p>
          <a:endParaRPr lang="de-DE"/>
        </a:p>
      </dgm:t>
    </dgm:pt>
    <dgm:pt modelId="{F60053D9-CDFB-42F9-8DF6-401BD57440A5}">
      <dgm:prSet phldrT="[Text]"/>
      <dgm:spPr/>
      <dgm:t>
        <a:bodyPr/>
        <a:lstStyle/>
        <a:p>
          <a:r>
            <a:rPr lang="de-DE">
              <a:solidFill>
                <a:srgbClr val="002F56"/>
              </a:solidFill>
            </a:rPr>
            <a:t>Infrastruktur kritisch prüfen</a:t>
          </a:r>
        </a:p>
      </dgm:t>
    </dgm:pt>
    <dgm:pt modelId="{FCA106DF-3E51-452C-91FD-CE15D037FE34}" type="parTrans" cxnId="{EB5B1F30-BFBF-41A6-9396-B8D5CA400378}">
      <dgm:prSet/>
      <dgm:spPr/>
      <dgm:t>
        <a:bodyPr/>
        <a:lstStyle/>
        <a:p>
          <a:endParaRPr lang="de-DE"/>
        </a:p>
      </dgm:t>
    </dgm:pt>
    <dgm:pt modelId="{1D1EF862-50E2-4F22-9CA7-7284F76C9ACF}" type="sibTrans" cxnId="{EB5B1F30-BFBF-41A6-9396-B8D5CA400378}">
      <dgm:prSet/>
      <dgm:spPr/>
      <dgm:t>
        <a:bodyPr/>
        <a:lstStyle/>
        <a:p>
          <a:endParaRPr lang="de-DE"/>
        </a:p>
      </dgm:t>
    </dgm:pt>
    <dgm:pt modelId="{C1F1C885-C6E9-4800-B08A-FE7865F8A35B}">
      <dgm:prSet phldrT="[Text]"/>
      <dgm:spPr/>
      <dgm:t>
        <a:bodyPr/>
        <a:lstStyle/>
        <a:p>
          <a:r>
            <a:rPr lang="de-DE">
              <a:solidFill>
                <a:srgbClr val="002F56"/>
              </a:solidFill>
            </a:rPr>
            <a:t>Zeiten mit Kindern allein reduzieren</a:t>
          </a:r>
        </a:p>
      </dgm:t>
    </dgm:pt>
    <dgm:pt modelId="{D5F9A3AC-672D-47F8-BAF5-DC71134724DB}" type="parTrans" cxnId="{34FB1BEB-2088-4E82-A0A9-94FC230FDA85}">
      <dgm:prSet/>
      <dgm:spPr/>
      <dgm:t>
        <a:bodyPr/>
        <a:lstStyle/>
        <a:p>
          <a:endParaRPr lang="de-DE"/>
        </a:p>
      </dgm:t>
    </dgm:pt>
    <dgm:pt modelId="{84CEBFB3-3944-4BD7-957B-0A89E790863C}" type="sibTrans" cxnId="{34FB1BEB-2088-4E82-A0A9-94FC230FDA85}">
      <dgm:prSet/>
      <dgm:spPr/>
      <dgm:t>
        <a:bodyPr/>
        <a:lstStyle/>
        <a:p>
          <a:endParaRPr lang="de-DE"/>
        </a:p>
      </dgm:t>
    </dgm:pt>
    <dgm:pt modelId="{90321315-B7A7-4314-B137-3C02B319C385}">
      <dgm:prSet phldrT="[Text]"/>
      <dgm:spPr/>
      <dgm:t>
        <a:bodyPr/>
        <a:lstStyle/>
        <a:p>
          <a:r>
            <a:rPr lang="de-DE" b="1">
              <a:solidFill>
                <a:srgbClr val="002F56"/>
              </a:solidFill>
            </a:rPr>
            <a:t>Selbstkritisch</a:t>
          </a:r>
          <a:r>
            <a:rPr lang="de-DE">
              <a:solidFill>
                <a:srgbClr val="002F56"/>
              </a:solidFill>
            </a:rPr>
            <a:t> sein und gemeinsam </a:t>
          </a:r>
          <a:r>
            <a:rPr lang="de-DE" b="1">
              <a:solidFill>
                <a:srgbClr val="002F56"/>
              </a:solidFill>
            </a:rPr>
            <a:t>reflektieren</a:t>
          </a:r>
        </a:p>
      </dgm:t>
    </dgm:pt>
    <dgm:pt modelId="{338FE805-15A3-432E-A13D-7E9200BE1845}" type="parTrans" cxnId="{9855AC7B-BEF3-4EBC-A4FC-B77543F3F882}">
      <dgm:prSet/>
      <dgm:spPr/>
      <dgm:t>
        <a:bodyPr/>
        <a:lstStyle/>
        <a:p>
          <a:endParaRPr lang="de-DE"/>
        </a:p>
      </dgm:t>
    </dgm:pt>
    <dgm:pt modelId="{CA49F84F-EB9A-4479-B776-6E25F377CCCD}" type="sibTrans" cxnId="{9855AC7B-BEF3-4EBC-A4FC-B77543F3F882}">
      <dgm:prSet/>
      <dgm:spPr/>
      <dgm:t>
        <a:bodyPr/>
        <a:lstStyle/>
        <a:p>
          <a:endParaRPr lang="de-DE"/>
        </a:p>
      </dgm:t>
    </dgm:pt>
    <dgm:pt modelId="{28D1D957-E3EC-40ED-9832-57A0E779437C}" type="pres">
      <dgm:prSet presAssocID="{C442FDDF-3771-4557-A2E7-1636D8381D87}" presName="Name0" presStyleCnt="0">
        <dgm:presLayoutVars>
          <dgm:dir/>
          <dgm:animLvl val="lvl"/>
          <dgm:resizeHandles val="exact"/>
        </dgm:presLayoutVars>
      </dgm:prSet>
      <dgm:spPr/>
    </dgm:pt>
    <dgm:pt modelId="{16801D9D-9DC6-4E84-A215-D18F669E18A1}" type="pres">
      <dgm:prSet presAssocID="{BD3E370C-E77A-4435-AE5E-EAD3BD6376A9}" presName="composite" presStyleCnt="0"/>
      <dgm:spPr/>
    </dgm:pt>
    <dgm:pt modelId="{22AE2C16-B5AF-4239-8873-980CA33C88A8}" type="pres">
      <dgm:prSet presAssocID="{BD3E370C-E77A-4435-AE5E-EAD3BD6376A9}" presName="parTx" presStyleLbl="alignNode1" presStyleIdx="0" presStyleCnt="3">
        <dgm:presLayoutVars>
          <dgm:chMax val="0"/>
          <dgm:chPref val="0"/>
          <dgm:bulletEnabled val="1"/>
        </dgm:presLayoutVars>
      </dgm:prSet>
      <dgm:spPr>
        <a:prstGeom prst="roundRect">
          <a:avLst/>
        </a:prstGeom>
      </dgm:spPr>
    </dgm:pt>
    <dgm:pt modelId="{6171CC93-9035-4DCF-89E3-A7C673773616}" type="pres">
      <dgm:prSet presAssocID="{BD3E370C-E77A-4435-AE5E-EAD3BD6376A9}" presName="desTx" presStyleLbl="alignAccFollowNode1" presStyleIdx="0" presStyleCnt="3">
        <dgm:presLayoutVars>
          <dgm:bulletEnabled val="1"/>
        </dgm:presLayoutVars>
      </dgm:prSet>
      <dgm:spPr/>
    </dgm:pt>
    <dgm:pt modelId="{10F2CCBF-4D3D-46AE-ABD4-FBB1090496E0}" type="pres">
      <dgm:prSet presAssocID="{9222D72D-FBC8-4ABD-AE39-93E92498F687}" presName="space" presStyleCnt="0"/>
      <dgm:spPr/>
    </dgm:pt>
    <dgm:pt modelId="{039E0A05-A636-40C7-842D-3F9033ED68B9}" type="pres">
      <dgm:prSet presAssocID="{CC4DC2F0-C135-45F4-A5B8-71A69C6F848F}" presName="composite" presStyleCnt="0"/>
      <dgm:spPr/>
    </dgm:pt>
    <dgm:pt modelId="{3C74641A-553A-45C1-9DB1-AD93F7732B5B}" type="pres">
      <dgm:prSet presAssocID="{CC4DC2F0-C135-45F4-A5B8-71A69C6F848F}" presName="parTx" presStyleLbl="alignNode1" presStyleIdx="1" presStyleCnt="3">
        <dgm:presLayoutVars>
          <dgm:chMax val="0"/>
          <dgm:chPref val="0"/>
          <dgm:bulletEnabled val="1"/>
        </dgm:presLayoutVars>
      </dgm:prSet>
      <dgm:spPr>
        <a:prstGeom prst="roundRect">
          <a:avLst/>
        </a:prstGeom>
      </dgm:spPr>
    </dgm:pt>
    <dgm:pt modelId="{09FBEE97-A56D-4CA1-8FCD-0140A887EF9F}" type="pres">
      <dgm:prSet presAssocID="{CC4DC2F0-C135-45F4-A5B8-71A69C6F848F}" presName="desTx" presStyleLbl="alignAccFollowNode1" presStyleIdx="1" presStyleCnt="3">
        <dgm:presLayoutVars>
          <dgm:bulletEnabled val="1"/>
        </dgm:presLayoutVars>
      </dgm:prSet>
      <dgm:spPr/>
    </dgm:pt>
    <dgm:pt modelId="{32E7AC73-9505-4852-A0A4-4FFE0BBF6F6B}" type="pres">
      <dgm:prSet presAssocID="{0EF8A7AE-4FCC-4403-B4BD-10C621A46DB5}" presName="space" presStyleCnt="0"/>
      <dgm:spPr/>
    </dgm:pt>
    <dgm:pt modelId="{7CB5139B-125A-4804-BB05-6E8C97737BD7}" type="pres">
      <dgm:prSet presAssocID="{EADFB18B-696D-425A-B92D-650AA536D5EB}" presName="composite" presStyleCnt="0"/>
      <dgm:spPr/>
    </dgm:pt>
    <dgm:pt modelId="{65C29B1E-D15E-45DD-BE01-175DF636D250}" type="pres">
      <dgm:prSet presAssocID="{EADFB18B-696D-425A-B92D-650AA536D5EB}" presName="parTx" presStyleLbl="alignNode1" presStyleIdx="2" presStyleCnt="3">
        <dgm:presLayoutVars>
          <dgm:chMax val="0"/>
          <dgm:chPref val="0"/>
          <dgm:bulletEnabled val="1"/>
        </dgm:presLayoutVars>
      </dgm:prSet>
      <dgm:spPr>
        <a:prstGeom prst="roundRect">
          <a:avLst/>
        </a:prstGeom>
      </dgm:spPr>
    </dgm:pt>
    <dgm:pt modelId="{12497DA3-00F9-4568-B9DA-555B35FBD2B9}" type="pres">
      <dgm:prSet presAssocID="{EADFB18B-696D-425A-B92D-650AA536D5EB}" presName="desTx" presStyleLbl="alignAccFollowNode1" presStyleIdx="2" presStyleCnt="3">
        <dgm:presLayoutVars>
          <dgm:bulletEnabled val="1"/>
        </dgm:presLayoutVars>
      </dgm:prSet>
      <dgm:spPr/>
    </dgm:pt>
  </dgm:ptLst>
  <dgm:cxnLst>
    <dgm:cxn modelId="{BB9E7518-BB63-4841-95BA-FFA7EC4C2DD3}" srcId="{BD3E370C-E77A-4435-AE5E-EAD3BD6376A9}" destId="{DF6922F9-B220-4C2C-A5B0-5F517FD96429}" srcOrd="1" destOrd="0" parTransId="{764C06C1-2EF6-45DB-B5A2-A8D8322B1DDD}" sibTransId="{484E2511-5C47-4529-B43F-8ED8CBB04621}"/>
    <dgm:cxn modelId="{A49C2F1D-BCA3-451F-8F3E-0DBDF9622148}" type="presOf" srcId="{EADFB18B-696D-425A-B92D-650AA536D5EB}" destId="{65C29B1E-D15E-45DD-BE01-175DF636D250}" srcOrd="0" destOrd="0" presId="urn:microsoft.com/office/officeart/2005/8/layout/hList1"/>
    <dgm:cxn modelId="{EB5B1F30-BFBF-41A6-9396-B8D5CA400378}" srcId="{BD3E370C-E77A-4435-AE5E-EAD3BD6376A9}" destId="{F60053D9-CDFB-42F9-8DF6-401BD57440A5}" srcOrd="2" destOrd="0" parTransId="{FCA106DF-3E51-452C-91FD-CE15D037FE34}" sibTransId="{1D1EF862-50E2-4F22-9CA7-7284F76C9ACF}"/>
    <dgm:cxn modelId="{D3D0575C-7EBF-4562-8A44-845E51F64C9A}" type="presOf" srcId="{90321315-B7A7-4314-B137-3C02B319C385}" destId="{12497DA3-00F9-4568-B9DA-555B35FBD2B9}" srcOrd="0" destOrd="2" presId="urn:microsoft.com/office/officeart/2005/8/layout/hList1"/>
    <dgm:cxn modelId="{19D60B5E-96BE-4887-89E6-7B26F3A4A8E4}" srcId="{CC4DC2F0-C135-45F4-A5B8-71A69C6F848F}" destId="{BFF61148-2FFD-4C2B-B2A6-803EBAB90C83}" srcOrd="1" destOrd="0" parTransId="{38D5970C-275D-4EFC-9736-2205B8BAC1FF}" sibTransId="{3173DE46-20D2-49B0-B603-C106C3C198B6}"/>
    <dgm:cxn modelId="{F1862E41-F9E7-43F7-964A-261ECB310FB3}" srcId="{BD3E370C-E77A-4435-AE5E-EAD3BD6376A9}" destId="{A2691501-E5C0-4825-8A18-CA519D8397BD}" srcOrd="0" destOrd="0" parTransId="{F169C5FC-4435-4780-8181-38549B9A03DB}" sibTransId="{C108B95C-8FA2-4E54-B75F-6C98054373FD}"/>
    <dgm:cxn modelId="{EC2D4B49-E8B4-41AF-97D7-53BBFEA42CD2}" srcId="{C442FDDF-3771-4557-A2E7-1636D8381D87}" destId="{EADFB18B-696D-425A-B92D-650AA536D5EB}" srcOrd="2" destOrd="0" parTransId="{A4B0D1CA-B5F3-4370-AC97-DBE20EFA98AC}" sibTransId="{0E5D528E-741A-4684-9AFC-A987A6455685}"/>
    <dgm:cxn modelId="{E951626A-A46F-4184-BB53-D54982D42EC2}" type="presOf" srcId="{BFF61148-2FFD-4C2B-B2A6-803EBAB90C83}" destId="{09FBEE97-A56D-4CA1-8FCD-0140A887EF9F}" srcOrd="0" destOrd="1" presId="urn:microsoft.com/office/officeart/2005/8/layout/hList1"/>
    <dgm:cxn modelId="{A5BB6E6B-7FA0-42D4-AE84-894903B883C9}" srcId="{C442FDDF-3771-4557-A2E7-1636D8381D87}" destId="{CC4DC2F0-C135-45F4-A5B8-71A69C6F848F}" srcOrd="1" destOrd="0" parTransId="{EBF43FE1-D75B-42A4-868E-65B0EA408BA0}" sibTransId="{0EF8A7AE-4FCC-4403-B4BD-10C621A46DB5}"/>
    <dgm:cxn modelId="{05CA4971-920D-48AB-A261-1ED44BB6812B}" type="presOf" srcId="{13D008FF-2287-4DCF-831D-E2A16E85B3E7}" destId="{09FBEE97-A56D-4CA1-8FCD-0140A887EF9F}" srcOrd="0" destOrd="0" presId="urn:microsoft.com/office/officeart/2005/8/layout/hList1"/>
    <dgm:cxn modelId="{E64A0F55-4ACA-4A99-AC2A-3CBAB8BCF925}" srcId="{CC4DC2F0-C135-45F4-A5B8-71A69C6F848F}" destId="{13D008FF-2287-4DCF-831D-E2A16E85B3E7}" srcOrd="0" destOrd="0" parTransId="{81D802A2-6730-474C-8C96-6F6A73E6FFE0}" sibTransId="{64EDF89E-9AF3-4DF7-9F15-30A595E41AF7}"/>
    <dgm:cxn modelId="{9C692375-7BB6-4E18-9D28-AB3341D4A358}" type="presOf" srcId="{C1F1C885-C6E9-4800-B08A-FE7865F8A35B}" destId="{09FBEE97-A56D-4CA1-8FCD-0140A887EF9F}" srcOrd="0" destOrd="2" presId="urn:microsoft.com/office/officeart/2005/8/layout/hList1"/>
    <dgm:cxn modelId="{83C25558-3D17-4FF0-9C6C-96A0B6A21F72}" srcId="{EADFB18B-696D-425A-B92D-650AA536D5EB}" destId="{FBCAEB8A-505F-471D-B956-7A4EB23E58AE}" srcOrd="1" destOrd="0" parTransId="{4141B703-438F-424F-82BD-6C2843918258}" sibTransId="{D436CD49-211C-4E2C-AFD5-0E50F114E722}"/>
    <dgm:cxn modelId="{9855AC7B-BEF3-4EBC-A4FC-B77543F3F882}" srcId="{EADFB18B-696D-425A-B92D-650AA536D5EB}" destId="{90321315-B7A7-4314-B137-3C02B319C385}" srcOrd="2" destOrd="0" parTransId="{338FE805-15A3-432E-A13D-7E9200BE1845}" sibTransId="{CA49F84F-EB9A-4479-B776-6E25F377CCCD}"/>
    <dgm:cxn modelId="{086C5581-3250-4EAB-B5D7-DC6652881EFF}" srcId="{EADFB18B-696D-425A-B92D-650AA536D5EB}" destId="{61283FFD-DF19-45AD-A67E-060808A439D1}" srcOrd="0" destOrd="0" parTransId="{A971760A-F28F-4A3D-9F5B-1F0E7FE68ED5}" sibTransId="{A52C21DD-F46F-4B34-A29D-20FF2ED62541}"/>
    <dgm:cxn modelId="{2D4FA68F-A79D-4740-AE23-3B5B7685D724}" type="presOf" srcId="{ECC68CC9-BF74-4E38-9E05-FF210731BB05}" destId="{6171CC93-9035-4DCF-89E3-A7C673773616}" srcOrd="0" destOrd="3" presId="urn:microsoft.com/office/officeart/2005/8/layout/hList1"/>
    <dgm:cxn modelId="{5AEFB295-C32F-4DB5-91D1-D8EA7B0648D2}" type="presOf" srcId="{61283FFD-DF19-45AD-A67E-060808A439D1}" destId="{12497DA3-00F9-4568-B9DA-555B35FBD2B9}" srcOrd="0" destOrd="0" presId="urn:microsoft.com/office/officeart/2005/8/layout/hList1"/>
    <dgm:cxn modelId="{DD9884B6-5617-43C8-B38B-DBF5A31280C2}" type="presOf" srcId="{FBCAEB8A-505F-471D-B956-7A4EB23E58AE}" destId="{12497DA3-00F9-4568-B9DA-555B35FBD2B9}" srcOrd="0" destOrd="1" presId="urn:microsoft.com/office/officeart/2005/8/layout/hList1"/>
    <dgm:cxn modelId="{657607B8-8ECE-423F-9F46-8E574020E2DA}" srcId="{C442FDDF-3771-4557-A2E7-1636D8381D87}" destId="{BD3E370C-E77A-4435-AE5E-EAD3BD6376A9}" srcOrd="0" destOrd="0" parTransId="{02AFFA7A-5101-45DE-9360-067F930B6521}" sibTransId="{9222D72D-FBC8-4ABD-AE39-93E92498F687}"/>
    <dgm:cxn modelId="{DB106FBD-C475-41AE-AE10-5875F50F262D}" type="presOf" srcId="{A2691501-E5C0-4825-8A18-CA519D8397BD}" destId="{6171CC93-9035-4DCF-89E3-A7C673773616}" srcOrd="0" destOrd="0" presId="urn:microsoft.com/office/officeart/2005/8/layout/hList1"/>
    <dgm:cxn modelId="{3F087CD6-C564-402A-BCDD-D282CBFCFDFC}" type="presOf" srcId="{F60053D9-CDFB-42F9-8DF6-401BD57440A5}" destId="{6171CC93-9035-4DCF-89E3-A7C673773616}" srcOrd="0" destOrd="2" presId="urn:microsoft.com/office/officeart/2005/8/layout/hList1"/>
    <dgm:cxn modelId="{9DFB11D8-0B18-463A-AA6B-6393C70913B1}" type="presOf" srcId="{CC4DC2F0-C135-45F4-A5B8-71A69C6F848F}" destId="{3C74641A-553A-45C1-9DB1-AD93F7732B5B}" srcOrd="0" destOrd="0" presId="urn:microsoft.com/office/officeart/2005/8/layout/hList1"/>
    <dgm:cxn modelId="{A0C6A9DE-0571-4961-ABAE-A84892E08D72}" srcId="{BD3E370C-E77A-4435-AE5E-EAD3BD6376A9}" destId="{ECC68CC9-BF74-4E38-9E05-FF210731BB05}" srcOrd="3" destOrd="0" parTransId="{2B692CCB-BEF4-4FC4-81C7-6881E5082A10}" sibTransId="{5C77CF13-725E-4346-9CFE-3DE1415CFA24}"/>
    <dgm:cxn modelId="{80E8E7DF-6462-480D-9874-E27C37EAA6FF}" type="presOf" srcId="{C442FDDF-3771-4557-A2E7-1636D8381D87}" destId="{28D1D957-E3EC-40ED-9832-57A0E779437C}" srcOrd="0" destOrd="0" presId="urn:microsoft.com/office/officeart/2005/8/layout/hList1"/>
    <dgm:cxn modelId="{34FB1BEB-2088-4E82-A0A9-94FC230FDA85}" srcId="{CC4DC2F0-C135-45F4-A5B8-71A69C6F848F}" destId="{C1F1C885-C6E9-4800-B08A-FE7865F8A35B}" srcOrd="2" destOrd="0" parTransId="{D5F9A3AC-672D-47F8-BAF5-DC71134724DB}" sibTransId="{84CEBFB3-3944-4BD7-957B-0A89E790863C}"/>
    <dgm:cxn modelId="{D7E71AF2-0A7F-4E68-8146-FE6D16D2ABFA}" type="presOf" srcId="{DF6922F9-B220-4C2C-A5B0-5F517FD96429}" destId="{6171CC93-9035-4DCF-89E3-A7C673773616}" srcOrd="0" destOrd="1" presId="urn:microsoft.com/office/officeart/2005/8/layout/hList1"/>
    <dgm:cxn modelId="{7F5C15FC-1E18-4796-BCD3-0AA984487509}" type="presOf" srcId="{BD3E370C-E77A-4435-AE5E-EAD3BD6376A9}" destId="{22AE2C16-B5AF-4239-8873-980CA33C88A8}" srcOrd="0" destOrd="0" presId="urn:microsoft.com/office/officeart/2005/8/layout/hList1"/>
    <dgm:cxn modelId="{0EDB538F-53FA-45E6-ACE1-ABE2634E5E01}" type="presParOf" srcId="{28D1D957-E3EC-40ED-9832-57A0E779437C}" destId="{16801D9D-9DC6-4E84-A215-D18F669E18A1}" srcOrd="0" destOrd="0" presId="urn:microsoft.com/office/officeart/2005/8/layout/hList1"/>
    <dgm:cxn modelId="{D63E14FB-FA3E-43B1-92ED-6A9C19038313}" type="presParOf" srcId="{16801D9D-9DC6-4E84-A215-D18F669E18A1}" destId="{22AE2C16-B5AF-4239-8873-980CA33C88A8}" srcOrd="0" destOrd="0" presId="urn:microsoft.com/office/officeart/2005/8/layout/hList1"/>
    <dgm:cxn modelId="{E944F0F5-BCA6-4C94-84D3-56B3CA17B8D6}" type="presParOf" srcId="{16801D9D-9DC6-4E84-A215-D18F669E18A1}" destId="{6171CC93-9035-4DCF-89E3-A7C673773616}" srcOrd="1" destOrd="0" presId="urn:microsoft.com/office/officeart/2005/8/layout/hList1"/>
    <dgm:cxn modelId="{782C7033-233E-4675-B528-6384C572398F}" type="presParOf" srcId="{28D1D957-E3EC-40ED-9832-57A0E779437C}" destId="{10F2CCBF-4D3D-46AE-ABD4-FBB1090496E0}" srcOrd="1" destOrd="0" presId="urn:microsoft.com/office/officeart/2005/8/layout/hList1"/>
    <dgm:cxn modelId="{6384B701-6514-42B6-BB6B-0856203C85BF}" type="presParOf" srcId="{28D1D957-E3EC-40ED-9832-57A0E779437C}" destId="{039E0A05-A636-40C7-842D-3F9033ED68B9}" srcOrd="2" destOrd="0" presId="urn:microsoft.com/office/officeart/2005/8/layout/hList1"/>
    <dgm:cxn modelId="{40B630CD-6A76-41F0-9E0E-3FEBF5E03C23}" type="presParOf" srcId="{039E0A05-A636-40C7-842D-3F9033ED68B9}" destId="{3C74641A-553A-45C1-9DB1-AD93F7732B5B}" srcOrd="0" destOrd="0" presId="urn:microsoft.com/office/officeart/2005/8/layout/hList1"/>
    <dgm:cxn modelId="{D94B167A-BE90-437E-8215-34DFE5D9DD2E}" type="presParOf" srcId="{039E0A05-A636-40C7-842D-3F9033ED68B9}" destId="{09FBEE97-A56D-4CA1-8FCD-0140A887EF9F}" srcOrd="1" destOrd="0" presId="urn:microsoft.com/office/officeart/2005/8/layout/hList1"/>
    <dgm:cxn modelId="{C82D336C-F622-4248-AF50-C23C75DA9224}" type="presParOf" srcId="{28D1D957-E3EC-40ED-9832-57A0E779437C}" destId="{32E7AC73-9505-4852-A0A4-4FFE0BBF6F6B}" srcOrd="3" destOrd="0" presId="urn:microsoft.com/office/officeart/2005/8/layout/hList1"/>
    <dgm:cxn modelId="{53D6E033-2B4B-4874-B4F7-63663AF61A84}" type="presParOf" srcId="{28D1D957-E3EC-40ED-9832-57A0E779437C}" destId="{7CB5139B-125A-4804-BB05-6E8C97737BD7}" srcOrd="4" destOrd="0" presId="urn:microsoft.com/office/officeart/2005/8/layout/hList1"/>
    <dgm:cxn modelId="{01CA2A78-3BD0-4F66-B25F-4591E44061CF}" type="presParOf" srcId="{7CB5139B-125A-4804-BB05-6E8C97737BD7}" destId="{65C29B1E-D15E-45DD-BE01-175DF636D250}" srcOrd="0" destOrd="0" presId="urn:microsoft.com/office/officeart/2005/8/layout/hList1"/>
    <dgm:cxn modelId="{1369AAB4-E9B7-4777-AA97-1B74792D5A24}" type="presParOf" srcId="{7CB5139B-125A-4804-BB05-6E8C97737BD7}" destId="{12497DA3-00F9-4568-B9DA-555B35FBD2B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EBFEBC0-B3DC-4903-83FE-C6C335718E8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713B6229-D63E-4F91-BC56-3E4DF07D6CA8}">
      <dgm:prSet phldrT="[Text]" custT="1"/>
      <dgm:spPr>
        <a:solidFill>
          <a:srgbClr val="FF9900"/>
        </a:solidFill>
        <a:ln>
          <a:solidFill>
            <a:srgbClr val="FF9900"/>
          </a:solidFill>
        </a:ln>
      </dgm:spPr>
      <dgm:t>
        <a:bodyPr/>
        <a:lstStyle/>
        <a:p>
          <a:pPr rtl="0">
            <a:lnSpc>
              <a:spcPct val="100000"/>
            </a:lnSpc>
          </a:pPr>
          <a:r>
            <a:rPr lang="de-DE" altLang="de-DE" sz="2400" kern="1200">
              <a:solidFill>
                <a:srgbClr val="002F56"/>
              </a:solidFill>
              <a:latin typeface="Arial" panose="020B0604020202020204"/>
              <a:ea typeface="+mn-ea"/>
              <a:cs typeface="+mn-cs"/>
            </a:rPr>
            <a:t>Besonnen reagieren!</a:t>
          </a:r>
          <a:endParaRPr lang="de-DE" sz="2400" kern="1200">
            <a:solidFill>
              <a:srgbClr val="002F56"/>
            </a:solidFill>
            <a:latin typeface="Arial" panose="020B0604020202020204"/>
            <a:ea typeface="+mn-ea"/>
            <a:cs typeface="+mn-cs"/>
          </a:endParaRPr>
        </a:p>
      </dgm:t>
    </dgm:pt>
    <dgm:pt modelId="{FF54C60E-E56F-44E9-9E67-D7F9F60AF145}" type="parTrans" cxnId="{466DFA2D-D325-4186-B405-D3426A30F99E}">
      <dgm:prSet/>
      <dgm:spPr/>
      <dgm:t>
        <a:bodyPr/>
        <a:lstStyle/>
        <a:p>
          <a:endParaRPr lang="de-DE"/>
        </a:p>
      </dgm:t>
    </dgm:pt>
    <dgm:pt modelId="{AF65B162-8B76-4746-8898-E4FBCCB55D52}" type="sibTrans" cxnId="{466DFA2D-D325-4186-B405-D3426A30F99E}">
      <dgm:prSet/>
      <dgm:spPr>
        <a:ln>
          <a:solidFill>
            <a:srgbClr val="002F56"/>
          </a:solidFill>
        </a:ln>
      </dgm:spPr>
      <dgm:t>
        <a:bodyPr/>
        <a:lstStyle/>
        <a:p>
          <a:endParaRPr lang="de-DE"/>
        </a:p>
      </dgm:t>
    </dgm:pt>
    <dgm:pt modelId="{373231F2-A2C8-40E7-8840-C9E603ADAB40}">
      <dgm:prSet phldrT="[Text]" custT="1"/>
      <dgm:spPr>
        <a:solidFill>
          <a:srgbClr val="FF9900"/>
        </a:solidFill>
        <a:ln>
          <a:solidFill>
            <a:srgbClr val="FF9900"/>
          </a:solidFill>
        </a:ln>
      </dgm:spPr>
      <dgm:t>
        <a:bodyPr/>
        <a:lstStyle/>
        <a:p>
          <a:pPr rtl="0"/>
          <a:r>
            <a:rPr lang="de-DE" altLang="de-DE" sz="2400" kern="1200">
              <a:solidFill>
                <a:srgbClr val="002F56"/>
              </a:solidFill>
              <a:latin typeface="Arial" panose="020B0604020202020204"/>
              <a:ea typeface="+mn-ea"/>
              <a:cs typeface="+mn-cs"/>
            </a:rPr>
            <a:t>Dem/ der Betroffenen erst einmal uneingeschränkt glauben</a:t>
          </a:r>
          <a:endParaRPr lang="de-DE" sz="2400" kern="1200">
            <a:solidFill>
              <a:srgbClr val="002F56"/>
            </a:solidFill>
            <a:latin typeface="Arial" panose="020B0604020202020204"/>
            <a:ea typeface="+mn-ea"/>
            <a:cs typeface="+mn-cs"/>
          </a:endParaRPr>
        </a:p>
      </dgm:t>
    </dgm:pt>
    <dgm:pt modelId="{F34CB15A-260E-4DC1-A10A-05C84C4B46DD}" type="parTrans" cxnId="{2357774E-B32B-40C1-8403-5660F26CC1D8}">
      <dgm:prSet/>
      <dgm:spPr/>
      <dgm:t>
        <a:bodyPr/>
        <a:lstStyle/>
        <a:p>
          <a:endParaRPr lang="de-DE"/>
        </a:p>
      </dgm:t>
    </dgm:pt>
    <dgm:pt modelId="{FFFF7531-49FC-420B-B61C-151C13C559CF}" type="sibTrans" cxnId="{2357774E-B32B-40C1-8403-5660F26CC1D8}">
      <dgm:prSet/>
      <dgm:spPr/>
      <dgm:t>
        <a:bodyPr/>
        <a:lstStyle/>
        <a:p>
          <a:endParaRPr lang="de-DE"/>
        </a:p>
      </dgm:t>
    </dgm:pt>
    <dgm:pt modelId="{A562AF01-F344-400E-8F62-466ABD10C034}">
      <dgm:prSet phldrT="[Text]" custT="1"/>
      <dgm:spPr>
        <a:solidFill>
          <a:srgbClr val="FF9900"/>
        </a:solidFill>
        <a:ln>
          <a:solidFill>
            <a:srgbClr val="FF9900"/>
          </a:solidFill>
        </a:ln>
      </dgm:spPr>
      <dgm:t>
        <a:bodyPr/>
        <a:lstStyle/>
        <a:p>
          <a:pPr rtl="0"/>
          <a:r>
            <a:rPr lang="de-DE" sz="2400">
              <a:solidFill>
                <a:srgbClr val="002F56"/>
              </a:solidFill>
              <a:latin typeface="+mn-lt"/>
            </a:rPr>
            <a:t>Sachlich, möglichst wortgenau dokumentieren</a:t>
          </a:r>
        </a:p>
      </dgm:t>
    </dgm:pt>
    <dgm:pt modelId="{A0D79E52-C7F2-4D30-B574-C8C70EBB11A2}" type="parTrans" cxnId="{71DDCC6E-5EA6-411F-9966-8023CB131494}">
      <dgm:prSet/>
      <dgm:spPr/>
      <dgm:t>
        <a:bodyPr/>
        <a:lstStyle/>
        <a:p>
          <a:endParaRPr lang="de-DE"/>
        </a:p>
      </dgm:t>
    </dgm:pt>
    <dgm:pt modelId="{C2FD3125-1E66-4EC9-909F-1F484A0BEF97}" type="sibTrans" cxnId="{71DDCC6E-5EA6-411F-9966-8023CB131494}">
      <dgm:prSet/>
      <dgm:spPr/>
      <dgm:t>
        <a:bodyPr/>
        <a:lstStyle/>
        <a:p>
          <a:endParaRPr lang="de-DE"/>
        </a:p>
      </dgm:t>
    </dgm:pt>
    <dgm:pt modelId="{76B69AF8-44AD-4509-97EC-79C6816A8A6F}">
      <dgm:prSet phldrT="[Text]" custT="1"/>
      <dgm:spPr>
        <a:solidFill>
          <a:srgbClr val="FF9900"/>
        </a:solidFill>
        <a:ln>
          <a:solidFill>
            <a:srgbClr val="FF9900"/>
          </a:solidFill>
        </a:ln>
      </dgm:spPr>
      <dgm:t>
        <a:bodyPr/>
        <a:lstStyle/>
        <a:p>
          <a:pPr rtl="0"/>
          <a:r>
            <a:rPr lang="de-DE" sz="2400">
              <a:solidFill>
                <a:srgbClr val="002F56"/>
              </a:solidFill>
              <a:latin typeface="+mn-lt"/>
            </a:rPr>
            <a:t>An Ablaufpläne (z.B. Interventionsplan) halten</a:t>
          </a:r>
        </a:p>
      </dgm:t>
    </dgm:pt>
    <dgm:pt modelId="{62541D4C-DEFC-4EDF-9700-EA27D9182475}" type="parTrans" cxnId="{C1E581DB-4587-4C42-8F07-1EBBCEBB967D}">
      <dgm:prSet/>
      <dgm:spPr/>
      <dgm:t>
        <a:bodyPr/>
        <a:lstStyle/>
        <a:p>
          <a:endParaRPr lang="de-DE"/>
        </a:p>
      </dgm:t>
    </dgm:pt>
    <dgm:pt modelId="{0A2985C3-E42D-4939-B942-984C38A8480A}" type="sibTrans" cxnId="{C1E581DB-4587-4C42-8F07-1EBBCEBB967D}">
      <dgm:prSet/>
      <dgm:spPr/>
      <dgm:t>
        <a:bodyPr/>
        <a:lstStyle/>
        <a:p>
          <a:endParaRPr lang="de-DE"/>
        </a:p>
      </dgm:t>
    </dgm:pt>
    <dgm:pt modelId="{D4F99D41-8927-4469-B6C8-391E7E7BECD5}" type="pres">
      <dgm:prSet presAssocID="{6EBFEBC0-B3DC-4903-83FE-C6C335718E81}" presName="Name0" presStyleCnt="0">
        <dgm:presLayoutVars>
          <dgm:chMax val="7"/>
          <dgm:chPref val="7"/>
          <dgm:dir/>
        </dgm:presLayoutVars>
      </dgm:prSet>
      <dgm:spPr/>
    </dgm:pt>
    <dgm:pt modelId="{2030FCEF-0290-42A9-9F88-3A01AD15351D}" type="pres">
      <dgm:prSet presAssocID="{6EBFEBC0-B3DC-4903-83FE-C6C335718E81}" presName="Name1" presStyleCnt="0"/>
      <dgm:spPr/>
    </dgm:pt>
    <dgm:pt modelId="{7C5F64B4-A934-4CC9-8942-9125AF9EA76C}" type="pres">
      <dgm:prSet presAssocID="{6EBFEBC0-B3DC-4903-83FE-C6C335718E81}" presName="cycle" presStyleCnt="0"/>
      <dgm:spPr/>
    </dgm:pt>
    <dgm:pt modelId="{251A5F17-B05F-4925-AEBB-FC95270F5BA1}" type="pres">
      <dgm:prSet presAssocID="{6EBFEBC0-B3DC-4903-83FE-C6C335718E81}" presName="srcNode" presStyleLbl="node1" presStyleIdx="0" presStyleCnt="4"/>
      <dgm:spPr/>
    </dgm:pt>
    <dgm:pt modelId="{57AC5481-0CF0-4A4E-9E25-6F0E6BE27786}" type="pres">
      <dgm:prSet presAssocID="{6EBFEBC0-B3DC-4903-83FE-C6C335718E81}" presName="conn" presStyleLbl="parChTrans1D2" presStyleIdx="0" presStyleCnt="1"/>
      <dgm:spPr/>
    </dgm:pt>
    <dgm:pt modelId="{433DF4C9-4C07-4A0E-99EC-232C882B10AC}" type="pres">
      <dgm:prSet presAssocID="{6EBFEBC0-B3DC-4903-83FE-C6C335718E81}" presName="extraNode" presStyleLbl="node1" presStyleIdx="0" presStyleCnt="4"/>
      <dgm:spPr/>
    </dgm:pt>
    <dgm:pt modelId="{9C3A4E59-DAD6-4A5E-AA75-6F08E2931E69}" type="pres">
      <dgm:prSet presAssocID="{6EBFEBC0-B3DC-4903-83FE-C6C335718E81}" presName="dstNode" presStyleLbl="node1" presStyleIdx="0" presStyleCnt="4"/>
      <dgm:spPr/>
    </dgm:pt>
    <dgm:pt modelId="{AB9E1ABE-2C96-44AA-9176-33852DB5B730}" type="pres">
      <dgm:prSet presAssocID="{713B6229-D63E-4F91-BC56-3E4DF07D6CA8}" presName="text_1" presStyleLbl="node1" presStyleIdx="0" presStyleCnt="4" custLinFactNeighborX="347" custLinFactNeighborY="-661">
        <dgm:presLayoutVars>
          <dgm:bulletEnabled val="1"/>
        </dgm:presLayoutVars>
      </dgm:prSet>
      <dgm:spPr/>
    </dgm:pt>
    <dgm:pt modelId="{03AB9713-6813-4ADE-A1C1-E4795BAE480C}" type="pres">
      <dgm:prSet presAssocID="{713B6229-D63E-4F91-BC56-3E4DF07D6CA8}" presName="accent_1" presStyleCnt="0"/>
      <dgm:spPr/>
    </dgm:pt>
    <dgm:pt modelId="{E6EC16E9-580E-4318-809A-601CA35500BC}" type="pres">
      <dgm:prSet presAssocID="{713B6229-D63E-4F91-BC56-3E4DF07D6CA8}" presName="accentRepeatNode" presStyleLbl="solidFgAcc1" presStyleIdx="0" presStyleCnt="4"/>
      <dgm:spPr>
        <a:solidFill>
          <a:srgbClr val="002F56"/>
        </a:solidFill>
        <a:ln>
          <a:solidFill>
            <a:srgbClr val="002F56"/>
          </a:solidFill>
        </a:ln>
      </dgm:spPr>
    </dgm:pt>
    <dgm:pt modelId="{9F6A2B85-44F3-4E9B-8E34-D7A39AAB9DEC}" type="pres">
      <dgm:prSet presAssocID="{373231F2-A2C8-40E7-8840-C9E603ADAB40}" presName="text_2" presStyleLbl="node1" presStyleIdx="1" presStyleCnt="4">
        <dgm:presLayoutVars>
          <dgm:bulletEnabled val="1"/>
        </dgm:presLayoutVars>
      </dgm:prSet>
      <dgm:spPr/>
    </dgm:pt>
    <dgm:pt modelId="{FBCD27A2-29B9-4918-9E85-6A2960E53BE3}" type="pres">
      <dgm:prSet presAssocID="{373231F2-A2C8-40E7-8840-C9E603ADAB40}" presName="accent_2" presStyleCnt="0"/>
      <dgm:spPr/>
    </dgm:pt>
    <dgm:pt modelId="{994B3E00-0C06-4B8D-8A68-48F0D5A0DAD7}" type="pres">
      <dgm:prSet presAssocID="{373231F2-A2C8-40E7-8840-C9E603ADAB40}" presName="accentRepeatNode" presStyleLbl="solidFgAcc1" presStyleIdx="1" presStyleCnt="4"/>
      <dgm:spPr>
        <a:solidFill>
          <a:srgbClr val="002F56"/>
        </a:solidFill>
        <a:ln>
          <a:solidFill>
            <a:srgbClr val="002F56"/>
          </a:solidFill>
        </a:ln>
      </dgm:spPr>
    </dgm:pt>
    <dgm:pt modelId="{85E7262B-E5EC-4D3E-B3C7-6138DB3B3CE7}" type="pres">
      <dgm:prSet presAssocID="{A562AF01-F344-400E-8F62-466ABD10C034}" presName="text_3" presStyleLbl="node1" presStyleIdx="2" presStyleCnt="4">
        <dgm:presLayoutVars>
          <dgm:bulletEnabled val="1"/>
        </dgm:presLayoutVars>
      </dgm:prSet>
      <dgm:spPr/>
    </dgm:pt>
    <dgm:pt modelId="{C8A06BED-6AE5-4BF9-BE65-1D449F269250}" type="pres">
      <dgm:prSet presAssocID="{A562AF01-F344-400E-8F62-466ABD10C034}" presName="accent_3" presStyleCnt="0"/>
      <dgm:spPr/>
    </dgm:pt>
    <dgm:pt modelId="{E119FD1A-3866-4ACB-AC25-833A5E619581}" type="pres">
      <dgm:prSet presAssocID="{A562AF01-F344-400E-8F62-466ABD10C034}" presName="accentRepeatNode" presStyleLbl="solidFgAcc1" presStyleIdx="2" presStyleCnt="4"/>
      <dgm:spPr>
        <a:solidFill>
          <a:srgbClr val="002F56"/>
        </a:solidFill>
        <a:ln>
          <a:solidFill>
            <a:srgbClr val="002F56"/>
          </a:solidFill>
        </a:ln>
      </dgm:spPr>
    </dgm:pt>
    <dgm:pt modelId="{0D8D25EB-8479-4A8D-84F8-53E5F7D16FDF}" type="pres">
      <dgm:prSet presAssocID="{76B69AF8-44AD-4509-97EC-79C6816A8A6F}" presName="text_4" presStyleLbl="node1" presStyleIdx="3" presStyleCnt="4">
        <dgm:presLayoutVars>
          <dgm:bulletEnabled val="1"/>
        </dgm:presLayoutVars>
      </dgm:prSet>
      <dgm:spPr/>
    </dgm:pt>
    <dgm:pt modelId="{6A9F84A3-7AA5-434C-BDA6-76E57C144824}" type="pres">
      <dgm:prSet presAssocID="{76B69AF8-44AD-4509-97EC-79C6816A8A6F}" presName="accent_4" presStyleCnt="0"/>
      <dgm:spPr/>
    </dgm:pt>
    <dgm:pt modelId="{5616919C-8085-40D2-A367-DE8CA1781B89}" type="pres">
      <dgm:prSet presAssocID="{76B69AF8-44AD-4509-97EC-79C6816A8A6F}" presName="accentRepeatNode" presStyleLbl="solidFgAcc1" presStyleIdx="3" presStyleCnt="4"/>
      <dgm:spPr>
        <a:solidFill>
          <a:srgbClr val="002F56"/>
        </a:solidFill>
        <a:ln>
          <a:solidFill>
            <a:srgbClr val="002F56"/>
          </a:solidFill>
        </a:ln>
      </dgm:spPr>
    </dgm:pt>
  </dgm:ptLst>
  <dgm:cxnLst>
    <dgm:cxn modelId="{B9E1F014-651D-4E02-B1A4-1F147BF4ACFA}" type="presOf" srcId="{713B6229-D63E-4F91-BC56-3E4DF07D6CA8}" destId="{AB9E1ABE-2C96-44AA-9176-33852DB5B730}" srcOrd="0" destOrd="0" presId="urn:microsoft.com/office/officeart/2008/layout/VerticalCurvedList"/>
    <dgm:cxn modelId="{8E3B2422-9385-4B26-B3C9-FC8D0D7F32C8}" type="presOf" srcId="{AF65B162-8B76-4746-8898-E4FBCCB55D52}" destId="{57AC5481-0CF0-4A4E-9E25-6F0E6BE27786}" srcOrd="0" destOrd="0" presId="urn:microsoft.com/office/officeart/2008/layout/VerticalCurvedList"/>
    <dgm:cxn modelId="{466DFA2D-D325-4186-B405-D3426A30F99E}" srcId="{6EBFEBC0-B3DC-4903-83FE-C6C335718E81}" destId="{713B6229-D63E-4F91-BC56-3E4DF07D6CA8}" srcOrd="0" destOrd="0" parTransId="{FF54C60E-E56F-44E9-9E67-D7F9F60AF145}" sibTransId="{AF65B162-8B76-4746-8898-E4FBCCB55D52}"/>
    <dgm:cxn modelId="{6F22BA5B-8FA5-40CB-AE95-8B938CF93A6E}" type="presOf" srcId="{A562AF01-F344-400E-8F62-466ABD10C034}" destId="{85E7262B-E5EC-4D3E-B3C7-6138DB3B3CE7}" srcOrd="0" destOrd="0" presId="urn:microsoft.com/office/officeart/2008/layout/VerticalCurvedList"/>
    <dgm:cxn modelId="{2357774E-B32B-40C1-8403-5660F26CC1D8}" srcId="{6EBFEBC0-B3DC-4903-83FE-C6C335718E81}" destId="{373231F2-A2C8-40E7-8840-C9E603ADAB40}" srcOrd="1" destOrd="0" parTransId="{F34CB15A-260E-4DC1-A10A-05C84C4B46DD}" sibTransId="{FFFF7531-49FC-420B-B61C-151C13C559CF}"/>
    <dgm:cxn modelId="{71DDCC6E-5EA6-411F-9966-8023CB131494}" srcId="{6EBFEBC0-B3DC-4903-83FE-C6C335718E81}" destId="{A562AF01-F344-400E-8F62-466ABD10C034}" srcOrd="2" destOrd="0" parTransId="{A0D79E52-C7F2-4D30-B574-C8C70EBB11A2}" sibTransId="{C2FD3125-1E66-4EC9-909F-1F484A0BEF97}"/>
    <dgm:cxn modelId="{F145FB58-A0DC-4127-BAB9-E1CB8E628D2E}" type="presOf" srcId="{373231F2-A2C8-40E7-8840-C9E603ADAB40}" destId="{9F6A2B85-44F3-4E9B-8E34-D7A39AAB9DEC}" srcOrd="0" destOrd="0" presId="urn:microsoft.com/office/officeart/2008/layout/VerticalCurvedList"/>
    <dgm:cxn modelId="{F49750BB-B385-44DA-A0C3-9F9C8B8AE33B}" type="presOf" srcId="{6EBFEBC0-B3DC-4903-83FE-C6C335718E81}" destId="{D4F99D41-8927-4469-B6C8-391E7E7BECD5}" srcOrd="0" destOrd="0" presId="urn:microsoft.com/office/officeart/2008/layout/VerticalCurvedList"/>
    <dgm:cxn modelId="{C1E581DB-4587-4C42-8F07-1EBBCEBB967D}" srcId="{6EBFEBC0-B3DC-4903-83FE-C6C335718E81}" destId="{76B69AF8-44AD-4509-97EC-79C6816A8A6F}" srcOrd="3" destOrd="0" parTransId="{62541D4C-DEFC-4EDF-9700-EA27D9182475}" sibTransId="{0A2985C3-E42D-4939-B942-984C38A8480A}"/>
    <dgm:cxn modelId="{CCC683E6-F6B0-4DB1-9A87-44FE7E1EC53F}" type="presOf" srcId="{76B69AF8-44AD-4509-97EC-79C6816A8A6F}" destId="{0D8D25EB-8479-4A8D-84F8-53E5F7D16FDF}" srcOrd="0" destOrd="0" presId="urn:microsoft.com/office/officeart/2008/layout/VerticalCurvedList"/>
    <dgm:cxn modelId="{C558855A-60DA-4194-AEBE-92C55CA47716}" type="presParOf" srcId="{D4F99D41-8927-4469-B6C8-391E7E7BECD5}" destId="{2030FCEF-0290-42A9-9F88-3A01AD15351D}" srcOrd="0" destOrd="0" presId="urn:microsoft.com/office/officeart/2008/layout/VerticalCurvedList"/>
    <dgm:cxn modelId="{E6EF7DD4-E8C1-43F1-BA11-E2ABBE76A6DF}" type="presParOf" srcId="{2030FCEF-0290-42A9-9F88-3A01AD15351D}" destId="{7C5F64B4-A934-4CC9-8942-9125AF9EA76C}" srcOrd="0" destOrd="0" presId="urn:microsoft.com/office/officeart/2008/layout/VerticalCurvedList"/>
    <dgm:cxn modelId="{C4534D1A-0A5F-4DE0-A156-3DC3611B3E25}" type="presParOf" srcId="{7C5F64B4-A934-4CC9-8942-9125AF9EA76C}" destId="{251A5F17-B05F-4925-AEBB-FC95270F5BA1}" srcOrd="0" destOrd="0" presId="urn:microsoft.com/office/officeart/2008/layout/VerticalCurvedList"/>
    <dgm:cxn modelId="{AA6E7447-6990-4A98-B783-988A934370D5}" type="presParOf" srcId="{7C5F64B4-A934-4CC9-8942-9125AF9EA76C}" destId="{57AC5481-0CF0-4A4E-9E25-6F0E6BE27786}" srcOrd="1" destOrd="0" presId="urn:microsoft.com/office/officeart/2008/layout/VerticalCurvedList"/>
    <dgm:cxn modelId="{36B2BD87-06B6-4EAB-B9FF-C77E894C5192}" type="presParOf" srcId="{7C5F64B4-A934-4CC9-8942-9125AF9EA76C}" destId="{433DF4C9-4C07-4A0E-99EC-232C882B10AC}" srcOrd="2" destOrd="0" presId="urn:microsoft.com/office/officeart/2008/layout/VerticalCurvedList"/>
    <dgm:cxn modelId="{0D00CEEC-0ED4-4476-A8D8-266B74FF4CB4}" type="presParOf" srcId="{7C5F64B4-A934-4CC9-8942-9125AF9EA76C}" destId="{9C3A4E59-DAD6-4A5E-AA75-6F08E2931E69}" srcOrd="3" destOrd="0" presId="urn:microsoft.com/office/officeart/2008/layout/VerticalCurvedList"/>
    <dgm:cxn modelId="{EE6C67FE-5286-4205-A493-C5E53B525FB2}" type="presParOf" srcId="{2030FCEF-0290-42A9-9F88-3A01AD15351D}" destId="{AB9E1ABE-2C96-44AA-9176-33852DB5B730}" srcOrd="1" destOrd="0" presId="urn:microsoft.com/office/officeart/2008/layout/VerticalCurvedList"/>
    <dgm:cxn modelId="{1F49D3C8-4747-427F-8E94-BF2043DF07D4}" type="presParOf" srcId="{2030FCEF-0290-42A9-9F88-3A01AD15351D}" destId="{03AB9713-6813-4ADE-A1C1-E4795BAE480C}" srcOrd="2" destOrd="0" presId="urn:microsoft.com/office/officeart/2008/layout/VerticalCurvedList"/>
    <dgm:cxn modelId="{4037C59B-0DDC-437D-9FF6-2D9ACA3A3E22}" type="presParOf" srcId="{03AB9713-6813-4ADE-A1C1-E4795BAE480C}" destId="{E6EC16E9-580E-4318-809A-601CA35500BC}" srcOrd="0" destOrd="0" presId="urn:microsoft.com/office/officeart/2008/layout/VerticalCurvedList"/>
    <dgm:cxn modelId="{4F616EC0-854B-4C0B-B56A-258E783CC015}" type="presParOf" srcId="{2030FCEF-0290-42A9-9F88-3A01AD15351D}" destId="{9F6A2B85-44F3-4E9B-8E34-D7A39AAB9DEC}" srcOrd="3" destOrd="0" presId="urn:microsoft.com/office/officeart/2008/layout/VerticalCurvedList"/>
    <dgm:cxn modelId="{519F7F59-CD75-4580-B018-07F8BCAA21B2}" type="presParOf" srcId="{2030FCEF-0290-42A9-9F88-3A01AD15351D}" destId="{FBCD27A2-29B9-4918-9E85-6A2960E53BE3}" srcOrd="4" destOrd="0" presId="urn:microsoft.com/office/officeart/2008/layout/VerticalCurvedList"/>
    <dgm:cxn modelId="{7A39DF8E-EAE7-4718-9A6D-2DA7DAB90CD8}" type="presParOf" srcId="{FBCD27A2-29B9-4918-9E85-6A2960E53BE3}" destId="{994B3E00-0C06-4B8D-8A68-48F0D5A0DAD7}" srcOrd="0" destOrd="0" presId="urn:microsoft.com/office/officeart/2008/layout/VerticalCurvedList"/>
    <dgm:cxn modelId="{6D81D5E4-90DF-4BBD-ABA1-EDBCD182BF09}" type="presParOf" srcId="{2030FCEF-0290-42A9-9F88-3A01AD15351D}" destId="{85E7262B-E5EC-4D3E-B3C7-6138DB3B3CE7}" srcOrd="5" destOrd="0" presId="urn:microsoft.com/office/officeart/2008/layout/VerticalCurvedList"/>
    <dgm:cxn modelId="{7E056BC2-B462-468D-93E5-ED418377C287}" type="presParOf" srcId="{2030FCEF-0290-42A9-9F88-3A01AD15351D}" destId="{C8A06BED-6AE5-4BF9-BE65-1D449F269250}" srcOrd="6" destOrd="0" presId="urn:microsoft.com/office/officeart/2008/layout/VerticalCurvedList"/>
    <dgm:cxn modelId="{6AE9D441-84B0-4EEE-903D-8C6B396685FD}" type="presParOf" srcId="{C8A06BED-6AE5-4BF9-BE65-1D449F269250}" destId="{E119FD1A-3866-4ACB-AC25-833A5E619581}" srcOrd="0" destOrd="0" presId="urn:microsoft.com/office/officeart/2008/layout/VerticalCurvedList"/>
    <dgm:cxn modelId="{93B20151-CC7E-4699-A1BB-F76FA5A00F4D}" type="presParOf" srcId="{2030FCEF-0290-42A9-9F88-3A01AD15351D}" destId="{0D8D25EB-8479-4A8D-84F8-53E5F7D16FDF}" srcOrd="7" destOrd="0" presId="urn:microsoft.com/office/officeart/2008/layout/VerticalCurvedList"/>
    <dgm:cxn modelId="{B3E4CCF1-A91F-4157-A2E3-B62FC5804148}" type="presParOf" srcId="{2030FCEF-0290-42A9-9F88-3A01AD15351D}" destId="{6A9F84A3-7AA5-434C-BDA6-76E57C144824}" srcOrd="8" destOrd="0" presId="urn:microsoft.com/office/officeart/2008/layout/VerticalCurvedList"/>
    <dgm:cxn modelId="{F13247DE-45F3-4F89-B4EF-C8CA54D0A6C3}" type="presParOf" srcId="{6A9F84A3-7AA5-434C-BDA6-76E57C144824}" destId="{5616919C-8085-40D2-A367-DE8CA1781B8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ECF62E2-AD98-4261-B929-4F69612AE769}" type="doc">
      <dgm:prSet loTypeId="urn:microsoft.com/office/officeart/2005/8/layout/hierarchy4" loCatId="list" qsTypeId="urn:microsoft.com/office/officeart/2005/8/quickstyle/simple1#3" qsCatId="simple" csTypeId="urn:microsoft.com/office/officeart/2005/8/colors/accent1_2#2" csCatId="accent1" phldr="1"/>
      <dgm:spPr/>
      <dgm:t>
        <a:bodyPr/>
        <a:lstStyle/>
        <a:p>
          <a:endParaRPr lang="de-DE"/>
        </a:p>
      </dgm:t>
    </dgm:pt>
    <dgm:pt modelId="{EA5D6349-93F0-4CEA-8CD4-F4B7C60525D5}">
      <dgm:prSet phldrT="[Text]" custT="1"/>
      <dgm:spPr>
        <a:solidFill>
          <a:srgbClr val="FF9900"/>
        </a:solidFill>
      </dgm:spPr>
      <dgm:t>
        <a:bodyPr/>
        <a:lstStyle/>
        <a:p>
          <a:r>
            <a:rPr lang="de-DE" sz="3000" b="1">
              <a:solidFill>
                <a:srgbClr val="002F56"/>
              </a:solidFill>
              <a:latin typeface="Arial" panose="020B0604020202020204" pitchFamily="34" charset="0"/>
              <a:cs typeface="Arial" panose="020B0604020202020204" pitchFamily="34" charset="0"/>
            </a:rPr>
            <a:t>Konfrontationstechnik</a:t>
          </a:r>
        </a:p>
      </dgm:t>
    </dgm:pt>
    <dgm:pt modelId="{217C844D-4D03-48CC-A8A1-EAE4DA1E1B9C}" type="parTrans" cxnId="{5C659ED8-CA1F-4FC8-BD9A-3E948EA2BE69}">
      <dgm:prSet/>
      <dgm:spPr/>
      <dgm:t>
        <a:bodyPr/>
        <a:lstStyle/>
        <a:p>
          <a:endParaRPr lang="de-DE"/>
        </a:p>
      </dgm:t>
    </dgm:pt>
    <dgm:pt modelId="{36452D72-018B-45CB-B092-271369A23D5D}" type="sibTrans" cxnId="{5C659ED8-CA1F-4FC8-BD9A-3E948EA2BE69}">
      <dgm:prSet/>
      <dgm:spPr/>
      <dgm:t>
        <a:bodyPr/>
        <a:lstStyle/>
        <a:p>
          <a:endParaRPr lang="de-DE"/>
        </a:p>
      </dgm:t>
    </dgm:pt>
    <dgm:pt modelId="{3D4D076F-D133-4566-85CD-5A40E8115A7B}">
      <dgm:prSet phldrT="[Text]" custT="1"/>
      <dgm:spPr>
        <a:solidFill>
          <a:srgbClr val="002F56"/>
        </a:solidFill>
        <a:ln>
          <a:solidFill>
            <a:srgbClr val="002060"/>
          </a:solidFill>
        </a:ln>
      </dgm:spPr>
      <dgm:t>
        <a:bodyPr/>
        <a:lstStyle/>
        <a:p>
          <a:pPr algn="ctr">
            <a:spcBef>
              <a:spcPts val="1200"/>
            </a:spcBef>
            <a:spcAft>
              <a:spcPts val="1200"/>
            </a:spcAft>
          </a:pPr>
          <a:r>
            <a:rPr lang="de-DE" sz="3000" b="1">
              <a:latin typeface="Arial" panose="020B0604020202020204" pitchFamily="34" charset="0"/>
              <a:cs typeface="Arial" panose="020B0604020202020204" pitchFamily="34" charset="0"/>
            </a:rPr>
            <a:t>Benennen</a:t>
          </a:r>
        </a:p>
      </dgm:t>
    </dgm:pt>
    <dgm:pt modelId="{72B6798F-265E-46CA-9472-259491730FA2}" type="parTrans" cxnId="{A13AA4F9-39F8-415F-B8BF-8281985AEEB4}">
      <dgm:prSet/>
      <dgm:spPr/>
      <dgm:t>
        <a:bodyPr/>
        <a:lstStyle/>
        <a:p>
          <a:endParaRPr lang="de-DE"/>
        </a:p>
      </dgm:t>
    </dgm:pt>
    <dgm:pt modelId="{B7531880-DD15-4EC5-B370-A240D1B12EFD}" type="sibTrans" cxnId="{A13AA4F9-39F8-415F-B8BF-8281985AEEB4}">
      <dgm:prSet/>
      <dgm:spPr/>
      <dgm:t>
        <a:bodyPr/>
        <a:lstStyle/>
        <a:p>
          <a:endParaRPr lang="de-DE"/>
        </a:p>
      </dgm:t>
    </dgm:pt>
    <dgm:pt modelId="{1BD7E143-9D2E-4445-A9C2-CA17E7ECFD71}">
      <dgm:prSet phldrT="[Text]" custT="1"/>
      <dgm:spPr>
        <a:solidFill>
          <a:srgbClr val="002F56"/>
        </a:solidFill>
        <a:ln>
          <a:solidFill>
            <a:srgbClr val="002060"/>
          </a:solidFill>
        </a:ln>
      </dgm:spPr>
      <dgm:t>
        <a:bodyPr/>
        <a:lstStyle/>
        <a:p>
          <a:pPr algn="ctr">
            <a:spcBef>
              <a:spcPts val="1200"/>
            </a:spcBef>
            <a:spcAft>
              <a:spcPts val="1200"/>
            </a:spcAft>
          </a:pPr>
          <a:r>
            <a:rPr lang="de-DE" sz="3000" b="1">
              <a:latin typeface="Arial" panose="020B0604020202020204" pitchFamily="34" charset="0"/>
              <a:cs typeface="Arial" panose="020B0604020202020204" pitchFamily="34" charset="0"/>
            </a:rPr>
            <a:t>Ablehnen</a:t>
          </a:r>
        </a:p>
      </dgm:t>
    </dgm:pt>
    <dgm:pt modelId="{AF279BA7-E765-4246-957F-84455580699F}" type="parTrans" cxnId="{9E000C40-4008-4644-891B-6EC5A2643761}">
      <dgm:prSet/>
      <dgm:spPr/>
      <dgm:t>
        <a:bodyPr/>
        <a:lstStyle/>
        <a:p>
          <a:endParaRPr lang="de-DE"/>
        </a:p>
      </dgm:t>
    </dgm:pt>
    <dgm:pt modelId="{D55F675B-22FE-4295-9EE6-8E4ABE35E4BC}" type="sibTrans" cxnId="{9E000C40-4008-4644-891B-6EC5A2643761}">
      <dgm:prSet/>
      <dgm:spPr/>
      <dgm:t>
        <a:bodyPr/>
        <a:lstStyle/>
        <a:p>
          <a:endParaRPr lang="de-DE"/>
        </a:p>
      </dgm:t>
    </dgm:pt>
    <dgm:pt modelId="{F38B1096-2030-4072-84DE-E6F2ABC3AF37}">
      <dgm:prSet phldrT="[Text]" custT="1"/>
      <dgm:spPr>
        <a:solidFill>
          <a:srgbClr val="002F56"/>
        </a:solidFill>
        <a:ln>
          <a:solidFill>
            <a:srgbClr val="002F56"/>
          </a:solidFill>
        </a:ln>
      </dgm:spPr>
      <dgm:t>
        <a:bodyPr/>
        <a:lstStyle/>
        <a:p>
          <a:pPr algn="ctr">
            <a:spcBef>
              <a:spcPts val="1200"/>
            </a:spcBef>
            <a:spcAft>
              <a:spcPts val="1200"/>
            </a:spcAft>
          </a:pPr>
          <a:r>
            <a:rPr lang="de-DE" sz="3000" b="1">
              <a:latin typeface="Arial" panose="020B0604020202020204" pitchFamily="34" charset="0"/>
              <a:cs typeface="Arial" panose="020B0604020202020204" pitchFamily="34" charset="0"/>
            </a:rPr>
            <a:t>Anleiten</a:t>
          </a:r>
        </a:p>
      </dgm:t>
    </dgm:pt>
    <dgm:pt modelId="{419CC160-4A55-4078-A37D-1EF33575C371}" type="parTrans" cxnId="{ADFB260E-B351-4121-A15B-A4EEDB18D259}">
      <dgm:prSet/>
      <dgm:spPr/>
      <dgm:t>
        <a:bodyPr/>
        <a:lstStyle/>
        <a:p>
          <a:endParaRPr lang="de-DE"/>
        </a:p>
      </dgm:t>
    </dgm:pt>
    <dgm:pt modelId="{9888A645-28D8-4037-8532-6AFF18E3E336}" type="sibTrans" cxnId="{ADFB260E-B351-4121-A15B-A4EEDB18D259}">
      <dgm:prSet/>
      <dgm:spPr/>
      <dgm:t>
        <a:bodyPr/>
        <a:lstStyle/>
        <a:p>
          <a:endParaRPr lang="de-DE"/>
        </a:p>
      </dgm:t>
    </dgm:pt>
    <dgm:pt modelId="{02CE4C00-9D86-4845-8191-AB879A4BD928}" type="pres">
      <dgm:prSet presAssocID="{7ECF62E2-AD98-4261-B929-4F69612AE769}" presName="Name0" presStyleCnt="0">
        <dgm:presLayoutVars>
          <dgm:chPref val="1"/>
          <dgm:dir/>
          <dgm:animOne val="branch"/>
          <dgm:animLvl val="lvl"/>
          <dgm:resizeHandles/>
        </dgm:presLayoutVars>
      </dgm:prSet>
      <dgm:spPr/>
    </dgm:pt>
    <dgm:pt modelId="{A7435E75-72B3-4099-A49B-2E10EB921D60}" type="pres">
      <dgm:prSet presAssocID="{EA5D6349-93F0-4CEA-8CD4-F4B7C60525D5}" presName="vertOne" presStyleCnt="0"/>
      <dgm:spPr/>
    </dgm:pt>
    <dgm:pt modelId="{B818E5C3-281D-4D40-ACFF-7A35FAEEEE0A}" type="pres">
      <dgm:prSet presAssocID="{EA5D6349-93F0-4CEA-8CD4-F4B7C60525D5}" presName="txOne" presStyleLbl="node0" presStyleIdx="0" presStyleCnt="1" custScaleY="81809" custLinFactY="-4787" custLinFactNeighborX="1393" custLinFactNeighborY="-100000">
        <dgm:presLayoutVars>
          <dgm:chPref val="3"/>
        </dgm:presLayoutVars>
      </dgm:prSet>
      <dgm:spPr/>
    </dgm:pt>
    <dgm:pt modelId="{62D45933-4B8E-46E6-B7B3-2A9D9933D9D3}" type="pres">
      <dgm:prSet presAssocID="{EA5D6349-93F0-4CEA-8CD4-F4B7C60525D5}" presName="parTransOne" presStyleCnt="0"/>
      <dgm:spPr/>
    </dgm:pt>
    <dgm:pt modelId="{37F2FEA8-6145-4B07-B94A-912EE71D789B}" type="pres">
      <dgm:prSet presAssocID="{EA5D6349-93F0-4CEA-8CD4-F4B7C60525D5}" presName="horzOne" presStyleCnt="0"/>
      <dgm:spPr/>
    </dgm:pt>
    <dgm:pt modelId="{52475772-3130-4066-8452-2C22256E5CE3}" type="pres">
      <dgm:prSet presAssocID="{3D4D076F-D133-4566-85CD-5A40E8115A7B}" presName="vertTwo" presStyleCnt="0"/>
      <dgm:spPr/>
    </dgm:pt>
    <dgm:pt modelId="{BBDF9FE5-0948-4CE3-9182-786A5E80693C}" type="pres">
      <dgm:prSet presAssocID="{3D4D076F-D133-4566-85CD-5A40E8115A7B}" presName="txTwo" presStyleLbl="node2" presStyleIdx="0" presStyleCnt="3">
        <dgm:presLayoutVars>
          <dgm:chPref val="3"/>
        </dgm:presLayoutVars>
      </dgm:prSet>
      <dgm:spPr/>
    </dgm:pt>
    <dgm:pt modelId="{758FF254-A911-49EC-9C88-7B779A767054}" type="pres">
      <dgm:prSet presAssocID="{3D4D076F-D133-4566-85CD-5A40E8115A7B}" presName="horzTwo" presStyleCnt="0"/>
      <dgm:spPr/>
    </dgm:pt>
    <dgm:pt modelId="{C5803B67-A94C-44CA-9353-888CE5D75D5E}" type="pres">
      <dgm:prSet presAssocID="{B7531880-DD15-4EC5-B370-A240D1B12EFD}" presName="sibSpaceTwo" presStyleCnt="0"/>
      <dgm:spPr/>
    </dgm:pt>
    <dgm:pt modelId="{18F1E114-AA95-45F3-83F3-A4AFAE6D176E}" type="pres">
      <dgm:prSet presAssocID="{1BD7E143-9D2E-4445-A9C2-CA17E7ECFD71}" presName="vertTwo" presStyleCnt="0"/>
      <dgm:spPr/>
    </dgm:pt>
    <dgm:pt modelId="{EA2BFDBE-A90A-46FA-B8BD-8FCA02B1E5E3}" type="pres">
      <dgm:prSet presAssocID="{1BD7E143-9D2E-4445-A9C2-CA17E7ECFD71}" presName="txTwo" presStyleLbl="node2" presStyleIdx="1" presStyleCnt="3">
        <dgm:presLayoutVars>
          <dgm:chPref val="3"/>
        </dgm:presLayoutVars>
      </dgm:prSet>
      <dgm:spPr/>
    </dgm:pt>
    <dgm:pt modelId="{F170AE23-F7B7-4753-928C-61889C9C78F9}" type="pres">
      <dgm:prSet presAssocID="{1BD7E143-9D2E-4445-A9C2-CA17E7ECFD71}" presName="horzTwo" presStyleCnt="0"/>
      <dgm:spPr/>
    </dgm:pt>
    <dgm:pt modelId="{34CC0F8D-629D-4FEB-92C5-573D1BA97BA1}" type="pres">
      <dgm:prSet presAssocID="{D55F675B-22FE-4295-9EE6-8E4ABE35E4BC}" presName="sibSpaceTwo" presStyleCnt="0"/>
      <dgm:spPr/>
    </dgm:pt>
    <dgm:pt modelId="{C9918599-48BE-4899-A193-A0FBE777F87F}" type="pres">
      <dgm:prSet presAssocID="{F38B1096-2030-4072-84DE-E6F2ABC3AF37}" presName="vertTwo" presStyleCnt="0"/>
      <dgm:spPr/>
    </dgm:pt>
    <dgm:pt modelId="{78FD3506-C24D-4675-9F67-042BA914029A}" type="pres">
      <dgm:prSet presAssocID="{F38B1096-2030-4072-84DE-E6F2ABC3AF37}" presName="txTwo" presStyleLbl="node2" presStyleIdx="2" presStyleCnt="3">
        <dgm:presLayoutVars>
          <dgm:chPref val="3"/>
        </dgm:presLayoutVars>
      </dgm:prSet>
      <dgm:spPr/>
    </dgm:pt>
    <dgm:pt modelId="{7DAD1A20-F776-449F-BADB-2394930AE09D}" type="pres">
      <dgm:prSet presAssocID="{F38B1096-2030-4072-84DE-E6F2ABC3AF37}" presName="horzTwo" presStyleCnt="0"/>
      <dgm:spPr/>
    </dgm:pt>
  </dgm:ptLst>
  <dgm:cxnLst>
    <dgm:cxn modelId="{ADFB260E-B351-4121-A15B-A4EEDB18D259}" srcId="{EA5D6349-93F0-4CEA-8CD4-F4B7C60525D5}" destId="{F38B1096-2030-4072-84DE-E6F2ABC3AF37}" srcOrd="2" destOrd="0" parTransId="{419CC160-4A55-4078-A37D-1EF33575C371}" sibTransId="{9888A645-28D8-4037-8532-6AFF18E3E336}"/>
    <dgm:cxn modelId="{7027AE1C-5D7D-453E-84B3-B82CB2CBFD22}" type="presOf" srcId="{EA5D6349-93F0-4CEA-8CD4-F4B7C60525D5}" destId="{B818E5C3-281D-4D40-ACFF-7A35FAEEEE0A}" srcOrd="0" destOrd="0" presId="urn:microsoft.com/office/officeart/2005/8/layout/hierarchy4"/>
    <dgm:cxn modelId="{9E000C40-4008-4644-891B-6EC5A2643761}" srcId="{EA5D6349-93F0-4CEA-8CD4-F4B7C60525D5}" destId="{1BD7E143-9D2E-4445-A9C2-CA17E7ECFD71}" srcOrd="1" destOrd="0" parTransId="{AF279BA7-E765-4246-957F-84455580699F}" sibTransId="{D55F675B-22FE-4295-9EE6-8E4ABE35E4BC}"/>
    <dgm:cxn modelId="{8207997E-36D5-4722-AE04-DFAA3E3F7877}" type="presOf" srcId="{F38B1096-2030-4072-84DE-E6F2ABC3AF37}" destId="{78FD3506-C24D-4675-9F67-042BA914029A}" srcOrd="0" destOrd="0" presId="urn:microsoft.com/office/officeart/2005/8/layout/hierarchy4"/>
    <dgm:cxn modelId="{A743B98F-44AA-4E43-94AE-0DBF3D99525A}" type="presOf" srcId="{3D4D076F-D133-4566-85CD-5A40E8115A7B}" destId="{BBDF9FE5-0948-4CE3-9182-786A5E80693C}" srcOrd="0" destOrd="0" presId="urn:microsoft.com/office/officeart/2005/8/layout/hierarchy4"/>
    <dgm:cxn modelId="{B9FB7991-E410-4197-92C6-98152A3E6BC7}" type="presOf" srcId="{7ECF62E2-AD98-4261-B929-4F69612AE769}" destId="{02CE4C00-9D86-4845-8191-AB879A4BD928}" srcOrd="0" destOrd="0" presId="urn:microsoft.com/office/officeart/2005/8/layout/hierarchy4"/>
    <dgm:cxn modelId="{587F43CC-8A55-4D57-BACB-02D3F0F32766}" type="presOf" srcId="{1BD7E143-9D2E-4445-A9C2-CA17E7ECFD71}" destId="{EA2BFDBE-A90A-46FA-B8BD-8FCA02B1E5E3}" srcOrd="0" destOrd="0" presId="urn:microsoft.com/office/officeart/2005/8/layout/hierarchy4"/>
    <dgm:cxn modelId="{5C659ED8-CA1F-4FC8-BD9A-3E948EA2BE69}" srcId="{7ECF62E2-AD98-4261-B929-4F69612AE769}" destId="{EA5D6349-93F0-4CEA-8CD4-F4B7C60525D5}" srcOrd="0" destOrd="0" parTransId="{217C844D-4D03-48CC-A8A1-EAE4DA1E1B9C}" sibTransId="{36452D72-018B-45CB-B092-271369A23D5D}"/>
    <dgm:cxn modelId="{A13AA4F9-39F8-415F-B8BF-8281985AEEB4}" srcId="{EA5D6349-93F0-4CEA-8CD4-F4B7C60525D5}" destId="{3D4D076F-D133-4566-85CD-5A40E8115A7B}" srcOrd="0" destOrd="0" parTransId="{72B6798F-265E-46CA-9472-259491730FA2}" sibTransId="{B7531880-DD15-4EC5-B370-A240D1B12EFD}"/>
    <dgm:cxn modelId="{56E58B2E-FF2D-4451-8C45-5A6D78B52A43}" type="presParOf" srcId="{02CE4C00-9D86-4845-8191-AB879A4BD928}" destId="{A7435E75-72B3-4099-A49B-2E10EB921D60}" srcOrd="0" destOrd="0" presId="urn:microsoft.com/office/officeart/2005/8/layout/hierarchy4"/>
    <dgm:cxn modelId="{7E695471-F3C5-4207-BFBE-F78F780D4EED}" type="presParOf" srcId="{A7435E75-72B3-4099-A49B-2E10EB921D60}" destId="{B818E5C3-281D-4D40-ACFF-7A35FAEEEE0A}" srcOrd="0" destOrd="0" presId="urn:microsoft.com/office/officeart/2005/8/layout/hierarchy4"/>
    <dgm:cxn modelId="{4046013A-0043-434D-98FD-76038AD59583}" type="presParOf" srcId="{A7435E75-72B3-4099-A49B-2E10EB921D60}" destId="{62D45933-4B8E-46E6-B7B3-2A9D9933D9D3}" srcOrd="1" destOrd="0" presId="urn:microsoft.com/office/officeart/2005/8/layout/hierarchy4"/>
    <dgm:cxn modelId="{DCAAC3FE-06F9-48FA-A4DE-7B71DD41F369}" type="presParOf" srcId="{A7435E75-72B3-4099-A49B-2E10EB921D60}" destId="{37F2FEA8-6145-4B07-B94A-912EE71D789B}" srcOrd="2" destOrd="0" presId="urn:microsoft.com/office/officeart/2005/8/layout/hierarchy4"/>
    <dgm:cxn modelId="{04873183-DEA7-4B77-8BAC-F03816A132CD}" type="presParOf" srcId="{37F2FEA8-6145-4B07-B94A-912EE71D789B}" destId="{52475772-3130-4066-8452-2C22256E5CE3}" srcOrd="0" destOrd="0" presId="urn:microsoft.com/office/officeart/2005/8/layout/hierarchy4"/>
    <dgm:cxn modelId="{D12417DE-AB1F-46E1-A61A-BD82117C1EC5}" type="presParOf" srcId="{52475772-3130-4066-8452-2C22256E5CE3}" destId="{BBDF9FE5-0948-4CE3-9182-786A5E80693C}" srcOrd="0" destOrd="0" presId="urn:microsoft.com/office/officeart/2005/8/layout/hierarchy4"/>
    <dgm:cxn modelId="{42E9B759-A1C2-4D19-B357-98622F8159F7}" type="presParOf" srcId="{52475772-3130-4066-8452-2C22256E5CE3}" destId="{758FF254-A911-49EC-9C88-7B779A767054}" srcOrd="1" destOrd="0" presId="urn:microsoft.com/office/officeart/2005/8/layout/hierarchy4"/>
    <dgm:cxn modelId="{0DE10931-17D5-421B-A50E-F7C8ED9D3434}" type="presParOf" srcId="{37F2FEA8-6145-4B07-B94A-912EE71D789B}" destId="{C5803B67-A94C-44CA-9353-888CE5D75D5E}" srcOrd="1" destOrd="0" presId="urn:microsoft.com/office/officeart/2005/8/layout/hierarchy4"/>
    <dgm:cxn modelId="{539D1F10-86BA-4E46-A74E-CFB03F9C768A}" type="presParOf" srcId="{37F2FEA8-6145-4B07-B94A-912EE71D789B}" destId="{18F1E114-AA95-45F3-83F3-A4AFAE6D176E}" srcOrd="2" destOrd="0" presId="urn:microsoft.com/office/officeart/2005/8/layout/hierarchy4"/>
    <dgm:cxn modelId="{CED860F7-377E-4C21-BEBE-EE4B5F3D3AFD}" type="presParOf" srcId="{18F1E114-AA95-45F3-83F3-A4AFAE6D176E}" destId="{EA2BFDBE-A90A-46FA-B8BD-8FCA02B1E5E3}" srcOrd="0" destOrd="0" presId="urn:microsoft.com/office/officeart/2005/8/layout/hierarchy4"/>
    <dgm:cxn modelId="{A0F855BA-E207-4FB2-A5F4-26CE0B6911E9}" type="presParOf" srcId="{18F1E114-AA95-45F3-83F3-A4AFAE6D176E}" destId="{F170AE23-F7B7-4753-928C-61889C9C78F9}" srcOrd="1" destOrd="0" presId="urn:microsoft.com/office/officeart/2005/8/layout/hierarchy4"/>
    <dgm:cxn modelId="{2E71DEFF-A247-422F-A42E-1D2009CDF172}" type="presParOf" srcId="{37F2FEA8-6145-4B07-B94A-912EE71D789B}" destId="{34CC0F8D-629D-4FEB-92C5-573D1BA97BA1}" srcOrd="3" destOrd="0" presId="urn:microsoft.com/office/officeart/2005/8/layout/hierarchy4"/>
    <dgm:cxn modelId="{6DB1E029-1036-4CA8-9BB9-71788065D519}" type="presParOf" srcId="{37F2FEA8-6145-4B07-B94A-912EE71D789B}" destId="{C9918599-48BE-4899-A193-A0FBE777F87F}" srcOrd="4" destOrd="0" presId="urn:microsoft.com/office/officeart/2005/8/layout/hierarchy4"/>
    <dgm:cxn modelId="{13A4E837-BD3C-4D4A-8C55-12E1C0042399}" type="presParOf" srcId="{C9918599-48BE-4899-A193-A0FBE777F87F}" destId="{78FD3506-C24D-4675-9F67-042BA914029A}" srcOrd="0" destOrd="0" presId="urn:microsoft.com/office/officeart/2005/8/layout/hierarchy4"/>
    <dgm:cxn modelId="{63242CF6-803E-4055-9EE9-3414355B963A}" type="presParOf" srcId="{C9918599-48BE-4899-A193-A0FBE777F87F}" destId="{7DAD1A20-F776-449F-BADB-2394930AE09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EDD8085-84BD-4C6A-BF95-FE03C5C1143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CBB50066-18D7-42E4-B413-79236DEA57B6}">
      <dgm:prSet phldrT="[Text]" custT="1"/>
      <dgm:spPr>
        <a:solidFill>
          <a:srgbClr val="FF9900"/>
        </a:solidFill>
      </dgm:spPr>
      <dgm:t>
        <a:bodyPr/>
        <a:lstStyle/>
        <a:p>
          <a:r>
            <a:rPr lang="de-DE" sz="3200"/>
            <a:t>Fachstelle Prävention gegen sexualisierte Gewalt</a:t>
          </a:r>
        </a:p>
      </dgm:t>
    </dgm:pt>
    <dgm:pt modelId="{CBFCDDDB-27C7-4678-A6D1-4D836B13A73D}" type="parTrans" cxnId="{39CB6F3B-B3A7-4E7C-89A3-DE186ABBC958}">
      <dgm:prSet/>
      <dgm:spPr/>
      <dgm:t>
        <a:bodyPr/>
        <a:lstStyle/>
        <a:p>
          <a:endParaRPr lang="de-DE"/>
        </a:p>
      </dgm:t>
    </dgm:pt>
    <dgm:pt modelId="{EFD076CE-CF4F-4031-92E8-746E085ECDB2}" type="sibTrans" cxnId="{39CB6F3B-B3A7-4E7C-89A3-DE186ABBC958}">
      <dgm:prSet/>
      <dgm:spPr/>
      <dgm:t>
        <a:bodyPr/>
        <a:lstStyle/>
        <a:p>
          <a:endParaRPr lang="de-DE"/>
        </a:p>
      </dgm:t>
    </dgm:pt>
    <dgm:pt modelId="{01ACAE0B-E948-479A-B05B-1FAF7DAD00AF}">
      <dgm:prSet custT="1"/>
      <dgm:spPr>
        <a:solidFill>
          <a:srgbClr val="FF9900"/>
        </a:solidFill>
      </dgm:spPr>
      <dgm:t>
        <a:bodyPr/>
        <a:lstStyle/>
        <a:p>
          <a:r>
            <a:rPr lang="de-DE" sz="3200" b="0" i="0"/>
            <a:t>Ansprechpersonen für Verdachtsfälle auf sexuellen Missbrauch im Bistum Trier</a:t>
          </a:r>
          <a:endParaRPr lang="de-DE" sz="3200"/>
        </a:p>
      </dgm:t>
    </dgm:pt>
    <dgm:pt modelId="{93A55FEB-D98F-4A59-B803-76615A819FCC}" type="parTrans" cxnId="{A5A8A80E-E8B7-4720-90A0-8C6599EEB5CD}">
      <dgm:prSet/>
      <dgm:spPr/>
      <dgm:t>
        <a:bodyPr/>
        <a:lstStyle/>
        <a:p>
          <a:endParaRPr lang="de-DE"/>
        </a:p>
      </dgm:t>
    </dgm:pt>
    <dgm:pt modelId="{DC41CA4B-8EE5-486D-BE0E-D443BCF24864}" type="sibTrans" cxnId="{A5A8A80E-E8B7-4720-90A0-8C6599EEB5CD}">
      <dgm:prSet/>
      <dgm:spPr/>
      <dgm:t>
        <a:bodyPr/>
        <a:lstStyle/>
        <a:p>
          <a:endParaRPr lang="de-DE"/>
        </a:p>
      </dgm:t>
    </dgm:pt>
    <dgm:pt modelId="{E4C3D317-FE9C-4356-9A39-A1622C3CC32C}">
      <dgm:prSet phldrT="[Text]" custT="1"/>
      <dgm:spPr/>
      <dgm:t>
        <a:bodyPr/>
        <a:lstStyle/>
        <a:p>
          <a:r>
            <a:rPr lang="de-DE" sz="2400">
              <a:solidFill>
                <a:srgbClr val="002F56"/>
              </a:solidFill>
            </a:rPr>
            <a:t>Referentinnen: Sarah Schmitz und Anna </a:t>
          </a:r>
          <a:r>
            <a:rPr lang="de-DE" sz="2400" err="1">
              <a:solidFill>
                <a:srgbClr val="002F56"/>
              </a:solidFill>
            </a:rPr>
            <a:t>Tönnissen</a:t>
          </a:r>
          <a:endParaRPr lang="de-DE" sz="2400">
            <a:solidFill>
              <a:srgbClr val="002F56"/>
            </a:solidFill>
          </a:endParaRPr>
        </a:p>
      </dgm:t>
    </dgm:pt>
    <dgm:pt modelId="{F2E7D1B8-96A6-4710-AF5C-E8623807A8F1}" type="parTrans" cxnId="{A05BBB35-A6F6-4A18-A3A8-49164C87A4A1}">
      <dgm:prSet/>
      <dgm:spPr/>
      <dgm:t>
        <a:bodyPr/>
        <a:lstStyle/>
        <a:p>
          <a:endParaRPr lang="de-DE"/>
        </a:p>
      </dgm:t>
    </dgm:pt>
    <dgm:pt modelId="{69E0E391-CEF2-4235-8A68-50FE8BE11CE9}" type="sibTrans" cxnId="{A05BBB35-A6F6-4A18-A3A8-49164C87A4A1}">
      <dgm:prSet/>
      <dgm:spPr/>
      <dgm:t>
        <a:bodyPr/>
        <a:lstStyle/>
        <a:p>
          <a:endParaRPr lang="de-DE"/>
        </a:p>
      </dgm:t>
    </dgm:pt>
    <dgm:pt modelId="{5D782050-9B50-4F0A-8435-490D9E3009F2}">
      <dgm:prSet custT="1"/>
      <dgm:spPr/>
      <dgm:t>
        <a:bodyPr/>
        <a:lstStyle/>
        <a:p>
          <a:r>
            <a:rPr lang="de-DE" sz="2400">
              <a:solidFill>
                <a:srgbClr val="002F56"/>
              </a:solidFill>
            </a:rPr>
            <a:t>Ursula Trappe</a:t>
          </a:r>
        </a:p>
      </dgm:t>
    </dgm:pt>
    <dgm:pt modelId="{64F65360-50E9-4A45-AB8F-AAC29212227F}" type="parTrans" cxnId="{F38DE558-E227-46AF-8B69-F8D2196205C7}">
      <dgm:prSet/>
      <dgm:spPr/>
      <dgm:t>
        <a:bodyPr/>
        <a:lstStyle/>
        <a:p>
          <a:endParaRPr lang="de-DE"/>
        </a:p>
      </dgm:t>
    </dgm:pt>
    <dgm:pt modelId="{D6E5B512-D9B8-4F78-A56E-E0A625E1894D}" type="sibTrans" cxnId="{F38DE558-E227-46AF-8B69-F8D2196205C7}">
      <dgm:prSet/>
      <dgm:spPr/>
      <dgm:t>
        <a:bodyPr/>
        <a:lstStyle/>
        <a:p>
          <a:endParaRPr lang="de-DE"/>
        </a:p>
      </dgm:t>
    </dgm:pt>
    <dgm:pt modelId="{53A08021-3ED4-497B-B189-6549CF9B5FFC}">
      <dgm:prSet custT="1"/>
      <dgm:spPr/>
      <dgm:t>
        <a:bodyPr/>
        <a:lstStyle/>
        <a:p>
          <a:r>
            <a:rPr lang="de-DE" sz="2400">
              <a:solidFill>
                <a:srgbClr val="002F56"/>
              </a:solidFill>
            </a:rPr>
            <a:t>Markus van der </a:t>
          </a:r>
          <a:r>
            <a:rPr lang="de-DE" sz="2400" err="1">
              <a:solidFill>
                <a:srgbClr val="002F56"/>
              </a:solidFill>
            </a:rPr>
            <a:t>Vorst</a:t>
          </a:r>
          <a:endParaRPr lang="de-DE" sz="2400">
            <a:solidFill>
              <a:srgbClr val="002F56"/>
            </a:solidFill>
          </a:endParaRPr>
        </a:p>
      </dgm:t>
    </dgm:pt>
    <dgm:pt modelId="{89CB9C2F-92B8-4E14-B632-B386E84510BF}" type="parTrans" cxnId="{0F227FBE-6986-4033-B615-2215EAAA0BC0}">
      <dgm:prSet/>
      <dgm:spPr/>
      <dgm:t>
        <a:bodyPr/>
        <a:lstStyle/>
        <a:p>
          <a:endParaRPr lang="de-DE"/>
        </a:p>
      </dgm:t>
    </dgm:pt>
    <dgm:pt modelId="{B9970ECB-D177-40CB-ADF0-44349355CD22}" type="sibTrans" cxnId="{0F227FBE-6986-4033-B615-2215EAAA0BC0}">
      <dgm:prSet/>
      <dgm:spPr/>
      <dgm:t>
        <a:bodyPr/>
        <a:lstStyle/>
        <a:p>
          <a:endParaRPr lang="de-DE"/>
        </a:p>
      </dgm:t>
    </dgm:pt>
    <dgm:pt modelId="{7F4B05CD-D2DB-4F55-AA39-DB9635AF6C1B}">
      <dgm:prSet phldrT="[Text]" custT="1"/>
      <dgm:spPr/>
      <dgm:t>
        <a:bodyPr/>
        <a:lstStyle/>
        <a:p>
          <a:endParaRPr lang="de-DE" sz="2400">
            <a:solidFill>
              <a:srgbClr val="002F56"/>
            </a:solidFill>
          </a:endParaRPr>
        </a:p>
      </dgm:t>
    </dgm:pt>
    <dgm:pt modelId="{43E5FCF5-4E64-455C-8DF8-783F80CA1340}" type="parTrans" cxnId="{34CAE5BD-A57F-452B-B706-B4680EBA12CB}">
      <dgm:prSet/>
      <dgm:spPr/>
      <dgm:t>
        <a:bodyPr/>
        <a:lstStyle/>
        <a:p>
          <a:endParaRPr lang="de-DE"/>
        </a:p>
      </dgm:t>
    </dgm:pt>
    <dgm:pt modelId="{6FBC769A-F1FB-40C9-9B43-54758BE27ED0}" type="sibTrans" cxnId="{34CAE5BD-A57F-452B-B706-B4680EBA12CB}">
      <dgm:prSet/>
      <dgm:spPr/>
      <dgm:t>
        <a:bodyPr/>
        <a:lstStyle/>
        <a:p>
          <a:endParaRPr lang="de-DE"/>
        </a:p>
      </dgm:t>
    </dgm:pt>
    <dgm:pt modelId="{BABEBCAC-ABF3-400E-9B03-093EB3FF8B6E}">
      <dgm:prSet phldrT="[Text]" custT="1"/>
      <dgm:spPr/>
      <dgm:t>
        <a:bodyPr/>
        <a:lstStyle/>
        <a:p>
          <a:r>
            <a:rPr lang="de-DE" sz="2400">
              <a:solidFill>
                <a:srgbClr val="002F56"/>
              </a:solidFill>
            </a:rPr>
            <a:t>Leitung: Angela Dieterich</a:t>
          </a:r>
        </a:p>
      </dgm:t>
    </dgm:pt>
    <dgm:pt modelId="{2213F964-6D9D-4ABF-9210-2D27622C0837}" type="parTrans" cxnId="{6DF2944B-9A81-4874-85B4-85CF50A5DBAB}">
      <dgm:prSet/>
      <dgm:spPr/>
      <dgm:t>
        <a:bodyPr/>
        <a:lstStyle/>
        <a:p>
          <a:endParaRPr lang="de-DE"/>
        </a:p>
      </dgm:t>
    </dgm:pt>
    <dgm:pt modelId="{5218CFE2-2722-4090-9347-696656FE8778}" type="sibTrans" cxnId="{6DF2944B-9A81-4874-85B4-85CF50A5DBAB}">
      <dgm:prSet/>
      <dgm:spPr/>
      <dgm:t>
        <a:bodyPr/>
        <a:lstStyle/>
        <a:p>
          <a:endParaRPr lang="de-DE"/>
        </a:p>
      </dgm:t>
    </dgm:pt>
    <dgm:pt modelId="{9F614541-121E-42D3-B182-F098899FB1F7}" type="pres">
      <dgm:prSet presAssocID="{4EDD8085-84BD-4C6A-BF95-FE03C5C11431}" presName="linear" presStyleCnt="0">
        <dgm:presLayoutVars>
          <dgm:animLvl val="lvl"/>
          <dgm:resizeHandles val="exact"/>
        </dgm:presLayoutVars>
      </dgm:prSet>
      <dgm:spPr/>
    </dgm:pt>
    <dgm:pt modelId="{2E2FD5F3-0317-486E-8DF9-9A086BB824EC}" type="pres">
      <dgm:prSet presAssocID="{CBB50066-18D7-42E4-B413-79236DEA57B6}" presName="parentText" presStyleLbl="node1" presStyleIdx="0" presStyleCnt="2">
        <dgm:presLayoutVars>
          <dgm:chMax val="0"/>
          <dgm:bulletEnabled val="1"/>
        </dgm:presLayoutVars>
      </dgm:prSet>
      <dgm:spPr/>
    </dgm:pt>
    <dgm:pt modelId="{E61108B3-EC8A-476E-A50A-256DEB54E871}" type="pres">
      <dgm:prSet presAssocID="{CBB50066-18D7-42E4-B413-79236DEA57B6}" presName="childText" presStyleLbl="revTx" presStyleIdx="0" presStyleCnt="2">
        <dgm:presLayoutVars>
          <dgm:bulletEnabled val="1"/>
        </dgm:presLayoutVars>
      </dgm:prSet>
      <dgm:spPr/>
    </dgm:pt>
    <dgm:pt modelId="{00C841E5-E067-42E9-A229-EC37617D2B3C}" type="pres">
      <dgm:prSet presAssocID="{01ACAE0B-E948-479A-B05B-1FAF7DAD00AF}" presName="parentText" presStyleLbl="node1" presStyleIdx="1" presStyleCnt="2">
        <dgm:presLayoutVars>
          <dgm:chMax val="0"/>
          <dgm:bulletEnabled val="1"/>
        </dgm:presLayoutVars>
      </dgm:prSet>
      <dgm:spPr/>
    </dgm:pt>
    <dgm:pt modelId="{77FA0EE2-0EF0-45EE-AA8E-4CA47B92D94D}" type="pres">
      <dgm:prSet presAssocID="{01ACAE0B-E948-479A-B05B-1FAF7DAD00AF}" presName="childText" presStyleLbl="revTx" presStyleIdx="1" presStyleCnt="2">
        <dgm:presLayoutVars>
          <dgm:bulletEnabled val="1"/>
        </dgm:presLayoutVars>
      </dgm:prSet>
      <dgm:spPr/>
    </dgm:pt>
  </dgm:ptLst>
  <dgm:cxnLst>
    <dgm:cxn modelId="{3F965B05-6DE6-422D-B423-3A5D2E528577}" type="presOf" srcId="{53A08021-3ED4-497B-B189-6549CF9B5FFC}" destId="{77FA0EE2-0EF0-45EE-AA8E-4CA47B92D94D}" srcOrd="0" destOrd="1" presId="urn:microsoft.com/office/officeart/2005/8/layout/vList2"/>
    <dgm:cxn modelId="{0E2FD006-C54E-4898-814A-C3908C2D5D3D}" type="presOf" srcId="{4EDD8085-84BD-4C6A-BF95-FE03C5C11431}" destId="{9F614541-121E-42D3-B182-F098899FB1F7}" srcOrd="0" destOrd="0" presId="urn:microsoft.com/office/officeart/2005/8/layout/vList2"/>
    <dgm:cxn modelId="{A5A8A80E-E8B7-4720-90A0-8C6599EEB5CD}" srcId="{4EDD8085-84BD-4C6A-BF95-FE03C5C11431}" destId="{01ACAE0B-E948-479A-B05B-1FAF7DAD00AF}" srcOrd="1" destOrd="0" parTransId="{93A55FEB-D98F-4A59-B803-76615A819FCC}" sibTransId="{DC41CA4B-8EE5-486D-BE0E-D443BCF24864}"/>
    <dgm:cxn modelId="{789DC517-F9F3-45BA-B4AA-D717981AC273}" type="presOf" srcId="{5D782050-9B50-4F0A-8435-490D9E3009F2}" destId="{77FA0EE2-0EF0-45EE-AA8E-4CA47B92D94D}" srcOrd="0" destOrd="0" presId="urn:microsoft.com/office/officeart/2005/8/layout/vList2"/>
    <dgm:cxn modelId="{775E0826-66CA-492A-9AE8-437EF186ED61}" type="presOf" srcId="{7F4B05CD-D2DB-4F55-AA39-DB9635AF6C1B}" destId="{E61108B3-EC8A-476E-A50A-256DEB54E871}" srcOrd="0" destOrd="2" presId="urn:microsoft.com/office/officeart/2005/8/layout/vList2"/>
    <dgm:cxn modelId="{D80D6935-8A4D-4EFA-B1B0-828987A08B9F}" type="presOf" srcId="{CBB50066-18D7-42E4-B413-79236DEA57B6}" destId="{2E2FD5F3-0317-486E-8DF9-9A086BB824EC}" srcOrd="0" destOrd="0" presId="urn:microsoft.com/office/officeart/2005/8/layout/vList2"/>
    <dgm:cxn modelId="{A05BBB35-A6F6-4A18-A3A8-49164C87A4A1}" srcId="{CBB50066-18D7-42E4-B413-79236DEA57B6}" destId="{E4C3D317-FE9C-4356-9A39-A1622C3CC32C}" srcOrd="1" destOrd="0" parTransId="{F2E7D1B8-96A6-4710-AF5C-E8623807A8F1}" sibTransId="{69E0E391-CEF2-4235-8A68-50FE8BE11CE9}"/>
    <dgm:cxn modelId="{39CB6F3B-B3A7-4E7C-89A3-DE186ABBC958}" srcId="{4EDD8085-84BD-4C6A-BF95-FE03C5C11431}" destId="{CBB50066-18D7-42E4-B413-79236DEA57B6}" srcOrd="0" destOrd="0" parTransId="{CBFCDDDB-27C7-4678-A6D1-4D836B13A73D}" sibTransId="{EFD076CE-CF4F-4031-92E8-746E085ECDB2}"/>
    <dgm:cxn modelId="{6DF2944B-9A81-4874-85B4-85CF50A5DBAB}" srcId="{CBB50066-18D7-42E4-B413-79236DEA57B6}" destId="{BABEBCAC-ABF3-400E-9B03-093EB3FF8B6E}" srcOrd="0" destOrd="0" parTransId="{2213F964-6D9D-4ABF-9210-2D27622C0837}" sibTransId="{5218CFE2-2722-4090-9347-696656FE8778}"/>
    <dgm:cxn modelId="{F38DE558-E227-46AF-8B69-F8D2196205C7}" srcId="{01ACAE0B-E948-479A-B05B-1FAF7DAD00AF}" destId="{5D782050-9B50-4F0A-8435-490D9E3009F2}" srcOrd="0" destOrd="0" parTransId="{64F65360-50E9-4A45-AB8F-AAC29212227F}" sibTransId="{D6E5B512-D9B8-4F78-A56E-E0A625E1894D}"/>
    <dgm:cxn modelId="{8113435A-6D08-4828-88E8-F57FE0626DE4}" type="presOf" srcId="{01ACAE0B-E948-479A-B05B-1FAF7DAD00AF}" destId="{00C841E5-E067-42E9-A229-EC37617D2B3C}" srcOrd="0" destOrd="0" presId="urn:microsoft.com/office/officeart/2005/8/layout/vList2"/>
    <dgm:cxn modelId="{AC3BB898-C026-4706-B763-F62778CBBF1D}" type="presOf" srcId="{BABEBCAC-ABF3-400E-9B03-093EB3FF8B6E}" destId="{E61108B3-EC8A-476E-A50A-256DEB54E871}" srcOrd="0" destOrd="0" presId="urn:microsoft.com/office/officeart/2005/8/layout/vList2"/>
    <dgm:cxn modelId="{34CAE5BD-A57F-452B-B706-B4680EBA12CB}" srcId="{CBB50066-18D7-42E4-B413-79236DEA57B6}" destId="{7F4B05CD-D2DB-4F55-AA39-DB9635AF6C1B}" srcOrd="2" destOrd="0" parTransId="{43E5FCF5-4E64-455C-8DF8-783F80CA1340}" sibTransId="{6FBC769A-F1FB-40C9-9B43-54758BE27ED0}"/>
    <dgm:cxn modelId="{0F227FBE-6986-4033-B615-2215EAAA0BC0}" srcId="{01ACAE0B-E948-479A-B05B-1FAF7DAD00AF}" destId="{53A08021-3ED4-497B-B189-6549CF9B5FFC}" srcOrd="1" destOrd="0" parTransId="{89CB9C2F-92B8-4E14-B632-B386E84510BF}" sibTransId="{B9970ECB-D177-40CB-ADF0-44349355CD22}"/>
    <dgm:cxn modelId="{8CDDDBED-6539-4F3A-A514-1BDE0C627CA4}" type="presOf" srcId="{E4C3D317-FE9C-4356-9A39-A1622C3CC32C}" destId="{E61108B3-EC8A-476E-A50A-256DEB54E871}" srcOrd="0" destOrd="1" presId="urn:microsoft.com/office/officeart/2005/8/layout/vList2"/>
    <dgm:cxn modelId="{EFE81B13-C773-4A09-83B4-0AEDAC73A67B}" type="presParOf" srcId="{9F614541-121E-42D3-B182-F098899FB1F7}" destId="{2E2FD5F3-0317-486E-8DF9-9A086BB824EC}" srcOrd="0" destOrd="0" presId="urn:microsoft.com/office/officeart/2005/8/layout/vList2"/>
    <dgm:cxn modelId="{E2FCC5F2-2D18-4C2E-8014-59CBF0200ADE}" type="presParOf" srcId="{9F614541-121E-42D3-B182-F098899FB1F7}" destId="{E61108B3-EC8A-476E-A50A-256DEB54E871}" srcOrd="1" destOrd="0" presId="urn:microsoft.com/office/officeart/2005/8/layout/vList2"/>
    <dgm:cxn modelId="{3F4B0295-9232-4008-B4B2-025F4E72098A}" type="presParOf" srcId="{9F614541-121E-42D3-B182-F098899FB1F7}" destId="{00C841E5-E067-42E9-A229-EC37617D2B3C}" srcOrd="2" destOrd="0" presId="urn:microsoft.com/office/officeart/2005/8/layout/vList2"/>
    <dgm:cxn modelId="{6424249C-0E78-4133-BB41-45E811C30EC7}" type="presParOf" srcId="{9F614541-121E-42D3-B182-F098899FB1F7}" destId="{77FA0EE2-0EF0-45EE-AA8E-4CA47B92D94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725C43E-D46A-4AA4-938C-6E3AD7B3499D}" type="doc">
      <dgm:prSet loTypeId="urn:microsoft.com/office/officeart/2005/8/layout/vList2" loCatId="list" qsTypeId="urn:microsoft.com/office/officeart/2005/8/quickstyle/simple1#1" qsCatId="simple" csTypeId="urn:microsoft.com/office/officeart/2005/8/colors/accent0_1" csCatId="mainScheme" phldr="1"/>
      <dgm:spPr/>
      <dgm:t>
        <a:bodyPr/>
        <a:lstStyle/>
        <a:p>
          <a:endParaRPr lang="de-DE"/>
        </a:p>
      </dgm:t>
    </dgm:pt>
    <dgm:pt modelId="{252FB73B-048B-4AE9-A67B-02FC4DAF69B0}">
      <dgm:prSet custT="1"/>
      <dgm:spPr>
        <a:solidFill>
          <a:srgbClr val="FF9900"/>
        </a:solidFill>
        <a:ln>
          <a:solidFill>
            <a:schemeClr val="bg1"/>
          </a:solidFill>
        </a:ln>
      </dgm:spPr>
      <dgm:t>
        <a:bodyPr/>
        <a:lstStyle/>
        <a:p>
          <a:pPr algn="ctr" rtl="0" eaLnBrk="1" latinLnBrk="0" hangingPunct="1">
            <a:buClrTx/>
            <a:buSzPts val="2400"/>
            <a:buFont typeface="Lucida Grande"/>
            <a:buNone/>
          </a:pPr>
          <a:r>
            <a:rPr lang="de-DE" sz="2400" b="1" kern="1200">
              <a:solidFill>
                <a:srgbClr val="011C64"/>
              </a:solidFill>
              <a:latin typeface="+mj-lt"/>
              <a:ea typeface="+mn-ea"/>
              <a:cs typeface="+mn-cs"/>
            </a:rPr>
            <a:t>Feedback</a:t>
          </a:r>
        </a:p>
      </dgm:t>
    </dgm:pt>
    <dgm:pt modelId="{F8D19B3A-D4BC-4126-BB16-97AFB55EF544}" type="parTrans" cxnId="{02920634-A79D-44A9-9885-B691AE844DEE}">
      <dgm:prSet/>
      <dgm:spPr/>
      <dgm:t>
        <a:bodyPr/>
        <a:lstStyle/>
        <a:p>
          <a:endParaRPr lang="de-DE">
            <a:solidFill>
              <a:srgbClr val="011C64"/>
            </a:solidFill>
          </a:endParaRPr>
        </a:p>
      </dgm:t>
    </dgm:pt>
    <dgm:pt modelId="{1EDD84BD-4C51-4501-BEAD-E3FF06560225}" type="sibTrans" cxnId="{02920634-A79D-44A9-9885-B691AE844DEE}">
      <dgm:prSet/>
      <dgm:spPr/>
      <dgm:t>
        <a:bodyPr/>
        <a:lstStyle/>
        <a:p>
          <a:endParaRPr lang="de-DE">
            <a:solidFill>
              <a:srgbClr val="011C64"/>
            </a:solidFill>
          </a:endParaRPr>
        </a:p>
      </dgm:t>
    </dgm:pt>
    <dgm:pt modelId="{60DA3D2E-0407-4D05-B3BF-E867E6758E40}">
      <dgm:prSet custT="1"/>
      <dgm:spPr>
        <a:solidFill>
          <a:srgbClr val="FF9900"/>
        </a:solidFill>
        <a:ln>
          <a:solidFill>
            <a:schemeClr val="bg1"/>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011C64"/>
              </a:solidFill>
              <a:latin typeface="+mj-lt"/>
              <a:ea typeface="+mn-ea"/>
              <a:cs typeface="+mn-cs"/>
            </a:rPr>
            <a:t>Evaluation  </a:t>
          </a:r>
        </a:p>
      </dgm:t>
    </dgm:pt>
    <dgm:pt modelId="{1D81812D-22F9-4968-9BA3-72E45852EA1B}" type="parTrans" cxnId="{E61D7F41-61D7-4D1E-8C32-AB40DF14A2A5}">
      <dgm:prSet/>
      <dgm:spPr/>
      <dgm:t>
        <a:bodyPr/>
        <a:lstStyle/>
        <a:p>
          <a:endParaRPr lang="de-DE">
            <a:solidFill>
              <a:srgbClr val="011C64"/>
            </a:solidFill>
          </a:endParaRPr>
        </a:p>
      </dgm:t>
    </dgm:pt>
    <dgm:pt modelId="{9C9FE9B0-91F9-44FE-8671-906B2991EA78}" type="sibTrans" cxnId="{E61D7F41-61D7-4D1E-8C32-AB40DF14A2A5}">
      <dgm:prSet/>
      <dgm:spPr/>
      <dgm:t>
        <a:bodyPr/>
        <a:lstStyle/>
        <a:p>
          <a:endParaRPr lang="de-DE">
            <a:solidFill>
              <a:srgbClr val="011C64"/>
            </a:solidFill>
          </a:endParaRPr>
        </a:p>
      </dgm:t>
    </dgm:pt>
    <dgm:pt modelId="{5FA686FB-FD5F-40EA-A244-B34EEFC3AF60}">
      <dgm:prSet custT="1"/>
      <dgm:spPr>
        <a:solidFill>
          <a:srgbClr val="FF9900"/>
        </a:solidFill>
        <a:ln>
          <a:solidFill>
            <a:schemeClr val="bg1"/>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011C64"/>
              </a:solidFill>
              <a:latin typeface="+mj-lt"/>
              <a:ea typeface="+mn-ea"/>
              <a:cs typeface="+mn-cs"/>
            </a:rPr>
            <a:t>Offene Fragen</a:t>
          </a:r>
        </a:p>
      </dgm:t>
    </dgm:pt>
    <dgm:pt modelId="{E4342866-5D02-487F-8FF7-388AA4A8D475}" type="parTrans" cxnId="{4805E8B5-AF9A-4D3E-BD33-2E45ADA2AECB}">
      <dgm:prSet/>
      <dgm:spPr/>
      <dgm:t>
        <a:bodyPr/>
        <a:lstStyle/>
        <a:p>
          <a:endParaRPr lang="de-DE">
            <a:solidFill>
              <a:srgbClr val="011C64"/>
            </a:solidFill>
          </a:endParaRPr>
        </a:p>
      </dgm:t>
    </dgm:pt>
    <dgm:pt modelId="{89F18830-D688-4011-A5DE-100F98FA4A58}" type="sibTrans" cxnId="{4805E8B5-AF9A-4D3E-BD33-2E45ADA2AECB}">
      <dgm:prSet/>
      <dgm:spPr/>
      <dgm:t>
        <a:bodyPr/>
        <a:lstStyle/>
        <a:p>
          <a:endParaRPr lang="de-DE">
            <a:solidFill>
              <a:srgbClr val="011C64"/>
            </a:solidFill>
          </a:endParaRPr>
        </a:p>
      </dgm:t>
    </dgm:pt>
    <dgm:pt modelId="{1F86CFF1-4C0D-426E-9463-CF0F48A2B669}" type="pres">
      <dgm:prSet presAssocID="{2725C43E-D46A-4AA4-938C-6E3AD7B3499D}" presName="linear" presStyleCnt="0">
        <dgm:presLayoutVars>
          <dgm:animLvl val="lvl"/>
          <dgm:resizeHandles val="exact"/>
        </dgm:presLayoutVars>
      </dgm:prSet>
      <dgm:spPr/>
    </dgm:pt>
    <dgm:pt modelId="{4583E338-AFC8-4904-88B8-0C22EF4DFA51}" type="pres">
      <dgm:prSet presAssocID="{252FB73B-048B-4AE9-A67B-02FC4DAF69B0}" presName="parentText" presStyleLbl="node1" presStyleIdx="0" presStyleCnt="3" custScaleX="62093" custScaleY="62093" custLinFactY="-5627" custLinFactNeighborX="-819" custLinFactNeighborY="-100000">
        <dgm:presLayoutVars>
          <dgm:chMax val="0"/>
          <dgm:bulletEnabled val="1"/>
        </dgm:presLayoutVars>
      </dgm:prSet>
      <dgm:spPr>
        <a:prstGeom prst="roundRect">
          <a:avLst/>
        </a:prstGeom>
      </dgm:spPr>
    </dgm:pt>
    <dgm:pt modelId="{CA667A55-8937-4776-9B3D-A75C1F07DA99}" type="pres">
      <dgm:prSet presAssocID="{1EDD84BD-4C51-4501-BEAD-E3FF06560225}" presName="spacer" presStyleCnt="0"/>
      <dgm:spPr/>
    </dgm:pt>
    <dgm:pt modelId="{BC90F444-6850-4897-BFFC-5A5B8C21D488}" type="pres">
      <dgm:prSet presAssocID="{60DA3D2E-0407-4D05-B3BF-E867E6758E40}" presName="parentText" presStyleLbl="node1" presStyleIdx="1" presStyleCnt="3" custScaleX="62093" custScaleY="62093" custLinFactY="-11812" custLinFactNeighborX="-819" custLinFactNeighborY="-100000">
        <dgm:presLayoutVars>
          <dgm:chMax val="0"/>
          <dgm:bulletEnabled val="1"/>
        </dgm:presLayoutVars>
      </dgm:prSet>
      <dgm:spPr>
        <a:prstGeom prst="roundRect">
          <a:avLst/>
        </a:prstGeom>
      </dgm:spPr>
    </dgm:pt>
    <dgm:pt modelId="{B1420E7B-EE3C-40FC-87EF-EDFB858CD1ED}" type="pres">
      <dgm:prSet presAssocID="{9C9FE9B0-91F9-44FE-8671-906B2991EA78}" presName="spacer" presStyleCnt="0"/>
      <dgm:spPr/>
    </dgm:pt>
    <dgm:pt modelId="{EF86847C-F91E-4FDC-A142-51AC18A99126}" type="pres">
      <dgm:prSet presAssocID="{5FA686FB-FD5F-40EA-A244-B34EEFC3AF60}" presName="parentText" presStyleLbl="node1" presStyleIdx="2" presStyleCnt="3" custScaleX="62093" custScaleY="62093" custLinFactY="-13825" custLinFactNeighborX="-819" custLinFactNeighborY="-100000">
        <dgm:presLayoutVars>
          <dgm:chMax val="0"/>
          <dgm:bulletEnabled val="1"/>
        </dgm:presLayoutVars>
      </dgm:prSet>
      <dgm:spPr>
        <a:prstGeom prst="roundRect">
          <a:avLst/>
        </a:prstGeom>
      </dgm:spPr>
    </dgm:pt>
  </dgm:ptLst>
  <dgm:cxnLst>
    <dgm:cxn modelId="{040E422E-B26D-4216-8016-E27DF0E4E4FB}" type="presOf" srcId="{60DA3D2E-0407-4D05-B3BF-E867E6758E40}" destId="{BC90F444-6850-4897-BFFC-5A5B8C21D488}" srcOrd="0" destOrd="0" presId="urn:microsoft.com/office/officeart/2005/8/layout/vList2"/>
    <dgm:cxn modelId="{02920634-A79D-44A9-9885-B691AE844DEE}" srcId="{2725C43E-D46A-4AA4-938C-6E3AD7B3499D}" destId="{252FB73B-048B-4AE9-A67B-02FC4DAF69B0}" srcOrd="0" destOrd="0" parTransId="{F8D19B3A-D4BC-4126-BB16-97AFB55EF544}" sibTransId="{1EDD84BD-4C51-4501-BEAD-E3FF06560225}"/>
    <dgm:cxn modelId="{E61D7F41-61D7-4D1E-8C32-AB40DF14A2A5}" srcId="{2725C43E-D46A-4AA4-938C-6E3AD7B3499D}" destId="{60DA3D2E-0407-4D05-B3BF-E867E6758E40}" srcOrd="1" destOrd="0" parTransId="{1D81812D-22F9-4968-9BA3-72E45852EA1B}" sibTransId="{9C9FE9B0-91F9-44FE-8671-906B2991EA78}"/>
    <dgm:cxn modelId="{4840604D-2C6E-4FD5-8135-95D0729C1B35}" type="presOf" srcId="{5FA686FB-FD5F-40EA-A244-B34EEFC3AF60}" destId="{EF86847C-F91E-4FDC-A142-51AC18A99126}" srcOrd="0" destOrd="0" presId="urn:microsoft.com/office/officeart/2005/8/layout/vList2"/>
    <dgm:cxn modelId="{D51498B0-2050-4C63-988C-0E71B665374F}" type="presOf" srcId="{252FB73B-048B-4AE9-A67B-02FC4DAF69B0}" destId="{4583E338-AFC8-4904-88B8-0C22EF4DFA51}" srcOrd="0" destOrd="0" presId="urn:microsoft.com/office/officeart/2005/8/layout/vList2"/>
    <dgm:cxn modelId="{4805E8B5-AF9A-4D3E-BD33-2E45ADA2AECB}" srcId="{2725C43E-D46A-4AA4-938C-6E3AD7B3499D}" destId="{5FA686FB-FD5F-40EA-A244-B34EEFC3AF60}" srcOrd="2" destOrd="0" parTransId="{E4342866-5D02-487F-8FF7-388AA4A8D475}" sibTransId="{89F18830-D688-4011-A5DE-100F98FA4A58}"/>
    <dgm:cxn modelId="{F245C9D4-A18B-4D67-A291-DFA3D87F7030}" type="presOf" srcId="{2725C43E-D46A-4AA4-938C-6E3AD7B3499D}" destId="{1F86CFF1-4C0D-426E-9463-CF0F48A2B669}" srcOrd="0" destOrd="0" presId="urn:microsoft.com/office/officeart/2005/8/layout/vList2"/>
    <dgm:cxn modelId="{600E95C9-C0A4-40FD-A51B-D8F4B30DCEFD}" type="presParOf" srcId="{1F86CFF1-4C0D-426E-9463-CF0F48A2B669}" destId="{4583E338-AFC8-4904-88B8-0C22EF4DFA51}" srcOrd="0" destOrd="0" presId="urn:microsoft.com/office/officeart/2005/8/layout/vList2"/>
    <dgm:cxn modelId="{F3C3E7EB-9007-43D5-B50F-B27C92EA6EC6}" type="presParOf" srcId="{1F86CFF1-4C0D-426E-9463-CF0F48A2B669}" destId="{CA667A55-8937-4776-9B3D-A75C1F07DA99}" srcOrd="1" destOrd="0" presId="urn:microsoft.com/office/officeart/2005/8/layout/vList2"/>
    <dgm:cxn modelId="{1F696B05-33CE-4D80-96BD-3A86F26F40F3}" type="presParOf" srcId="{1F86CFF1-4C0D-426E-9463-CF0F48A2B669}" destId="{BC90F444-6850-4897-BFFC-5A5B8C21D488}" srcOrd="2" destOrd="0" presId="urn:microsoft.com/office/officeart/2005/8/layout/vList2"/>
    <dgm:cxn modelId="{4165B778-BA92-4944-9834-3FAD353DB3F3}" type="presParOf" srcId="{1F86CFF1-4C0D-426E-9463-CF0F48A2B669}" destId="{B1420E7B-EE3C-40FC-87EF-EDFB858CD1ED}" srcOrd="3" destOrd="0" presId="urn:microsoft.com/office/officeart/2005/8/layout/vList2"/>
    <dgm:cxn modelId="{3CA62BB6-4A1B-4CDB-B441-7ECDA9E6010C}" type="presParOf" srcId="{1F86CFF1-4C0D-426E-9463-CF0F48A2B669}" destId="{EF86847C-F91E-4FDC-A142-51AC18A99126}" srcOrd="4"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ADA897A-F07C-46AE-8B91-B1B547D42620}" type="doc">
      <dgm:prSet loTypeId="urn:microsoft.com/office/officeart/2005/8/layout/venn1" loCatId="relationship" qsTypeId="urn:microsoft.com/office/officeart/2005/8/quickstyle/simple1" qsCatId="simple" csTypeId="urn:microsoft.com/office/officeart/2005/8/colors/accent2_4" csCatId="accent2" phldr="1"/>
      <dgm:spPr/>
    </dgm:pt>
    <dgm:pt modelId="{59B9396E-F4D8-404B-A08F-072B68978F2C}">
      <dgm:prSet phldrT="[Text]" custT="1"/>
      <dgm:spPr/>
      <dgm:t>
        <a:bodyPr/>
        <a:lstStyle/>
        <a:p>
          <a:r>
            <a:rPr lang="de-DE" sz="2400">
              <a:solidFill>
                <a:srgbClr val="002F56"/>
              </a:solidFill>
              <a:latin typeface="Arial" panose="020B0604020202020204" pitchFamily="34" charset="0"/>
              <a:cs typeface="Arial" panose="020B0604020202020204" pitchFamily="34" charset="0"/>
            </a:rPr>
            <a:t>Impulskontroll- und Persönlichkeitsstörungen </a:t>
          </a:r>
        </a:p>
      </dgm:t>
    </dgm:pt>
    <dgm:pt modelId="{D18415BB-EF90-43F8-BCE1-C91A2714FE35}" type="parTrans" cxnId="{DD67E914-008F-4740-BB66-3504DE414DB1}">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37CEC257-DD82-4C5F-A753-1310ABF4ABE3}" type="sibTrans" cxnId="{DD67E914-008F-4740-BB66-3504DE414DB1}">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1C0548A3-DA2E-4A5C-ABBD-6102D1C01AB4}">
      <dgm:prSet custT="1"/>
      <dgm:spPr/>
      <dgm:t>
        <a:bodyPr/>
        <a:lstStyle/>
        <a:p>
          <a:r>
            <a:rPr lang="de-DE" sz="2400">
              <a:solidFill>
                <a:srgbClr val="002F56"/>
              </a:solidFill>
              <a:latin typeface="Arial" panose="020B0604020202020204" pitchFamily="34" charset="0"/>
              <a:cs typeface="Arial" panose="020B0604020202020204" pitchFamily="34" charset="0"/>
            </a:rPr>
            <a:t>Affektive und Angststörungen</a:t>
          </a:r>
        </a:p>
      </dgm:t>
    </dgm:pt>
    <dgm:pt modelId="{5E1C2317-7F28-4130-B984-A797553EEF6A}" type="parTrans" cxnId="{1E275F2A-F655-4FF3-9110-F81DCEC0D5FC}">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F80A9AAA-E6B3-4AB0-AB4C-B1EF9FC3379F}" type="sibTrans" cxnId="{1E275F2A-F655-4FF3-9110-F81DCEC0D5FC}">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4FF69F6E-D21A-4B60-8669-0D02ED30BA27}">
      <dgm:prSet custT="1"/>
      <dgm:spPr/>
      <dgm:t>
        <a:bodyPr/>
        <a:lstStyle/>
        <a:p>
          <a:r>
            <a:rPr lang="de-DE" sz="2400">
              <a:solidFill>
                <a:srgbClr val="002F56"/>
              </a:solidFill>
              <a:latin typeface="Arial" panose="020B0604020202020204" pitchFamily="34" charset="0"/>
              <a:cs typeface="Arial" panose="020B0604020202020204" pitchFamily="34" charset="0"/>
            </a:rPr>
            <a:t>Alkohol- und </a:t>
          </a:r>
          <a:r>
            <a:rPr lang="de-DE" sz="2400" err="1">
              <a:solidFill>
                <a:srgbClr val="002F56"/>
              </a:solidFill>
              <a:latin typeface="Arial" panose="020B0604020202020204" pitchFamily="34" charset="0"/>
              <a:cs typeface="Arial" panose="020B0604020202020204" pitchFamily="34" charset="0"/>
            </a:rPr>
            <a:t>Substanzmiss</a:t>
          </a:r>
          <a:r>
            <a:rPr lang="de-DE" sz="2400">
              <a:solidFill>
                <a:srgbClr val="002F56"/>
              </a:solidFill>
              <a:latin typeface="Arial" panose="020B0604020202020204" pitchFamily="34" charset="0"/>
              <a:cs typeface="Arial" panose="020B0604020202020204" pitchFamily="34" charset="0"/>
            </a:rPr>
            <a:t>-brauch</a:t>
          </a:r>
        </a:p>
      </dgm:t>
    </dgm:pt>
    <dgm:pt modelId="{B0EE3A23-C5C5-42FF-9E36-F25DA09FC163}" type="parTrans" cxnId="{2D1E3307-76E0-4844-AEA6-CE0984670FCC}">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3EAC2C32-4CA7-44ED-821A-95B722201213}" type="sibTrans" cxnId="{2D1E3307-76E0-4844-AEA6-CE0984670FCC}">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88B9A125-A6F3-40C3-BF98-5515B8A443C7}">
      <dgm:prSet custT="1"/>
      <dgm:spPr/>
      <dgm:t>
        <a:bodyPr/>
        <a:lstStyle/>
        <a:p>
          <a:r>
            <a:rPr lang="de-DE" sz="2400">
              <a:solidFill>
                <a:srgbClr val="002F56"/>
              </a:solidFill>
              <a:latin typeface="Arial" panose="020B0604020202020204" pitchFamily="34" charset="0"/>
              <a:cs typeface="Arial" panose="020B0604020202020204" pitchFamily="34" charset="0"/>
            </a:rPr>
            <a:t>Geringe Sozialkompetenz, geringer Selbstwert</a:t>
          </a:r>
        </a:p>
      </dgm:t>
    </dgm:pt>
    <dgm:pt modelId="{4DD31E1E-F620-4DA3-9210-49B99914D86F}" type="parTrans" cxnId="{72AB4723-A484-4093-91F1-6C3942AB9FD3}">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D5C0C31A-C5BA-4F4A-A2A7-7AC379A90BED}" type="sibTrans" cxnId="{72AB4723-A484-4093-91F1-6C3942AB9FD3}">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284FBA72-40B0-488C-9250-C5514C771642}">
      <dgm:prSet custT="1"/>
      <dgm:spPr/>
      <dgm:t>
        <a:bodyPr/>
        <a:lstStyle/>
        <a:p>
          <a:r>
            <a:rPr lang="de-DE" sz="2400">
              <a:solidFill>
                <a:srgbClr val="002F56"/>
              </a:solidFill>
              <a:latin typeface="Arial" panose="020B0604020202020204" pitchFamily="34" charset="0"/>
              <a:cs typeface="Arial" panose="020B0604020202020204" pitchFamily="34" charset="0"/>
            </a:rPr>
            <a:t>Schwierigkeiten im Umgang mit Sexualität</a:t>
          </a:r>
        </a:p>
      </dgm:t>
    </dgm:pt>
    <dgm:pt modelId="{B701B443-E8FB-43E8-8FF0-390D639BB004}" type="parTrans" cxnId="{1CF52433-85BC-4E56-8BB6-503328516092}">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DC377D79-E92A-4CA1-9EDA-A92AD42A9DB2}" type="sibTrans" cxnId="{1CF52433-85BC-4E56-8BB6-503328516092}">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8FEFDEBB-C69F-462B-9B49-DE891ED16A32}">
      <dgm:prSet custT="1"/>
      <dgm:spPr/>
      <dgm:t>
        <a:bodyPr/>
        <a:lstStyle/>
        <a:p>
          <a:r>
            <a:rPr lang="de-DE" sz="2400" b="0">
              <a:solidFill>
                <a:srgbClr val="002F56"/>
              </a:solidFill>
              <a:latin typeface="Arial" panose="020B0604020202020204" pitchFamily="34" charset="0"/>
              <a:cs typeface="Arial" panose="020B0604020202020204" pitchFamily="34" charset="0"/>
            </a:rPr>
            <a:t>Eigene erlebte physische und psychische Gewalt</a:t>
          </a:r>
        </a:p>
      </dgm:t>
    </dgm:pt>
    <dgm:pt modelId="{D53D595B-88A8-4BC6-AACF-DCD802B6C47A}" type="parTrans" cxnId="{1EFE933D-D214-41BB-8F97-F80C8E58EC47}">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D904568C-4815-421C-A8B1-B90D1C1644C4}" type="sibTrans" cxnId="{1EFE933D-D214-41BB-8F97-F80C8E58EC47}">
      <dgm:prSet/>
      <dgm:spPr/>
      <dgm:t>
        <a:bodyPr/>
        <a:lstStyle/>
        <a:p>
          <a:endParaRPr lang="de-DE" sz="2400">
            <a:solidFill>
              <a:srgbClr val="002F56"/>
            </a:solidFill>
            <a:latin typeface="Arial" panose="020B0604020202020204" pitchFamily="34" charset="0"/>
            <a:cs typeface="Arial" panose="020B0604020202020204" pitchFamily="34" charset="0"/>
          </a:endParaRPr>
        </a:p>
      </dgm:t>
    </dgm:pt>
    <dgm:pt modelId="{1B1F48B1-EA58-4A5C-9306-E5F983479EB9}" type="pres">
      <dgm:prSet presAssocID="{CADA897A-F07C-46AE-8B91-B1B547D42620}" presName="compositeShape" presStyleCnt="0">
        <dgm:presLayoutVars>
          <dgm:chMax val="7"/>
          <dgm:dir/>
          <dgm:resizeHandles val="exact"/>
        </dgm:presLayoutVars>
      </dgm:prSet>
      <dgm:spPr/>
    </dgm:pt>
    <dgm:pt modelId="{A076D0A2-8FD7-42DA-AE30-4542CD56B018}" type="pres">
      <dgm:prSet presAssocID="{59B9396E-F4D8-404B-A08F-072B68978F2C}" presName="circ1" presStyleLbl="vennNode1" presStyleIdx="0" presStyleCnt="6" custScaleX="80757" custScaleY="73795" custLinFactNeighborX="-6158" custLinFactNeighborY="63"/>
      <dgm:spPr>
        <a:solidFill>
          <a:schemeClr val="accent1">
            <a:lumMod val="75000"/>
            <a:alpha val="50000"/>
          </a:schemeClr>
        </a:solidFill>
      </dgm:spPr>
    </dgm:pt>
    <dgm:pt modelId="{03F50F12-77EF-41D0-AA2A-BD7227214991}" type="pres">
      <dgm:prSet presAssocID="{59B9396E-F4D8-404B-A08F-072B68978F2C}" presName="circ1Tx" presStyleLbl="revTx" presStyleIdx="0" presStyleCnt="0" custScaleX="224204">
        <dgm:presLayoutVars>
          <dgm:chMax val="0"/>
          <dgm:chPref val="0"/>
          <dgm:bulletEnabled val="1"/>
        </dgm:presLayoutVars>
      </dgm:prSet>
      <dgm:spPr/>
    </dgm:pt>
    <dgm:pt modelId="{A07248CD-4583-40E3-979B-E13E3E5D4E79}" type="pres">
      <dgm:prSet presAssocID="{1C0548A3-DA2E-4A5C-ABBD-6102D1C01AB4}" presName="circ2" presStyleLbl="vennNode1" presStyleIdx="1" presStyleCnt="6" custScaleX="78680" custScaleY="69435" custLinFactNeighborX="-6702" custLinFactNeighborY="0"/>
      <dgm:spPr>
        <a:solidFill>
          <a:schemeClr val="accent1">
            <a:lumMod val="60000"/>
            <a:lumOff val="40000"/>
            <a:alpha val="50000"/>
          </a:schemeClr>
        </a:solidFill>
      </dgm:spPr>
    </dgm:pt>
    <dgm:pt modelId="{A4A053BB-349C-49E9-9EB9-93982D45D353}" type="pres">
      <dgm:prSet presAssocID="{1C0548A3-DA2E-4A5C-ABBD-6102D1C01AB4}" presName="circ2Tx" presStyleLbl="revTx" presStyleIdx="0" presStyleCnt="0" custScaleX="141746">
        <dgm:presLayoutVars>
          <dgm:chMax val="0"/>
          <dgm:chPref val="0"/>
          <dgm:bulletEnabled val="1"/>
        </dgm:presLayoutVars>
      </dgm:prSet>
      <dgm:spPr/>
    </dgm:pt>
    <dgm:pt modelId="{9455E6A8-8496-49E1-881A-C07269C5A3FE}" type="pres">
      <dgm:prSet presAssocID="{4FF69F6E-D21A-4B60-8669-0D02ED30BA27}" presName="circ3" presStyleLbl="vennNode1" presStyleIdx="2" presStyleCnt="6" custScaleX="78680" custScaleY="72934" custLinFactNeighborX="2555" custLinFactNeighborY="-9173"/>
      <dgm:spPr>
        <a:solidFill>
          <a:schemeClr val="accent1">
            <a:lumMod val="60000"/>
            <a:lumOff val="40000"/>
            <a:alpha val="50000"/>
          </a:schemeClr>
        </a:solidFill>
      </dgm:spPr>
    </dgm:pt>
    <dgm:pt modelId="{EBE2DA5A-C295-485D-9D83-4BA02EDE0008}" type="pres">
      <dgm:prSet presAssocID="{4FF69F6E-D21A-4B60-8669-0D02ED30BA27}" presName="circ3Tx" presStyleLbl="revTx" presStyleIdx="0" presStyleCnt="0" custScaleX="141539" custLinFactNeighborX="9869" custLinFactNeighborY="-14667">
        <dgm:presLayoutVars>
          <dgm:chMax val="0"/>
          <dgm:chPref val="0"/>
          <dgm:bulletEnabled val="1"/>
        </dgm:presLayoutVars>
      </dgm:prSet>
      <dgm:spPr/>
    </dgm:pt>
    <dgm:pt modelId="{E9D2C9B0-4715-4756-BA63-D3E63CEE174A}" type="pres">
      <dgm:prSet presAssocID="{88B9A125-A6F3-40C3-BF98-5515B8A443C7}" presName="circ4" presStyleLbl="vennNode1" presStyleIdx="3" presStyleCnt="6" custScaleX="89263" custScaleY="74195" custLinFactNeighborX="-1329" custLinFactNeighborY="9516"/>
      <dgm:spPr>
        <a:solidFill>
          <a:schemeClr val="accent1">
            <a:lumMod val="40000"/>
            <a:lumOff val="60000"/>
            <a:alpha val="50000"/>
          </a:schemeClr>
        </a:solidFill>
      </dgm:spPr>
    </dgm:pt>
    <dgm:pt modelId="{EDCC09FF-BFFD-4EDC-AE7B-277DD4756744}" type="pres">
      <dgm:prSet presAssocID="{88B9A125-A6F3-40C3-BF98-5515B8A443C7}" presName="circ4Tx" presStyleLbl="revTx" presStyleIdx="0" presStyleCnt="0" custScaleX="165292">
        <dgm:presLayoutVars>
          <dgm:chMax val="0"/>
          <dgm:chPref val="0"/>
          <dgm:bulletEnabled val="1"/>
        </dgm:presLayoutVars>
      </dgm:prSet>
      <dgm:spPr/>
    </dgm:pt>
    <dgm:pt modelId="{5EA8CB4A-3F07-40B1-8A4A-B3B6F90DF201}" type="pres">
      <dgm:prSet presAssocID="{284FBA72-40B0-488C-9250-C5514C771642}" presName="circ5" presStyleLbl="vennNode1" presStyleIdx="4" presStyleCnt="6" custScaleX="76560" custScaleY="65172" custLinFactNeighborX="-8592" custLinFactNeighborY="-1109"/>
      <dgm:spPr>
        <a:solidFill>
          <a:schemeClr val="accent1">
            <a:lumMod val="60000"/>
            <a:lumOff val="40000"/>
            <a:alpha val="50000"/>
          </a:schemeClr>
        </a:solidFill>
      </dgm:spPr>
    </dgm:pt>
    <dgm:pt modelId="{D16DE55A-83FF-4100-A749-64A61CF722C0}" type="pres">
      <dgm:prSet presAssocID="{284FBA72-40B0-488C-9250-C5514C771642}" presName="circ5Tx" presStyleLbl="revTx" presStyleIdx="0" presStyleCnt="0" custScaleX="134822" custLinFactNeighborX="-12271" custLinFactNeighborY="315">
        <dgm:presLayoutVars>
          <dgm:chMax val="0"/>
          <dgm:chPref val="0"/>
          <dgm:bulletEnabled val="1"/>
        </dgm:presLayoutVars>
      </dgm:prSet>
      <dgm:spPr/>
    </dgm:pt>
    <dgm:pt modelId="{0F1EA215-69A5-4914-A9C0-794EC169CA6F}" type="pres">
      <dgm:prSet presAssocID="{8FEFDEBB-C69F-462B-9B49-DE891ED16A32}" presName="circ6" presStyleLbl="vennNode1" presStyleIdx="5" presStyleCnt="6" custScaleX="84322" custScaleY="85805" custLinFactNeighborX="-18675" custLinFactNeighborY="8177"/>
      <dgm:spPr>
        <a:solidFill>
          <a:schemeClr val="accent1">
            <a:lumMod val="60000"/>
            <a:lumOff val="40000"/>
            <a:alpha val="50000"/>
          </a:schemeClr>
        </a:solidFill>
      </dgm:spPr>
    </dgm:pt>
    <dgm:pt modelId="{290E7546-8F5A-467C-BD76-64972BD3D0AF}" type="pres">
      <dgm:prSet presAssocID="{8FEFDEBB-C69F-462B-9B49-DE891ED16A32}" presName="circ6Tx" presStyleLbl="revTx" presStyleIdx="0" presStyleCnt="0" custScaleX="127899" custLinFactNeighborX="-24859" custLinFactNeighborY="-2013">
        <dgm:presLayoutVars>
          <dgm:chMax val="0"/>
          <dgm:chPref val="0"/>
          <dgm:bulletEnabled val="1"/>
        </dgm:presLayoutVars>
      </dgm:prSet>
      <dgm:spPr/>
    </dgm:pt>
  </dgm:ptLst>
  <dgm:cxnLst>
    <dgm:cxn modelId="{2D1E3307-76E0-4844-AEA6-CE0984670FCC}" srcId="{CADA897A-F07C-46AE-8B91-B1B547D42620}" destId="{4FF69F6E-D21A-4B60-8669-0D02ED30BA27}" srcOrd="2" destOrd="0" parTransId="{B0EE3A23-C5C5-42FF-9E36-F25DA09FC163}" sibTransId="{3EAC2C32-4CA7-44ED-821A-95B722201213}"/>
    <dgm:cxn modelId="{59943911-9AEE-4827-897A-B56082178976}" type="presOf" srcId="{88B9A125-A6F3-40C3-BF98-5515B8A443C7}" destId="{EDCC09FF-BFFD-4EDC-AE7B-277DD4756744}" srcOrd="0" destOrd="0" presId="urn:microsoft.com/office/officeart/2005/8/layout/venn1"/>
    <dgm:cxn modelId="{DD67E914-008F-4740-BB66-3504DE414DB1}" srcId="{CADA897A-F07C-46AE-8B91-B1B547D42620}" destId="{59B9396E-F4D8-404B-A08F-072B68978F2C}" srcOrd="0" destOrd="0" parTransId="{D18415BB-EF90-43F8-BCE1-C91A2714FE35}" sibTransId="{37CEC257-DD82-4C5F-A753-1310ABF4ABE3}"/>
    <dgm:cxn modelId="{4B468D20-26C1-4470-9B56-051EF6ED5FB5}" type="presOf" srcId="{59B9396E-F4D8-404B-A08F-072B68978F2C}" destId="{03F50F12-77EF-41D0-AA2A-BD7227214991}" srcOrd="0" destOrd="0" presId="urn:microsoft.com/office/officeart/2005/8/layout/venn1"/>
    <dgm:cxn modelId="{72AB4723-A484-4093-91F1-6C3942AB9FD3}" srcId="{CADA897A-F07C-46AE-8B91-B1B547D42620}" destId="{88B9A125-A6F3-40C3-BF98-5515B8A443C7}" srcOrd="3" destOrd="0" parTransId="{4DD31E1E-F620-4DA3-9210-49B99914D86F}" sibTransId="{D5C0C31A-C5BA-4F4A-A2A7-7AC379A90BED}"/>
    <dgm:cxn modelId="{1E275F2A-F655-4FF3-9110-F81DCEC0D5FC}" srcId="{CADA897A-F07C-46AE-8B91-B1B547D42620}" destId="{1C0548A3-DA2E-4A5C-ABBD-6102D1C01AB4}" srcOrd="1" destOrd="0" parTransId="{5E1C2317-7F28-4130-B984-A797553EEF6A}" sibTransId="{F80A9AAA-E6B3-4AB0-AB4C-B1EF9FC3379F}"/>
    <dgm:cxn modelId="{72D9862A-3836-4C96-8031-DB1C233091D0}" type="presOf" srcId="{8FEFDEBB-C69F-462B-9B49-DE891ED16A32}" destId="{290E7546-8F5A-467C-BD76-64972BD3D0AF}" srcOrd="0" destOrd="0" presId="urn:microsoft.com/office/officeart/2005/8/layout/venn1"/>
    <dgm:cxn modelId="{1CF52433-85BC-4E56-8BB6-503328516092}" srcId="{CADA897A-F07C-46AE-8B91-B1B547D42620}" destId="{284FBA72-40B0-488C-9250-C5514C771642}" srcOrd="4" destOrd="0" parTransId="{B701B443-E8FB-43E8-8FF0-390D639BB004}" sibTransId="{DC377D79-E92A-4CA1-9EDA-A92AD42A9DB2}"/>
    <dgm:cxn modelId="{1EFE933D-D214-41BB-8F97-F80C8E58EC47}" srcId="{CADA897A-F07C-46AE-8B91-B1B547D42620}" destId="{8FEFDEBB-C69F-462B-9B49-DE891ED16A32}" srcOrd="5" destOrd="0" parTransId="{D53D595B-88A8-4BC6-AACF-DCD802B6C47A}" sibTransId="{D904568C-4815-421C-A8B1-B90D1C1644C4}"/>
    <dgm:cxn modelId="{59FBF393-2874-4056-83FC-AA229815D9BF}" type="presOf" srcId="{CADA897A-F07C-46AE-8B91-B1B547D42620}" destId="{1B1F48B1-EA58-4A5C-9306-E5F983479EB9}" srcOrd="0" destOrd="0" presId="urn:microsoft.com/office/officeart/2005/8/layout/venn1"/>
    <dgm:cxn modelId="{DB5B0794-24EF-46C8-BB30-6BB9D37AB0E2}" type="presOf" srcId="{1C0548A3-DA2E-4A5C-ABBD-6102D1C01AB4}" destId="{A4A053BB-349C-49E9-9EB9-93982D45D353}" srcOrd="0" destOrd="0" presId="urn:microsoft.com/office/officeart/2005/8/layout/venn1"/>
    <dgm:cxn modelId="{07B8F399-3609-49E1-B061-7D228231C28B}" type="presOf" srcId="{284FBA72-40B0-488C-9250-C5514C771642}" destId="{D16DE55A-83FF-4100-A749-64A61CF722C0}" srcOrd="0" destOrd="0" presId="urn:microsoft.com/office/officeart/2005/8/layout/venn1"/>
    <dgm:cxn modelId="{1E82559A-7034-45CC-85FE-77EA5413F805}" type="presOf" srcId="{4FF69F6E-D21A-4B60-8669-0D02ED30BA27}" destId="{EBE2DA5A-C295-485D-9D83-4BA02EDE0008}" srcOrd="0" destOrd="0" presId="urn:microsoft.com/office/officeart/2005/8/layout/venn1"/>
    <dgm:cxn modelId="{47AE636E-9570-4642-B6C8-1352F7EAB090}" type="presParOf" srcId="{1B1F48B1-EA58-4A5C-9306-E5F983479EB9}" destId="{A076D0A2-8FD7-42DA-AE30-4542CD56B018}" srcOrd="0" destOrd="0" presId="urn:microsoft.com/office/officeart/2005/8/layout/venn1"/>
    <dgm:cxn modelId="{BF2B0F4E-459A-42FB-887B-C149B95284E0}" type="presParOf" srcId="{1B1F48B1-EA58-4A5C-9306-E5F983479EB9}" destId="{03F50F12-77EF-41D0-AA2A-BD7227214991}" srcOrd="1" destOrd="0" presId="urn:microsoft.com/office/officeart/2005/8/layout/venn1"/>
    <dgm:cxn modelId="{481D2E93-270C-453F-B15A-81A77DC72C68}" type="presParOf" srcId="{1B1F48B1-EA58-4A5C-9306-E5F983479EB9}" destId="{A07248CD-4583-40E3-979B-E13E3E5D4E79}" srcOrd="2" destOrd="0" presId="urn:microsoft.com/office/officeart/2005/8/layout/venn1"/>
    <dgm:cxn modelId="{DAA608BD-E7A6-45E6-96E8-7E16C402D8AC}" type="presParOf" srcId="{1B1F48B1-EA58-4A5C-9306-E5F983479EB9}" destId="{A4A053BB-349C-49E9-9EB9-93982D45D353}" srcOrd="3" destOrd="0" presId="urn:microsoft.com/office/officeart/2005/8/layout/venn1"/>
    <dgm:cxn modelId="{312953F6-B8EF-4C3D-A4E5-8D85FF1053D9}" type="presParOf" srcId="{1B1F48B1-EA58-4A5C-9306-E5F983479EB9}" destId="{9455E6A8-8496-49E1-881A-C07269C5A3FE}" srcOrd="4" destOrd="0" presId="urn:microsoft.com/office/officeart/2005/8/layout/venn1"/>
    <dgm:cxn modelId="{978D13E2-4911-47A0-A90B-8AE2967B75AB}" type="presParOf" srcId="{1B1F48B1-EA58-4A5C-9306-E5F983479EB9}" destId="{EBE2DA5A-C295-485D-9D83-4BA02EDE0008}" srcOrd="5" destOrd="0" presId="urn:microsoft.com/office/officeart/2005/8/layout/venn1"/>
    <dgm:cxn modelId="{134CEB56-AC27-4A0D-90F1-0452964714C5}" type="presParOf" srcId="{1B1F48B1-EA58-4A5C-9306-E5F983479EB9}" destId="{E9D2C9B0-4715-4756-BA63-D3E63CEE174A}" srcOrd="6" destOrd="0" presId="urn:microsoft.com/office/officeart/2005/8/layout/venn1"/>
    <dgm:cxn modelId="{C89273B3-7AEA-4FED-A237-D2EEB8DF98CC}" type="presParOf" srcId="{1B1F48B1-EA58-4A5C-9306-E5F983479EB9}" destId="{EDCC09FF-BFFD-4EDC-AE7B-277DD4756744}" srcOrd="7" destOrd="0" presId="urn:microsoft.com/office/officeart/2005/8/layout/venn1"/>
    <dgm:cxn modelId="{1437AA28-5466-4534-8179-FAE35CC07C08}" type="presParOf" srcId="{1B1F48B1-EA58-4A5C-9306-E5F983479EB9}" destId="{5EA8CB4A-3F07-40B1-8A4A-B3B6F90DF201}" srcOrd="8" destOrd="0" presId="urn:microsoft.com/office/officeart/2005/8/layout/venn1"/>
    <dgm:cxn modelId="{990F408F-C582-43F3-8E4F-F2F929D3E1E2}" type="presParOf" srcId="{1B1F48B1-EA58-4A5C-9306-E5F983479EB9}" destId="{D16DE55A-83FF-4100-A749-64A61CF722C0}" srcOrd="9" destOrd="0" presId="urn:microsoft.com/office/officeart/2005/8/layout/venn1"/>
    <dgm:cxn modelId="{28713A43-2015-4F8E-A3EA-06AB7E507815}" type="presParOf" srcId="{1B1F48B1-EA58-4A5C-9306-E5F983479EB9}" destId="{0F1EA215-69A5-4914-A9C0-794EC169CA6F}" srcOrd="10" destOrd="0" presId="urn:microsoft.com/office/officeart/2005/8/layout/venn1"/>
    <dgm:cxn modelId="{EF3B0818-8A0F-49E9-AD6E-02241F7D5DA1}" type="presParOf" srcId="{1B1F48B1-EA58-4A5C-9306-E5F983479EB9}" destId="{290E7546-8F5A-467C-BD76-64972BD3D0AF}"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725C43E-D46A-4AA4-938C-6E3AD7B3499D}" type="doc">
      <dgm:prSet loTypeId="urn:microsoft.com/office/officeart/2005/8/layout/list1" loCatId="list" qsTypeId="urn:microsoft.com/office/officeart/2005/8/quickstyle/simple1#4" qsCatId="simple" csTypeId="urn:microsoft.com/office/officeart/2005/8/colors/accent1_2#4" csCatId="accent1" phldr="1"/>
      <dgm:spPr/>
      <dgm:t>
        <a:bodyPr/>
        <a:lstStyle/>
        <a:p>
          <a:endParaRPr lang="de-DE"/>
        </a:p>
      </dgm:t>
    </dgm:pt>
    <dgm:pt modelId="{252FB73B-048B-4AE9-A67B-02FC4DAF69B0}">
      <dgm:prSet custT="1"/>
      <dgm:spPr>
        <a:solidFill>
          <a:srgbClr val="FF9900"/>
        </a:solidFill>
        <a:ln>
          <a:solidFill>
            <a:srgbClr val="FFCC00"/>
          </a:solidFill>
        </a:ln>
      </dgm:spPr>
      <dgm:t>
        <a:bodyPr/>
        <a:lstStyle/>
        <a:p>
          <a:pPr rtl="0" eaLnBrk="1" latinLnBrk="0" hangingPunct="1">
            <a:buClrTx/>
            <a:buSzPts val="2400"/>
            <a:buFont typeface="Lucida Grande"/>
            <a:buNone/>
          </a:pPr>
          <a:r>
            <a:rPr lang="de-DE" sz="2400" b="0" kern="1200">
              <a:solidFill>
                <a:srgbClr val="002060"/>
              </a:solidFill>
              <a:latin typeface="+mj-lt"/>
              <a:ea typeface="+mn-ea"/>
              <a:cs typeface="+mn-cs"/>
            </a:rPr>
            <a:t>UN- Kinderrechtskonvention</a:t>
          </a:r>
        </a:p>
      </dgm:t>
    </dgm:pt>
    <dgm:pt modelId="{F8D19B3A-D4BC-4126-BB16-97AFB55EF544}" type="parTrans" cxnId="{02920634-A79D-44A9-9885-B691AE844DEE}">
      <dgm:prSet/>
      <dgm:spPr/>
      <dgm:t>
        <a:bodyPr/>
        <a:lstStyle/>
        <a:p>
          <a:endParaRPr lang="de-DE"/>
        </a:p>
      </dgm:t>
    </dgm:pt>
    <dgm:pt modelId="{1EDD84BD-4C51-4501-BEAD-E3FF06560225}" type="sibTrans" cxnId="{02920634-A79D-44A9-9885-B691AE844DEE}">
      <dgm:prSet/>
      <dgm:spPr/>
      <dgm:t>
        <a:bodyPr/>
        <a:lstStyle/>
        <a:p>
          <a:endParaRPr lang="de-DE"/>
        </a:p>
      </dgm:t>
    </dgm:pt>
    <dgm:pt modelId="{60DA3D2E-0407-4D05-B3BF-E867E6758E40}">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Bundeskinderschutzgesetz</a:t>
          </a:r>
        </a:p>
      </dgm:t>
    </dgm:pt>
    <dgm:pt modelId="{1D81812D-22F9-4968-9BA3-72E45852EA1B}" type="parTrans" cxnId="{E61D7F41-61D7-4D1E-8C32-AB40DF14A2A5}">
      <dgm:prSet/>
      <dgm:spPr/>
      <dgm:t>
        <a:bodyPr/>
        <a:lstStyle/>
        <a:p>
          <a:endParaRPr lang="de-DE"/>
        </a:p>
      </dgm:t>
    </dgm:pt>
    <dgm:pt modelId="{9C9FE9B0-91F9-44FE-8671-906B2991EA78}" type="sibTrans" cxnId="{E61D7F41-61D7-4D1E-8C32-AB40DF14A2A5}">
      <dgm:prSet/>
      <dgm:spPr/>
      <dgm:t>
        <a:bodyPr/>
        <a:lstStyle/>
        <a:p>
          <a:endParaRPr lang="de-DE"/>
        </a:p>
      </dgm:t>
    </dgm:pt>
    <dgm:pt modelId="{5FA686FB-FD5F-40EA-A244-B34EEFC3AF60}">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SGB VIII Kinder- und Jugendhilfe</a:t>
          </a:r>
        </a:p>
      </dgm:t>
    </dgm:pt>
    <dgm:pt modelId="{E4342866-5D02-487F-8FF7-388AA4A8D475}" type="parTrans" cxnId="{4805E8B5-AF9A-4D3E-BD33-2E45ADA2AECB}">
      <dgm:prSet/>
      <dgm:spPr/>
      <dgm:t>
        <a:bodyPr/>
        <a:lstStyle/>
        <a:p>
          <a:endParaRPr lang="de-DE"/>
        </a:p>
      </dgm:t>
    </dgm:pt>
    <dgm:pt modelId="{89F18830-D688-4011-A5DE-100F98FA4A58}" type="sibTrans" cxnId="{4805E8B5-AF9A-4D3E-BD33-2E45ADA2AECB}">
      <dgm:prSet/>
      <dgm:spPr/>
      <dgm:t>
        <a:bodyPr/>
        <a:lstStyle/>
        <a:p>
          <a:endParaRPr lang="de-DE"/>
        </a:p>
      </dgm:t>
    </dgm:pt>
    <dgm:pt modelId="{D9913457-3714-46DE-AA41-269D8812BF1C}">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Bei Straftaten: Strafverfolgung auf Grundlage des Strafgesetzbuches</a:t>
          </a:r>
        </a:p>
      </dgm:t>
    </dgm:pt>
    <dgm:pt modelId="{9C8256DE-7583-4A81-9ED0-502CD930F9F7}" type="parTrans" cxnId="{04DC1856-5FAC-4069-8D6F-6214332BAB3D}">
      <dgm:prSet/>
      <dgm:spPr/>
      <dgm:t>
        <a:bodyPr/>
        <a:lstStyle/>
        <a:p>
          <a:endParaRPr lang="de-DE"/>
        </a:p>
      </dgm:t>
    </dgm:pt>
    <dgm:pt modelId="{1E0FA59D-C1A8-4D40-85DE-DE508F9FA7C2}" type="sibTrans" cxnId="{04DC1856-5FAC-4069-8D6F-6214332BAB3D}">
      <dgm:prSet/>
      <dgm:spPr/>
      <dgm:t>
        <a:bodyPr/>
        <a:lstStyle/>
        <a:p>
          <a:endParaRPr lang="de-DE"/>
        </a:p>
      </dgm:t>
    </dgm:pt>
    <dgm:pt modelId="{7728E178-6D13-4FC0-98FC-1B7BCCF93236}" type="pres">
      <dgm:prSet presAssocID="{2725C43E-D46A-4AA4-938C-6E3AD7B3499D}" presName="linear" presStyleCnt="0">
        <dgm:presLayoutVars>
          <dgm:dir/>
          <dgm:animLvl val="lvl"/>
          <dgm:resizeHandles val="exact"/>
        </dgm:presLayoutVars>
      </dgm:prSet>
      <dgm:spPr/>
    </dgm:pt>
    <dgm:pt modelId="{927492CA-59CA-4195-B6A0-A4B84325DE97}" type="pres">
      <dgm:prSet presAssocID="{252FB73B-048B-4AE9-A67B-02FC4DAF69B0}" presName="parentLin" presStyleCnt="0"/>
      <dgm:spPr/>
    </dgm:pt>
    <dgm:pt modelId="{8EEE08CD-4E35-4A37-BFE9-3388658AA6A6}" type="pres">
      <dgm:prSet presAssocID="{252FB73B-048B-4AE9-A67B-02FC4DAF69B0}" presName="parentLeftMargin" presStyleLbl="node1" presStyleIdx="0" presStyleCnt="4"/>
      <dgm:spPr/>
    </dgm:pt>
    <dgm:pt modelId="{24062A2D-451B-499B-86A4-7142560E87F4}" type="pres">
      <dgm:prSet presAssocID="{252FB73B-048B-4AE9-A67B-02FC4DAF69B0}" presName="parentText" presStyleLbl="node1" presStyleIdx="0" presStyleCnt="4">
        <dgm:presLayoutVars>
          <dgm:chMax val="0"/>
          <dgm:bulletEnabled val="1"/>
        </dgm:presLayoutVars>
      </dgm:prSet>
      <dgm:spPr/>
    </dgm:pt>
    <dgm:pt modelId="{175DBAD9-F750-4D00-9F69-EAC147307AEE}" type="pres">
      <dgm:prSet presAssocID="{252FB73B-048B-4AE9-A67B-02FC4DAF69B0}" presName="negativeSpace" presStyleCnt="0"/>
      <dgm:spPr/>
    </dgm:pt>
    <dgm:pt modelId="{83966AA3-D383-43AB-A642-4D398CA88821}" type="pres">
      <dgm:prSet presAssocID="{252FB73B-048B-4AE9-A67B-02FC4DAF69B0}" presName="childText" presStyleLbl="conFgAcc1" presStyleIdx="0" presStyleCnt="4" custLinFactNeighborY="5910">
        <dgm:presLayoutVars>
          <dgm:bulletEnabled val="1"/>
        </dgm:presLayoutVars>
      </dgm:prSet>
      <dgm:spPr>
        <a:ln>
          <a:solidFill>
            <a:srgbClr val="002060"/>
          </a:solidFill>
        </a:ln>
      </dgm:spPr>
    </dgm:pt>
    <dgm:pt modelId="{4D4089B4-5DD7-4AEB-ABC4-63B5D2CA398E}" type="pres">
      <dgm:prSet presAssocID="{1EDD84BD-4C51-4501-BEAD-E3FF06560225}" presName="spaceBetweenRectangles" presStyleCnt="0"/>
      <dgm:spPr/>
    </dgm:pt>
    <dgm:pt modelId="{77F63D4D-B840-448C-BA89-A1B3038E82BC}" type="pres">
      <dgm:prSet presAssocID="{60DA3D2E-0407-4D05-B3BF-E867E6758E40}" presName="parentLin" presStyleCnt="0"/>
      <dgm:spPr/>
    </dgm:pt>
    <dgm:pt modelId="{9D03FCFF-6AAC-4505-A209-9A254F0D8B7F}" type="pres">
      <dgm:prSet presAssocID="{60DA3D2E-0407-4D05-B3BF-E867E6758E40}" presName="parentLeftMargin" presStyleLbl="node1" presStyleIdx="0" presStyleCnt="4"/>
      <dgm:spPr/>
    </dgm:pt>
    <dgm:pt modelId="{3E678431-C125-4A4B-ADDF-7CD84D635A93}" type="pres">
      <dgm:prSet presAssocID="{60DA3D2E-0407-4D05-B3BF-E867E6758E40}" presName="parentText" presStyleLbl="node1" presStyleIdx="1" presStyleCnt="4" custLinFactNeighborX="3448" custLinFactNeighborY="-9333">
        <dgm:presLayoutVars>
          <dgm:chMax val="0"/>
          <dgm:bulletEnabled val="1"/>
        </dgm:presLayoutVars>
      </dgm:prSet>
      <dgm:spPr/>
    </dgm:pt>
    <dgm:pt modelId="{693B00E0-A657-4275-BBF2-7C39F7A16FF2}" type="pres">
      <dgm:prSet presAssocID="{60DA3D2E-0407-4D05-B3BF-E867E6758E40}" presName="negativeSpace" presStyleCnt="0"/>
      <dgm:spPr/>
    </dgm:pt>
    <dgm:pt modelId="{46B34372-738C-4461-8EC7-82054B07B7A0}" type="pres">
      <dgm:prSet presAssocID="{60DA3D2E-0407-4D05-B3BF-E867E6758E40}" presName="childText" presStyleLbl="conFgAcc1" presStyleIdx="1" presStyleCnt="4">
        <dgm:presLayoutVars>
          <dgm:bulletEnabled val="1"/>
        </dgm:presLayoutVars>
      </dgm:prSet>
      <dgm:spPr>
        <a:ln>
          <a:solidFill>
            <a:srgbClr val="002060"/>
          </a:solidFill>
        </a:ln>
      </dgm:spPr>
    </dgm:pt>
    <dgm:pt modelId="{1DE6A341-B865-4E51-88B4-E19FBF351721}" type="pres">
      <dgm:prSet presAssocID="{9C9FE9B0-91F9-44FE-8671-906B2991EA78}" presName="spaceBetweenRectangles" presStyleCnt="0"/>
      <dgm:spPr/>
    </dgm:pt>
    <dgm:pt modelId="{FC788D6D-620E-4C78-ABA0-39CCCC121970}" type="pres">
      <dgm:prSet presAssocID="{5FA686FB-FD5F-40EA-A244-B34EEFC3AF60}" presName="parentLin" presStyleCnt="0"/>
      <dgm:spPr/>
    </dgm:pt>
    <dgm:pt modelId="{26F9A423-FF25-4485-BA63-B3DA7ABD1DDD}" type="pres">
      <dgm:prSet presAssocID="{5FA686FB-FD5F-40EA-A244-B34EEFC3AF60}" presName="parentLeftMargin" presStyleLbl="node1" presStyleIdx="1" presStyleCnt="4"/>
      <dgm:spPr/>
    </dgm:pt>
    <dgm:pt modelId="{C8B037AA-E3CD-457E-8195-B136CD7B2A0F}" type="pres">
      <dgm:prSet presAssocID="{5FA686FB-FD5F-40EA-A244-B34EEFC3AF60}" presName="parentText" presStyleLbl="node1" presStyleIdx="2" presStyleCnt="4">
        <dgm:presLayoutVars>
          <dgm:chMax val="0"/>
          <dgm:bulletEnabled val="1"/>
        </dgm:presLayoutVars>
      </dgm:prSet>
      <dgm:spPr/>
    </dgm:pt>
    <dgm:pt modelId="{DB30EBDE-2954-4B59-BAFD-82D4972076A4}" type="pres">
      <dgm:prSet presAssocID="{5FA686FB-FD5F-40EA-A244-B34EEFC3AF60}" presName="negativeSpace" presStyleCnt="0"/>
      <dgm:spPr/>
    </dgm:pt>
    <dgm:pt modelId="{8BA1A244-67A6-4887-B105-3470AFA797DB}" type="pres">
      <dgm:prSet presAssocID="{5FA686FB-FD5F-40EA-A244-B34EEFC3AF60}" presName="childText" presStyleLbl="conFgAcc1" presStyleIdx="2" presStyleCnt="4">
        <dgm:presLayoutVars>
          <dgm:bulletEnabled val="1"/>
        </dgm:presLayoutVars>
      </dgm:prSet>
      <dgm:spPr>
        <a:ln>
          <a:solidFill>
            <a:srgbClr val="002060"/>
          </a:solidFill>
        </a:ln>
      </dgm:spPr>
    </dgm:pt>
    <dgm:pt modelId="{89FC814C-B6FF-45E6-9F95-BC8D272BEBCC}" type="pres">
      <dgm:prSet presAssocID="{89F18830-D688-4011-A5DE-100F98FA4A58}" presName="spaceBetweenRectangles" presStyleCnt="0"/>
      <dgm:spPr/>
    </dgm:pt>
    <dgm:pt modelId="{E91435DC-4991-4BBC-BA08-DFD2A41DCCA5}" type="pres">
      <dgm:prSet presAssocID="{D9913457-3714-46DE-AA41-269D8812BF1C}" presName="parentLin" presStyleCnt="0"/>
      <dgm:spPr/>
    </dgm:pt>
    <dgm:pt modelId="{222481C0-3B77-4272-B218-74AE5E65E751}" type="pres">
      <dgm:prSet presAssocID="{D9913457-3714-46DE-AA41-269D8812BF1C}" presName="parentLeftMargin" presStyleLbl="node1" presStyleIdx="2" presStyleCnt="4"/>
      <dgm:spPr/>
    </dgm:pt>
    <dgm:pt modelId="{137AF16B-A91B-4141-A359-21B4952092B7}" type="pres">
      <dgm:prSet presAssocID="{D9913457-3714-46DE-AA41-269D8812BF1C}" presName="parentText" presStyleLbl="node1" presStyleIdx="3" presStyleCnt="4" custScaleY="152520" custLinFactNeighborX="-1204" custLinFactNeighborY="23608">
        <dgm:presLayoutVars>
          <dgm:chMax val="0"/>
          <dgm:bulletEnabled val="1"/>
        </dgm:presLayoutVars>
      </dgm:prSet>
      <dgm:spPr/>
    </dgm:pt>
    <dgm:pt modelId="{CDE5486F-9B98-4A33-A32E-1A785587E3C3}" type="pres">
      <dgm:prSet presAssocID="{D9913457-3714-46DE-AA41-269D8812BF1C}" presName="negativeSpace" presStyleCnt="0"/>
      <dgm:spPr/>
    </dgm:pt>
    <dgm:pt modelId="{7185A5A0-64A5-400C-9BE3-43B07A0EC3F7}" type="pres">
      <dgm:prSet presAssocID="{D9913457-3714-46DE-AA41-269D8812BF1C}" presName="childText" presStyleLbl="conFgAcc1" presStyleIdx="3" presStyleCnt="4" custScaleY="154282" custLinFactNeighborY="-33742">
        <dgm:presLayoutVars>
          <dgm:bulletEnabled val="1"/>
        </dgm:presLayoutVars>
      </dgm:prSet>
      <dgm:spPr>
        <a:ln>
          <a:solidFill>
            <a:srgbClr val="002060"/>
          </a:solidFill>
        </a:ln>
      </dgm:spPr>
    </dgm:pt>
  </dgm:ptLst>
  <dgm:cxnLst>
    <dgm:cxn modelId="{02920634-A79D-44A9-9885-B691AE844DEE}" srcId="{2725C43E-D46A-4AA4-938C-6E3AD7B3499D}" destId="{252FB73B-048B-4AE9-A67B-02FC4DAF69B0}" srcOrd="0" destOrd="0" parTransId="{F8D19B3A-D4BC-4126-BB16-97AFB55EF544}" sibTransId="{1EDD84BD-4C51-4501-BEAD-E3FF06560225}"/>
    <dgm:cxn modelId="{B63D3C5C-B8C6-43DA-A766-9847E09CEF6D}" type="presOf" srcId="{252FB73B-048B-4AE9-A67B-02FC4DAF69B0}" destId="{24062A2D-451B-499B-86A4-7142560E87F4}" srcOrd="1" destOrd="0" presId="urn:microsoft.com/office/officeart/2005/8/layout/list1"/>
    <dgm:cxn modelId="{E61D7F41-61D7-4D1E-8C32-AB40DF14A2A5}" srcId="{2725C43E-D46A-4AA4-938C-6E3AD7B3499D}" destId="{60DA3D2E-0407-4D05-B3BF-E867E6758E40}" srcOrd="1" destOrd="0" parTransId="{1D81812D-22F9-4968-9BA3-72E45852EA1B}" sibTransId="{9C9FE9B0-91F9-44FE-8671-906B2991EA78}"/>
    <dgm:cxn modelId="{FFA82C4D-E112-4939-B4B7-9AEE36A8166A}" type="presOf" srcId="{D9913457-3714-46DE-AA41-269D8812BF1C}" destId="{137AF16B-A91B-4141-A359-21B4952092B7}" srcOrd="1" destOrd="0" presId="urn:microsoft.com/office/officeart/2005/8/layout/list1"/>
    <dgm:cxn modelId="{8BED7451-A4A5-4DEF-8EF7-2E668262D6A7}" type="presOf" srcId="{60DA3D2E-0407-4D05-B3BF-E867E6758E40}" destId="{9D03FCFF-6AAC-4505-A209-9A254F0D8B7F}" srcOrd="0" destOrd="0" presId="urn:microsoft.com/office/officeart/2005/8/layout/list1"/>
    <dgm:cxn modelId="{04DC1856-5FAC-4069-8D6F-6214332BAB3D}" srcId="{2725C43E-D46A-4AA4-938C-6E3AD7B3499D}" destId="{D9913457-3714-46DE-AA41-269D8812BF1C}" srcOrd="3" destOrd="0" parTransId="{9C8256DE-7583-4A81-9ED0-502CD930F9F7}" sibTransId="{1E0FA59D-C1A8-4D40-85DE-DE508F9FA7C2}"/>
    <dgm:cxn modelId="{54628088-445D-4A5F-957A-CB77615BE17A}" type="presOf" srcId="{60DA3D2E-0407-4D05-B3BF-E867E6758E40}" destId="{3E678431-C125-4A4B-ADDF-7CD84D635A93}" srcOrd="1" destOrd="0" presId="urn:microsoft.com/office/officeart/2005/8/layout/list1"/>
    <dgm:cxn modelId="{F39825AB-A41F-441F-957A-363BE41CF10A}" type="presOf" srcId="{252FB73B-048B-4AE9-A67B-02FC4DAF69B0}" destId="{8EEE08CD-4E35-4A37-BFE9-3388658AA6A6}" srcOrd="0" destOrd="0" presId="urn:microsoft.com/office/officeart/2005/8/layout/list1"/>
    <dgm:cxn modelId="{56EFDCAD-B940-42FF-8BCE-317816F9FBB0}" type="presOf" srcId="{2725C43E-D46A-4AA4-938C-6E3AD7B3499D}" destId="{7728E178-6D13-4FC0-98FC-1B7BCCF93236}" srcOrd="0" destOrd="0" presId="urn:microsoft.com/office/officeart/2005/8/layout/list1"/>
    <dgm:cxn modelId="{4805E8B5-AF9A-4D3E-BD33-2E45ADA2AECB}" srcId="{2725C43E-D46A-4AA4-938C-6E3AD7B3499D}" destId="{5FA686FB-FD5F-40EA-A244-B34EEFC3AF60}" srcOrd="2" destOrd="0" parTransId="{E4342866-5D02-487F-8FF7-388AA4A8D475}" sibTransId="{89F18830-D688-4011-A5DE-100F98FA4A58}"/>
    <dgm:cxn modelId="{D44073C6-1787-413C-AFC3-115991A23CCC}" type="presOf" srcId="{D9913457-3714-46DE-AA41-269D8812BF1C}" destId="{222481C0-3B77-4272-B218-74AE5E65E751}" srcOrd="0" destOrd="0" presId="urn:microsoft.com/office/officeart/2005/8/layout/list1"/>
    <dgm:cxn modelId="{97AEEEF0-598E-49A5-AD71-CAD7C61B912D}" type="presOf" srcId="{5FA686FB-FD5F-40EA-A244-B34EEFC3AF60}" destId="{26F9A423-FF25-4485-BA63-B3DA7ABD1DDD}" srcOrd="0" destOrd="0" presId="urn:microsoft.com/office/officeart/2005/8/layout/list1"/>
    <dgm:cxn modelId="{C18846F8-4FED-443D-B86F-5C1E050991C2}" type="presOf" srcId="{5FA686FB-FD5F-40EA-A244-B34EEFC3AF60}" destId="{C8B037AA-E3CD-457E-8195-B136CD7B2A0F}" srcOrd="1" destOrd="0" presId="urn:microsoft.com/office/officeart/2005/8/layout/list1"/>
    <dgm:cxn modelId="{364B5DCC-3F17-4237-8486-81AF64C82774}" type="presParOf" srcId="{7728E178-6D13-4FC0-98FC-1B7BCCF93236}" destId="{927492CA-59CA-4195-B6A0-A4B84325DE97}" srcOrd="0" destOrd="0" presId="urn:microsoft.com/office/officeart/2005/8/layout/list1"/>
    <dgm:cxn modelId="{4289CE8F-A28D-40A7-B690-F1F263B5B7EC}" type="presParOf" srcId="{927492CA-59CA-4195-B6A0-A4B84325DE97}" destId="{8EEE08CD-4E35-4A37-BFE9-3388658AA6A6}" srcOrd="0" destOrd="0" presId="urn:microsoft.com/office/officeart/2005/8/layout/list1"/>
    <dgm:cxn modelId="{5FE37600-AE9F-4FBB-A7DA-DF5A82B77388}" type="presParOf" srcId="{927492CA-59CA-4195-B6A0-A4B84325DE97}" destId="{24062A2D-451B-499B-86A4-7142560E87F4}" srcOrd="1" destOrd="0" presId="urn:microsoft.com/office/officeart/2005/8/layout/list1"/>
    <dgm:cxn modelId="{7676A684-D94E-427D-AE07-7F825AFFFD0E}" type="presParOf" srcId="{7728E178-6D13-4FC0-98FC-1B7BCCF93236}" destId="{175DBAD9-F750-4D00-9F69-EAC147307AEE}" srcOrd="1" destOrd="0" presId="urn:microsoft.com/office/officeart/2005/8/layout/list1"/>
    <dgm:cxn modelId="{F8DF93E9-66FE-4CDD-AC12-92DA6FCC2E5F}" type="presParOf" srcId="{7728E178-6D13-4FC0-98FC-1B7BCCF93236}" destId="{83966AA3-D383-43AB-A642-4D398CA88821}" srcOrd="2" destOrd="0" presId="urn:microsoft.com/office/officeart/2005/8/layout/list1"/>
    <dgm:cxn modelId="{B4EE683B-E255-448E-A4D1-A1C00EB59716}" type="presParOf" srcId="{7728E178-6D13-4FC0-98FC-1B7BCCF93236}" destId="{4D4089B4-5DD7-4AEB-ABC4-63B5D2CA398E}" srcOrd="3" destOrd="0" presId="urn:microsoft.com/office/officeart/2005/8/layout/list1"/>
    <dgm:cxn modelId="{8FCA6DFA-03BB-4EED-9DAF-4873756770BD}" type="presParOf" srcId="{7728E178-6D13-4FC0-98FC-1B7BCCF93236}" destId="{77F63D4D-B840-448C-BA89-A1B3038E82BC}" srcOrd="4" destOrd="0" presId="urn:microsoft.com/office/officeart/2005/8/layout/list1"/>
    <dgm:cxn modelId="{94096DEB-849C-4CBF-A478-DC6AEA12A081}" type="presParOf" srcId="{77F63D4D-B840-448C-BA89-A1B3038E82BC}" destId="{9D03FCFF-6AAC-4505-A209-9A254F0D8B7F}" srcOrd="0" destOrd="0" presId="urn:microsoft.com/office/officeart/2005/8/layout/list1"/>
    <dgm:cxn modelId="{96993CF3-4583-426E-9323-360813EB134C}" type="presParOf" srcId="{77F63D4D-B840-448C-BA89-A1B3038E82BC}" destId="{3E678431-C125-4A4B-ADDF-7CD84D635A93}" srcOrd="1" destOrd="0" presId="urn:microsoft.com/office/officeart/2005/8/layout/list1"/>
    <dgm:cxn modelId="{231BD177-7686-4ED5-9FFC-B6C4D1A28A0C}" type="presParOf" srcId="{7728E178-6D13-4FC0-98FC-1B7BCCF93236}" destId="{693B00E0-A657-4275-BBF2-7C39F7A16FF2}" srcOrd="5" destOrd="0" presId="urn:microsoft.com/office/officeart/2005/8/layout/list1"/>
    <dgm:cxn modelId="{6F5343CC-8A64-40FD-BB50-02C3DCEECE7F}" type="presParOf" srcId="{7728E178-6D13-4FC0-98FC-1B7BCCF93236}" destId="{46B34372-738C-4461-8EC7-82054B07B7A0}" srcOrd="6" destOrd="0" presId="urn:microsoft.com/office/officeart/2005/8/layout/list1"/>
    <dgm:cxn modelId="{0C0C91B8-07F4-4641-A09B-3F9ACB88E459}" type="presParOf" srcId="{7728E178-6D13-4FC0-98FC-1B7BCCF93236}" destId="{1DE6A341-B865-4E51-88B4-E19FBF351721}" srcOrd="7" destOrd="0" presId="urn:microsoft.com/office/officeart/2005/8/layout/list1"/>
    <dgm:cxn modelId="{F3FE25F0-2481-4FF9-89BE-A301275B0150}" type="presParOf" srcId="{7728E178-6D13-4FC0-98FC-1B7BCCF93236}" destId="{FC788D6D-620E-4C78-ABA0-39CCCC121970}" srcOrd="8" destOrd="0" presId="urn:microsoft.com/office/officeart/2005/8/layout/list1"/>
    <dgm:cxn modelId="{3C074BBB-BBAA-447C-A669-6218D1470696}" type="presParOf" srcId="{FC788D6D-620E-4C78-ABA0-39CCCC121970}" destId="{26F9A423-FF25-4485-BA63-B3DA7ABD1DDD}" srcOrd="0" destOrd="0" presId="urn:microsoft.com/office/officeart/2005/8/layout/list1"/>
    <dgm:cxn modelId="{0D61E816-FA47-4426-A6E2-D9EB59A622A6}" type="presParOf" srcId="{FC788D6D-620E-4C78-ABA0-39CCCC121970}" destId="{C8B037AA-E3CD-457E-8195-B136CD7B2A0F}" srcOrd="1" destOrd="0" presId="urn:microsoft.com/office/officeart/2005/8/layout/list1"/>
    <dgm:cxn modelId="{6DBFBA29-6360-44EE-80F0-18D8063C2B63}" type="presParOf" srcId="{7728E178-6D13-4FC0-98FC-1B7BCCF93236}" destId="{DB30EBDE-2954-4B59-BAFD-82D4972076A4}" srcOrd="9" destOrd="0" presId="urn:microsoft.com/office/officeart/2005/8/layout/list1"/>
    <dgm:cxn modelId="{86DB1948-ED0E-4427-A15B-1E572BABA2F8}" type="presParOf" srcId="{7728E178-6D13-4FC0-98FC-1B7BCCF93236}" destId="{8BA1A244-67A6-4887-B105-3470AFA797DB}" srcOrd="10" destOrd="0" presId="urn:microsoft.com/office/officeart/2005/8/layout/list1"/>
    <dgm:cxn modelId="{02D33D0B-10E8-4971-B31E-7422BA4108EB}" type="presParOf" srcId="{7728E178-6D13-4FC0-98FC-1B7BCCF93236}" destId="{89FC814C-B6FF-45E6-9F95-BC8D272BEBCC}" srcOrd="11" destOrd="0" presId="urn:microsoft.com/office/officeart/2005/8/layout/list1"/>
    <dgm:cxn modelId="{60F1BBC2-94EE-40D6-A1A7-AFC8667C6FE6}" type="presParOf" srcId="{7728E178-6D13-4FC0-98FC-1B7BCCF93236}" destId="{E91435DC-4991-4BBC-BA08-DFD2A41DCCA5}" srcOrd="12" destOrd="0" presId="urn:microsoft.com/office/officeart/2005/8/layout/list1"/>
    <dgm:cxn modelId="{7A374CC4-7EFD-4FA6-97F9-74854170DF55}" type="presParOf" srcId="{E91435DC-4991-4BBC-BA08-DFD2A41DCCA5}" destId="{222481C0-3B77-4272-B218-74AE5E65E751}" srcOrd="0" destOrd="0" presId="urn:microsoft.com/office/officeart/2005/8/layout/list1"/>
    <dgm:cxn modelId="{8C738196-0AEC-42D6-9A50-3E2FB6DCBFA8}" type="presParOf" srcId="{E91435DC-4991-4BBC-BA08-DFD2A41DCCA5}" destId="{137AF16B-A91B-4141-A359-21B4952092B7}" srcOrd="1" destOrd="0" presId="urn:microsoft.com/office/officeart/2005/8/layout/list1"/>
    <dgm:cxn modelId="{B8C8CFF4-77C7-42E5-BA22-3EBEB5E15EAC}" type="presParOf" srcId="{7728E178-6D13-4FC0-98FC-1B7BCCF93236}" destId="{CDE5486F-9B98-4A33-A32E-1A785587E3C3}" srcOrd="13" destOrd="0" presId="urn:microsoft.com/office/officeart/2005/8/layout/list1"/>
    <dgm:cxn modelId="{66223A4B-AE1A-484C-BA8A-61063F31C029}" type="presParOf" srcId="{7728E178-6D13-4FC0-98FC-1B7BCCF93236}" destId="{7185A5A0-64A5-400C-9BE3-43B07A0EC3F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3D4D076F-D133-4566-85CD-5A40E8115A7B}">
      <dgm:prSet phldrT="[Text]" custT="1"/>
      <dgm:spPr>
        <a:solidFill>
          <a:srgbClr val="FF9900"/>
        </a:solidFill>
        <a:ln>
          <a:solidFill>
            <a:srgbClr val="FF9900"/>
          </a:solidFill>
        </a:ln>
      </dgm:spPr>
      <dgm:t>
        <a:bodyPr/>
        <a:lstStyle/>
        <a:p>
          <a:pPr algn="l">
            <a:spcBef>
              <a:spcPts val="1200"/>
            </a:spcBef>
            <a:spcAft>
              <a:spcPts val="1200"/>
            </a:spcAft>
          </a:pPr>
          <a:r>
            <a:rPr lang="de-DE" altLang="de-DE" sz="2500" b="1">
              <a:solidFill>
                <a:srgbClr val="002F56"/>
              </a:solidFill>
              <a:latin typeface="+mj-lt"/>
            </a:rPr>
            <a:t>§ 171</a:t>
          </a:r>
          <a:endParaRPr lang="de-DE" sz="2500" b="1">
            <a:solidFill>
              <a:srgbClr val="002F56"/>
            </a:solidFill>
            <a:latin typeface="+mj-lt"/>
          </a:endParaRPr>
        </a:p>
      </dgm:t>
    </dgm:pt>
    <dgm:pt modelId="{72B6798F-265E-46CA-9472-259491730FA2}" type="parTrans" cxnId="{A13AA4F9-39F8-415F-B8BF-8281985AEEB4}">
      <dgm:prSet/>
      <dgm:spPr/>
      <dgm:t>
        <a:bodyPr/>
        <a:lstStyle/>
        <a:p>
          <a:endParaRPr lang="de-DE"/>
        </a:p>
      </dgm:t>
    </dgm:pt>
    <dgm:pt modelId="{B7531880-DD15-4EC5-B370-A240D1B12EFD}" type="sibTrans" cxnId="{A13AA4F9-39F8-415F-B8BF-8281985AEEB4}">
      <dgm:prSet/>
      <dgm:spPr/>
      <dgm:t>
        <a:bodyPr/>
        <a:lstStyle/>
        <a:p>
          <a:endParaRPr lang="de-DE"/>
        </a:p>
      </dgm:t>
    </dgm:pt>
    <dgm:pt modelId="{C7FA3C28-F7A1-467E-B810-24EE6B4F4FC4}">
      <dgm:prSet custT="1"/>
      <dgm:spPr>
        <a:ln>
          <a:solidFill>
            <a:srgbClr val="011C64"/>
          </a:solidFill>
        </a:ln>
      </dgm:spPr>
      <dgm:t>
        <a:bodyPr/>
        <a:lstStyle/>
        <a:p>
          <a:pPr algn="l"/>
          <a:r>
            <a:rPr lang="de-DE" altLang="de-DE" sz="2300">
              <a:solidFill>
                <a:srgbClr val="001C32"/>
              </a:solidFill>
              <a:latin typeface="+mj-lt"/>
            </a:rPr>
            <a:t>Verletzung der Fürsorge- oder Erziehungspflicht</a:t>
          </a:r>
          <a:endParaRPr lang="de-DE" altLang="de-DE" sz="2300">
            <a:latin typeface="+mj-lt"/>
          </a:endParaRPr>
        </a:p>
      </dgm:t>
    </dgm:pt>
    <dgm:pt modelId="{22800B0C-B99D-4B89-98DE-F9AF2738AB20}" type="parTrans" cxnId="{669AF43B-EB52-42F6-AB80-C8DC9F327FC5}">
      <dgm:prSet/>
      <dgm:spPr/>
      <dgm:t>
        <a:bodyPr/>
        <a:lstStyle/>
        <a:p>
          <a:endParaRPr lang="de-DE"/>
        </a:p>
      </dgm:t>
    </dgm:pt>
    <dgm:pt modelId="{9EE06BE4-0AA3-4623-9154-387E9F810205}" type="sibTrans" cxnId="{669AF43B-EB52-42F6-AB80-C8DC9F327FC5}">
      <dgm:prSet/>
      <dgm:spPr/>
      <dgm:t>
        <a:bodyPr/>
        <a:lstStyle/>
        <a:p>
          <a:endParaRPr lang="de-DE"/>
        </a:p>
      </dgm:t>
    </dgm:pt>
    <dgm:pt modelId="{F540B4F8-4C90-42E4-91F5-8E6DC5C101B4}">
      <dgm:prSet custT="1"/>
      <dgm:spPr>
        <a:solidFill>
          <a:srgbClr val="FF9900"/>
        </a:solidFill>
        <a:ln>
          <a:solidFill>
            <a:srgbClr val="FF9900"/>
          </a:solidFill>
        </a:ln>
      </dgm:spPr>
      <dgm:t>
        <a:bodyPr/>
        <a:lstStyle/>
        <a:p>
          <a:pPr algn="l"/>
          <a:r>
            <a:rPr lang="de-DE" altLang="de-DE" sz="2500" b="1">
              <a:solidFill>
                <a:srgbClr val="002F56"/>
              </a:solidFill>
              <a:latin typeface="+mj-lt"/>
            </a:rPr>
            <a:t>§§ 174 – 184l</a:t>
          </a:r>
        </a:p>
      </dgm:t>
    </dgm:pt>
    <dgm:pt modelId="{83C5A521-7903-42EF-8DE3-2AF241EB2061}" type="parTrans" cxnId="{2041298F-D051-4F1F-A2A6-FB7B30C11E6A}">
      <dgm:prSet/>
      <dgm:spPr/>
      <dgm:t>
        <a:bodyPr/>
        <a:lstStyle/>
        <a:p>
          <a:endParaRPr lang="de-DE"/>
        </a:p>
      </dgm:t>
    </dgm:pt>
    <dgm:pt modelId="{FEEF3ED6-935D-41E0-A0A9-B3C166FC3ACD}" type="sibTrans" cxnId="{2041298F-D051-4F1F-A2A6-FB7B30C11E6A}">
      <dgm:prSet/>
      <dgm:spPr/>
      <dgm:t>
        <a:bodyPr/>
        <a:lstStyle/>
        <a:p>
          <a:endParaRPr lang="de-DE"/>
        </a:p>
      </dgm:t>
    </dgm:pt>
    <dgm:pt modelId="{908799D5-B67C-4EA2-A869-8047F1C3CF4F}">
      <dgm:prSet custT="1"/>
      <dgm:spPr>
        <a:ln>
          <a:solidFill>
            <a:srgbClr val="011C64"/>
          </a:solidFill>
        </a:ln>
      </dgm:spPr>
      <dgm:t>
        <a:bodyPr/>
        <a:lstStyle/>
        <a:p>
          <a:pPr algn="l"/>
          <a:r>
            <a:rPr lang="de-DE" altLang="de-DE" sz="2300">
              <a:solidFill>
                <a:srgbClr val="001C32"/>
              </a:solidFill>
              <a:latin typeface="+mj-lt"/>
            </a:rPr>
            <a:t>Straftaten gegen die sexuelle Selbstbestimmung</a:t>
          </a:r>
          <a:endParaRPr lang="de-DE" altLang="de-DE" sz="2300">
            <a:latin typeface="+mj-lt"/>
          </a:endParaRPr>
        </a:p>
      </dgm:t>
    </dgm:pt>
    <dgm:pt modelId="{94E9FD87-79D4-4345-9FF8-057BCCAE0287}" type="parTrans" cxnId="{34104833-99ED-45CB-97EF-1F8BAFB1074D}">
      <dgm:prSet/>
      <dgm:spPr/>
      <dgm:t>
        <a:bodyPr/>
        <a:lstStyle/>
        <a:p>
          <a:endParaRPr lang="de-DE"/>
        </a:p>
      </dgm:t>
    </dgm:pt>
    <dgm:pt modelId="{A0BDD31D-1B85-4BCF-AED6-5BE7D973A87D}" type="sibTrans" cxnId="{34104833-99ED-45CB-97EF-1F8BAFB1074D}">
      <dgm:prSet/>
      <dgm:spPr/>
      <dgm:t>
        <a:bodyPr/>
        <a:lstStyle/>
        <a:p>
          <a:endParaRPr lang="de-DE"/>
        </a:p>
      </dgm:t>
    </dgm:pt>
    <dgm:pt modelId="{B750A599-01E2-4C66-BCBF-F5494C52EA78}">
      <dgm:prSet custT="1"/>
      <dgm:spPr>
        <a:solidFill>
          <a:srgbClr val="FF9900"/>
        </a:solidFill>
        <a:ln>
          <a:solidFill>
            <a:srgbClr val="FF9900"/>
          </a:solidFill>
        </a:ln>
      </dgm:spPr>
      <dgm:t>
        <a:bodyPr/>
        <a:lstStyle/>
        <a:p>
          <a:r>
            <a:rPr lang="de-DE" sz="2500" b="1">
              <a:solidFill>
                <a:srgbClr val="002F56"/>
              </a:solidFill>
              <a:latin typeface="+mj-lt"/>
            </a:rPr>
            <a:t>§ 225</a:t>
          </a:r>
        </a:p>
      </dgm:t>
    </dgm:pt>
    <dgm:pt modelId="{D75B7E6B-C6E7-40F2-AE46-FFBE95750A77}" type="parTrans" cxnId="{9FD99758-091F-4085-B699-63E065827898}">
      <dgm:prSet/>
      <dgm:spPr/>
      <dgm:t>
        <a:bodyPr/>
        <a:lstStyle/>
        <a:p>
          <a:endParaRPr lang="de-DE"/>
        </a:p>
      </dgm:t>
    </dgm:pt>
    <dgm:pt modelId="{6E13D44C-46E4-4EC9-93D4-2B0BEA9F1A29}" type="sibTrans" cxnId="{9FD99758-091F-4085-B699-63E065827898}">
      <dgm:prSet/>
      <dgm:spPr/>
      <dgm:t>
        <a:bodyPr/>
        <a:lstStyle/>
        <a:p>
          <a:endParaRPr lang="de-DE"/>
        </a:p>
      </dgm:t>
    </dgm:pt>
    <dgm:pt modelId="{AE678302-896C-43D9-869F-4A68EC7DAC64}">
      <dgm:prSet custT="1"/>
      <dgm:spPr>
        <a:ln>
          <a:solidFill>
            <a:srgbClr val="011C64"/>
          </a:solidFill>
        </a:ln>
      </dgm:spPr>
      <dgm:t>
        <a:bodyPr/>
        <a:lstStyle/>
        <a:p>
          <a:r>
            <a:rPr lang="de-DE" altLang="de-DE" sz="2300">
              <a:solidFill>
                <a:srgbClr val="001C32"/>
              </a:solidFill>
              <a:latin typeface="+mj-lt"/>
            </a:rPr>
            <a:t>Misshandlung von Schutzbefohlenen</a:t>
          </a:r>
          <a:endParaRPr lang="de-DE" sz="2300">
            <a:latin typeface="+mj-lt"/>
          </a:endParaRPr>
        </a:p>
      </dgm:t>
    </dgm:pt>
    <dgm:pt modelId="{A2AD74C6-6B1C-47C5-95C2-48CC846B7B37}" type="parTrans" cxnId="{69BB2031-A9C2-4162-A11C-67CCF8988593}">
      <dgm:prSet/>
      <dgm:spPr/>
      <dgm:t>
        <a:bodyPr/>
        <a:lstStyle/>
        <a:p>
          <a:endParaRPr lang="de-DE"/>
        </a:p>
      </dgm:t>
    </dgm:pt>
    <dgm:pt modelId="{6B46B3F9-409B-4F4F-AA47-169C2C9F007A}" type="sibTrans" cxnId="{69BB2031-A9C2-4162-A11C-67CCF8988593}">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B7F17B9C-0B2B-4A9A-90CF-D17CE07B8B33}" type="pres">
      <dgm:prSet presAssocID="{3D4D076F-D133-4566-85CD-5A40E8115A7B}" presName="parentLin" presStyleCnt="0"/>
      <dgm:spPr/>
    </dgm:pt>
    <dgm:pt modelId="{04A7FDB1-72F7-4D6E-BBB6-F488B187E668}" type="pres">
      <dgm:prSet presAssocID="{3D4D076F-D133-4566-85CD-5A40E8115A7B}" presName="parentLeftMargin" presStyleLbl="node1" presStyleIdx="0" presStyleCnt="3"/>
      <dgm:spPr/>
    </dgm:pt>
    <dgm:pt modelId="{2901307E-B876-4113-8575-55C0DAA8135A}" type="pres">
      <dgm:prSet presAssocID="{3D4D076F-D133-4566-85CD-5A40E8115A7B}" presName="parentText" presStyleLbl="node1" presStyleIdx="0" presStyleCnt="3" custScaleX="103353" custScaleY="66077" custLinFactNeighborX="935" custLinFactNeighborY="1685">
        <dgm:presLayoutVars>
          <dgm:chMax val="0"/>
          <dgm:bulletEnabled val="1"/>
        </dgm:presLayoutVars>
      </dgm:prSet>
      <dgm:spPr/>
    </dgm:pt>
    <dgm:pt modelId="{54239A77-55B7-4BC4-885A-C1611180B0A0}" type="pres">
      <dgm:prSet presAssocID="{3D4D076F-D133-4566-85CD-5A40E8115A7B}" presName="negativeSpace" presStyleCnt="0"/>
      <dgm:spPr/>
    </dgm:pt>
    <dgm:pt modelId="{65123ED9-B18B-4F75-AD06-45DD0326634A}" type="pres">
      <dgm:prSet presAssocID="{3D4D076F-D133-4566-85CD-5A40E8115A7B}" presName="childText" presStyleLbl="conFgAcc1" presStyleIdx="0" presStyleCnt="3">
        <dgm:presLayoutVars>
          <dgm:bulletEnabled val="1"/>
        </dgm:presLayoutVars>
      </dgm:prSet>
      <dgm:spPr/>
    </dgm:pt>
    <dgm:pt modelId="{F4EDEA07-81C6-40A8-B55A-840483EF1969}" type="pres">
      <dgm:prSet presAssocID="{B7531880-DD15-4EC5-B370-A240D1B12EFD}" presName="spaceBetweenRectangles" presStyleCnt="0"/>
      <dgm:spPr/>
    </dgm:pt>
    <dgm:pt modelId="{EEF23196-087B-4F4F-805C-F149FCE06727}" type="pres">
      <dgm:prSet presAssocID="{F540B4F8-4C90-42E4-91F5-8E6DC5C101B4}" presName="parentLin" presStyleCnt="0"/>
      <dgm:spPr/>
    </dgm:pt>
    <dgm:pt modelId="{C2E1B196-5A47-4A8F-BB63-582171CD36EF}" type="pres">
      <dgm:prSet presAssocID="{F540B4F8-4C90-42E4-91F5-8E6DC5C101B4}" presName="parentLeftMargin" presStyleLbl="node1" presStyleIdx="0" presStyleCnt="3"/>
      <dgm:spPr/>
    </dgm:pt>
    <dgm:pt modelId="{9E3ACAFE-08C0-4977-84EC-63CEEDD89CC2}" type="pres">
      <dgm:prSet presAssocID="{F540B4F8-4C90-42E4-91F5-8E6DC5C101B4}" presName="parentText" presStyleLbl="node1" presStyleIdx="1" presStyleCnt="3" custScaleX="101645" custScaleY="66711" custLinFactNeighborX="6130" custLinFactNeighborY="-1979">
        <dgm:presLayoutVars>
          <dgm:chMax val="0"/>
          <dgm:bulletEnabled val="1"/>
        </dgm:presLayoutVars>
      </dgm:prSet>
      <dgm:spPr/>
    </dgm:pt>
    <dgm:pt modelId="{1A616E22-E2A6-4C55-A650-9A7B5A93F3FF}" type="pres">
      <dgm:prSet presAssocID="{F540B4F8-4C90-42E4-91F5-8E6DC5C101B4}" presName="negativeSpace" presStyleCnt="0"/>
      <dgm:spPr/>
    </dgm:pt>
    <dgm:pt modelId="{E6F6D912-3FD1-408D-8A05-5EFE53DFA57D}" type="pres">
      <dgm:prSet presAssocID="{F540B4F8-4C90-42E4-91F5-8E6DC5C101B4}" presName="childText" presStyleLbl="conFgAcc1" presStyleIdx="1" presStyleCnt="3">
        <dgm:presLayoutVars>
          <dgm:bulletEnabled val="1"/>
        </dgm:presLayoutVars>
      </dgm:prSet>
      <dgm:spPr/>
    </dgm:pt>
    <dgm:pt modelId="{37EDF3B1-1C95-4CFB-930C-5FE69C693C8F}" type="pres">
      <dgm:prSet presAssocID="{FEEF3ED6-935D-41E0-A0A9-B3C166FC3ACD}" presName="spaceBetweenRectangles" presStyleCnt="0"/>
      <dgm:spPr/>
    </dgm:pt>
    <dgm:pt modelId="{FD679083-8A8F-4BD3-A229-28EF498B2578}" type="pres">
      <dgm:prSet presAssocID="{B750A599-01E2-4C66-BCBF-F5494C52EA78}" presName="parentLin" presStyleCnt="0"/>
      <dgm:spPr/>
    </dgm:pt>
    <dgm:pt modelId="{63A45721-D79A-4C83-86B5-3AF16C32D6C3}" type="pres">
      <dgm:prSet presAssocID="{B750A599-01E2-4C66-BCBF-F5494C52EA78}" presName="parentLeftMargin" presStyleLbl="node1" presStyleIdx="1" presStyleCnt="3"/>
      <dgm:spPr/>
    </dgm:pt>
    <dgm:pt modelId="{0D08AF83-7FF2-4BD5-B545-A5B92EF4EDF3}" type="pres">
      <dgm:prSet presAssocID="{B750A599-01E2-4C66-BCBF-F5494C52EA78}" presName="parentText" presStyleLbl="node1" presStyleIdx="2" presStyleCnt="3" custScaleX="104166" custScaleY="55038">
        <dgm:presLayoutVars>
          <dgm:chMax val="0"/>
          <dgm:bulletEnabled val="1"/>
        </dgm:presLayoutVars>
      </dgm:prSet>
      <dgm:spPr/>
    </dgm:pt>
    <dgm:pt modelId="{F2D90336-9227-4491-B443-3D2079D28B30}" type="pres">
      <dgm:prSet presAssocID="{B750A599-01E2-4C66-BCBF-F5494C52EA78}" presName="negativeSpace" presStyleCnt="0"/>
      <dgm:spPr/>
    </dgm:pt>
    <dgm:pt modelId="{A7CE92BF-F4FC-47BA-ACC0-E4709F597C19}" type="pres">
      <dgm:prSet presAssocID="{B750A599-01E2-4C66-BCBF-F5494C52EA78}" presName="childText" presStyleLbl="conFgAcc1" presStyleIdx="2" presStyleCnt="3">
        <dgm:presLayoutVars>
          <dgm:bulletEnabled val="1"/>
        </dgm:presLayoutVars>
      </dgm:prSet>
      <dgm:spPr/>
    </dgm:pt>
  </dgm:ptLst>
  <dgm:cxnLst>
    <dgm:cxn modelId="{7F7B8904-3775-48AA-88D1-6930553CEE63}" type="presOf" srcId="{F540B4F8-4C90-42E4-91F5-8E6DC5C101B4}" destId="{C2E1B196-5A47-4A8F-BB63-582171CD36EF}" srcOrd="0" destOrd="0" presId="urn:microsoft.com/office/officeart/2005/8/layout/list1"/>
    <dgm:cxn modelId="{4D8D7926-361B-4A9E-ADD5-3D4E2FC0048A}" type="presOf" srcId="{B750A599-01E2-4C66-BCBF-F5494C52EA78}" destId="{63A45721-D79A-4C83-86B5-3AF16C32D6C3}" srcOrd="0" destOrd="0" presId="urn:microsoft.com/office/officeart/2005/8/layout/list1"/>
    <dgm:cxn modelId="{69BB2031-A9C2-4162-A11C-67CCF8988593}" srcId="{B750A599-01E2-4C66-BCBF-F5494C52EA78}" destId="{AE678302-896C-43D9-869F-4A68EC7DAC64}" srcOrd="0" destOrd="0" parTransId="{A2AD74C6-6B1C-47C5-95C2-48CC846B7B37}" sibTransId="{6B46B3F9-409B-4F4F-AA47-169C2C9F007A}"/>
    <dgm:cxn modelId="{34104833-99ED-45CB-97EF-1F8BAFB1074D}" srcId="{F540B4F8-4C90-42E4-91F5-8E6DC5C101B4}" destId="{908799D5-B67C-4EA2-A869-8047F1C3CF4F}" srcOrd="0" destOrd="0" parTransId="{94E9FD87-79D4-4345-9FF8-057BCCAE0287}" sibTransId="{A0BDD31D-1B85-4BCF-AED6-5BE7D973A87D}"/>
    <dgm:cxn modelId="{669AF43B-EB52-42F6-AB80-C8DC9F327FC5}" srcId="{3D4D076F-D133-4566-85CD-5A40E8115A7B}" destId="{C7FA3C28-F7A1-467E-B810-24EE6B4F4FC4}" srcOrd="0" destOrd="0" parTransId="{22800B0C-B99D-4B89-98DE-F9AF2738AB20}" sibTransId="{9EE06BE4-0AA3-4623-9154-387E9F810205}"/>
    <dgm:cxn modelId="{0FD06553-F326-4D52-A23A-5E2AAAF79919}" type="presOf" srcId="{F540B4F8-4C90-42E4-91F5-8E6DC5C101B4}" destId="{9E3ACAFE-08C0-4977-84EC-63CEEDD89CC2}" srcOrd="1" destOrd="0" presId="urn:microsoft.com/office/officeart/2005/8/layout/list1"/>
    <dgm:cxn modelId="{0D82E773-F3E7-440F-BFCA-FCF2E0397A40}" type="presOf" srcId="{7ECF62E2-AD98-4261-B929-4F69612AE769}" destId="{A9A2F556-961F-439B-B990-76DA8DBABA4F}" srcOrd="0" destOrd="0" presId="urn:microsoft.com/office/officeart/2005/8/layout/list1"/>
    <dgm:cxn modelId="{9FD99758-091F-4085-B699-63E065827898}" srcId="{7ECF62E2-AD98-4261-B929-4F69612AE769}" destId="{B750A599-01E2-4C66-BCBF-F5494C52EA78}" srcOrd="2" destOrd="0" parTransId="{D75B7E6B-C6E7-40F2-AE46-FFBE95750A77}" sibTransId="{6E13D44C-46E4-4EC9-93D4-2B0BEA9F1A29}"/>
    <dgm:cxn modelId="{4428E27D-E918-4A6F-AFC9-3FC39B671EAA}" type="presOf" srcId="{C7FA3C28-F7A1-467E-B810-24EE6B4F4FC4}" destId="{65123ED9-B18B-4F75-AD06-45DD0326634A}" srcOrd="0" destOrd="0" presId="urn:microsoft.com/office/officeart/2005/8/layout/list1"/>
    <dgm:cxn modelId="{2041298F-D051-4F1F-A2A6-FB7B30C11E6A}" srcId="{7ECF62E2-AD98-4261-B929-4F69612AE769}" destId="{F540B4F8-4C90-42E4-91F5-8E6DC5C101B4}" srcOrd="1" destOrd="0" parTransId="{83C5A521-7903-42EF-8DE3-2AF241EB2061}" sibTransId="{FEEF3ED6-935D-41E0-A0A9-B3C166FC3ACD}"/>
    <dgm:cxn modelId="{7351B4A5-D329-44E7-B286-3EED0D16C2DF}" type="presOf" srcId="{908799D5-B67C-4EA2-A869-8047F1C3CF4F}" destId="{E6F6D912-3FD1-408D-8A05-5EFE53DFA57D}" srcOrd="0" destOrd="0" presId="urn:microsoft.com/office/officeart/2005/8/layout/list1"/>
    <dgm:cxn modelId="{C90D67D7-57AD-4E34-A9D7-4AD390C6A115}" type="presOf" srcId="{B750A599-01E2-4C66-BCBF-F5494C52EA78}" destId="{0D08AF83-7FF2-4BD5-B545-A5B92EF4EDF3}" srcOrd="1" destOrd="0" presId="urn:microsoft.com/office/officeart/2005/8/layout/list1"/>
    <dgm:cxn modelId="{91D47FEB-8764-40D0-A231-EAD567DD0DE7}" type="presOf" srcId="{3D4D076F-D133-4566-85CD-5A40E8115A7B}" destId="{2901307E-B876-4113-8575-55C0DAA8135A}" srcOrd="1" destOrd="0" presId="urn:microsoft.com/office/officeart/2005/8/layout/list1"/>
    <dgm:cxn modelId="{22F5EBEB-B9BC-4F59-AEE7-65B0331AE488}" type="presOf" srcId="{3D4D076F-D133-4566-85CD-5A40E8115A7B}" destId="{04A7FDB1-72F7-4D6E-BBB6-F488B187E668}" srcOrd="0" destOrd="0" presId="urn:microsoft.com/office/officeart/2005/8/layout/list1"/>
    <dgm:cxn modelId="{BAF047EF-3EBA-4569-AE92-400BD1AC98ED}" type="presOf" srcId="{AE678302-896C-43D9-869F-4A68EC7DAC64}" destId="{A7CE92BF-F4FC-47BA-ACC0-E4709F597C19}" srcOrd="0" destOrd="0" presId="urn:microsoft.com/office/officeart/2005/8/layout/list1"/>
    <dgm:cxn modelId="{A13AA4F9-39F8-415F-B8BF-8281985AEEB4}" srcId="{7ECF62E2-AD98-4261-B929-4F69612AE769}" destId="{3D4D076F-D133-4566-85CD-5A40E8115A7B}" srcOrd="0" destOrd="0" parTransId="{72B6798F-265E-46CA-9472-259491730FA2}" sibTransId="{B7531880-DD15-4EC5-B370-A240D1B12EFD}"/>
    <dgm:cxn modelId="{D8BF5F6F-4661-40A6-BCC4-4184C7F9FED8}" type="presParOf" srcId="{A9A2F556-961F-439B-B990-76DA8DBABA4F}" destId="{B7F17B9C-0B2B-4A9A-90CF-D17CE07B8B33}" srcOrd="0" destOrd="0" presId="urn:microsoft.com/office/officeart/2005/8/layout/list1"/>
    <dgm:cxn modelId="{BA4410C1-D858-476E-A30E-3C349A434B7B}" type="presParOf" srcId="{B7F17B9C-0B2B-4A9A-90CF-D17CE07B8B33}" destId="{04A7FDB1-72F7-4D6E-BBB6-F488B187E668}" srcOrd="0" destOrd="0" presId="urn:microsoft.com/office/officeart/2005/8/layout/list1"/>
    <dgm:cxn modelId="{89ED4ACC-B6FA-47F4-A1B6-7799C927A4DA}" type="presParOf" srcId="{B7F17B9C-0B2B-4A9A-90CF-D17CE07B8B33}" destId="{2901307E-B876-4113-8575-55C0DAA8135A}" srcOrd="1" destOrd="0" presId="urn:microsoft.com/office/officeart/2005/8/layout/list1"/>
    <dgm:cxn modelId="{2202F3D6-2B50-475F-A226-C0F22AF3647A}" type="presParOf" srcId="{A9A2F556-961F-439B-B990-76DA8DBABA4F}" destId="{54239A77-55B7-4BC4-885A-C1611180B0A0}" srcOrd="1" destOrd="0" presId="urn:microsoft.com/office/officeart/2005/8/layout/list1"/>
    <dgm:cxn modelId="{57FFEEDC-FD19-4856-B7AA-5307E6BFAB71}" type="presParOf" srcId="{A9A2F556-961F-439B-B990-76DA8DBABA4F}" destId="{65123ED9-B18B-4F75-AD06-45DD0326634A}" srcOrd="2" destOrd="0" presId="urn:microsoft.com/office/officeart/2005/8/layout/list1"/>
    <dgm:cxn modelId="{1D1A63E4-5082-4C04-8225-B3503B49864A}" type="presParOf" srcId="{A9A2F556-961F-439B-B990-76DA8DBABA4F}" destId="{F4EDEA07-81C6-40A8-B55A-840483EF1969}" srcOrd="3" destOrd="0" presId="urn:microsoft.com/office/officeart/2005/8/layout/list1"/>
    <dgm:cxn modelId="{2BAEE132-A1B2-4C71-A19D-AD1C75FE45AF}" type="presParOf" srcId="{A9A2F556-961F-439B-B990-76DA8DBABA4F}" destId="{EEF23196-087B-4F4F-805C-F149FCE06727}" srcOrd="4" destOrd="0" presId="urn:microsoft.com/office/officeart/2005/8/layout/list1"/>
    <dgm:cxn modelId="{D3998AB0-1D9B-4913-8A9B-DC2DD71A6407}" type="presParOf" srcId="{EEF23196-087B-4F4F-805C-F149FCE06727}" destId="{C2E1B196-5A47-4A8F-BB63-582171CD36EF}" srcOrd="0" destOrd="0" presId="urn:microsoft.com/office/officeart/2005/8/layout/list1"/>
    <dgm:cxn modelId="{E3A64127-2286-41C2-BF1D-4944B6DF9C99}" type="presParOf" srcId="{EEF23196-087B-4F4F-805C-F149FCE06727}" destId="{9E3ACAFE-08C0-4977-84EC-63CEEDD89CC2}" srcOrd="1" destOrd="0" presId="urn:microsoft.com/office/officeart/2005/8/layout/list1"/>
    <dgm:cxn modelId="{36DE9553-B85A-4E65-B18B-4235F9F715F3}" type="presParOf" srcId="{A9A2F556-961F-439B-B990-76DA8DBABA4F}" destId="{1A616E22-E2A6-4C55-A650-9A7B5A93F3FF}" srcOrd="5" destOrd="0" presId="urn:microsoft.com/office/officeart/2005/8/layout/list1"/>
    <dgm:cxn modelId="{A33E4D03-8878-4678-8698-8FB7DD6E263F}" type="presParOf" srcId="{A9A2F556-961F-439B-B990-76DA8DBABA4F}" destId="{E6F6D912-3FD1-408D-8A05-5EFE53DFA57D}" srcOrd="6" destOrd="0" presId="urn:microsoft.com/office/officeart/2005/8/layout/list1"/>
    <dgm:cxn modelId="{96E80009-D885-4779-BA79-20DA31D8DB83}" type="presParOf" srcId="{A9A2F556-961F-439B-B990-76DA8DBABA4F}" destId="{37EDF3B1-1C95-4CFB-930C-5FE69C693C8F}" srcOrd="7" destOrd="0" presId="urn:microsoft.com/office/officeart/2005/8/layout/list1"/>
    <dgm:cxn modelId="{3816ED04-88DF-44ED-90A9-C2DC59D1CB2F}" type="presParOf" srcId="{A9A2F556-961F-439B-B990-76DA8DBABA4F}" destId="{FD679083-8A8F-4BD3-A229-28EF498B2578}" srcOrd="8" destOrd="0" presId="urn:microsoft.com/office/officeart/2005/8/layout/list1"/>
    <dgm:cxn modelId="{0FB1E914-F415-4883-9453-E2CEBD7730E8}" type="presParOf" srcId="{FD679083-8A8F-4BD3-A229-28EF498B2578}" destId="{63A45721-D79A-4C83-86B5-3AF16C32D6C3}" srcOrd="0" destOrd="0" presId="urn:microsoft.com/office/officeart/2005/8/layout/list1"/>
    <dgm:cxn modelId="{9F8357BE-6AD3-400F-8E3F-4688D9BA4BF9}" type="presParOf" srcId="{FD679083-8A8F-4BD3-A229-28EF498B2578}" destId="{0D08AF83-7FF2-4BD5-B545-A5B92EF4EDF3}" srcOrd="1" destOrd="0" presId="urn:microsoft.com/office/officeart/2005/8/layout/list1"/>
    <dgm:cxn modelId="{28867A74-C572-4A52-BAD9-B3BC06B62C87}" type="presParOf" srcId="{A9A2F556-961F-439B-B990-76DA8DBABA4F}" destId="{F2D90336-9227-4491-B443-3D2079D28B30}" srcOrd="9" destOrd="0" presId="urn:microsoft.com/office/officeart/2005/8/layout/list1"/>
    <dgm:cxn modelId="{0CF88A00-971C-4DBD-811F-FF7EECC33520}" type="presParOf" srcId="{A9A2F556-961F-439B-B990-76DA8DBABA4F}" destId="{A7CE92BF-F4FC-47BA-ACC0-E4709F597C1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725C43E-D46A-4AA4-938C-6E3AD7B3499D}" type="doc">
      <dgm:prSet loTypeId="urn:microsoft.com/office/officeart/2008/layout/VerticalCurvedList" loCatId="list" qsTypeId="urn:microsoft.com/office/officeart/2005/8/quickstyle/simple1#27" qsCatId="simple" csTypeId="urn:microsoft.com/office/officeart/2005/8/colors/accent1_2#23" csCatId="accent1" phldr="1"/>
      <dgm:spPr/>
      <dgm:t>
        <a:bodyPr/>
        <a:lstStyle/>
        <a:p>
          <a:endParaRPr lang="de-DE"/>
        </a:p>
      </dgm:t>
    </dgm:pt>
    <dgm:pt modelId="{252FB73B-048B-4AE9-A67B-02FC4DAF69B0}">
      <dgm:prSet custT="1"/>
      <dgm:spPr>
        <a:solidFill>
          <a:srgbClr val="FF9900"/>
        </a:solidFill>
        <a:ln>
          <a:solidFill>
            <a:srgbClr val="FF9900"/>
          </a:solidFill>
        </a:ln>
      </dgm:spPr>
      <dgm:t>
        <a:bodyPr tIns="504000" bIns="288000"/>
        <a:lstStyle/>
        <a:p>
          <a:pPr marL="432000" algn="l" rtl="0" eaLnBrk="1" latinLnBrk="0" hangingPunct="1">
            <a:lnSpc>
              <a:spcPts val="2300"/>
            </a:lnSpc>
            <a:spcAft>
              <a:spcPts val="600"/>
            </a:spcAft>
            <a:buClrTx/>
            <a:buSzPts val="2400"/>
            <a:buFont typeface="Lucida Grande"/>
            <a:buNone/>
          </a:pPr>
          <a:r>
            <a:rPr lang="de-DE" altLang="de-DE" sz="3200" baseline="30000">
              <a:solidFill>
                <a:srgbClr val="001C32"/>
              </a:solidFill>
              <a:latin typeface="+mn-lt"/>
            </a:rPr>
            <a:t>   Stärkt den präventiven, intervenierenden Kinderschutz</a:t>
          </a:r>
          <a:endParaRPr lang="de-DE" sz="3200" baseline="30000">
            <a:solidFill>
              <a:srgbClr val="001C32"/>
            </a:solidFill>
            <a:latin typeface="+mn-lt"/>
          </a:endParaRPr>
        </a:p>
      </dgm:t>
    </dgm:pt>
    <dgm:pt modelId="{F8D19B3A-D4BC-4126-BB16-97AFB55EF544}" type="parTrans" cxnId="{02920634-A79D-44A9-9885-B691AE844DEE}">
      <dgm:prSet/>
      <dgm:spPr/>
      <dgm:t>
        <a:bodyPr/>
        <a:lstStyle/>
        <a:p>
          <a:endParaRPr lang="de-DE"/>
        </a:p>
      </dgm:t>
    </dgm:pt>
    <dgm:pt modelId="{1EDD84BD-4C51-4501-BEAD-E3FF06560225}" type="sibTrans" cxnId="{02920634-A79D-44A9-9885-B691AE844DEE}">
      <dgm:prSet/>
      <dgm:spPr/>
      <dgm:t>
        <a:bodyPr/>
        <a:lstStyle/>
        <a:p>
          <a:endParaRPr lang="de-DE"/>
        </a:p>
      </dgm:t>
    </dgm:pt>
    <dgm:pt modelId="{238221DA-6D24-4224-9B00-FC5ECC24DC21}">
      <dgm:prSet custT="1"/>
      <dgm:spPr>
        <a:solidFill>
          <a:srgbClr val="FF9900"/>
        </a:solidFill>
        <a:ln>
          <a:solidFill>
            <a:srgbClr val="FF9900"/>
          </a:solidFill>
        </a:ln>
      </dgm:spPr>
      <dgm:t>
        <a:bodyPr tIns="144000" bIns="36000"/>
        <a:lstStyle/>
        <a:p>
          <a:pPr marL="432000" algn="l">
            <a:lnSpc>
              <a:spcPts val="2300"/>
            </a:lnSpc>
            <a:spcAft>
              <a:spcPts val="600"/>
            </a:spcAft>
          </a:pPr>
          <a:r>
            <a:rPr lang="de-DE" altLang="de-DE" sz="3200" baseline="30000">
              <a:solidFill>
                <a:srgbClr val="001C32"/>
              </a:solidFill>
              <a:latin typeface="+mn-lt"/>
            </a:rPr>
            <a:t>Träger von Einrichtungen sind nun beweispflichtig, dass das Wohl der Kinder und Jugendlichen in ihren Einrichtungen gewährleistet ist</a:t>
          </a:r>
        </a:p>
      </dgm:t>
    </dgm:pt>
    <dgm:pt modelId="{BBA52F13-2B61-488B-ADE0-00655E7518C7}" type="parTrans" cxnId="{13394BF5-CA09-4B9D-94A2-E49ABC3A1E0A}">
      <dgm:prSet/>
      <dgm:spPr/>
      <dgm:t>
        <a:bodyPr/>
        <a:lstStyle/>
        <a:p>
          <a:endParaRPr lang="de-DE"/>
        </a:p>
      </dgm:t>
    </dgm:pt>
    <dgm:pt modelId="{6BB626B3-223E-452D-A14F-4CCA5EDA589F}" type="sibTrans" cxnId="{13394BF5-CA09-4B9D-94A2-E49ABC3A1E0A}">
      <dgm:prSet/>
      <dgm:spPr/>
      <dgm:t>
        <a:bodyPr/>
        <a:lstStyle/>
        <a:p>
          <a:endParaRPr lang="de-DE"/>
        </a:p>
      </dgm:t>
    </dgm:pt>
    <dgm:pt modelId="{1AFCCDED-FDC3-405D-87C3-DAD22F0544AF}">
      <dgm:prSet custT="1"/>
      <dgm:spPr>
        <a:solidFill>
          <a:srgbClr val="FF9900"/>
        </a:solidFill>
        <a:ln>
          <a:solidFill>
            <a:srgbClr val="FF9900"/>
          </a:solidFill>
        </a:ln>
      </dgm:spPr>
      <dgm:t>
        <a:bodyPr tIns="252000" bIns="0"/>
        <a:lstStyle/>
        <a:p>
          <a:pPr marL="540000" algn="l">
            <a:lnSpc>
              <a:spcPts val="2300"/>
            </a:lnSpc>
            <a:spcAft>
              <a:spcPts val="600"/>
            </a:spcAft>
          </a:pPr>
          <a:r>
            <a:rPr lang="de-DE" altLang="de-DE" sz="3200" baseline="30000">
              <a:solidFill>
                <a:srgbClr val="001C32"/>
              </a:solidFill>
              <a:latin typeface="+mn-lt"/>
            </a:rPr>
            <a:t>Träger werden verpflichtet, ihre Konzeption und erweiterte Führungszeugnisse von Angestellten vorzulegen</a:t>
          </a:r>
        </a:p>
      </dgm:t>
    </dgm:pt>
    <dgm:pt modelId="{9AA47DDE-C1D2-4130-976B-E24C27A9D573}" type="parTrans" cxnId="{AE282E4E-17BC-42B2-AED0-981EEED21121}">
      <dgm:prSet/>
      <dgm:spPr/>
      <dgm:t>
        <a:bodyPr/>
        <a:lstStyle/>
        <a:p>
          <a:endParaRPr lang="de-DE"/>
        </a:p>
      </dgm:t>
    </dgm:pt>
    <dgm:pt modelId="{E9C64151-2B12-477B-B464-3AC3ACECE810}" type="sibTrans" cxnId="{AE282E4E-17BC-42B2-AED0-981EEED21121}">
      <dgm:prSet/>
      <dgm:spPr/>
      <dgm:t>
        <a:bodyPr/>
        <a:lstStyle/>
        <a:p>
          <a:endParaRPr lang="de-DE"/>
        </a:p>
      </dgm:t>
    </dgm:pt>
    <dgm:pt modelId="{483DB09A-2711-4EA2-BF60-B2D965A48189}">
      <dgm:prSet custT="1"/>
      <dgm:spPr>
        <a:solidFill>
          <a:srgbClr val="FF9900"/>
        </a:solidFill>
        <a:ln>
          <a:solidFill>
            <a:srgbClr val="FF9900"/>
          </a:solidFill>
        </a:ln>
      </dgm:spPr>
      <dgm:t>
        <a:bodyPr tIns="252000" bIns="0"/>
        <a:lstStyle/>
        <a:p>
          <a:pPr marL="432000" algn="l">
            <a:lnSpc>
              <a:spcPts val="2300"/>
            </a:lnSpc>
            <a:spcAft>
              <a:spcPts val="600"/>
            </a:spcAft>
          </a:pPr>
          <a:r>
            <a:rPr lang="de-DE" altLang="de-DE" sz="3200" baseline="30000">
              <a:solidFill>
                <a:srgbClr val="001C32"/>
              </a:solidFill>
              <a:latin typeface="+mn-lt"/>
            </a:rPr>
            <a:t>Qualitätsmerkmale müssen entwickelt werden, die insbesondere die Rechte von Kindern und Jugendlichen in Einrichtungen und deren Schutz vor Gewalt zum Gegenstand haben</a:t>
          </a:r>
        </a:p>
      </dgm:t>
    </dgm:pt>
    <dgm:pt modelId="{0FC9730F-9FC8-482C-97E9-A1132EAEAFE1}" type="parTrans" cxnId="{2256280C-F894-44BD-B002-7700DB79D019}">
      <dgm:prSet/>
      <dgm:spPr/>
      <dgm:t>
        <a:bodyPr/>
        <a:lstStyle/>
        <a:p>
          <a:endParaRPr lang="de-DE"/>
        </a:p>
      </dgm:t>
    </dgm:pt>
    <dgm:pt modelId="{1BD8C1F5-6619-463C-8220-39F0D71CA0FE}" type="sibTrans" cxnId="{2256280C-F894-44BD-B002-7700DB79D019}">
      <dgm:prSet/>
      <dgm:spPr/>
      <dgm:t>
        <a:bodyPr/>
        <a:lstStyle/>
        <a:p>
          <a:endParaRPr lang="de-DE"/>
        </a:p>
      </dgm:t>
    </dgm:pt>
    <dgm:pt modelId="{54784A6F-4C61-4E4F-A31B-19CB7FBC467C}" type="pres">
      <dgm:prSet presAssocID="{2725C43E-D46A-4AA4-938C-6E3AD7B3499D}" presName="Name0" presStyleCnt="0">
        <dgm:presLayoutVars>
          <dgm:chMax val="7"/>
          <dgm:chPref val="7"/>
          <dgm:dir/>
        </dgm:presLayoutVars>
      </dgm:prSet>
      <dgm:spPr/>
    </dgm:pt>
    <dgm:pt modelId="{2562756D-79E2-4B32-BA32-EC9F6D27E4BF}" type="pres">
      <dgm:prSet presAssocID="{2725C43E-D46A-4AA4-938C-6E3AD7B3499D}" presName="Name1" presStyleCnt="0"/>
      <dgm:spPr/>
    </dgm:pt>
    <dgm:pt modelId="{1DACAD3D-8364-490C-872A-8A59ECC5B1BE}" type="pres">
      <dgm:prSet presAssocID="{2725C43E-D46A-4AA4-938C-6E3AD7B3499D}" presName="cycle" presStyleCnt="0"/>
      <dgm:spPr/>
    </dgm:pt>
    <dgm:pt modelId="{416EDDA6-D6BE-4718-B9F2-5B9C76C7F348}" type="pres">
      <dgm:prSet presAssocID="{2725C43E-D46A-4AA4-938C-6E3AD7B3499D}" presName="srcNode" presStyleLbl="node1" presStyleIdx="0" presStyleCnt="4"/>
      <dgm:spPr/>
    </dgm:pt>
    <dgm:pt modelId="{E9210518-09C5-491F-BDF7-7C38E79DC3F4}" type="pres">
      <dgm:prSet presAssocID="{2725C43E-D46A-4AA4-938C-6E3AD7B3499D}" presName="conn" presStyleLbl="parChTrans1D2" presStyleIdx="0" presStyleCnt="1"/>
      <dgm:spPr/>
    </dgm:pt>
    <dgm:pt modelId="{9F74DFD4-6539-49DA-A74D-89E75BD5653A}" type="pres">
      <dgm:prSet presAssocID="{2725C43E-D46A-4AA4-938C-6E3AD7B3499D}" presName="extraNode" presStyleLbl="node1" presStyleIdx="0" presStyleCnt="4"/>
      <dgm:spPr/>
    </dgm:pt>
    <dgm:pt modelId="{354B1D72-A5C4-4E98-BA98-414ED6A432F5}" type="pres">
      <dgm:prSet presAssocID="{2725C43E-D46A-4AA4-938C-6E3AD7B3499D}" presName="dstNode" presStyleLbl="node1" presStyleIdx="0" presStyleCnt="4"/>
      <dgm:spPr/>
    </dgm:pt>
    <dgm:pt modelId="{6B7119B7-80B7-4C50-BC46-9D9AA7B06293}" type="pres">
      <dgm:prSet presAssocID="{252FB73B-048B-4AE9-A67B-02FC4DAF69B0}" presName="text_1" presStyleLbl="node1" presStyleIdx="0" presStyleCnt="4">
        <dgm:presLayoutVars>
          <dgm:bulletEnabled val="1"/>
        </dgm:presLayoutVars>
      </dgm:prSet>
      <dgm:spPr/>
    </dgm:pt>
    <dgm:pt modelId="{B3C3A085-28D1-4728-B629-BEF18C0166B9}" type="pres">
      <dgm:prSet presAssocID="{252FB73B-048B-4AE9-A67B-02FC4DAF69B0}" presName="accent_1" presStyleCnt="0"/>
      <dgm:spPr/>
    </dgm:pt>
    <dgm:pt modelId="{862375D9-D74A-43B9-A5B0-6BB00D71B99C}" type="pres">
      <dgm:prSet presAssocID="{252FB73B-048B-4AE9-A67B-02FC4DAF69B0}" presName="accentRepeatNode" presStyleLbl="solidFgAcc1" presStyleIdx="0" presStyleCnt="4"/>
      <dgm:spPr>
        <a:solidFill>
          <a:srgbClr val="002F56"/>
        </a:solidFill>
        <a:ln>
          <a:solidFill>
            <a:srgbClr val="002F56"/>
          </a:solidFill>
        </a:ln>
      </dgm:spPr>
    </dgm:pt>
    <dgm:pt modelId="{4C70E4D3-71C0-4013-885E-1E421081F559}" type="pres">
      <dgm:prSet presAssocID="{238221DA-6D24-4224-9B00-FC5ECC24DC21}" presName="text_2" presStyleLbl="node1" presStyleIdx="1" presStyleCnt="4">
        <dgm:presLayoutVars>
          <dgm:bulletEnabled val="1"/>
        </dgm:presLayoutVars>
      </dgm:prSet>
      <dgm:spPr/>
    </dgm:pt>
    <dgm:pt modelId="{C275FCDB-61B7-448B-9A30-3E980C895C0F}" type="pres">
      <dgm:prSet presAssocID="{238221DA-6D24-4224-9B00-FC5ECC24DC21}" presName="accent_2" presStyleCnt="0"/>
      <dgm:spPr/>
    </dgm:pt>
    <dgm:pt modelId="{95A6C9E2-29D0-4972-82CD-776C24ADA73F}" type="pres">
      <dgm:prSet presAssocID="{238221DA-6D24-4224-9B00-FC5ECC24DC21}" presName="accentRepeatNode" presStyleLbl="solidFgAcc1" presStyleIdx="1" presStyleCnt="4"/>
      <dgm:spPr>
        <a:solidFill>
          <a:srgbClr val="002F56"/>
        </a:solidFill>
        <a:ln>
          <a:solidFill>
            <a:srgbClr val="002F56"/>
          </a:solidFill>
        </a:ln>
      </dgm:spPr>
    </dgm:pt>
    <dgm:pt modelId="{11BDC4FF-AC2A-4C80-A439-D98ED0DAEE96}" type="pres">
      <dgm:prSet presAssocID="{1AFCCDED-FDC3-405D-87C3-DAD22F0544AF}" presName="text_3" presStyleLbl="node1" presStyleIdx="2" presStyleCnt="4">
        <dgm:presLayoutVars>
          <dgm:bulletEnabled val="1"/>
        </dgm:presLayoutVars>
      </dgm:prSet>
      <dgm:spPr/>
    </dgm:pt>
    <dgm:pt modelId="{BDB2507B-E389-4B3D-AC31-A34BAC38A59A}" type="pres">
      <dgm:prSet presAssocID="{1AFCCDED-FDC3-405D-87C3-DAD22F0544AF}" presName="accent_3" presStyleCnt="0"/>
      <dgm:spPr/>
    </dgm:pt>
    <dgm:pt modelId="{B38BFBD3-41BC-43FB-B679-105A222FBEAF}" type="pres">
      <dgm:prSet presAssocID="{1AFCCDED-FDC3-405D-87C3-DAD22F0544AF}" presName="accentRepeatNode" presStyleLbl="solidFgAcc1" presStyleIdx="2" presStyleCnt="4"/>
      <dgm:spPr>
        <a:solidFill>
          <a:srgbClr val="002F56"/>
        </a:solidFill>
        <a:ln>
          <a:solidFill>
            <a:srgbClr val="002F56"/>
          </a:solidFill>
        </a:ln>
      </dgm:spPr>
    </dgm:pt>
    <dgm:pt modelId="{7A84DB58-04F2-4C8C-819C-A458D031C2DD}" type="pres">
      <dgm:prSet presAssocID="{483DB09A-2711-4EA2-BF60-B2D965A48189}" presName="text_4" presStyleLbl="node1" presStyleIdx="3" presStyleCnt="4" custScaleY="111911">
        <dgm:presLayoutVars>
          <dgm:bulletEnabled val="1"/>
        </dgm:presLayoutVars>
      </dgm:prSet>
      <dgm:spPr/>
    </dgm:pt>
    <dgm:pt modelId="{C336DFC3-A64E-4436-94FB-469D02139AD3}" type="pres">
      <dgm:prSet presAssocID="{483DB09A-2711-4EA2-BF60-B2D965A48189}" presName="accent_4" presStyleCnt="0"/>
      <dgm:spPr/>
    </dgm:pt>
    <dgm:pt modelId="{5B167A6A-8DAE-4B19-8016-F0CF9115DACA}" type="pres">
      <dgm:prSet presAssocID="{483DB09A-2711-4EA2-BF60-B2D965A48189}" presName="accentRepeatNode" presStyleLbl="solidFgAcc1" presStyleIdx="3" presStyleCnt="4"/>
      <dgm:spPr>
        <a:solidFill>
          <a:srgbClr val="002F56"/>
        </a:solidFill>
        <a:ln>
          <a:solidFill>
            <a:srgbClr val="002F56"/>
          </a:solidFill>
        </a:ln>
      </dgm:spPr>
    </dgm:pt>
  </dgm:ptLst>
  <dgm:cxnLst>
    <dgm:cxn modelId="{FC5CF10B-669D-4FAA-B094-95FA187FDCD0}" type="presOf" srcId="{2725C43E-D46A-4AA4-938C-6E3AD7B3499D}" destId="{54784A6F-4C61-4E4F-A31B-19CB7FBC467C}" srcOrd="0" destOrd="0" presId="urn:microsoft.com/office/officeart/2008/layout/VerticalCurvedList"/>
    <dgm:cxn modelId="{2256280C-F894-44BD-B002-7700DB79D019}" srcId="{2725C43E-D46A-4AA4-938C-6E3AD7B3499D}" destId="{483DB09A-2711-4EA2-BF60-B2D965A48189}" srcOrd="3" destOrd="0" parTransId="{0FC9730F-9FC8-482C-97E9-A1132EAEAFE1}" sibTransId="{1BD8C1F5-6619-463C-8220-39F0D71CA0FE}"/>
    <dgm:cxn modelId="{CF5F1A19-D7BB-4462-98A8-04C1801D80E8}" type="presOf" srcId="{483DB09A-2711-4EA2-BF60-B2D965A48189}" destId="{7A84DB58-04F2-4C8C-819C-A458D031C2DD}" srcOrd="0" destOrd="0" presId="urn:microsoft.com/office/officeart/2008/layout/VerticalCurvedList"/>
    <dgm:cxn modelId="{5023B221-AEB2-4E09-9125-764D3F5F5D98}" type="presOf" srcId="{252FB73B-048B-4AE9-A67B-02FC4DAF69B0}" destId="{6B7119B7-80B7-4C50-BC46-9D9AA7B06293}" srcOrd="0" destOrd="0" presId="urn:microsoft.com/office/officeart/2008/layout/VerticalCurvedList"/>
    <dgm:cxn modelId="{02920634-A79D-44A9-9885-B691AE844DEE}" srcId="{2725C43E-D46A-4AA4-938C-6E3AD7B3499D}" destId="{252FB73B-048B-4AE9-A67B-02FC4DAF69B0}" srcOrd="0" destOrd="0" parTransId="{F8D19B3A-D4BC-4126-BB16-97AFB55EF544}" sibTransId="{1EDD84BD-4C51-4501-BEAD-E3FF06560225}"/>
    <dgm:cxn modelId="{0DFE5F36-D2B3-4614-8F73-A751F0B3BADC}" type="presOf" srcId="{1AFCCDED-FDC3-405D-87C3-DAD22F0544AF}" destId="{11BDC4FF-AC2A-4C80-A439-D98ED0DAEE96}" srcOrd="0" destOrd="0" presId="urn:microsoft.com/office/officeart/2008/layout/VerticalCurvedList"/>
    <dgm:cxn modelId="{B8A7DF66-4BBC-4F00-99E6-CF6A0A6DDA57}" type="presOf" srcId="{238221DA-6D24-4224-9B00-FC5ECC24DC21}" destId="{4C70E4D3-71C0-4013-885E-1E421081F559}" srcOrd="0" destOrd="0" presId="urn:microsoft.com/office/officeart/2008/layout/VerticalCurvedList"/>
    <dgm:cxn modelId="{AE282E4E-17BC-42B2-AED0-981EEED21121}" srcId="{2725C43E-D46A-4AA4-938C-6E3AD7B3499D}" destId="{1AFCCDED-FDC3-405D-87C3-DAD22F0544AF}" srcOrd="2" destOrd="0" parTransId="{9AA47DDE-C1D2-4130-976B-E24C27A9D573}" sibTransId="{E9C64151-2B12-477B-B464-3AC3ACECE810}"/>
    <dgm:cxn modelId="{0B8D7DD7-6BF9-4A94-ADAF-6F4881298462}" type="presOf" srcId="{1EDD84BD-4C51-4501-BEAD-E3FF06560225}" destId="{E9210518-09C5-491F-BDF7-7C38E79DC3F4}" srcOrd="0" destOrd="0" presId="urn:microsoft.com/office/officeart/2008/layout/VerticalCurvedList"/>
    <dgm:cxn modelId="{13394BF5-CA09-4B9D-94A2-E49ABC3A1E0A}" srcId="{2725C43E-D46A-4AA4-938C-6E3AD7B3499D}" destId="{238221DA-6D24-4224-9B00-FC5ECC24DC21}" srcOrd="1" destOrd="0" parTransId="{BBA52F13-2B61-488B-ADE0-00655E7518C7}" sibTransId="{6BB626B3-223E-452D-A14F-4CCA5EDA589F}"/>
    <dgm:cxn modelId="{7D8FD8C7-C231-47D9-9F4A-2135B720348E}" type="presParOf" srcId="{54784A6F-4C61-4E4F-A31B-19CB7FBC467C}" destId="{2562756D-79E2-4B32-BA32-EC9F6D27E4BF}" srcOrd="0" destOrd="0" presId="urn:microsoft.com/office/officeart/2008/layout/VerticalCurvedList"/>
    <dgm:cxn modelId="{AB74B44A-46E5-46DF-BC6E-DA502208B5D4}" type="presParOf" srcId="{2562756D-79E2-4B32-BA32-EC9F6D27E4BF}" destId="{1DACAD3D-8364-490C-872A-8A59ECC5B1BE}" srcOrd="0" destOrd="0" presId="urn:microsoft.com/office/officeart/2008/layout/VerticalCurvedList"/>
    <dgm:cxn modelId="{7E308FDD-3CAD-4862-B435-A7D8E0E5B28C}" type="presParOf" srcId="{1DACAD3D-8364-490C-872A-8A59ECC5B1BE}" destId="{416EDDA6-D6BE-4718-B9F2-5B9C76C7F348}" srcOrd="0" destOrd="0" presId="urn:microsoft.com/office/officeart/2008/layout/VerticalCurvedList"/>
    <dgm:cxn modelId="{2F7EE69C-9643-4E3B-81B5-6A8B9A931E83}" type="presParOf" srcId="{1DACAD3D-8364-490C-872A-8A59ECC5B1BE}" destId="{E9210518-09C5-491F-BDF7-7C38E79DC3F4}" srcOrd="1" destOrd="0" presId="urn:microsoft.com/office/officeart/2008/layout/VerticalCurvedList"/>
    <dgm:cxn modelId="{E166464B-7B2B-439C-A892-193F87EC7F4A}" type="presParOf" srcId="{1DACAD3D-8364-490C-872A-8A59ECC5B1BE}" destId="{9F74DFD4-6539-49DA-A74D-89E75BD5653A}" srcOrd="2" destOrd="0" presId="urn:microsoft.com/office/officeart/2008/layout/VerticalCurvedList"/>
    <dgm:cxn modelId="{77096381-C5B7-4D0A-93AE-12B5820ECB47}" type="presParOf" srcId="{1DACAD3D-8364-490C-872A-8A59ECC5B1BE}" destId="{354B1D72-A5C4-4E98-BA98-414ED6A432F5}" srcOrd="3" destOrd="0" presId="urn:microsoft.com/office/officeart/2008/layout/VerticalCurvedList"/>
    <dgm:cxn modelId="{793F7B9E-90D5-4CB3-A7D7-5B4142C923E8}" type="presParOf" srcId="{2562756D-79E2-4B32-BA32-EC9F6D27E4BF}" destId="{6B7119B7-80B7-4C50-BC46-9D9AA7B06293}" srcOrd="1" destOrd="0" presId="urn:microsoft.com/office/officeart/2008/layout/VerticalCurvedList"/>
    <dgm:cxn modelId="{266B6509-9673-42A9-9E34-24E466F39A51}" type="presParOf" srcId="{2562756D-79E2-4B32-BA32-EC9F6D27E4BF}" destId="{B3C3A085-28D1-4728-B629-BEF18C0166B9}" srcOrd="2" destOrd="0" presId="urn:microsoft.com/office/officeart/2008/layout/VerticalCurvedList"/>
    <dgm:cxn modelId="{30B30CD8-BD8C-4AD6-B9F5-17B68335FF4F}" type="presParOf" srcId="{B3C3A085-28D1-4728-B629-BEF18C0166B9}" destId="{862375D9-D74A-43B9-A5B0-6BB00D71B99C}" srcOrd="0" destOrd="0" presId="urn:microsoft.com/office/officeart/2008/layout/VerticalCurvedList"/>
    <dgm:cxn modelId="{996C61F9-6DCC-431B-9992-2CD5EF6D27AF}" type="presParOf" srcId="{2562756D-79E2-4B32-BA32-EC9F6D27E4BF}" destId="{4C70E4D3-71C0-4013-885E-1E421081F559}" srcOrd="3" destOrd="0" presId="urn:microsoft.com/office/officeart/2008/layout/VerticalCurvedList"/>
    <dgm:cxn modelId="{30C98F9C-F79F-4D9F-B037-08B818F7878C}" type="presParOf" srcId="{2562756D-79E2-4B32-BA32-EC9F6D27E4BF}" destId="{C275FCDB-61B7-448B-9A30-3E980C895C0F}" srcOrd="4" destOrd="0" presId="urn:microsoft.com/office/officeart/2008/layout/VerticalCurvedList"/>
    <dgm:cxn modelId="{52E201B4-BC12-49D6-9692-EFE3E281B726}" type="presParOf" srcId="{C275FCDB-61B7-448B-9A30-3E980C895C0F}" destId="{95A6C9E2-29D0-4972-82CD-776C24ADA73F}" srcOrd="0" destOrd="0" presId="urn:microsoft.com/office/officeart/2008/layout/VerticalCurvedList"/>
    <dgm:cxn modelId="{A97658B7-DA4D-42DD-ABCA-F02B9BA3F581}" type="presParOf" srcId="{2562756D-79E2-4B32-BA32-EC9F6D27E4BF}" destId="{11BDC4FF-AC2A-4C80-A439-D98ED0DAEE96}" srcOrd="5" destOrd="0" presId="urn:microsoft.com/office/officeart/2008/layout/VerticalCurvedList"/>
    <dgm:cxn modelId="{99E992D8-9400-433B-B2E4-E12441A52E7F}" type="presParOf" srcId="{2562756D-79E2-4B32-BA32-EC9F6D27E4BF}" destId="{BDB2507B-E389-4B3D-AC31-A34BAC38A59A}" srcOrd="6" destOrd="0" presId="urn:microsoft.com/office/officeart/2008/layout/VerticalCurvedList"/>
    <dgm:cxn modelId="{D7D15EE0-05DB-4BA0-82C2-F751B2BB717A}" type="presParOf" srcId="{BDB2507B-E389-4B3D-AC31-A34BAC38A59A}" destId="{B38BFBD3-41BC-43FB-B679-105A222FBEAF}" srcOrd="0" destOrd="0" presId="urn:microsoft.com/office/officeart/2008/layout/VerticalCurvedList"/>
    <dgm:cxn modelId="{B9058064-5365-413E-9289-8BDCC0CAAA14}" type="presParOf" srcId="{2562756D-79E2-4B32-BA32-EC9F6D27E4BF}" destId="{7A84DB58-04F2-4C8C-819C-A458D031C2DD}" srcOrd="7" destOrd="0" presId="urn:microsoft.com/office/officeart/2008/layout/VerticalCurvedList"/>
    <dgm:cxn modelId="{D8D8BDCE-968B-4677-BE20-50EA9551EB27}" type="presParOf" srcId="{2562756D-79E2-4B32-BA32-EC9F6D27E4BF}" destId="{C336DFC3-A64E-4436-94FB-469D02139AD3}" srcOrd="8" destOrd="0" presId="urn:microsoft.com/office/officeart/2008/layout/VerticalCurvedList"/>
    <dgm:cxn modelId="{3F2CBF53-250F-43F6-9DFD-85B4C77BADF7}" type="presParOf" srcId="{C336DFC3-A64E-4436-94FB-469D02139AD3}" destId="{5B167A6A-8DAE-4B19-8016-F0CF9115DAC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725C43E-D46A-4AA4-938C-6E3AD7B3499D}" type="doc">
      <dgm:prSet loTypeId="urn:microsoft.com/office/officeart/2005/8/layout/vList6" loCatId="list" qsTypeId="urn:microsoft.com/office/officeart/2005/8/quickstyle/simple1#4" qsCatId="simple" csTypeId="urn:microsoft.com/office/officeart/2005/8/colors/accent1_2#4" csCatId="accent1" phldr="1"/>
      <dgm:spPr/>
      <dgm:t>
        <a:bodyPr/>
        <a:lstStyle/>
        <a:p>
          <a:endParaRPr lang="de-DE"/>
        </a:p>
      </dgm:t>
    </dgm:pt>
    <dgm:pt modelId="{D9913457-3714-46DE-AA41-269D8812BF1C}">
      <dgm:prSet custT="1"/>
      <dgm:spPr>
        <a:solidFill>
          <a:srgbClr val="00206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4. </a:t>
          </a:r>
        </a:p>
      </dgm:t>
    </dgm:pt>
    <dgm:pt modelId="{1E0FA59D-C1A8-4D40-85DE-DE508F9FA7C2}" type="sibTrans" cxnId="{04DC1856-5FAC-4069-8D6F-6214332BAB3D}">
      <dgm:prSet/>
      <dgm:spPr/>
      <dgm:t>
        <a:bodyPr/>
        <a:lstStyle/>
        <a:p>
          <a:endParaRPr lang="de-DE"/>
        </a:p>
      </dgm:t>
    </dgm:pt>
    <dgm:pt modelId="{9C8256DE-7583-4A81-9ED0-502CD930F9F7}" type="parTrans" cxnId="{04DC1856-5FAC-4069-8D6F-6214332BAB3D}">
      <dgm:prSet/>
      <dgm:spPr/>
      <dgm:t>
        <a:bodyPr/>
        <a:lstStyle/>
        <a:p>
          <a:endParaRPr lang="de-DE"/>
        </a:p>
      </dgm:t>
    </dgm:pt>
    <dgm:pt modelId="{66576FCA-2218-4813-B6F1-DEAE24D187DE}">
      <dgm:prSet custT="1"/>
      <dgm:spPr>
        <a:solidFill>
          <a:srgbClr val="00206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3. </a:t>
          </a:r>
        </a:p>
      </dgm:t>
    </dgm:pt>
    <dgm:pt modelId="{EC56B254-3117-4570-95EF-865F7C2262CA}" type="sibTrans" cxnId="{0F16957F-5E1F-4714-BA1F-F79508D81B95}">
      <dgm:prSet/>
      <dgm:spPr/>
      <dgm:t>
        <a:bodyPr/>
        <a:lstStyle/>
        <a:p>
          <a:endParaRPr lang="de-DE"/>
        </a:p>
      </dgm:t>
    </dgm:pt>
    <dgm:pt modelId="{13CAD289-17AA-46EB-AFEB-645341C741A7}" type="parTrans" cxnId="{0F16957F-5E1F-4714-BA1F-F79508D81B95}">
      <dgm:prSet/>
      <dgm:spPr/>
      <dgm:t>
        <a:bodyPr/>
        <a:lstStyle/>
        <a:p>
          <a:endParaRPr lang="de-DE"/>
        </a:p>
      </dgm:t>
    </dgm:pt>
    <dgm:pt modelId="{2B21445B-010C-4977-B3F2-174C847C8FE0}">
      <dgm:prSet custT="1"/>
      <dgm:spPr>
        <a:solidFill>
          <a:srgbClr val="002060"/>
        </a:solidFill>
      </dgm:spPr>
      <dgm:t>
        <a:bodyPr/>
        <a:lstStyle/>
        <a:p>
          <a:r>
            <a:rPr lang="de-DE" sz="2400" b="1" kern="1200">
              <a:solidFill>
                <a:schemeClr val="bg1"/>
              </a:solidFill>
              <a:latin typeface="+mj-lt"/>
              <a:ea typeface="+mn-ea"/>
              <a:cs typeface="+mn-cs"/>
            </a:rPr>
            <a:t>2. </a:t>
          </a:r>
        </a:p>
      </dgm:t>
    </dgm:pt>
    <dgm:pt modelId="{44845E81-8582-49EB-A079-BC34ED507292}" type="sibTrans" cxnId="{FE2AAE0E-BF25-4732-9304-4209D22AE935}">
      <dgm:prSet/>
      <dgm:spPr/>
      <dgm:t>
        <a:bodyPr/>
        <a:lstStyle/>
        <a:p>
          <a:endParaRPr lang="de-DE"/>
        </a:p>
      </dgm:t>
    </dgm:pt>
    <dgm:pt modelId="{D66050C6-2876-46BA-A6B4-68E65F3E868B}" type="parTrans" cxnId="{FE2AAE0E-BF25-4732-9304-4209D22AE935}">
      <dgm:prSet/>
      <dgm:spPr/>
      <dgm:t>
        <a:bodyPr/>
        <a:lstStyle/>
        <a:p>
          <a:endParaRPr lang="de-DE"/>
        </a:p>
      </dgm:t>
    </dgm:pt>
    <dgm:pt modelId="{252FB73B-048B-4AE9-A67B-02FC4DAF69B0}">
      <dgm:prSet custT="1"/>
      <dgm:spPr>
        <a:solidFill>
          <a:srgbClr val="002060"/>
        </a:solidFill>
        <a:ln>
          <a:solidFill>
            <a:srgbClr val="FFCC00"/>
          </a:solidFill>
        </a:ln>
      </dgm:spPr>
      <dgm:t>
        <a:bodyPr/>
        <a:lstStyle/>
        <a:p>
          <a:pPr rtl="0" eaLnBrk="1" latinLnBrk="0" hangingPunct="1">
            <a:buClrTx/>
            <a:buSzPts val="2400"/>
            <a:buFont typeface="Lucida Grande"/>
            <a:buNone/>
          </a:pPr>
          <a:r>
            <a:rPr lang="de-DE" sz="2400" b="1" kern="1200">
              <a:solidFill>
                <a:schemeClr val="bg1"/>
              </a:solidFill>
              <a:latin typeface="+mj-lt"/>
              <a:ea typeface="+mn-ea"/>
              <a:cs typeface="+mn-cs"/>
            </a:rPr>
            <a:t>1.</a:t>
          </a:r>
        </a:p>
      </dgm:t>
    </dgm:pt>
    <dgm:pt modelId="{1EDD84BD-4C51-4501-BEAD-E3FF06560225}" type="sibTrans" cxnId="{02920634-A79D-44A9-9885-B691AE844DEE}">
      <dgm:prSet/>
      <dgm:spPr/>
      <dgm:t>
        <a:bodyPr/>
        <a:lstStyle/>
        <a:p>
          <a:endParaRPr lang="de-DE"/>
        </a:p>
      </dgm:t>
    </dgm:pt>
    <dgm:pt modelId="{F8D19B3A-D4BC-4126-BB16-97AFB55EF544}" type="parTrans" cxnId="{02920634-A79D-44A9-9885-B691AE844DEE}">
      <dgm:prSet/>
      <dgm:spPr/>
      <dgm:t>
        <a:bodyPr/>
        <a:lstStyle/>
        <a:p>
          <a:endParaRPr lang="de-DE"/>
        </a:p>
      </dgm:t>
    </dgm:pt>
    <dgm:pt modelId="{B7A98C92-83E3-4101-B9CA-A3D3BB103112}">
      <dgm:prSet custT="1"/>
      <dgm:spPr>
        <a:solidFill>
          <a:srgbClr val="FF9900"/>
        </a:solidFill>
        <a:ln>
          <a:solidFill>
            <a:srgbClr val="002060">
              <a:alpha val="90000"/>
            </a:srgbClr>
          </a:solidFill>
        </a:ln>
      </dgm:spPr>
      <dgm:t>
        <a:bodyPr anchor="ctr"/>
        <a:lstStyle/>
        <a:p>
          <a:r>
            <a:rPr lang="de-DE" sz="2400">
              <a:solidFill>
                <a:schemeClr val="accent6">
                  <a:lumMod val="50000"/>
                </a:schemeClr>
              </a:solidFill>
            </a:rPr>
            <a:t>Selbstbestimmung und Hilfe zur Selbsthilfe</a:t>
          </a:r>
        </a:p>
      </dgm:t>
    </dgm:pt>
    <dgm:pt modelId="{04A61400-55E6-4318-89AB-DB88F1183070}" type="parTrans" cxnId="{CF90E92D-9D9C-4262-A6D5-A1DC37A7F4E4}">
      <dgm:prSet/>
      <dgm:spPr/>
      <dgm:t>
        <a:bodyPr/>
        <a:lstStyle/>
        <a:p>
          <a:endParaRPr lang="de-DE"/>
        </a:p>
      </dgm:t>
    </dgm:pt>
    <dgm:pt modelId="{2B6E9EA3-A212-418E-AF4C-4192F857DD8A}" type="sibTrans" cxnId="{CF90E92D-9D9C-4262-A6D5-A1DC37A7F4E4}">
      <dgm:prSet/>
      <dgm:spPr/>
      <dgm:t>
        <a:bodyPr/>
        <a:lstStyle/>
        <a:p>
          <a:endParaRPr lang="de-DE"/>
        </a:p>
      </dgm:t>
    </dgm:pt>
    <dgm:pt modelId="{CCB1E58D-DAEC-403D-89BA-A570D2BAB5B2}">
      <dgm:prSet custT="1"/>
      <dgm:spPr>
        <a:solidFill>
          <a:srgbClr val="FF9900"/>
        </a:solidFill>
        <a:ln>
          <a:solidFill>
            <a:srgbClr val="002060">
              <a:alpha val="90000"/>
            </a:srgbClr>
          </a:solidFill>
        </a:ln>
      </dgm:spPr>
      <dgm:t>
        <a:bodyPr anchor="ctr"/>
        <a:lstStyle/>
        <a:p>
          <a:r>
            <a:rPr lang="de-DE" sz="2400">
              <a:solidFill>
                <a:schemeClr val="accent6">
                  <a:lumMod val="50000"/>
                </a:schemeClr>
              </a:solidFill>
            </a:rPr>
            <a:t>Körperliche und seelische Unversehrtheit, Freiheit und Sicherheit</a:t>
          </a:r>
        </a:p>
      </dgm:t>
    </dgm:pt>
    <dgm:pt modelId="{3E3F1717-8C64-4A81-B1F8-3378C428999B}" type="parTrans" cxnId="{98A43E31-10AA-4C97-B993-6A05FA7EB2CC}">
      <dgm:prSet/>
      <dgm:spPr/>
      <dgm:t>
        <a:bodyPr/>
        <a:lstStyle/>
        <a:p>
          <a:endParaRPr lang="de-DE"/>
        </a:p>
      </dgm:t>
    </dgm:pt>
    <dgm:pt modelId="{C014433C-58F7-4F08-B639-EF9101A4BB3A}" type="sibTrans" cxnId="{98A43E31-10AA-4C97-B993-6A05FA7EB2CC}">
      <dgm:prSet/>
      <dgm:spPr/>
      <dgm:t>
        <a:bodyPr/>
        <a:lstStyle/>
        <a:p>
          <a:endParaRPr lang="de-DE"/>
        </a:p>
      </dgm:t>
    </dgm:pt>
    <dgm:pt modelId="{7578723D-FB33-4374-BC30-071460B9A4BB}">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Schutz von Privatheit</a:t>
          </a:r>
          <a:endParaRPr lang="de-DE" sz="2400">
            <a:solidFill>
              <a:schemeClr val="accent6">
                <a:lumMod val="50000"/>
              </a:schemeClr>
            </a:solidFill>
            <a:latin typeface="+mn-lt"/>
          </a:endParaRPr>
        </a:p>
      </dgm:t>
    </dgm:pt>
    <dgm:pt modelId="{C73F1D45-2681-4A0A-824A-3BB85CAB9E4C}" type="parTrans" cxnId="{19C3C28C-AFD2-4F6D-A035-4DAB050B09D4}">
      <dgm:prSet/>
      <dgm:spPr/>
      <dgm:t>
        <a:bodyPr/>
        <a:lstStyle/>
        <a:p>
          <a:endParaRPr lang="de-DE"/>
        </a:p>
      </dgm:t>
    </dgm:pt>
    <dgm:pt modelId="{440F4D22-91D0-450F-95FD-E51F35F48534}" type="sibTrans" cxnId="{19C3C28C-AFD2-4F6D-A035-4DAB050B09D4}">
      <dgm:prSet/>
      <dgm:spPr/>
      <dgm:t>
        <a:bodyPr/>
        <a:lstStyle/>
        <a:p>
          <a:endParaRPr lang="de-DE"/>
        </a:p>
      </dgm:t>
    </dgm:pt>
    <dgm:pt modelId="{1BDD31E6-27C4-466A-A198-323EBE8598B8}">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Professionelle Pflege, Betreuung und Behandlung</a:t>
          </a:r>
          <a:endParaRPr lang="de-DE" sz="2400">
            <a:solidFill>
              <a:schemeClr val="accent6">
                <a:lumMod val="50000"/>
              </a:schemeClr>
            </a:solidFill>
            <a:latin typeface="+mn-lt"/>
          </a:endParaRPr>
        </a:p>
      </dgm:t>
    </dgm:pt>
    <dgm:pt modelId="{27096303-C915-491E-BDE7-BBC805131359}" type="parTrans" cxnId="{414EB72E-67C7-4BFC-B8CE-0EB4975CE7B0}">
      <dgm:prSet/>
      <dgm:spPr/>
      <dgm:t>
        <a:bodyPr/>
        <a:lstStyle/>
        <a:p>
          <a:endParaRPr lang="de-DE"/>
        </a:p>
      </dgm:t>
    </dgm:pt>
    <dgm:pt modelId="{6C0CF56F-E449-44FA-B6FD-488C2605C6B8}" type="sibTrans" cxnId="{414EB72E-67C7-4BFC-B8CE-0EB4975CE7B0}">
      <dgm:prSet/>
      <dgm:spPr/>
      <dgm:t>
        <a:bodyPr/>
        <a:lstStyle/>
        <a:p>
          <a:endParaRPr lang="de-DE"/>
        </a:p>
      </dgm:t>
    </dgm:pt>
    <dgm:pt modelId="{7988D02D-D28B-4745-A403-3A71391B1221}" type="pres">
      <dgm:prSet presAssocID="{2725C43E-D46A-4AA4-938C-6E3AD7B3499D}" presName="Name0" presStyleCnt="0">
        <dgm:presLayoutVars>
          <dgm:dir/>
          <dgm:animLvl val="lvl"/>
          <dgm:resizeHandles/>
        </dgm:presLayoutVars>
      </dgm:prSet>
      <dgm:spPr/>
    </dgm:pt>
    <dgm:pt modelId="{01768018-3A7F-456D-AC13-F67697444770}" type="pres">
      <dgm:prSet presAssocID="{252FB73B-048B-4AE9-A67B-02FC4DAF69B0}" presName="linNode" presStyleCnt="0"/>
      <dgm:spPr/>
    </dgm:pt>
    <dgm:pt modelId="{C7B18B38-CEBD-474B-8227-530932BE99FD}" type="pres">
      <dgm:prSet presAssocID="{252FB73B-048B-4AE9-A67B-02FC4DAF69B0}" presName="parentShp" presStyleLbl="node1" presStyleIdx="0" presStyleCnt="4" custScaleX="20690">
        <dgm:presLayoutVars>
          <dgm:bulletEnabled val="1"/>
        </dgm:presLayoutVars>
      </dgm:prSet>
      <dgm:spPr/>
    </dgm:pt>
    <dgm:pt modelId="{69A23C85-7E6F-449B-B365-E66B26A56CCD}" type="pres">
      <dgm:prSet presAssocID="{252FB73B-048B-4AE9-A67B-02FC4DAF69B0}" presName="childShp" presStyleLbl="bgAccFollowNode1" presStyleIdx="0" presStyleCnt="4" custScaleX="138506">
        <dgm:presLayoutVars>
          <dgm:bulletEnabled val="1"/>
        </dgm:presLayoutVars>
      </dgm:prSet>
      <dgm:spPr/>
    </dgm:pt>
    <dgm:pt modelId="{AA6D4484-B2EB-4E02-ACD2-B41A31347469}" type="pres">
      <dgm:prSet presAssocID="{1EDD84BD-4C51-4501-BEAD-E3FF06560225}" presName="spacing" presStyleCnt="0"/>
      <dgm:spPr/>
    </dgm:pt>
    <dgm:pt modelId="{652A5441-BD96-4C6F-92B7-8D613DA2597D}" type="pres">
      <dgm:prSet presAssocID="{2B21445B-010C-4977-B3F2-174C847C8FE0}" presName="linNode" presStyleCnt="0"/>
      <dgm:spPr/>
    </dgm:pt>
    <dgm:pt modelId="{B3D390C2-2F8D-48B3-9359-F0E42AE5D072}" type="pres">
      <dgm:prSet presAssocID="{2B21445B-010C-4977-B3F2-174C847C8FE0}" presName="parentShp" presStyleLbl="node1" presStyleIdx="1" presStyleCnt="4" custScaleX="20690" custLinFactNeighborX="0" custLinFactNeighborY="-5604">
        <dgm:presLayoutVars>
          <dgm:bulletEnabled val="1"/>
        </dgm:presLayoutVars>
      </dgm:prSet>
      <dgm:spPr/>
    </dgm:pt>
    <dgm:pt modelId="{F7073401-3E24-44D8-A2A9-38B5EEA2098B}" type="pres">
      <dgm:prSet presAssocID="{2B21445B-010C-4977-B3F2-174C847C8FE0}" presName="childShp" presStyleLbl="bgAccFollowNode1" presStyleIdx="1" presStyleCnt="4" custScaleX="138506">
        <dgm:presLayoutVars>
          <dgm:bulletEnabled val="1"/>
        </dgm:presLayoutVars>
      </dgm:prSet>
      <dgm:spPr/>
    </dgm:pt>
    <dgm:pt modelId="{153B8844-2B0C-4CAA-A2B2-1744D084E72A}" type="pres">
      <dgm:prSet presAssocID="{44845E81-8582-49EB-A079-BC34ED507292}" presName="spacing" presStyleCnt="0"/>
      <dgm:spPr/>
    </dgm:pt>
    <dgm:pt modelId="{EB3D4B73-1ADB-4723-8AD3-9146B34D9EC0}" type="pres">
      <dgm:prSet presAssocID="{66576FCA-2218-4813-B6F1-DEAE24D187DE}" presName="linNode" presStyleCnt="0"/>
      <dgm:spPr/>
    </dgm:pt>
    <dgm:pt modelId="{B06BC011-64A9-45D1-BEAC-8A566E05015E}" type="pres">
      <dgm:prSet presAssocID="{66576FCA-2218-4813-B6F1-DEAE24D187DE}" presName="parentShp" presStyleLbl="node1" presStyleIdx="2" presStyleCnt="4" custScaleX="20690">
        <dgm:presLayoutVars>
          <dgm:bulletEnabled val="1"/>
        </dgm:presLayoutVars>
      </dgm:prSet>
      <dgm:spPr/>
    </dgm:pt>
    <dgm:pt modelId="{778C647E-9A5B-4456-91F9-F7AD087E250B}" type="pres">
      <dgm:prSet presAssocID="{66576FCA-2218-4813-B6F1-DEAE24D187DE}" presName="childShp" presStyleLbl="bgAccFollowNode1" presStyleIdx="2" presStyleCnt="4" custScaleX="138506">
        <dgm:presLayoutVars>
          <dgm:bulletEnabled val="1"/>
        </dgm:presLayoutVars>
      </dgm:prSet>
      <dgm:spPr/>
    </dgm:pt>
    <dgm:pt modelId="{187A7C6E-03D3-4CF6-9E1E-93D939457A7E}" type="pres">
      <dgm:prSet presAssocID="{EC56B254-3117-4570-95EF-865F7C2262CA}" presName="spacing" presStyleCnt="0"/>
      <dgm:spPr/>
    </dgm:pt>
    <dgm:pt modelId="{6A212F66-DD4D-4EB0-BE7A-09C0594BC735}" type="pres">
      <dgm:prSet presAssocID="{D9913457-3714-46DE-AA41-269D8812BF1C}" presName="linNode" presStyleCnt="0"/>
      <dgm:spPr/>
    </dgm:pt>
    <dgm:pt modelId="{8655583E-3B20-499E-908C-CB0EADF1AC41}" type="pres">
      <dgm:prSet presAssocID="{D9913457-3714-46DE-AA41-269D8812BF1C}" presName="parentShp" presStyleLbl="node1" presStyleIdx="3" presStyleCnt="4" custScaleX="20690">
        <dgm:presLayoutVars>
          <dgm:bulletEnabled val="1"/>
        </dgm:presLayoutVars>
      </dgm:prSet>
      <dgm:spPr/>
    </dgm:pt>
    <dgm:pt modelId="{F6EA5989-B6B2-4F8D-A588-8AEB3A10E152}" type="pres">
      <dgm:prSet presAssocID="{D9913457-3714-46DE-AA41-269D8812BF1C}" presName="childShp" presStyleLbl="bgAccFollowNode1" presStyleIdx="3" presStyleCnt="4" custScaleX="138506">
        <dgm:presLayoutVars>
          <dgm:bulletEnabled val="1"/>
        </dgm:presLayoutVars>
      </dgm:prSet>
      <dgm:spPr/>
    </dgm:pt>
  </dgm:ptLst>
  <dgm:cxnLst>
    <dgm:cxn modelId="{FE2AAE0E-BF25-4732-9304-4209D22AE935}" srcId="{2725C43E-D46A-4AA4-938C-6E3AD7B3499D}" destId="{2B21445B-010C-4977-B3F2-174C847C8FE0}" srcOrd="1" destOrd="0" parTransId="{D66050C6-2876-46BA-A6B4-68E65F3E868B}" sibTransId="{44845E81-8582-49EB-A079-BC34ED507292}"/>
    <dgm:cxn modelId="{B501E012-05C6-48A3-949B-87BA1B14F203}" type="presOf" srcId="{D9913457-3714-46DE-AA41-269D8812BF1C}" destId="{8655583E-3B20-499E-908C-CB0EADF1AC41}" srcOrd="0" destOrd="0" presId="urn:microsoft.com/office/officeart/2005/8/layout/vList6"/>
    <dgm:cxn modelId="{CF90E92D-9D9C-4262-A6D5-A1DC37A7F4E4}" srcId="{252FB73B-048B-4AE9-A67B-02FC4DAF69B0}" destId="{B7A98C92-83E3-4101-B9CA-A3D3BB103112}" srcOrd="0" destOrd="0" parTransId="{04A61400-55E6-4318-89AB-DB88F1183070}" sibTransId="{2B6E9EA3-A212-418E-AF4C-4192F857DD8A}"/>
    <dgm:cxn modelId="{414EB72E-67C7-4BFC-B8CE-0EB4975CE7B0}" srcId="{D9913457-3714-46DE-AA41-269D8812BF1C}" destId="{1BDD31E6-27C4-466A-A198-323EBE8598B8}" srcOrd="0" destOrd="0" parTransId="{27096303-C915-491E-BDE7-BBC805131359}" sibTransId="{6C0CF56F-E449-44FA-B6FD-488C2605C6B8}"/>
    <dgm:cxn modelId="{98A43E31-10AA-4C97-B993-6A05FA7EB2CC}" srcId="{2B21445B-010C-4977-B3F2-174C847C8FE0}" destId="{CCB1E58D-DAEC-403D-89BA-A570D2BAB5B2}" srcOrd="0" destOrd="0" parTransId="{3E3F1717-8C64-4A81-B1F8-3378C428999B}" sibTransId="{C014433C-58F7-4F08-B639-EF9101A4BB3A}"/>
    <dgm:cxn modelId="{02920634-A79D-44A9-9885-B691AE844DEE}" srcId="{2725C43E-D46A-4AA4-938C-6E3AD7B3499D}" destId="{252FB73B-048B-4AE9-A67B-02FC4DAF69B0}" srcOrd="0" destOrd="0" parTransId="{F8D19B3A-D4BC-4126-BB16-97AFB55EF544}" sibTransId="{1EDD84BD-4C51-4501-BEAD-E3FF06560225}"/>
    <dgm:cxn modelId="{CFB19439-AD0C-4458-A33C-0B8259D032C6}" type="presOf" srcId="{CCB1E58D-DAEC-403D-89BA-A570D2BAB5B2}" destId="{F7073401-3E24-44D8-A2A9-38B5EEA2098B}" srcOrd="0" destOrd="0" presId="urn:microsoft.com/office/officeart/2005/8/layout/vList6"/>
    <dgm:cxn modelId="{16FDA972-6DBF-487E-9CC9-1DC841CEC865}" type="presOf" srcId="{1BDD31E6-27C4-466A-A198-323EBE8598B8}" destId="{F6EA5989-B6B2-4F8D-A588-8AEB3A10E152}" srcOrd="0" destOrd="0" presId="urn:microsoft.com/office/officeart/2005/8/layout/vList6"/>
    <dgm:cxn modelId="{04DC1856-5FAC-4069-8D6F-6214332BAB3D}" srcId="{2725C43E-D46A-4AA4-938C-6E3AD7B3499D}" destId="{D9913457-3714-46DE-AA41-269D8812BF1C}" srcOrd="3" destOrd="0" parTransId="{9C8256DE-7583-4A81-9ED0-502CD930F9F7}" sibTransId="{1E0FA59D-C1A8-4D40-85DE-DE508F9FA7C2}"/>
    <dgm:cxn modelId="{19E9097A-5EA4-4FC1-8529-BBEF424CF1BD}" type="presOf" srcId="{252FB73B-048B-4AE9-A67B-02FC4DAF69B0}" destId="{C7B18B38-CEBD-474B-8227-530932BE99FD}" srcOrd="0" destOrd="0" presId="urn:microsoft.com/office/officeart/2005/8/layout/vList6"/>
    <dgm:cxn modelId="{0F16957F-5E1F-4714-BA1F-F79508D81B95}" srcId="{2725C43E-D46A-4AA4-938C-6E3AD7B3499D}" destId="{66576FCA-2218-4813-B6F1-DEAE24D187DE}" srcOrd="2" destOrd="0" parTransId="{13CAD289-17AA-46EB-AFEB-645341C741A7}" sibTransId="{EC56B254-3117-4570-95EF-865F7C2262CA}"/>
    <dgm:cxn modelId="{19C3C28C-AFD2-4F6D-A035-4DAB050B09D4}" srcId="{66576FCA-2218-4813-B6F1-DEAE24D187DE}" destId="{7578723D-FB33-4374-BC30-071460B9A4BB}" srcOrd="0" destOrd="0" parTransId="{C73F1D45-2681-4A0A-824A-3BB85CAB9E4C}" sibTransId="{440F4D22-91D0-450F-95FD-E51F35F48534}"/>
    <dgm:cxn modelId="{71105FAC-54B5-4971-93AE-CD61995E4BC8}" type="presOf" srcId="{7578723D-FB33-4374-BC30-071460B9A4BB}" destId="{778C647E-9A5B-4456-91F9-F7AD087E250B}" srcOrd="0" destOrd="0" presId="urn:microsoft.com/office/officeart/2005/8/layout/vList6"/>
    <dgm:cxn modelId="{FDC56FAD-291E-4D0D-8FE7-D4043A15959F}" type="presOf" srcId="{66576FCA-2218-4813-B6F1-DEAE24D187DE}" destId="{B06BC011-64A9-45D1-BEAC-8A566E05015E}" srcOrd="0" destOrd="0" presId="urn:microsoft.com/office/officeart/2005/8/layout/vList6"/>
    <dgm:cxn modelId="{E4BBE6D1-E591-4B06-9AEB-AA7CC3E5BFE4}" type="presOf" srcId="{2B21445B-010C-4977-B3F2-174C847C8FE0}" destId="{B3D390C2-2F8D-48B3-9359-F0E42AE5D072}" srcOrd="0" destOrd="0" presId="urn:microsoft.com/office/officeart/2005/8/layout/vList6"/>
    <dgm:cxn modelId="{75E553E0-934C-4CAF-B2C0-07450506DC28}" type="presOf" srcId="{2725C43E-D46A-4AA4-938C-6E3AD7B3499D}" destId="{7988D02D-D28B-4745-A403-3A71391B1221}" srcOrd="0" destOrd="0" presId="urn:microsoft.com/office/officeart/2005/8/layout/vList6"/>
    <dgm:cxn modelId="{FFBCA1FE-C0CC-464A-947D-2579EF9F0AFE}" type="presOf" srcId="{B7A98C92-83E3-4101-B9CA-A3D3BB103112}" destId="{69A23C85-7E6F-449B-B365-E66B26A56CCD}" srcOrd="0" destOrd="0" presId="urn:microsoft.com/office/officeart/2005/8/layout/vList6"/>
    <dgm:cxn modelId="{92CE15EF-9823-4C52-A61A-5517E07417A2}" type="presParOf" srcId="{7988D02D-D28B-4745-A403-3A71391B1221}" destId="{01768018-3A7F-456D-AC13-F67697444770}" srcOrd="0" destOrd="0" presId="urn:microsoft.com/office/officeart/2005/8/layout/vList6"/>
    <dgm:cxn modelId="{843D628C-5F57-491B-8930-79B015747971}" type="presParOf" srcId="{01768018-3A7F-456D-AC13-F67697444770}" destId="{C7B18B38-CEBD-474B-8227-530932BE99FD}" srcOrd="0" destOrd="0" presId="urn:microsoft.com/office/officeart/2005/8/layout/vList6"/>
    <dgm:cxn modelId="{67007A41-BE17-4858-AA11-BB4D3D74BC55}" type="presParOf" srcId="{01768018-3A7F-456D-AC13-F67697444770}" destId="{69A23C85-7E6F-449B-B365-E66B26A56CCD}" srcOrd="1" destOrd="0" presId="urn:microsoft.com/office/officeart/2005/8/layout/vList6"/>
    <dgm:cxn modelId="{19815630-7246-4B58-B7D8-908B4B109A73}" type="presParOf" srcId="{7988D02D-D28B-4745-A403-3A71391B1221}" destId="{AA6D4484-B2EB-4E02-ACD2-B41A31347469}" srcOrd="1" destOrd="0" presId="urn:microsoft.com/office/officeart/2005/8/layout/vList6"/>
    <dgm:cxn modelId="{12BDB20C-F691-46C7-A944-C8D2959D2E90}" type="presParOf" srcId="{7988D02D-D28B-4745-A403-3A71391B1221}" destId="{652A5441-BD96-4C6F-92B7-8D613DA2597D}" srcOrd="2" destOrd="0" presId="urn:microsoft.com/office/officeart/2005/8/layout/vList6"/>
    <dgm:cxn modelId="{9D512C3D-AFAA-4300-97DE-B5FA218B8207}" type="presParOf" srcId="{652A5441-BD96-4C6F-92B7-8D613DA2597D}" destId="{B3D390C2-2F8D-48B3-9359-F0E42AE5D072}" srcOrd="0" destOrd="0" presId="urn:microsoft.com/office/officeart/2005/8/layout/vList6"/>
    <dgm:cxn modelId="{0F8441C5-5E2D-4F99-96C6-488AF4C91A57}" type="presParOf" srcId="{652A5441-BD96-4C6F-92B7-8D613DA2597D}" destId="{F7073401-3E24-44D8-A2A9-38B5EEA2098B}" srcOrd="1" destOrd="0" presId="urn:microsoft.com/office/officeart/2005/8/layout/vList6"/>
    <dgm:cxn modelId="{C0FCF0BB-FF78-4BCF-8A7F-7DB77E53D70F}" type="presParOf" srcId="{7988D02D-D28B-4745-A403-3A71391B1221}" destId="{153B8844-2B0C-4CAA-A2B2-1744D084E72A}" srcOrd="3" destOrd="0" presId="urn:microsoft.com/office/officeart/2005/8/layout/vList6"/>
    <dgm:cxn modelId="{D3F7B6A2-0556-4D6C-BD70-CB8F1D9730F3}" type="presParOf" srcId="{7988D02D-D28B-4745-A403-3A71391B1221}" destId="{EB3D4B73-1ADB-4723-8AD3-9146B34D9EC0}" srcOrd="4" destOrd="0" presId="urn:microsoft.com/office/officeart/2005/8/layout/vList6"/>
    <dgm:cxn modelId="{2145C10F-7DEC-4333-9101-5E0F681BC791}" type="presParOf" srcId="{EB3D4B73-1ADB-4723-8AD3-9146B34D9EC0}" destId="{B06BC011-64A9-45D1-BEAC-8A566E05015E}" srcOrd="0" destOrd="0" presId="urn:microsoft.com/office/officeart/2005/8/layout/vList6"/>
    <dgm:cxn modelId="{6D37C941-B81F-4A22-A30B-DE84B7A333B4}" type="presParOf" srcId="{EB3D4B73-1ADB-4723-8AD3-9146B34D9EC0}" destId="{778C647E-9A5B-4456-91F9-F7AD087E250B}" srcOrd="1" destOrd="0" presId="urn:microsoft.com/office/officeart/2005/8/layout/vList6"/>
    <dgm:cxn modelId="{8088E741-851B-459A-87D0-3A452B241DE8}" type="presParOf" srcId="{7988D02D-D28B-4745-A403-3A71391B1221}" destId="{187A7C6E-03D3-4CF6-9E1E-93D939457A7E}" srcOrd="5" destOrd="0" presId="urn:microsoft.com/office/officeart/2005/8/layout/vList6"/>
    <dgm:cxn modelId="{B49A0683-336E-4102-B64C-5CD1C459521C}" type="presParOf" srcId="{7988D02D-D28B-4745-A403-3A71391B1221}" destId="{6A212F66-DD4D-4EB0-BE7A-09C0594BC735}" srcOrd="6" destOrd="0" presId="urn:microsoft.com/office/officeart/2005/8/layout/vList6"/>
    <dgm:cxn modelId="{3C007017-85CC-40E2-82D9-261A9F952606}" type="presParOf" srcId="{6A212F66-DD4D-4EB0-BE7A-09C0594BC735}" destId="{8655583E-3B20-499E-908C-CB0EADF1AC41}" srcOrd="0" destOrd="0" presId="urn:microsoft.com/office/officeart/2005/8/layout/vList6"/>
    <dgm:cxn modelId="{8CBF80E4-B9E0-45B0-8E6F-F9C41E9B9A95}" type="presParOf" srcId="{6A212F66-DD4D-4EB0-BE7A-09C0594BC735}" destId="{F6EA5989-B6B2-4F8D-A588-8AEB3A10E15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725C43E-D46A-4AA4-938C-6E3AD7B3499D}" type="doc">
      <dgm:prSet loTypeId="urn:microsoft.com/office/officeart/2005/8/layout/vList6" loCatId="list" qsTypeId="urn:microsoft.com/office/officeart/2005/8/quickstyle/simple1#4" qsCatId="simple" csTypeId="urn:microsoft.com/office/officeart/2005/8/colors/accent1_2#4" csCatId="accent1" phldr="1"/>
      <dgm:spPr/>
      <dgm:t>
        <a:bodyPr/>
        <a:lstStyle/>
        <a:p>
          <a:endParaRPr lang="de-DE"/>
        </a:p>
      </dgm:t>
    </dgm:pt>
    <dgm:pt modelId="{D9913457-3714-46DE-AA41-269D8812BF1C}">
      <dgm:prSet custT="1"/>
      <dgm:spPr>
        <a:solidFill>
          <a:srgbClr val="002060"/>
        </a:solidFill>
        <a:ln>
          <a:solidFill>
            <a:srgbClr val="FFCC00"/>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8. </a:t>
          </a:r>
        </a:p>
      </dgm:t>
    </dgm:pt>
    <dgm:pt modelId="{1E0FA59D-C1A8-4D40-85DE-DE508F9FA7C2}" type="sibTrans" cxnId="{04DC1856-5FAC-4069-8D6F-6214332BAB3D}">
      <dgm:prSet/>
      <dgm:spPr/>
      <dgm:t>
        <a:bodyPr/>
        <a:lstStyle/>
        <a:p>
          <a:endParaRPr lang="de-DE">
            <a:solidFill>
              <a:schemeClr val="accent6">
                <a:lumMod val="50000"/>
              </a:schemeClr>
            </a:solidFill>
          </a:endParaRPr>
        </a:p>
      </dgm:t>
    </dgm:pt>
    <dgm:pt modelId="{9C8256DE-7583-4A81-9ED0-502CD930F9F7}" type="parTrans" cxnId="{04DC1856-5FAC-4069-8D6F-6214332BAB3D}">
      <dgm:prSet/>
      <dgm:spPr/>
      <dgm:t>
        <a:bodyPr/>
        <a:lstStyle/>
        <a:p>
          <a:endParaRPr lang="de-DE">
            <a:solidFill>
              <a:schemeClr val="accent6">
                <a:lumMod val="50000"/>
              </a:schemeClr>
            </a:solidFill>
          </a:endParaRPr>
        </a:p>
      </dgm:t>
    </dgm:pt>
    <dgm:pt modelId="{66576FCA-2218-4813-B6F1-DEAE24D187DE}">
      <dgm:prSet custT="1"/>
      <dgm:spPr>
        <a:solidFill>
          <a:srgbClr val="002060"/>
        </a:solidFill>
        <a:ln>
          <a:solidFill>
            <a:srgbClr val="FFCC00"/>
          </a:solidFill>
        </a:ln>
      </dgm:spPr>
      <dgm: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7. </a:t>
          </a:r>
        </a:p>
      </dgm:t>
    </dgm:pt>
    <dgm:pt modelId="{EC56B254-3117-4570-95EF-865F7C2262CA}" type="sibTrans" cxnId="{0F16957F-5E1F-4714-BA1F-F79508D81B95}">
      <dgm:prSet/>
      <dgm:spPr/>
      <dgm:t>
        <a:bodyPr/>
        <a:lstStyle/>
        <a:p>
          <a:endParaRPr lang="de-DE">
            <a:solidFill>
              <a:schemeClr val="accent6">
                <a:lumMod val="50000"/>
              </a:schemeClr>
            </a:solidFill>
          </a:endParaRPr>
        </a:p>
      </dgm:t>
    </dgm:pt>
    <dgm:pt modelId="{13CAD289-17AA-46EB-AFEB-645341C741A7}" type="parTrans" cxnId="{0F16957F-5E1F-4714-BA1F-F79508D81B95}">
      <dgm:prSet/>
      <dgm:spPr/>
      <dgm:t>
        <a:bodyPr/>
        <a:lstStyle/>
        <a:p>
          <a:endParaRPr lang="de-DE">
            <a:solidFill>
              <a:schemeClr val="accent6">
                <a:lumMod val="50000"/>
              </a:schemeClr>
            </a:solidFill>
          </a:endParaRPr>
        </a:p>
      </dgm:t>
    </dgm:pt>
    <dgm:pt modelId="{2B21445B-010C-4977-B3F2-174C847C8FE0}">
      <dgm:prSet custT="1"/>
      <dgm:spPr>
        <a:solidFill>
          <a:srgbClr val="002060"/>
        </a:solidFill>
      </dgm:spPr>
      <dgm:t>
        <a:bodyPr/>
        <a:lstStyle/>
        <a:p>
          <a:r>
            <a:rPr lang="de-DE" sz="2400" b="1" kern="1200">
              <a:solidFill>
                <a:schemeClr val="bg1"/>
              </a:solidFill>
              <a:latin typeface="+mj-lt"/>
              <a:ea typeface="+mn-ea"/>
              <a:cs typeface="+mn-cs"/>
            </a:rPr>
            <a:t>6.</a:t>
          </a:r>
        </a:p>
      </dgm:t>
    </dgm:pt>
    <dgm:pt modelId="{44845E81-8582-49EB-A079-BC34ED507292}" type="sibTrans" cxnId="{FE2AAE0E-BF25-4732-9304-4209D22AE935}">
      <dgm:prSet/>
      <dgm:spPr/>
      <dgm:t>
        <a:bodyPr/>
        <a:lstStyle/>
        <a:p>
          <a:endParaRPr lang="de-DE">
            <a:solidFill>
              <a:schemeClr val="accent6">
                <a:lumMod val="50000"/>
              </a:schemeClr>
            </a:solidFill>
          </a:endParaRPr>
        </a:p>
      </dgm:t>
    </dgm:pt>
    <dgm:pt modelId="{D66050C6-2876-46BA-A6B4-68E65F3E868B}" type="parTrans" cxnId="{FE2AAE0E-BF25-4732-9304-4209D22AE935}">
      <dgm:prSet/>
      <dgm:spPr/>
      <dgm:t>
        <a:bodyPr/>
        <a:lstStyle/>
        <a:p>
          <a:endParaRPr lang="de-DE">
            <a:solidFill>
              <a:schemeClr val="accent6">
                <a:lumMod val="50000"/>
              </a:schemeClr>
            </a:solidFill>
          </a:endParaRPr>
        </a:p>
      </dgm:t>
    </dgm:pt>
    <dgm:pt modelId="{252FB73B-048B-4AE9-A67B-02FC4DAF69B0}">
      <dgm:prSet custT="1"/>
      <dgm:spPr>
        <a:solidFill>
          <a:srgbClr val="002060"/>
        </a:solidFill>
        <a:ln>
          <a:solidFill>
            <a:srgbClr val="FFCC00"/>
          </a:solidFill>
        </a:ln>
      </dgm:spPr>
      <dgm:t>
        <a:bodyPr/>
        <a:lstStyle/>
        <a:p>
          <a:pPr rtl="0" eaLnBrk="1" latinLnBrk="0" hangingPunct="1">
            <a:buClrTx/>
            <a:buSzPts val="2400"/>
            <a:buFont typeface="Lucida Grande"/>
            <a:buNone/>
          </a:pPr>
          <a:r>
            <a:rPr lang="de-DE" sz="2400" b="1" kern="1200">
              <a:solidFill>
                <a:schemeClr val="bg1"/>
              </a:solidFill>
              <a:latin typeface="+mj-lt"/>
              <a:ea typeface="+mn-ea"/>
              <a:cs typeface="+mn-cs"/>
            </a:rPr>
            <a:t>5.</a:t>
          </a:r>
        </a:p>
      </dgm:t>
    </dgm:pt>
    <dgm:pt modelId="{1EDD84BD-4C51-4501-BEAD-E3FF06560225}" type="sibTrans" cxnId="{02920634-A79D-44A9-9885-B691AE844DEE}">
      <dgm:prSet/>
      <dgm:spPr/>
      <dgm:t>
        <a:bodyPr/>
        <a:lstStyle/>
        <a:p>
          <a:endParaRPr lang="de-DE">
            <a:solidFill>
              <a:schemeClr val="accent6">
                <a:lumMod val="50000"/>
              </a:schemeClr>
            </a:solidFill>
          </a:endParaRPr>
        </a:p>
      </dgm:t>
    </dgm:pt>
    <dgm:pt modelId="{F8D19B3A-D4BC-4126-BB16-97AFB55EF544}" type="parTrans" cxnId="{02920634-A79D-44A9-9885-B691AE844DEE}">
      <dgm:prSet/>
      <dgm:spPr/>
      <dgm:t>
        <a:bodyPr/>
        <a:lstStyle/>
        <a:p>
          <a:endParaRPr lang="de-DE">
            <a:solidFill>
              <a:schemeClr val="accent6">
                <a:lumMod val="50000"/>
              </a:schemeClr>
            </a:solidFill>
          </a:endParaRPr>
        </a:p>
      </dgm:t>
    </dgm:pt>
    <dgm:pt modelId="{B7A98C92-83E3-4101-B9CA-A3D3BB103112}">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Information, Beratung und Aufklärung</a:t>
          </a:r>
          <a:endParaRPr lang="de-DE" sz="2400">
            <a:solidFill>
              <a:schemeClr val="accent6">
                <a:lumMod val="50000"/>
              </a:schemeClr>
            </a:solidFill>
            <a:latin typeface="+mn-lt"/>
          </a:endParaRPr>
        </a:p>
      </dgm:t>
    </dgm:pt>
    <dgm:pt modelId="{04A61400-55E6-4318-89AB-DB88F1183070}" type="parTrans" cxnId="{CF90E92D-9D9C-4262-A6D5-A1DC37A7F4E4}">
      <dgm:prSet/>
      <dgm:spPr/>
      <dgm:t>
        <a:bodyPr/>
        <a:lstStyle/>
        <a:p>
          <a:endParaRPr lang="de-DE">
            <a:solidFill>
              <a:schemeClr val="accent6">
                <a:lumMod val="50000"/>
              </a:schemeClr>
            </a:solidFill>
          </a:endParaRPr>
        </a:p>
      </dgm:t>
    </dgm:pt>
    <dgm:pt modelId="{2B6E9EA3-A212-418E-AF4C-4192F857DD8A}" type="sibTrans" cxnId="{CF90E92D-9D9C-4262-A6D5-A1DC37A7F4E4}">
      <dgm:prSet/>
      <dgm:spPr/>
      <dgm:t>
        <a:bodyPr/>
        <a:lstStyle/>
        <a:p>
          <a:endParaRPr lang="de-DE">
            <a:solidFill>
              <a:schemeClr val="accent6">
                <a:lumMod val="50000"/>
              </a:schemeClr>
            </a:solidFill>
          </a:endParaRPr>
        </a:p>
      </dgm:t>
    </dgm:pt>
    <dgm:pt modelId="{CCB1E58D-DAEC-403D-89BA-A570D2BAB5B2}">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Kommunikation, Wertschätzung und Teilhabe an der Gesellschaft</a:t>
          </a:r>
          <a:endParaRPr lang="de-DE" sz="2400">
            <a:solidFill>
              <a:schemeClr val="accent6">
                <a:lumMod val="50000"/>
              </a:schemeClr>
            </a:solidFill>
            <a:latin typeface="+mn-lt"/>
          </a:endParaRPr>
        </a:p>
      </dgm:t>
    </dgm:pt>
    <dgm:pt modelId="{3E3F1717-8C64-4A81-B1F8-3378C428999B}" type="parTrans" cxnId="{98A43E31-10AA-4C97-B993-6A05FA7EB2CC}">
      <dgm:prSet/>
      <dgm:spPr/>
      <dgm:t>
        <a:bodyPr/>
        <a:lstStyle/>
        <a:p>
          <a:endParaRPr lang="de-DE">
            <a:solidFill>
              <a:schemeClr val="accent6">
                <a:lumMod val="50000"/>
              </a:schemeClr>
            </a:solidFill>
          </a:endParaRPr>
        </a:p>
      </dgm:t>
    </dgm:pt>
    <dgm:pt modelId="{C014433C-58F7-4F08-B639-EF9101A4BB3A}" type="sibTrans" cxnId="{98A43E31-10AA-4C97-B993-6A05FA7EB2CC}">
      <dgm:prSet/>
      <dgm:spPr/>
      <dgm:t>
        <a:bodyPr/>
        <a:lstStyle/>
        <a:p>
          <a:endParaRPr lang="de-DE">
            <a:solidFill>
              <a:schemeClr val="accent6">
                <a:lumMod val="50000"/>
              </a:schemeClr>
            </a:solidFill>
          </a:endParaRPr>
        </a:p>
      </dgm:t>
    </dgm:pt>
    <dgm:pt modelId="{7578723D-FB33-4374-BC30-071460B9A4BB}">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Religion, Kultur und Weltanschauung</a:t>
          </a:r>
          <a:endParaRPr lang="de-DE" sz="2400">
            <a:solidFill>
              <a:schemeClr val="accent6">
                <a:lumMod val="50000"/>
              </a:schemeClr>
            </a:solidFill>
            <a:latin typeface="+mn-lt"/>
          </a:endParaRPr>
        </a:p>
      </dgm:t>
    </dgm:pt>
    <dgm:pt modelId="{C73F1D45-2681-4A0A-824A-3BB85CAB9E4C}" type="parTrans" cxnId="{19C3C28C-AFD2-4F6D-A035-4DAB050B09D4}">
      <dgm:prSet/>
      <dgm:spPr/>
      <dgm:t>
        <a:bodyPr/>
        <a:lstStyle/>
        <a:p>
          <a:endParaRPr lang="de-DE">
            <a:solidFill>
              <a:schemeClr val="accent6">
                <a:lumMod val="50000"/>
              </a:schemeClr>
            </a:solidFill>
          </a:endParaRPr>
        </a:p>
      </dgm:t>
    </dgm:pt>
    <dgm:pt modelId="{440F4D22-91D0-450F-95FD-E51F35F48534}" type="sibTrans" cxnId="{19C3C28C-AFD2-4F6D-A035-4DAB050B09D4}">
      <dgm:prSet/>
      <dgm:spPr/>
      <dgm:t>
        <a:bodyPr/>
        <a:lstStyle/>
        <a:p>
          <a:endParaRPr lang="de-DE">
            <a:solidFill>
              <a:schemeClr val="accent6">
                <a:lumMod val="50000"/>
              </a:schemeClr>
            </a:solidFill>
          </a:endParaRPr>
        </a:p>
      </dgm:t>
    </dgm:pt>
    <dgm:pt modelId="{1BDD31E6-27C4-466A-A198-323EBE8598B8}">
      <dgm:prSet custT="1"/>
      <dgm:spPr>
        <a:solidFill>
          <a:srgbClr val="FF9900"/>
        </a:solidFill>
        <a:ln>
          <a:solidFill>
            <a:srgbClr val="002060">
              <a:alpha val="90000"/>
            </a:srgbClr>
          </a:solidFill>
        </a:ln>
      </dgm:spPr>
      <dgm:t>
        <a:bodyPr anchor="ctr"/>
        <a:lstStyle/>
        <a:p>
          <a:r>
            <a:rPr lang="de-DE" altLang="de-DE" sz="2400">
              <a:solidFill>
                <a:schemeClr val="accent6">
                  <a:lumMod val="50000"/>
                </a:schemeClr>
              </a:solidFill>
              <a:latin typeface="+mn-lt"/>
            </a:rPr>
            <a:t>Palliative Begleitung, Sterben und Tod</a:t>
          </a:r>
          <a:endParaRPr lang="de-DE" sz="2400">
            <a:solidFill>
              <a:schemeClr val="accent6">
                <a:lumMod val="50000"/>
              </a:schemeClr>
            </a:solidFill>
            <a:latin typeface="+mn-lt"/>
          </a:endParaRPr>
        </a:p>
      </dgm:t>
    </dgm:pt>
    <dgm:pt modelId="{27096303-C915-491E-BDE7-BBC805131359}" type="parTrans" cxnId="{414EB72E-67C7-4BFC-B8CE-0EB4975CE7B0}">
      <dgm:prSet/>
      <dgm:spPr/>
      <dgm:t>
        <a:bodyPr/>
        <a:lstStyle/>
        <a:p>
          <a:endParaRPr lang="de-DE">
            <a:solidFill>
              <a:schemeClr val="accent6">
                <a:lumMod val="50000"/>
              </a:schemeClr>
            </a:solidFill>
          </a:endParaRPr>
        </a:p>
      </dgm:t>
    </dgm:pt>
    <dgm:pt modelId="{6C0CF56F-E449-44FA-B6FD-488C2605C6B8}" type="sibTrans" cxnId="{414EB72E-67C7-4BFC-B8CE-0EB4975CE7B0}">
      <dgm:prSet/>
      <dgm:spPr/>
      <dgm:t>
        <a:bodyPr/>
        <a:lstStyle/>
        <a:p>
          <a:endParaRPr lang="de-DE">
            <a:solidFill>
              <a:schemeClr val="accent6">
                <a:lumMod val="50000"/>
              </a:schemeClr>
            </a:solidFill>
          </a:endParaRPr>
        </a:p>
      </dgm:t>
    </dgm:pt>
    <dgm:pt modelId="{7988D02D-D28B-4745-A403-3A71391B1221}" type="pres">
      <dgm:prSet presAssocID="{2725C43E-D46A-4AA4-938C-6E3AD7B3499D}" presName="Name0" presStyleCnt="0">
        <dgm:presLayoutVars>
          <dgm:dir/>
          <dgm:animLvl val="lvl"/>
          <dgm:resizeHandles/>
        </dgm:presLayoutVars>
      </dgm:prSet>
      <dgm:spPr/>
    </dgm:pt>
    <dgm:pt modelId="{01768018-3A7F-456D-AC13-F67697444770}" type="pres">
      <dgm:prSet presAssocID="{252FB73B-048B-4AE9-A67B-02FC4DAF69B0}" presName="linNode" presStyleCnt="0"/>
      <dgm:spPr/>
    </dgm:pt>
    <dgm:pt modelId="{C7B18B38-CEBD-474B-8227-530932BE99FD}" type="pres">
      <dgm:prSet presAssocID="{252FB73B-048B-4AE9-A67B-02FC4DAF69B0}" presName="parentShp" presStyleLbl="node1" presStyleIdx="0" presStyleCnt="4" custScaleX="20690">
        <dgm:presLayoutVars>
          <dgm:bulletEnabled val="1"/>
        </dgm:presLayoutVars>
      </dgm:prSet>
      <dgm:spPr/>
    </dgm:pt>
    <dgm:pt modelId="{69A23C85-7E6F-449B-B365-E66B26A56CCD}" type="pres">
      <dgm:prSet presAssocID="{252FB73B-048B-4AE9-A67B-02FC4DAF69B0}" presName="childShp" presStyleLbl="bgAccFollowNode1" presStyleIdx="0" presStyleCnt="4" custScaleX="138506">
        <dgm:presLayoutVars>
          <dgm:bulletEnabled val="1"/>
        </dgm:presLayoutVars>
      </dgm:prSet>
      <dgm:spPr/>
    </dgm:pt>
    <dgm:pt modelId="{AA6D4484-B2EB-4E02-ACD2-B41A31347469}" type="pres">
      <dgm:prSet presAssocID="{1EDD84BD-4C51-4501-BEAD-E3FF06560225}" presName="spacing" presStyleCnt="0"/>
      <dgm:spPr/>
    </dgm:pt>
    <dgm:pt modelId="{652A5441-BD96-4C6F-92B7-8D613DA2597D}" type="pres">
      <dgm:prSet presAssocID="{2B21445B-010C-4977-B3F2-174C847C8FE0}" presName="linNode" presStyleCnt="0"/>
      <dgm:spPr/>
    </dgm:pt>
    <dgm:pt modelId="{B3D390C2-2F8D-48B3-9359-F0E42AE5D072}" type="pres">
      <dgm:prSet presAssocID="{2B21445B-010C-4977-B3F2-174C847C8FE0}" presName="parentShp" presStyleLbl="node1" presStyleIdx="1" presStyleCnt="4" custScaleX="20690" custLinFactNeighborX="0" custLinFactNeighborY="-5604">
        <dgm:presLayoutVars>
          <dgm:bulletEnabled val="1"/>
        </dgm:presLayoutVars>
      </dgm:prSet>
      <dgm:spPr/>
    </dgm:pt>
    <dgm:pt modelId="{F7073401-3E24-44D8-A2A9-38B5EEA2098B}" type="pres">
      <dgm:prSet presAssocID="{2B21445B-010C-4977-B3F2-174C847C8FE0}" presName="childShp" presStyleLbl="bgAccFollowNode1" presStyleIdx="1" presStyleCnt="4" custScaleX="138506">
        <dgm:presLayoutVars>
          <dgm:bulletEnabled val="1"/>
        </dgm:presLayoutVars>
      </dgm:prSet>
      <dgm:spPr/>
    </dgm:pt>
    <dgm:pt modelId="{153B8844-2B0C-4CAA-A2B2-1744D084E72A}" type="pres">
      <dgm:prSet presAssocID="{44845E81-8582-49EB-A079-BC34ED507292}" presName="spacing" presStyleCnt="0"/>
      <dgm:spPr/>
    </dgm:pt>
    <dgm:pt modelId="{EB3D4B73-1ADB-4723-8AD3-9146B34D9EC0}" type="pres">
      <dgm:prSet presAssocID="{66576FCA-2218-4813-B6F1-DEAE24D187DE}" presName="linNode" presStyleCnt="0"/>
      <dgm:spPr/>
    </dgm:pt>
    <dgm:pt modelId="{B06BC011-64A9-45D1-BEAC-8A566E05015E}" type="pres">
      <dgm:prSet presAssocID="{66576FCA-2218-4813-B6F1-DEAE24D187DE}" presName="parentShp" presStyleLbl="node1" presStyleIdx="2" presStyleCnt="4" custScaleX="20690">
        <dgm:presLayoutVars>
          <dgm:bulletEnabled val="1"/>
        </dgm:presLayoutVars>
      </dgm:prSet>
      <dgm:spPr/>
    </dgm:pt>
    <dgm:pt modelId="{778C647E-9A5B-4456-91F9-F7AD087E250B}" type="pres">
      <dgm:prSet presAssocID="{66576FCA-2218-4813-B6F1-DEAE24D187DE}" presName="childShp" presStyleLbl="bgAccFollowNode1" presStyleIdx="2" presStyleCnt="4" custScaleX="138506">
        <dgm:presLayoutVars>
          <dgm:bulletEnabled val="1"/>
        </dgm:presLayoutVars>
      </dgm:prSet>
      <dgm:spPr/>
    </dgm:pt>
    <dgm:pt modelId="{187A7C6E-03D3-4CF6-9E1E-93D939457A7E}" type="pres">
      <dgm:prSet presAssocID="{EC56B254-3117-4570-95EF-865F7C2262CA}" presName="spacing" presStyleCnt="0"/>
      <dgm:spPr/>
    </dgm:pt>
    <dgm:pt modelId="{6A212F66-DD4D-4EB0-BE7A-09C0594BC735}" type="pres">
      <dgm:prSet presAssocID="{D9913457-3714-46DE-AA41-269D8812BF1C}" presName="linNode" presStyleCnt="0"/>
      <dgm:spPr/>
    </dgm:pt>
    <dgm:pt modelId="{8655583E-3B20-499E-908C-CB0EADF1AC41}" type="pres">
      <dgm:prSet presAssocID="{D9913457-3714-46DE-AA41-269D8812BF1C}" presName="parentShp" presStyleLbl="node1" presStyleIdx="3" presStyleCnt="4" custScaleX="20690">
        <dgm:presLayoutVars>
          <dgm:bulletEnabled val="1"/>
        </dgm:presLayoutVars>
      </dgm:prSet>
      <dgm:spPr/>
    </dgm:pt>
    <dgm:pt modelId="{F6EA5989-B6B2-4F8D-A588-8AEB3A10E152}" type="pres">
      <dgm:prSet presAssocID="{D9913457-3714-46DE-AA41-269D8812BF1C}" presName="childShp" presStyleLbl="bgAccFollowNode1" presStyleIdx="3" presStyleCnt="4" custScaleX="138506">
        <dgm:presLayoutVars>
          <dgm:bulletEnabled val="1"/>
        </dgm:presLayoutVars>
      </dgm:prSet>
      <dgm:spPr/>
    </dgm:pt>
  </dgm:ptLst>
  <dgm:cxnLst>
    <dgm:cxn modelId="{FE2AAE0E-BF25-4732-9304-4209D22AE935}" srcId="{2725C43E-D46A-4AA4-938C-6E3AD7B3499D}" destId="{2B21445B-010C-4977-B3F2-174C847C8FE0}" srcOrd="1" destOrd="0" parTransId="{D66050C6-2876-46BA-A6B4-68E65F3E868B}" sibTransId="{44845E81-8582-49EB-A079-BC34ED507292}"/>
    <dgm:cxn modelId="{9E76111F-AD2A-4E85-8B87-963A1902CA88}" type="presOf" srcId="{D9913457-3714-46DE-AA41-269D8812BF1C}" destId="{8655583E-3B20-499E-908C-CB0EADF1AC41}" srcOrd="0" destOrd="0" presId="urn:microsoft.com/office/officeart/2005/8/layout/vList6"/>
    <dgm:cxn modelId="{CF90E92D-9D9C-4262-A6D5-A1DC37A7F4E4}" srcId="{252FB73B-048B-4AE9-A67B-02FC4DAF69B0}" destId="{B7A98C92-83E3-4101-B9CA-A3D3BB103112}" srcOrd="0" destOrd="0" parTransId="{04A61400-55E6-4318-89AB-DB88F1183070}" sibTransId="{2B6E9EA3-A212-418E-AF4C-4192F857DD8A}"/>
    <dgm:cxn modelId="{414EB72E-67C7-4BFC-B8CE-0EB4975CE7B0}" srcId="{D9913457-3714-46DE-AA41-269D8812BF1C}" destId="{1BDD31E6-27C4-466A-A198-323EBE8598B8}" srcOrd="0" destOrd="0" parTransId="{27096303-C915-491E-BDE7-BBC805131359}" sibTransId="{6C0CF56F-E449-44FA-B6FD-488C2605C6B8}"/>
    <dgm:cxn modelId="{98A43E31-10AA-4C97-B993-6A05FA7EB2CC}" srcId="{2B21445B-010C-4977-B3F2-174C847C8FE0}" destId="{CCB1E58D-DAEC-403D-89BA-A570D2BAB5B2}" srcOrd="0" destOrd="0" parTransId="{3E3F1717-8C64-4A81-B1F8-3378C428999B}" sibTransId="{C014433C-58F7-4F08-B639-EF9101A4BB3A}"/>
    <dgm:cxn modelId="{02920634-A79D-44A9-9885-B691AE844DEE}" srcId="{2725C43E-D46A-4AA4-938C-6E3AD7B3499D}" destId="{252FB73B-048B-4AE9-A67B-02FC4DAF69B0}" srcOrd="0" destOrd="0" parTransId="{F8D19B3A-D4BC-4126-BB16-97AFB55EF544}" sibTransId="{1EDD84BD-4C51-4501-BEAD-E3FF06560225}"/>
    <dgm:cxn modelId="{63F5F567-01E4-4247-996F-66D9360EA367}" type="presOf" srcId="{2B21445B-010C-4977-B3F2-174C847C8FE0}" destId="{B3D390C2-2F8D-48B3-9359-F0E42AE5D072}" srcOrd="0" destOrd="0" presId="urn:microsoft.com/office/officeart/2005/8/layout/vList6"/>
    <dgm:cxn modelId="{2EB56B51-B8C5-4C06-8BE2-1022BDE9AF96}" type="presOf" srcId="{CCB1E58D-DAEC-403D-89BA-A570D2BAB5B2}" destId="{F7073401-3E24-44D8-A2A9-38B5EEA2098B}" srcOrd="0" destOrd="0" presId="urn:microsoft.com/office/officeart/2005/8/layout/vList6"/>
    <dgm:cxn modelId="{7E089072-1F73-4AAC-AB2E-230B76C465A6}" type="presOf" srcId="{252FB73B-048B-4AE9-A67B-02FC4DAF69B0}" destId="{C7B18B38-CEBD-474B-8227-530932BE99FD}" srcOrd="0" destOrd="0" presId="urn:microsoft.com/office/officeart/2005/8/layout/vList6"/>
    <dgm:cxn modelId="{04DC1856-5FAC-4069-8D6F-6214332BAB3D}" srcId="{2725C43E-D46A-4AA4-938C-6E3AD7B3499D}" destId="{D9913457-3714-46DE-AA41-269D8812BF1C}" srcOrd="3" destOrd="0" parTransId="{9C8256DE-7583-4A81-9ED0-502CD930F9F7}" sibTransId="{1E0FA59D-C1A8-4D40-85DE-DE508F9FA7C2}"/>
    <dgm:cxn modelId="{9F10EE77-5F7B-4C36-97B4-22CD37B7E89B}" type="presOf" srcId="{66576FCA-2218-4813-B6F1-DEAE24D187DE}" destId="{B06BC011-64A9-45D1-BEAC-8A566E05015E}" srcOrd="0" destOrd="0" presId="urn:microsoft.com/office/officeart/2005/8/layout/vList6"/>
    <dgm:cxn modelId="{0F16957F-5E1F-4714-BA1F-F79508D81B95}" srcId="{2725C43E-D46A-4AA4-938C-6E3AD7B3499D}" destId="{66576FCA-2218-4813-B6F1-DEAE24D187DE}" srcOrd="2" destOrd="0" parTransId="{13CAD289-17AA-46EB-AFEB-645341C741A7}" sibTransId="{EC56B254-3117-4570-95EF-865F7C2262CA}"/>
    <dgm:cxn modelId="{19C3C28C-AFD2-4F6D-A035-4DAB050B09D4}" srcId="{66576FCA-2218-4813-B6F1-DEAE24D187DE}" destId="{7578723D-FB33-4374-BC30-071460B9A4BB}" srcOrd="0" destOrd="0" parTransId="{C73F1D45-2681-4A0A-824A-3BB85CAB9E4C}" sibTransId="{440F4D22-91D0-450F-95FD-E51F35F48534}"/>
    <dgm:cxn modelId="{F317F1A1-7C41-438B-A232-74B924C3F035}" type="presOf" srcId="{2725C43E-D46A-4AA4-938C-6E3AD7B3499D}" destId="{7988D02D-D28B-4745-A403-3A71391B1221}" srcOrd="0" destOrd="0" presId="urn:microsoft.com/office/officeart/2005/8/layout/vList6"/>
    <dgm:cxn modelId="{960A45A3-0562-45BC-A106-3C7F5CD65D81}" type="presOf" srcId="{B7A98C92-83E3-4101-B9CA-A3D3BB103112}" destId="{69A23C85-7E6F-449B-B365-E66B26A56CCD}" srcOrd="0" destOrd="0" presId="urn:microsoft.com/office/officeart/2005/8/layout/vList6"/>
    <dgm:cxn modelId="{E5DEDAF0-CFF8-4C94-8836-7357B25823C7}" type="presOf" srcId="{1BDD31E6-27C4-466A-A198-323EBE8598B8}" destId="{F6EA5989-B6B2-4F8D-A588-8AEB3A10E152}" srcOrd="0" destOrd="0" presId="urn:microsoft.com/office/officeart/2005/8/layout/vList6"/>
    <dgm:cxn modelId="{8FFDA7F3-9A12-4615-A3A8-BE92C9459C87}" type="presOf" srcId="{7578723D-FB33-4374-BC30-071460B9A4BB}" destId="{778C647E-9A5B-4456-91F9-F7AD087E250B}" srcOrd="0" destOrd="0" presId="urn:microsoft.com/office/officeart/2005/8/layout/vList6"/>
    <dgm:cxn modelId="{0FD6F054-0173-4A9A-8877-C2C447060380}" type="presParOf" srcId="{7988D02D-D28B-4745-A403-3A71391B1221}" destId="{01768018-3A7F-456D-AC13-F67697444770}" srcOrd="0" destOrd="0" presId="urn:microsoft.com/office/officeart/2005/8/layout/vList6"/>
    <dgm:cxn modelId="{D506E1DC-0262-4762-AA42-0E00626E02BE}" type="presParOf" srcId="{01768018-3A7F-456D-AC13-F67697444770}" destId="{C7B18B38-CEBD-474B-8227-530932BE99FD}" srcOrd="0" destOrd="0" presId="urn:microsoft.com/office/officeart/2005/8/layout/vList6"/>
    <dgm:cxn modelId="{0F2624CB-C5CD-4900-9477-87EC71E76ABE}" type="presParOf" srcId="{01768018-3A7F-456D-AC13-F67697444770}" destId="{69A23C85-7E6F-449B-B365-E66B26A56CCD}" srcOrd="1" destOrd="0" presId="urn:microsoft.com/office/officeart/2005/8/layout/vList6"/>
    <dgm:cxn modelId="{4C5CBFE7-BC88-498E-A8CB-0B501174B52E}" type="presParOf" srcId="{7988D02D-D28B-4745-A403-3A71391B1221}" destId="{AA6D4484-B2EB-4E02-ACD2-B41A31347469}" srcOrd="1" destOrd="0" presId="urn:microsoft.com/office/officeart/2005/8/layout/vList6"/>
    <dgm:cxn modelId="{0D5D1610-4047-4B3E-A7CD-7C75D87955B7}" type="presParOf" srcId="{7988D02D-D28B-4745-A403-3A71391B1221}" destId="{652A5441-BD96-4C6F-92B7-8D613DA2597D}" srcOrd="2" destOrd="0" presId="urn:microsoft.com/office/officeart/2005/8/layout/vList6"/>
    <dgm:cxn modelId="{42CD5707-A47B-40DA-B19D-8BA4E6AD15CE}" type="presParOf" srcId="{652A5441-BD96-4C6F-92B7-8D613DA2597D}" destId="{B3D390C2-2F8D-48B3-9359-F0E42AE5D072}" srcOrd="0" destOrd="0" presId="urn:microsoft.com/office/officeart/2005/8/layout/vList6"/>
    <dgm:cxn modelId="{A588946D-047D-423B-B4CF-6BC5CF1F1222}" type="presParOf" srcId="{652A5441-BD96-4C6F-92B7-8D613DA2597D}" destId="{F7073401-3E24-44D8-A2A9-38B5EEA2098B}" srcOrd="1" destOrd="0" presId="urn:microsoft.com/office/officeart/2005/8/layout/vList6"/>
    <dgm:cxn modelId="{AB0E2E41-C9B8-4C4B-87D0-083E7C56B73A}" type="presParOf" srcId="{7988D02D-D28B-4745-A403-3A71391B1221}" destId="{153B8844-2B0C-4CAA-A2B2-1744D084E72A}" srcOrd="3" destOrd="0" presId="urn:microsoft.com/office/officeart/2005/8/layout/vList6"/>
    <dgm:cxn modelId="{4A26C497-F06F-4E67-9A02-E2658FC33E5F}" type="presParOf" srcId="{7988D02D-D28B-4745-A403-3A71391B1221}" destId="{EB3D4B73-1ADB-4723-8AD3-9146B34D9EC0}" srcOrd="4" destOrd="0" presId="urn:microsoft.com/office/officeart/2005/8/layout/vList6"/>
    <dgm:cxn modelId="{19B7BDA6-1BBE-4E2A-8DBB-25F272D5422B}" type="presParOf" srcId="{EB3D4B73-1ADB-4723-8AD3-9146B34D9EC0}" destId="{B06BC011-64A9-45D1-BEAC-8A566E05015E}" srcOrd="0" destOrd="0" presId="urn:microsoft.com/office/officeart/2005/8/layout/vList6"/>
    <dgm:cxn modelId="{AB2C7389-C423-45A6-B43D-3B30535A6378}" type="presParOf" srcId="{EB3D4B73-1ADB-4723-8AD3-9146B34D9EC0}" destId="{778C647E-9A5B-4456-91F9-F7AD087E250B}" srcOrd="1" destOrd="0" presId="urn:microsoft.com/office/officeart/2005/8/layout/vList6"/>
    <dgm:cxn modelId="{A4E80265-EC5A-41EF-A3C8-F64243AC8336}" type="presParOf" srcId="{7988D02D-D28B-4745-A403-3A71391B1221}" destId="{187A7C6E-03D3-4CF6-9E1E-93D939457A7E}" srcOrd="5" destOrd="0" presId="urn:microsoft.com/office/officeart/2005/8/layout/vList6"/>
    <dgm:cxn modelId="{997EF6C4-C852-41BF-9B99-DC326B70ED64}" type="presParOf" srcId="{7988D02D-D28B-4745-A403-3A71391B1221}" destId="{6A212F66-DD4D-4EB0-BE7A-09C0594BC735}" srcOrd="6" destOrd="0" presId="urn:microsoft.com/office/officeart/2005/8/layout/vList6"/>
    <dgm:cxn modelId="{1F8BCCF2-CE6B-43EC-81F9-7582567B8B2E}" type="presParOf" srcId="{6A212F66-DD4D-4EB0-BE7A-09C0594BC735}" destId="{8655583E-3B20-499E-908C-CB0EADF1AC41}" srcOrd="0" destOrd="0" presId="urn:microsoft.com/office/officeart/2005/8/layout/vList6"/>
    <dgm:cxn modelId="{E966E9E0-EA09-4E14-A5EB-3982DF755C10}" type="presParOf" srcId="{6A212F66-DD4D-4EB0-BE7A-09C0594BC735}" destId="{F6EA5989-B6B2-4F8D-A588-8AEB3A10E15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725C43E-D46A-4AA4-938C-6E3AD7B3499D}" type="doc">
      <dgm:prSet loTypeId="urn:microsoft.com/office/officeart/2008/layout/VerticalAccentList" loCatId="list" qsTypeId="urn:microsoft.com/office/officeart/2005/8/quickstyle/simple1#7" qsCatId="simple" csTypeId="urn:microsoft.com/office/officeart/2005/8/colors/accent1_2#7" csCatId="accent1" phldr="1"/>
      <dgm:spPr/>
      <dgm:t>
        <a:bodyPr/>
        <a:lstStyle/>
        <a:p>
          <a:endParaRPr lang="de-DE"/>
        </a:p>
      </dgm:t>
    </dgm:pt>
    <dgm:pt modelId="{23BE6E68-1340-43DF-B52B-5F8BF1A868D7}">
      <dgm:prSet custT="1"/>
      <dgm:spPr/>
      <dgm:t>
        <a:bodyPr/>
        <a:lstStyle/>
        <a:p>
          <a:r>
            <a:rPr lang="de-DE" altLang="de-DE" sz="2500">
              <a:solidFill>
                <a:schemeClr val="accent6">
                  <a:lumMod val="50000"/>
                </a:schemeClr>
              </a:solidFill>
              <a:latin typeface="+mn-lt"/>
            </a:rPr>
            <a:t>u.a.:</a:t>
          </a:r>
        </a:p>
      </dgm:t>
    </dgm:pt>
    <dgm:pt modelId="{7087C10A-8E48-4A50-A95C-1DDE38FF472F}" type="parTrans" cxnId="{64CBF458-6799-474B-99FC-801D244ADC70}">
      <dgm:prSet/>
      <dgm:spPr/>
      <dgm:t>
        <a:bodyPr/>
        <a:lstStyle/>
        <a:p>
          <a:endParaRPr lang="de-DE">
            <a:solidFill>
              <a:schemeClr val="accent6">
                <a:lumMod val="50000"/>
              </a:schemeClr>
            </a:solidFill>
          </a:endParaRPr>
        </a:p>
      </dgm:t>
    </dgm:pt>
    <dgm:pt modelId="{818A101A-9B42-4CFC-8423-0E3B1E7D06BE}" type="sibTrans" cxnId="{64CBF458-6799-474B-99FC-801D244ADC70}">
      <dgm:prSet/>
      <dgm:spPr/>
      <dgm:t>
        <a:bodyPr/>
        <a:lstStyle/>
        <a:p>
          <a:endParaRPr lang="de-DE">
            <a:solidFill>
              <a:schemeClr val="accent6">
                <a:lumMod val="50000"/>
              </a:schemeClr>
            </a:solidFill>
          </a:endParaRPr>
        </a:p>
      </dgm:t>
    </dgm:pt>
    <dgm:pt modelId="{6C58F370-30DD-497D-9812-31BA51FFE339}">
      <dgm:prSet custT="1"/>
      <dgm:spPr/>
      <dgm:t>
        <a:bodyPr/>
        <a:lstStyle/>
        <a:p>
          <a:r>
            <a:rPr lang="de-DE" altLang="de-DE" sz="2500">
              <a:solidFill>
                <a:schemeClr val="accent6">
                  <a:lumMod val="50000"/>
                </a:schemeClr>
              </a:solidFill>
              <a:latin typeface="+mn-lt"/>
            </a:rPr>
            <a:t>§ 1 Ziele des Gesetzes (LWTG RLP)</a:t>
          </a:r>
        </a:p>
      </dgm:t>
    </dgm:pt>
    <dgm:pt modelId="{C1876EB0-BF56-4326-9AB7-3273A62C0E11}" type="parTrans" cxnId="{4762659C-A33B-4C16-8BD5-9A225DCD356F}">
      <dgm:prSet/>
      <dgm:spPr/>
      <dgm:t>
        <a:bodyPr/>
        <a:lstStyle/>
        <a:p>
          <a:endParaRPr lang="de-DE">
            <a:solidFill>
              <a:schemeClr val="accent6">
                <a:lumMod val="50000"/>
              </a:schemeClr>
            </a:solidFill>
          </a:endParaRPr>
        </a:p>
      </dgm:t>
    </dgm:pt>
    <dgm:pt modelId="{852CB8B5-A992-4C2B-A39B-7C0B5B2C950C}" type="sibTrans" cxnId="{4762659C-A33B-4C16-8BD5-9A225DCD356F}">
      <dgm:prSet/>
      <dgm:spPr/>
      <dgm:t>
        <a:bodyPr/>
        <a:lstStyle/>
        <a:p>
          <a:endParaRPr lang="de-DE">
            <a:solidFill>
              <a:schemeClr val="accent6">
                <a:lumMod val="50000"/>
              </a:schemeClr>
            </a:solidFill>
          </a:endParaRPr>
        </a:p>
      </dgm:t>
    </dgm:pt>
    <dgm:pt modelId="{ECD5E33D-FF82-40F6-BED9-529666D4A7A2}">
      <dgm:prSet custT="1"/>
      <dgm:spPr/>
      <dgm:t>
        <a:bodyPr/>
        <a:lstStyle/>
        <a:p>
          <a:r>
            <a:rPr lang="de-DE" altLang="de-DE" sz="2500">
              <a:solidFill>
                <a:schemeClr val="accent6">
                  <a:lumMod val="50000"/>
                </a:schemeClr>
              </a:solidFill>
              <a:latin typeface="+mn-lt"/>
            </a:rPr>
            <a:t>§ 2 Zweck des Gesetzes (Saarländisches W-B-P-Gesetz)</a:t>
          </a:r>
        </a:p>
      </dgm:t>
    </dgm:pt>
    <dgm:pt modelId="{170E4D13-B7C3-4269-B1BD-7270E366114C}" type="parTrans" cxnId="{1CC42A5C-D9FA-4234-A31A-F7F9805626D9}">
      <dgm:prSet/>
      <dgm:spPr/>
      <dgm:t>
        <a:bodyPr/>
        <a:lstStyle/>
        <a:p>
          <a:endParaRPr lang="de-DE">
            <a:solidFill>
              <a:schemeClr val="accent6">
                <a:lumMod val="50000"/>
              </a:schemeClr>
            </a:solidFill>
          </a:endParaRPr>
        </a:p>
      </dgm:t>
    </dgm:pt>
    <dgm:pt modelId="{84C9C192-485E-4566-A6B4-B19C31A7A93A}" type="sibTrans" cxnId="{1CC42A5C-D9FA-4234-A31A-F7F9805626D9}">
      <dgm:prSet/>
      <dgm:spPr/>
      <dgm:t>
        <a:bodyPr/>
        <a:lstStyle/>
        <a:p>
          <a:endParaRPr lang="de-DE">
            <a:solidFill>
              <a:schemeClr val="accent6">
                <a:lumMod val="50000"/>
              </a:schemeClr>
            </a:solidFill>
          </a:endParaRPr>
        </a:p>
      </dgm:t>
    </dgm:pt>
    <dgm:pt modelId="{3111B488-A5DE-4E1D-BB1C-6E9F163D4F42}">
      <dgm:prSet custT="1"/>
      <dgm:spPr/>
      <dgm:t>
        <a:bodyPr/>
        <a:lstStyle/>
        <a:p>
          <a:r>
            <a:rPr lang="de-DE" altLang="de-DE" sz="2500">
              <a:solidFill>
                <a:schemeClr val="accent6">
                  <a:lumMod val="50000"/>
                </a:schemeClr>
              </a:solidFill>
              <a:latin typeface="+mn-lt"/>
            </a:rPr>
            <a:t>§ 4 Persönliche Ausschlussgründe (Verordnung über personelle Anforderungen…, Saarland)</a:t>
          </a:r>
        </a:p>
      </dgm:t>
    </dgm:pt>
    <dgm:pt modelId="{2A6FB352-EFAA-4716-8ED0-0E3C551C4FB3}" type="parTrans" cxnId="{55AD6A12-F58D-4036-9D65-C36B907A4533}">
      <dgm:prSet/>
      <dgm:spPr/>
      <dgm:t>
        <a:bodyPr/>
        <a:lstStyle/>
        <a:p>
          <a:endParaRPr lang="de-DE">
            <a:solidFill>
              <a:schemeClr val="accent6">
                <a:lumMod val="50000"/>
              </a:schemeClr>
            </a:solidFill>
          </a:endParaRPr>
        </a:p>
      </dgm:t>
    </dgm:pt>
    <dgm:pt modelId="{A62CFE5C-B4D5-4123-85CB-AD551C94B51D}" type="sibTrans" cxnId="{55AD6A12-F58D-4036-9D65-C36B907A4533}">
      <dgm:prSet/>
      <dgm:spPr/>
      <dgm:t>
        <a:bodyPr/>
        <a:lstStyle/>
        <a:p>
          <a:endParaRPr lang="de-DE">
            <a:solidFill>
              <a:schemeClr val="accent6">
                <a:lumMod val="50000"/>
              </a:schemeClr>
            </a:solidFill>
          </a:endParaRPr>
        </a:p>
      </dgm:t>
    </dgm:pt>
    <dgm:pt modelId="{310AB213-F542-4F4D-9F30-3B66100A2CA5}" type="pres">
      <dgm:prSet presAssocID="{2725C43E-D46A-4AA4-938C-6E3AD7B3499D}" presName="Name0" presStyleCnt="0">
        <dgm:presLayoutVars>
          <dgm:chMax/>
          <dgm:chPref/>
          <dgm:dir/>
        </dgm:presLayoutVars>
      </dgm:prSet>
      <dgm:spPr/>
    </dgm:pt>
    <dgm:pt modelId="{3A774325-2D0D-4B29-9E77-02AD7E931CB7}" type="pres">
      <dgm:prSet presAssocID="{23BE6E68-1340-43DF-B52B-5F8BF1A868D7}" presName="parenttextcomposite" presStyleCnt="0"/>
      <dgm:spPr/>
    </dgm:pt>
    <dgm:pt modelId="{A647F323-6457-4A4B-BB50-63F4649D16BD}" type="pres">
      <dgm:prSet presAssocID="{23BE6E68-1340-43DF-B52B-5F8BF1A868D7}" presName="parenttext" presStyleLbl="revTx" presStyleIdx="0" presStyleCnt="4" custLinFactNeighborX="-2" custLinFactNeighborY="-85231">
        <dgm:presLayoutVars>
          <dgm:chMax/>
          <dgm:chPref val="2"/>
          <dgm:bulletEnabled val="1"/>
        </dgm:presLayoutVars>
      </dgm:prSet>
      <dgm:spPr/>
    </dgm:pt>
    <dgm:pt modelId="{EC04F756-E886-43B0-B980-99FAEC0D42E8}" type="pres">
      <dgm:prSet presAssocID="{23BE6E68-1340-43DF-B52B-5F8BF1A868D7}" presName="parallelogramComposite" presStyleCnt="0"/>
      <dgm:spPr/>
    </dgm:pt>
    <dgm:pt modelId="{17475B67-A146-4BAE-8DB3-CDA9C5AEAA2F}" type="pres">
      <dgm:prSet presAssocID="{23BE6E68-1340-43DF-B52B-5F8BF1A868D7}" presName="parallelogram1" presStyleLbl="alignNode1" presStyleIdx="0" presStyleCnt="28" custScaleX="84023" custScaleY="27368" custLinFactY="100000" custLinFactNeighborX="1072" custLinFactNeighborY="143762"/>
      <dgm:spPr>
        <a:solidFill>
          <a:srgbClr val="002060"/>
        </a:solidFill>
        <a:ln>
          <a:solidFill>
            <a:srgbClr val="002060"/>
          </a:solidFill>
        </a:ln>
      </dgm:spPr>
    </dgm:pt>
    <dgm:pt modelId="{47663D35-8EDE-424F-A246-D8C962ECCE12}" type="pres">
      <dgm:prSet presAssocID="{23BE6E68-1340-43DF-B52B-5F8BF1A868D7}" presName="parallelogram2" presStyleLbl="alignNode1" presStyleIdx="1" presStyleCnt="28" custScaleX="84023" custScaleY="27368" custLinFactY="100000" custLinFactNeighborX="1072" custLinFactNeighborY="143762"/>
      <dgm:spPr>
        <a:solidFill>
          <a:srgbClr val="002060"/>
        </a:solidFill>
        <a:ln>
          <a:solidFill>
            <a:srgbClr val="002060"/>
          </a:solidFill>
        </a:ln>
      </dgm:spPr>
    </dgm:pt>
    <dgm:pt modelId="{703F59A2-16E8-41BA-8B83-74DC35044516}" type="pres">
      <dgm:prSet presAssocID="{23BE6E68-1340-43DF-B52B-5F8BF1A868D7}" presName="parallelogram3" presStyleLbl="alignNode1" presStyleIdx="2" presStyleCnt="28" custScaleX="84023" custScaleY="27368" custLinFactY="100000" custLinFactNeighborX="1072" custLinFactNeighborY="143762"/>
      <dgm:spPr>
        <a:solidFill>
          <a:srgbClr val="002060"/>
        </a:solidFill>
        <a:ln>
          <a:solidFill>
            <a:srgbClr val="002060"/>
          </a:solidFill>
        </a:ln>
      </dgm:spPr>
    </dgm:pt>
    <dgm:pt modelId="{F9C80DCE-66E2-4E15-84BC-E270002EFAC0}" type="pres">
      <dgm:prSet presAssocID="{23BE6E68-1340-43DF-B52B-5F8BF1A868D7}" presName="parallelogram4" presStyleLbl="alignNode1" presStyleIdx="3" presStyleCnt="28" custScaleX="84023" custScaleY="27368" custLinFactY="100000" custLinFactNeighborX="1072" custLinFactNeighborY="143762"/>
      <dgm:spPr>
        <a:solidFill>
          <a:srgbClr val="002060"/>
        </a:solidFill>
        <a:ln>
          <a:solidFill>
            <a:srgbClr val="002060"/>
          </a:solidFill>
        </a:ln>
      </dgm:spPr>
    </dgm:pt>
    <dgm:pt modelId="{7BC7F7A2-A3C5-4443-9E7A-41753C2DF4C6}" type="pres">
      <dgm:prSet presAssocID="{23BE6E68-1340-43DF-B52B-5F8BF1A868D7}" presName="parallelogram5" presStyleLbl="alignNode1" presStyleIdx="4" presStyleCnt="28" custScaleX="84023" custScaleY="27368" custLinFactY="100000" custLinFactNeighborX="1072" custLinFactNeighborY="143762"/>
      <dgm:spPr>
        <a:solidFill>
          <a:srgbClr val="002060"/>
        </a:solidFill>
        <a:ln>
          <a:solidFill>
            <a:srgbClr val="002060"/>
          </a:solidFill>
        </a:ln>
      </dgm:spPr>
    </dgm:pt>
    <dgm:pt modelId="{63D464CD-90D9-4407-9A69-1607B88836F0}" type="pres">
      <dgm:prSet presAssocID="{23BE6E68-1340-43DF-B52B-5F8BF1A868D7}" presName="parallelogram6" presStyleLbl="alignNode1" presStyleIdx="5" presStyleCnt="28" custScaleX="84023" custScaleY="27368" custLinFactY="100000" custLinFactNeighborX="-28" custLinFactNeighborY="150363"/>
      <dgm:spPr>
        <a:solidFill>
          <a:srgbClr val="002060"/>
        </a:solidFill>
        <a:ln>
          <a:solidFill>
            <a:srgbClr val="002060"/>
          </a:solidFill>
        </a:ln>
      </dgm:spPr>
    </dgm:pt>
    <dgm:pt modelId="{372AD794-D0A9-4917-8318-2CE657208B0E}" type="pres">
      <dgm:prSet presAssocID="{23BE6E68-1340-43DF-B52B-5F8BF1A868D7}" presName="parallelogram7" presStyleLbl="alignNode1" presStyleIdx="6" presStyleCnt="28" custScaleX="84023" custScaleY="27368" custLinFactY="100000" custLinFactNeighborX="-28" custLinFactNeighborY="150363"/>
      <dgm:spPr>
        <a:solidFill>
          <a:srgbClr val="002060"/>
        </a:solidFill>
        <a:ln>
          <a:solidFill>
            <a:srgbClr val="002060"/>
          </a:solidFill>
        </a:ln>
      </dgm:spPr>
    </dgm:pt>
    <dgm:pt modelId="{06E71442-8427-4620-8E26-00605AB8A76F}" type="pres">
      <dgm:prSet presAssocID="{818A101A-9B42-4CFC-8423-0E3B1E7D06BE}" presName="sibTrans" presStyleCnt="0"/>
      <dgm:spPr/>
    </dgm:pt>
    <dgm:pt modelId="{1A246BC5-21A1-46E0-8E69-6A69EE9F4012}" type="pres">
      <dgm:prSet presAssocID="{6C58F370-30DD-497D-9812-31BA51FFE339}" presName="parenttextcomposite" presStyleCnt="0"/>
      <dgm:spPr/>
    </dgm:pt>
    <dgm:pt modelId="{964882F0-63FC-4290-A730-56ACD53A6505}" type="pres">
      <dgm:prSet presAssocID="{6C58F370-30DD-497D-9812-31BA51FFE339}" presName="parenttext" presStyleLbl="revTx" presStyleIdx="1" presStyleCnt="4" custLinFactNeighborY="-63385">
        <dgm:presLayoutVars>
          <dgm:chMax/>
          <dgm:chPref val="2"/>
          <dgm:bulletEnabled val="1"/>
        </dgm:presLayoutVars>
      </dgm:prSet>
      <dgm:spPr/>
    </dgm:pt>
    <dgm:pt modelId="{27C1D199-79EF-4EA0-8740-3A4E7DF0FC74}" type="pres">
      <dgm:prSet presAssocID="{6C58F370-30DD-497D-9812-31BA51FFE339}" presName="parallelogramComposite" presStyleCnt="0"/>
      <dgm:spPr/>
    </dgm:pt>
    <dgm:pt modelId="{7CB2FBD7-6F3D-4B9C-952B-14F12E95EC29}" type="pres">
      <dgm:prSet presAssocID="{6C58F370-30DD-497D-9812-31BA51FFE339}" presName="parallelogram1" presStyleLbl="alignNode1" presStyleIdx="7" presStyleCnt="28" custScaleX="84023" custScaleY="27368" custLinFactY="-406488" custLinFactNeighborY="-500000"/>
      <dgm:spPr>
        <a:solidFill>
          <a:srgbClr val="002060"/>
        </a:solidFill>
        <a:ln>
          <a:solidFill>
            <a:srgbClr val="002060"/>
          </a:solidFill>
        </a:ln>
      </dgm:spPr>
    </dgm:pt>
    <dgm:pt modelId="{9AF19F44-F01D-45C4-A713-17F0DF5AF6D0}" type="pres">
      <dgm:prSet presAssocID="{6C58F370-30DD-497D-9812-31BA51FFE339}" presName="parallelogram2" presStyleLbl="alignNode1" presStyleIdx="8" presStyleCnt="28" custScaleX="84023" custScaleY="27368" custLinFactY="-406488" custLinFactNeighborY="-500000"/>
      <dgm:spPr>
        <a:solidFill>
          <a:srgbClr val="002060"/>
        </a:solidFill>
        <a:ln>
          <a:solidFill>
            <a:srgbClr val="002060"/>
          </a:solidFill>
        </a:ln>
      </dgm:spPr>
    </dgm:pt>
    <dgm:pt modelId="{3CBCA411-45C8-4C76-B884-35DA461F4F4B}" type="pres">
      <dgm:prSet presAssocID="{6C58F370-30DD-497D-9812-31BA51FFE339}" presName="parallelogram3" presStyleLbl="alignNode1" presStyleIdx="9" presStyleCnt="28" custScaleX="84023" custScaleY="27368" custLinFactY="-406488" custLinFactNeighborY="-500000"/>
      <dgm:spPr>
        <a:solidFill>
          <a:srgbClr val="002060"/>
        </a:solidFill>
        <a:ln>
          <a:solidFill>
            <a:srgbClr val="002060"/>
          </a:solidFill>
        </a:ln>
      </dgm:spPr>
    </dgm:pt>
    <dgm:pt modelId="{E6164D19-D52A-4FF2-ABAD-13E670E0AB5E}" type="pres">
      <dgm:prSet presAssocID="{6C58F370-30DD-497D-9812-31BA51FFE339}" presName="parallelogram4" presStyleLbl="alignNode1" presStyleIdx="10" presStyleCnt="28" custScaleX="84023" custScaleY="27368" custLinFactY="-406488" custLinFactNeighborY="-500000"/>
      <dgm:spPr>
        <a:solidFill>
          <a:srgbClr val="002060"/>
        </a:solidFill>
        <a:ln>
          <a:solidFill>
            <a:srgbClr val="002060"/>
          </a:solidFill>
        </a:ln>
      </dgm:spPr>
    </dgm:pt>
    <dgm:pt modelId="{787E7008-DD85-41C9-956E-CF76E856A40F}" type="pres">
      <dgm:prSet presAssocID="{6C58F370-30DD-497D-9812-31BA51FFE339}" presName="parallelogram5" presStyleLbl="alignNode1" presStyleIdx="11" presStyleCnt="28" custScaleX="84023" custScaleY="27368" custLinFactY="-406488" custLinFactNeighborY="-500000"/>
      <dgm:spPr>
        <a:solidFill>
          <a:srgbClr val="002060"/>
        </a:solidFill>
        <a:ln>
          <a:solidFill>
            <a:srgbClr val="002060"/>
          </a:solidFill>
        </a:ln>
      </dgm:spPr>
    </dgm:pt>
    <dgm:pt modelId="{5B442D11-DD52-4EB2-B1B0-6B2448551E77}" type="pres">
      <dgm:prSet presAssocID="{6C58F370-30DD-497D-9812-31BA51FFE339}" presName="parallelogram6" presStyleLbl="alignNode1" presStyleIdx="12" presStyleCnt="28" custScaleX="84023" custScaleY="27368" custLinFactY="-406488" custLinFactNeighborY="-500000"/>
      <dgm:spPr>
        <a:solidFill>
          <a:srgbClr val="002060"/>
        </a:solidFill>
        <a:ln>
          <a:solidFill>
            <a:srgbClr val="002060"/>
          </a:solidFill>
        </a:ln>
      </dgm:spPr>
    </dgm:pt>
    <dgm:pt modelId="{9C96BCE1-D8CA-485D-ACF3-E6B8DEC2B2BE}" type="pres">
      <dgm:prSet presAssocID="{6C58F370-30DD-497D-9812-31BA51FFE339}" presName="parallelogram7" presStyleLbl="alignNode1" presStyleIdx="13" presStyleCnt="28" custScaleX="84023" custScaleY="27368" custLinFactY="-406488" custLinFactNeighborY="-500000"/>
      <dgm:spPr>
        <a:solidFill>
          <a:srgbClr val="002060"/>
        </a:solidFill>
        <a:ln>
          <a:solidFill>
            <a:srgbClr val="002060"/>
          </a:solidFill>
        </a:ln>
      </dgm:spPr>
    </dgm:pt>
    <dgm:pt modelId="{FE84BF09-0045-4505-9E51-ABCC367EB36A}" type="pres">
      <dgm:prSet presAssocID="{852CB8B5-A992-4C2B-A39B-7C0B5B2C950C}" presName="sibTrans" presStyleCnt="0"/>
      <dgm:spPr/>
    </dgm:pt>
    <dgm:pt modelId="{B4302EBF-1A23-45C2-AD4F-9CFC213AF354}" type="pres">
      <dgm:prSet presAssocID="{ECD5E33D-FF82-40F6-BED9-529666D4A7A2}" presName="parenttextcomposite" presStyleCnt="0"/>
      <dgm:spPr/>
    </dgm:pt>
    <dgm:pt modelId="{95E0A57C-4BD1-49DD-B2A3-ECE8D43FAD04}" type="pres">
      <dgm:prSet presAssocID="{ECD5E33D-FF82-40F6-BED9-529666D4A7A2}" presName="parenttext" presStyleLbl="revTx" presStyleIdx="2" presStyleCnt="4" custLinFactNeighborY="-41927">
        <dgm:presLayoutVars>
          <dgm:chMax/>
          <dgm:chPref val="2"/>
          <dgm:bulletEnabled val="1"/>
        </dgm:presLayoutVars>
      </dgm:prSet>
      <dgm:spPr/>
    </dgm:pt>
    <dgm:pt modelId="{0FDECEAD-25E4-4D2A-BDA3-FA3C3FFB6B16}" type="pres">
      <dgm:prSet presAssocID="{ECD5E33D-FF82-40F6-BED9-529666D4A7A2}" presName="parallelogramComposite" presStyleCnt="0"/>
      <dgm:spPr/>
    </dgm:pt>
    <dgm:pt modelId="{F970FD50-1E29-4C3C-803F-15B1E6A04653}" type="pres">
      <dgm:prSet presAssocID="{ECD5E33D-FF82-40F6-BED9-529666D4A7A2}" presName="parallelogram1" presStyleLbl="alignNode1" presStyleIdx="14" presStyleCnt="28" custScaleX="84023" custScaleY="27368" custLinFactY="-76523" custLinFactNeighborY="-100000"/>
      <dgm:spPr>
        <a:solidFill>
          <a:srgbClr val="002060"/>
        </a:solidFill>
        <a:ln>
          <a:solidFill>
            <a:srgbClr val="002060"/>
          </a:solidFill>
        </a:ln>
      </dgm:spPr>
    </dgm:pt>
    <dgm:pt modelId="{12A97798-8AD4-411E-8044-EE6BAE6625BB}" type="pres">
      <dgm:prSet presAssocID="{ECD5E33D-FF82-40F6-BED9-529666D4A7A2}" presName="parallelogram2" presStyleLbl="alignNode1" presStyleIdx="15" presStyleCnt="28" custScaleX="84023" custScaleY="27368" custLinFactY="-76523" custLinFactNeighborY="-100000"/>
      <dgm:spPr>
        <a:solidFill>
          <a:srgbClr val="002060"/>
        </a:solidFill>
        <a:ln>
          <a:solidFill>
            <a:srgbClr val="002060"/>
          </a:solidFill>
        </a:ln>
      </dgm:spPr>
    </dgm:pt>
    <dgm:pt modelId="{71152844-7501-4515-BF4F-313B594160DA}" type="pres">
      <dgm:prSet presAssocID="{ECD5E33D-FF82-40F6-BED9-529666D4A7A2}" presName="parallelogram3" presStyleLbl="alignNode1" presStyleIdx="16" presStyleCnt="28" custScaleX="84023" custScaleY="27368" custLinFactY="-76523" custLinFactNeighborY="-100000"/>
      <dgm:spPr>
        <a:solidFill>
          <a:srgbClr val="002060"/>
        </a:solidFill>
        <a:ln>
          <a:solidFill>
            <a:srgbClr val="002060"/>
          </a:solidFill>
        </a:ln>
      </dgm:spPr>
    </dgm:pt>
    <dgm:pt modelId="{EA3E3D7B-D35C-47D7-99DB-237720BC07C2}" type="pres">
      <dgm:prSet presAssocID="{ECD5E33D-FF82-40F6-BED9-529666D4A7A2}" presName="parallelogram4" presStyleLbl="alignNode1" presStyleIdx="17" presStyleCnt="28" custScaleX="84023" custScaleY="27368" custLinFactY="-76523" custLinFactNeighborY="-100000"/>
      <dgm:spPr>
        <a:solidFill>
          <a:srgbClr val="002060"/>
        </a:solidFill>
        <a:ln>
          <a:solidFill>
            <a:srgbClr val="002060"/>
          </a:solidFill>
        </a:ln>
      </dgm:spPr>
    </dgm:pt>
    <dgm:pt modelId="{12828F95-FF73-46C0-93B9-E177062FD3BF}" type="pres">
      <dgm:prSet presAssocID="{ECD5E33D-FF82-40F6-BED9-529666D4A7A2}" presName="parallelogram5" presStyleLbl="alignNode1" presStyleIdx="18" presStyleCnt="28" custScaleX="84023" custScaleY="27368" custLinFactY="-76523" custLinFactNeighborY="-100000"/>
      <dgm:spPr>
        <a:solidFill>
          <a:srgbClr val="002060"/>
        </a:solidFill>
        <a:ln>
          <a:solidFill>
            <a:srgbClr val="002060"/>
          </a:solidFill>
        </a:ln>
      </dgm:spPr>
    </dgm:pt>
    <dgm:pt modelId="{EC44716A-0C25-4B3F-85FA-925E1B1ABB8D}" type="pres">
      <dgm:prSet presAssocID="{ECD5E33D-FF82-40F6-BED9-529666D4A7A2}" presName="parallelogram6" presStyleLbl="alignNode1" presStyleIdx="19" presStyleCnt="28" custScaleX="84023" custScaleY="27368" custLinFactY="-76523" custLinFactNeighborY="-100000"/>
      <dgm:spPr>
        <a:solidFill>
          <a:srgbClr val="002060"/>
        </a:solidFill>
        <a:ln>
          <a:solidFill>
            <a:srgbClr val="002060"/>
          </a:solidFill>
        </a:ln>
      </dgm:spPr>
    </dgm:pt>
    <dgm:pt modelId="{B2A0FC99-B1D9-45E0-93D3-03A87B0BA227}" type="pres">
      <dgm:prSet presAssocID="{ECD5E33D-FF82-40F6-BED9-529666D4A7A2}" presName="parallelogram7" presStyleLbl="alignNode1" presStyleIdx="20" presStyleCnt="28" custScaleX="84023" custScaleY="27368" custLinFactY="-76523" custLinFactNeighborY="-100000"/>
      <dgm:spPr>
        <a:solidFill>
          <a:srgbClr val="002060"/>
        </a:solidFill>
        <a:ln>
          <a:solidFill>
            <a:srgbClr val="002060"/>
          </a:solidFill>
        </a:ln>
      </dgm:spPr>
    </dgm:pt>
    <dgm:pt modelId="{230CCC3F-500D-444A-9B8D-30A7EC9BB82F}" type="pres">
      <dgm:prSet presAssocID="{84C9C192-485E-4566-A6B4-B19C31A7A93A}" presName="sibTrans" presStyleCnt="0"/>
      <dgm:spPr/>
    </dgm:pt>
    <dgm:pt modelId="{B56E3F1D-87A6-4C54-93EF-A38457BD49C5}" type="pres">
      <dgm:prSet presAssocID="{3111B488-A5DE-4E1D-BB1C-6E9F163D4F42}" presName="parenttextcomposite" presStyleCnt="0"/>
      <dgm:spPr/>
    </dgm:pt>
    <dgm:pt modelId="{57A130D6-C986-4767-B253-17625F1584C8}" type="pres">
      <dgm:prSet presAssocID="{3111B488-A5DE-4E1D-BB1C-6E9F163D4F42}" presName="parenttext" presStyleLbl="revTx" presStyleIdx="3" presStyleCnt="4" custLinFactNeighborY="-4455">
        <dgm:presLayoutVars>
          <dgm:chMax/>
          <dgm:chPref val="2"/>
          <dgm:bulletEnabled val="1"/>
        </dgm:presLayoutVars>
      </dgm:prSet>
      <dgm:spPr/>
    </dgm:pt>
    <dgm:pt modelId="{82BB7073-036B-437A-8AA5-AE8279BAFD2C}" type="pres">
      <dgm:prSet presAssocID="{3111B488-A5DE-4E1D-BB1C-6E9F163D4F42}" presName="parallelogramComposite" presStyleCnt="0"/>
      <dgm:spPr/>
    </dgm:pt>
    <dgm:pt modelId="{9F833BCF-2CF2-4B40-A1DA-A8F3F44CB300}" type="pres">
      <dgm:prSet presAssocID="{3111B488-A5DE-4E1D-BB1C-6E9F163D4F42}" presName="parallelogram1" presStyleLbl="alignNode1" presStyleIdx="21" presStyleCnt="28" custScaleX="84023" custScaleY="27368"/>
      <dgm:spPr>
        <a:solidFill>
          <a:srgbClr val="002060"/>
        </a:solidFill>
        <a:ln>
          <a:solidFill>
            <a:srgbClr val="002060"/>
          </a:solidFill>
        </a:ln>
      </dgm:spPr>
    </dgm:pt>
    <dgm:pt modelId="{2BBC6384-C338-4459-A3C2-2329388E2082}" type="pres">
      <dgm:prSet presAssocID="{3111B488-A5DE-4E1D-BB1C-6E9F163D4F42}" presName="parallelogram2" presStyleLbl="alignNode1" presStyleIdx="22" presStyleCnt="28" custScaleX="84023" custScaleY="27368"/>
      <dgm:spPr>
        <a:solidFill>
          <a:srgbClr val="002060"/>
        </a:solidFill>
        <a:ln>
          <a:solidFill>
            <a:srgbClr val="002060"/>
          </a:solidFill>
        </a:ln>
      </dgm:spPr>
    </dgm:pt>
    <dgm:pt modelId="{AC037D70-097C-4B47-A896-436376969280}" type="pres">
      <dgm:prSet presAssocID="{3111B488-A5DE-4E1D-BB1C-6E9F163D4F42}" presName="parallelogram3" presStyleLbl="alignNode1" presStyleIdx="23" presStyleCnt="28" custScaleX="84023" custScaleY="27368"/>
      <dgm:spPr>
        <a:solidFill>
          <a:srgbClr val="002060"/>
        </a:solidFill>
        <a:ln>
          <a:solidFill>
            <a:srgbClr val="002060"/>
          </a:solidFill>
        </a:ln>
      </dgm:spPr>
    </dgm:pt>
    <dgm:pt modelId="{E1F83393-FF60-4D28-B963-FF02553A00FD}" type="pres">
      <dgm:prSet presAssocID="{3111B488-A5DE-4E1D-BB1C-6E9F163D4F42}" presName="parallelogram4" presStyleLbl="alignNode1" presStyleIdx="24" presStyleCnt="28" custScaleX="84023" custScaleY="27368"/>
      <dgm:spPr>
        <a:solidFill>
          <a:srgbClr val="002060"/>
        </a:solidFill>
        <a:ln>
          <a:solidFill>
            <a:srgbClr val="002060"/>
          </a:solidFill>
        </a:ln>
      </dgm:spPr>
    </dgm:pt>
    <dgm:pt modelId="{F94E79AB-00CE-408D-9E20-A69439AF3D1C}" type="pres">
      <dgm:prSet presAssocID="{3111B488-A5DE-4E1D-BB1C-6E9F163D4F42}" presName="parallelogram5" presStyleLbl="alignNode1" presStyleIdx="25" presStyleCnt="28" custScaleX="84023" custScaleY="27368"/>
      <dgm:spPr>
        <a:solidFill>
          <a:srgbClr val="002060"/>
        </a:solidFill>
        <a:ln>
          <a:solidFill>
            <a:srgbClr val="002060"/>
          </a:solidFill>
        </a:ln>
      </dgm:spPr>
    </dgm:pt>
    <dgm:pt modelId="{32B2293E-D29C-4AA4-9107-50051BCB05BB}" type="pres">
      <dgm:prSet presAssocID="{3111B488-A5DE-4E1D-BB1C-6E9F163D4F42}" presName="parallelogram6" presStyleLbl="alignNode1" presStyleIdx="26" presStyleCnt="28" custScaleX="84023" custScaleY="27368"/>
      <dgm:spPr>
        <a:solidFill>
          <a:srgbClr val="002060"/>
        </a:solidFill>
        <a:ln>
          <a:solidFill>
            <a:srgbClr val="002060"/>
          </a:solidFill>
        </a:ln>
      </dgm:spPr>
    </dgm:pt>
    <dgm:pt modelId="{B0B253C5-21A4-46EE-8E12-3EE497C7AF9D}" type="pres">
      <dgm:prSet presAssocID="{3111B488-A5DE-4E1D-BB1C-6E9F163D4F42}" presName="parallelogram7" presStyleLbl="alignNode1" presStyleIdx="27" presStyleCnt="28" custScaleX="84023" custScaleY="27368"/>
      <dgm:spPr>
        <a:solidFill>
          <a:srgbClr val="002060"/>
        </a:solidFill>
        <a:ln>
          <a:solidFill>
            <a:srgbClr val="002060"/>
          </a:solidFill>
        </a:ln>
      </dgm:spPr>
    </dgm:pt>
  </dgm:ptLst>
  <dgm:cxnLst>
    <dgm:cxn modelId="{2B4E5809-49D1-4A1C-AA2A-C68579F68017}" type="presOf" srcId="{2725C43E-D46A-4AA4-938C-6E3AD7B3499D}" destId="{310AB213-F542-4F4D-9F30-3B66100A2CA5}" srcOrd="0" destOrd="0" presId="urn:microsoft.com/office/officeart/2008/layout/VerticalAccentList"/>
    <dgm:cxn modelId="{55AD6A12-F58D-4036-9D65-C36B907A4533}" srcId="{2725C43E-D46A-4AA4-938C-6E3AD7B3499D}" destId="{3111B488-A5DE-4E1D-BB1C-6E9F163D4F42}" srcOrd="3" destOrd="0" parTransId="{2A6FB352-EFAA-4716-8ED0-0E3C551C4FB3}" sibTransId="{A62CFE5C-B4D5-4123-85CB-AD551C94B51D}"/>
    <dgm:cxn modelId="{4A723E1C-3CC9-4C8A-A3C8-751DCF673B5F}" type="presOf" srcId="{ECD5E33D-FF82-40F6-BED9-529666D4A7A2}" destId="{95E0A57C-4BD1-49DD-B2A3-ECE8D43FAD04}" srcOrd="0" destOrd="0" presId="urn:microsoft.com/office/officeart/2008/layout/VerticalAccentList"/>
    <dgm:cxn modelId="{1CC42A5C-D9FA-4234-A31A-F7F9805626D9}" srcId="{2725C43E-D46A-4AA4-938C-6E3AD7B3499D}" destId="{ECD5E33D-FF82-40F6-BED9-529666D4A7A2}" srcOrd="2" destOrd="0" parTransId="{170E4D13-B7C3-4269-B1BD-7270E366114C}" sibTransId="{84C9C192-485E-4566-A6B4-B19C31A7A93A}"/>
    <dgm:cxn modelId="{DF914A51-E857-4CCA-B121-01288DFA060D}" type="presOf" srcId="{6C58F370-30DD-497D-9812-31BA51FFE339}" destId="{964882F0-63FC-4290-A730-56ACD53A6505}" srcOrd="0" destOrd="0" presId="urn:microsoft.com/office/officeart/2008/layout/VerticalAccentList"/>
    <dgm:cxn modelId="{64CBF458-6799-474B-99FC-801D244ADC70}" srcId="{2725C43E-D46A-4AA4-938C-6E3AD7B3499D}" destId="{23BE6E68-1340-43DF-B52B-5F8BF1A868D7}" srcOrd="0" destOrd="0" parTransId="{7087C10A-8E48-4A50-A95C-1DDE38FF472F}" sibTransId="{818A101A-9B42-4CFC-8423-0E3B1E7D06BE}"/>
    <dgm:cxn modelId="{4762659C-A33B-4C16-8BD5-9A225DCD356F}" srcId="{2725C43E-D46A-4AA4-938C-6E3AD7B3499D}" destId="{6C58F370-30DD-497D-9812-31BA51FFE339}" srcOrd="1" destOrd="0" parTransId="{C1876EB0-BF56-4326-9AB7-3273A62C0E11}" sibTransId="{852CB8B5-A992-4C2B-A39B-7C0B5B2C950C}"/>
    <dgm:cxn modelId="{EC4129B5-7D6F-4964-A0CC-B4BBCF318F4B}" type="presOf" srcId="{3111B488-A5DE-4E1D-BB1C-6E9F163D4F42}" destId="{57A130D6-C986-4767-B253-17625F1584C8}" srcOrd="0" destOrd="0" presId="urn:microsoft.com/office/officeart/2008/layout/VerticalAccentList"/>
    <dgm:cxn modelId="{77C90DC6-E095-4576-AB89-F44EEBB3657F}" type="presOf" srcId="{23BE6E68-1340-43DF-B52B-5F8BF1A868D7}" destId="{A647F323-6457-4A4B-BB50-63F4649D16BD}" srcOrd="0" destOrd="0" presId="urn:microsoft.com/office/officeart/2008/layout/VerticalAccentList"/>
    <dgm:cxn modelId="{43F4758D-D76F-414F-9B83-7608F07FAFA0}" type="presParOf" srcId="{310AB213-F542-4F4D-9F30-3B66100A2CA5}" destId="{3A774325-2D0D-4B29-9E77-02AD7E931CB7}" srcOrd="0" destOrd="0" presId="urn:microsoft.com/office/officeart/2008/layout/VerticalAccentList"/>
    <dgm:cxn modelId="{CDCFB119-3BB6-4620-87DE-FC989DA83D6A}" type="presParOf" srcId="{3A774325-2D0D-4B29-9E77-02AD7E931CB7}" destId="{A647F323-6457-4A4B-BB50-63F4649D16BD}" srcOrd="0" destOrd="0" presId="urn:microsoft.com/office/officeart/2008/layout/VerticalAccentList"/>
    <dgm:cxn modelId="{99B898D6-037D-44CC-863E-10DD81C763C1}" type="presParOf" srcId="{310AB213-F542-4F4D-9F30-3B66100A2CA5}" destId="{EC04F756-E886-43B0-B980-99FAEC0D42E8}" srcOrd="1" destOrd="0" presId="urn:microsoft.com/office/officeart/2008/layout/VerticalAccentList"/>
    <dgm:cxn modelId="{64F08F3A-A03C-40CA-B337-1B115B461828}" type="presParOf" srcId="{EC04F756-E886-43B0-B980-99FAEC0D42E8}" destId="{17475B67-A146-4BAE-8DB3-CDA9C5AEAA2F}" srcOrd="0" destOrd="0" presId="urn:microsoft.com/office/officeart/2008/layout/VerticalAccentList"/>
    <dgm:cxn modelId="{F782EB46-E966-4542-8054-C759C9763677}" type="presParOf" srcId="{EC04F756-E886-43B0-B980-99FAEC0D42E8}" destId="{47663D35-8EDE-424F-A246-D8C962ECCE12}" srcOrd="1" destOrd="0" presId="urn:microsoft.com/office/officeart/2008/layout/VerticalAccentList"/>
    <dgm:cxn modelId="{E7CB6187-31F0-4225-A80E-EF68AC612AC5}" type="presParOf" srcId="{EC04F756-E886-43B0-B980-99FAEC0D42E8}" destId="{703F59A2-16E8-41BA-8B83-74DC35044516}" srcOrd="2" destOrd="0" presId="urn:microsoft.com/office/officeart/2008/layout/VerticalAccentList"/>
    <dgm:cxn modelId="{7208D2C2-BA31-457B-BCB2-CD6B894D2443}" type="presParOf" srcId="{EC04F756-E886-43B0-B980-99FAEC0D42E8}" destId="{F9C80DCE-66E2-4E15-84BC-E270002EFAC0}" srcOrd="3" destOrd="0" presId="urn:microsoft.com/office/officeart/2008/layout/VerticalAccentList"/>
    <dgm:cxn modelId="{E4ADCB25-61AE-4E4A-8FE5-4D614FB2411F}" type="presParOf" srcId="{EC04F756-E886-43B0-B980-99FAEC0D42E8}" destId="{7BC7F7A2-A3C5-4443-9E7A-41753C2DF4C6}" srcOrd="4" destOrd="0" presId="urn:microsoft.com/office/officeart/2008/layout/VerticalAccentList"/>
    <dgm:cxn modelId="{1A3A6D9C-5F60-42D0-9416-48072C01D7BD}" type="presParOf" srcId="{EC04F756-E886-43B0-B980-99FAEC0D42E8}" destId="{63D464CD-90D9-4407-9A69-1607B88836F0}" srcOrd="5" destOrd="0" presId="urn:microsoft.com/office/officeart/2008/layout/VerticalAccentList"/>
    <dgm:cxn modelId="{06BEE654-BBCC-482B-8F3E-C5034721DD9E}" type="presParOf" srcId="{EC04F756-E886-43B0-B980-99FAEC0D42E8}" destId="{372AD794-D0A9-4917-8318-2CE657208B0E}" srcOrd="6" destOrd="0" presId="urn:microsoft.com/office/officeart/2008/layout/VerticalAccentList"/>
    <dgm:cxn modelId="{20D0C826-04AA-4FAE-9216-8F8DA7BC4738}" type="presParOf" srcId="{310AB213-F542-4F4D-9F30-3B66100A2CA5}" destId="{06E71442-8427-4620-8E26-00605AB8A76F}" srcOrd="2" destOrd="0" presId="urn:microsoft.com/office/officeart/2008/layout/VerticalAccentList"/>
    <dgm:cxn modelId="{433D7FB5-95A1-4959-8D45-9BF18EA1F478}" type="presParOf" srcId="{310AB213-F542-4F4D-9F30-3B66100A2CA5}" destId="{1A246BC5-21A1-46E0-8E69-6A69EE9F4012}" srcOrd="3" destOrd="0" presId="urn:microsoft.com/office/officeart/2008/layout/VerticalAccentList"/>
    <dgm:cxn modelId="{CA73BF84-6B16-469F-8225-9DD9C60C57E7}" type="presParOf" srcId="{1A246BC5-21A1-46E0-8E69-6A69EE9F4012}" destId="{964882F0-63FC-4290-A730-56ACD53A6505}" srcOrd="0" destOrd="0" presId="urn:microsoft.com/office/officeart/2008/layout/VerticalAccentList"/>
    <dgm:cxn modelId="{8F86F695-C4B2-4B60-BDC0-78D4350E6F71}" type="presParOf" srcId="{310AB213-F542-4F4D-9F30-3B66100A2CA5}" destId="{27C1D199-79EF-4EA0-8740-3A4E7DF0FC74}" srcOrd="4" destOrd="0" presId="urn:microsoft.com/office/officeart/2008/layout/VerticalAccentList"/>
    <dgm:cxn modelId="{A95CCD50-625C-4BAD-8273-93B017EB7211}" type="presParOf" srcId="{27C1D199-79EF-4EA0-8740-3A4E7DF0FC74}" destId="{7CB2FBD7-6F3D-4B9C-952B-14F12E95EC29}" srcOrd="0" destOrd="0" presId="urn:microsoft.com/office/officeart/2008/layout/VerticalAccentList"/>
    <dgm:cxn modelId="{829F8FB5-8797-465D-8D1A-4F0FE709BE72}" type="presParOf" srcId="{27C1D199-79EF-4EA0-8740-3A4E7DF0FC74}" destId="{9AF19F44-F01D-45C4-A713-17F0DF5AF6D0}" srcOrd="1" destOrd="0" presId="urn:microsoft.com/office/officeart/2008/layout/VerticalAccentList"/>
    <dgm:cxn modelId="{02DD373A-A0CB-4F3E-8A08-6BDEF8CB19B3}" type="presParOf" srcId="{27C1D199-79EF-4EA0-8740-3A4E7DF0FC74}" destId="{3CBCA411-45C8-4C76-B884-35DA461F4F4B}" srcOrd="2" destOrd="0" presId="urn:microsoft.com/office/officeart/2008/layout/VerticalAccentList"/>
    <dgm:cxn modelId="{DFA9FF1A-7233-4287-A453-59393A8883B6}" type="presParOf" srcId="{27C1D199-79EF-4EA0-8740-3A4E7DF0FC74}" destId="{E6164D19-D52A-4FF2-ABAD-13E670E0AB5E}" srcOrd="3" destOrd="0" presId="urn:microsoft.com/office/officeart/2008/layout/VerticalAccentList"/>
    <dgm:cxn modelId="{3EB86DFA-5068-4C00-8676-A8BB27DA27E4}" type="presParOf" srcId="{27C1D199-79EF-4EA0-8740-3A4E7DF0FC74}" destId="{787E7008-DD85-41C9-956E-CF76E856A40F}" srcOrd="4" destOrd="0" presId="urn:microsoft.com/office/officeart/2008/layout/VerticalAccentList"/>
    <dgm:cxn modelId="{AD8322A5-711C-44C1-AE06-F4786D519D7F}" type="presParOf" srcId="{27C1D199-79EF-4EA0-8740-3A4E7DF0FC74}" destId="{5B442D11-DD52-4EB2-B1B0-6B2448551E77}" srcOrd="5" destOrd="0" presId="urn:microsoft.com/office/officeart/2008/layout/VerticalAccentList"/>
    <dgm:cxn modelId="{3213677A-CDF8-4C1A-8F41-374198866E55}" type="presParOf" srcId="{27C1D199-79EF-4EA0-8740-3A4E7DF0FC74}" destId="{9C96BCE1-D8CA-485D-ACF3-E6B8DEC2B2BE}" srcOrd="6" destOrd="0" presId="urn:microsoft.com/office/officeart/2008/layout/VerticalAccentList"/>
    <dgm:cxn modelId="{F58339B8-D794-405A-9157-95A33676E40B}" type="presParOf" srcId="{310AB213-F542-4F4D-9F30-3B66100A2CA5}" destId="{FE84BF09-0045-4505-9E51-ABCC367EB36A}" srcOrd="5" destOrd="0" presId="urn:microsoft.com/office/officeart/2008/layout/VerticalAccentList"/>
    <dgm:cxn modelId="{E6EF688B-3CF7-4E60-A269-67144BBAE879}" type="presParOf" srcId="{310AB213-F542-4F4D-9F30-3B66100A2CA5}" destId="{B4302EBF-1A23-45C2-AD4F-9CFC213AF354}" srcOrd="6" destOrd="0" presId="urn:microsoft.com/office/officeart/2008/layout/VerticalAccentList"/>
    <dgm:cxn modelId="{57396E2C-2722-4FE2-ABDE-90144CCBCCCC}" type="presParOf" srcId="{B4302EBF-1A23-45C2-AD4F-9CFC213AF354}" destId="{95E0A57C-4BD1-49DD-B2A3-ECE8D43FAD04}" srcOrd="0" destOrd="0" presId="urn:microsoft.com/office/officeart/2008/layout/VerticalAccentList"/>
    <dgm:cxn modelId="{CBED737F-6408-494F-AA94-6AF7ECD2EDA8}" type="presParOf" srcId="{310AB213-F542-4F4D-9F30-3B66100A2CA5}" destId="{0FDECEAD-25E4-4D2A-BDA3-FA3C3FFB6B16}" srcOrd="7" destOrd="0" presId="urn:microsoft.com/office/officeart/2008/layout/VerticalAccentList"/>
    <dgm:cxn modelId="{54111229-50B4-4541-AC39-1BF46DD3BDEA}" type="presParOf" srcId="{0FDECEAD-25E4-4D2A-BDA3-FA3C3FFB6B16}" destId="{F970FD50-1E29-4C3C-803F-15B1E6A04653}" srcOrd="0" destOrd="0" presId="urn:microsoft.com/office/officeart/2008/layout/VerticalAccentList"/>
    <dgm:cxn modelId="{2B96C260-2FD3-4AC0-8942-7EABEE02D506}" type="presParOf" srcId="{0FDECEAD-25E4-4D2A-BDA3-FA3C3FFB6B16}" destId="{12A97798-8AD4-411E-8044-EE6BAE6625BB}" srcOrd="1" destOrd="0" presId="urn:microsoft.com/office/officeart/2008/layout/VerticalAccentList"/>
    <dgm:cxn modelId="{45450ECA-63DF-42B8-87D5-D11F82F6DD17}" type="presParOf" srcId="{0FDECEAD-25E4-4D2A-BDA3-FA3C3FFB6B16}" destId="{71152844-7501-4515-BF4F-313B594160DA}" srcOrd="2" destOrd="0" presId="urn:microsoft.com/office/officeart/2008/layout/VerticalAccentList"/>
    <dgm:cxn modelId="{83F0CA5F-8A2A-455A-A3FD-E0DFF8F4A432}" type="presParOf" srcId="{0FDECEAD-25E4-4D2A-BDA3-FA3C3FFB6B16}" destId="{EA3E3D7B-D35C-47D7-99DB-237720BC07C2}" srcOrd="3" destOrd="0" presId="urn:microsoft.com/office/officeart/2008/layout/VerticalAccentList"/>
    <dgm:cxn modelId="{EC3033D4-70D8-47AC-BBF0-58C04AEC894F}" type="presParOf" srcId="{0FDECEAD-25E4-4D2A-BDA3-FA3C3FFB6B16}" destId="{12828F95-FF73-46C0-93B9-E177062FD3BF}" srcOrd="4" destOrd="0" presId="urn:microsoft.com/office/officeart/2008/layout/VerticalAccentList"/>
    <dgm:cxn modelId="{764EF1EF-7074-4F51-8CA0-78E52DF6C2DC}" type="presParOf" srcId="{0FDECEAD-25E4-4D2A-BDA3-FA3C3FFB6B16}" destId="{EC44716A-0C25-4B3F-85FA-925E1B1ABB8D}" srcOrd="5" destOrd="0" presId="urn:microsoft.com/office/officeart/2008/layout/VerticalAccentList"/>
    <dgm:cxn modelId="{7CB8B865-D7ED-4A1F-ACC7-CD38490CA50A}" type="presParOf" srcId="{0FDECEAD-25E4-4D2A-BDA3-FA3C3FFB6B16}" destId="{B2A0FC99-B1D9-45E0-93D3-03A87B0BA227}" srcOrd="6" destOrd="0" presId="urn:microsoft.com/office/officeart/2008/layout/VerticalAccentList"/>
    <dgm:cxn modelId="{92CF3977-2B93-4CD8-B801-D79A49C77976}" type="presParOf" srcId="{310AB213-F542-4F4D-9F30-3B66100A2CA5}" destId="{230CCC3F-500D-444A-9B8D-30A7EC9BB82F}" srcOrd="8" destOrd="0" presId="urn:microsoft.com/office/officeart/2008/layout/VerticalAccentList"/>
    <dgm:cxn modelId="{BA66594C-C42B-48C3-917A-EE0B5E81ABE1}" type="presParOf" srcId="{310AB213-F542-4F4D-9F30-3B66100A2CA5}" destId="{B56E3F1D-87A6-4C54-93EF-A38457BD49C5}" srcOrd="9" destOrd="0" presId="urn:microsoft.com/office/officeart/2008/layout/VerticalAccentList"/>
    <dgm:cxn modelId="{C1B02704-4568-490F-ACD1-EE1BB087E12E}" type="presParOf" srcId="{B56E3F1D-87A6-4C54-93EF-A38457BD49C5}" destId="{57A130D6-C986-4767-B253-17625F1584C8}" srcOrd="0" destOrd="0" presId="urn:microsoft.com/office/officeart/2008/layout/VerticalAccentList"/>
    <dgm:cxn modelId="{5DF18E68-B87B-4426-B292-D812F0DD2018}" type="presParOf" srcId="{310AB213-F542-4F4D-9F30-3B66100A2CA5}" destId="{82BB7073-036B-437A-8AA5-AE8279BAFD2C}" srcOrd="10" destOrd="0" presId="urn:microsoft.com/office/officeart/2008/layout/VerticalAccentList"/>
    <dgm:cxn modelId="{DAB94C89-8BFC-44C2-816A-DB258281B724}" type="presParOf" srcId="{82BB7073-036B-437A-8AA5-AE8279BAFD2C}" destId="{9F833BCF-2CF2-4B40-A1DA-A8F3F44CB300}" srcOrd="0" destOrd="0" presId="urn:microsoft.com/office/officeart/2008/layout/VerticalAccentList"/>
    <dgm:cxn modelId="{550E9A4D-12E7-4F81-96FA-A659C60E6F26}" type="presParOf" srcId="{82BB7073-036B-437A-8AA5-AE8279BAFD2C}" destId="{2BBC6384-C338-4459-A3C2-2329388E2082}" srcOrd="1" destOrd="0" presId="urn:microsoft.com/office/officeart/2008/layout/VerticalAccentList"/>
    <dgm:cxn modelId="{7C72A930-D372-4055-A4D8-028670FED379}" type="presParOf" srcId="{82BB7073-036B-437A-8AA5-AE8279BAFD2C}" destId="{AC037D70-097C-4B47-A896-436376969280}" srcOrd="2" destOrd="0" presId="urn:microsoft.com/office/officeart/2008/layout/VerticalAccentList"/>
    <dgm:cxn modelId="{939C3D04-7800-443C-A5A3-D6FE918E4CFC}" type="presParOf" srcId="{82BB7073-036B-437A-8AA5-AE8279BAFD2C}" destId="{E1F83393-FF60-4D28-B963-FF02553A00FD}" srcOrd="3" destOrd="0" presId="urn:microsoft.com/office/officeart/2008/layout/VerticalAccentList"/>
    <dgm:cxn modelId="{5CF4703A-AAF2-45B1-9FF3-7D4E1238D2DB}" type="presParOf" srcId="{82BB7073-036B-437A-8AA5-AE8279BAFD2C}" destId="{F94E79AB-00CE-408D-9E20-A69439AF3D1C}" srcOrd="4" destOrd="0" presId="urn:microsoft.com/office/officeart/2008/layout/VerticalAccentList"/>
    <dgm:cxn modelId="{B83CE1A7-A6F8-4CF8-B6B9-24C0C94B846E}" type="presParOf" srcId="{82BB7073-036B-437A-8AA5-AE8279BAFD2C}" destId="{32B2293E-D29C-4AA4-9107-50051BCB05BB}" srcOrd="5" destOrd="0" presId="urn:microsoft.com/office/officeart/2008/layout/VerticalAccentList"/>
    <dgm:cxn modelId="{F9441C44-3B15-4008-AD7E-893844AD876D}" type="presParOf" srcId="{82BB7073-036B-437A-8AA5-AE8279BAFD2C}" destId="{B0B253C5-21A4-46EE-8E12-3EE497C7AF9D}"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2725C43E-D46A-4AA4-938C-6E3AD7B3499D}" type="doc">
      <dgm:prSet loTypeId="urn:microsoft.com/office/officeart/2005/8/layout/list1" loCatId="list" qsTypeId="urn:microsoft.com/office/officeart/2005/8/quickstyle/simple1#8" qsCatId="simple" csTypeId="urn:microsoft.com/office/officeart/2005/8/colors/accent1_2#8" csCatId="accent1" phldr="1"/>
      <dgm:spPr/>
      <dgm:t>
        <a:bodyPr/>
        <a:lstStyle/>
        <a:p>
          <a:endParaRPr lang="de-DE"/>
        </a:p>
      </dgm:t>
    </dgm:pt>
    <dgm:pt modelId="{23BE6E68-1340-43DF-B52B-5F8BF1A868D7}">
      <dgm:prSet custT="1"/>
      <dgm:spPr>
        <a:solidFill>
          <a:srgbClr val="FF9900"/>
        </a:solidFill>
        <a:ln>
          <a:solidFill>
            <a:srgbClr val="FF9900"/>
          </a:solidFill>
        </a:ln>
      </dgm:spPr>
      <dgm:t>
        <a:bodyPr/>
        <a:lstStyle/>
        <a:p>
          <a:pPr marL="0" lvl="0" indent="0" algn="l" defTabSz="1111250">
            <a:lnSpc>
              <a:spcPct val="90000"/>
            </a:lnSpc>
            <a:spcBef>
              <a:spcPct val="0"/>
            </a:spcBef>
            <a:spcAft>
              <a:spcPct val="35000"/>
            </a:spcAft>
            <a:buNone/>
          </a:pPr>
          <a:r>
            <a:rPr lang="de-DE" altLang="de-DE" sz="2400" b="1" kern="1200">
              <a:solidFill>
                <a:srgbClr val="002F56"/>
              </a:solidFill>
              <a:latin typeface="Arial" panose="020B0604020202020204"/>
              <a:ea typeface="+mn-ea"/>
              <a:cs typeface="+mn-cs"/>
            </a:rPr>
            <a:t>§ 1 Ziele des Gesetzes (LWTG RLP)</a:t>
          </a:r>
        </a:p>
      </dgm:t>
    </dgm:pt>
    <dgm:pt modelId="{7087C10A-8E48-4A50-A95C-1DDE38FF472F}" type="parTrans" cxnId="{64CBF458-6799-474B-99FC-801D244ADC70}">
      <dgm:prSet/>
      <dgm:spPr/>
      <dgm:t>
        <a:bodyPr/>
        <a:lstStyle/>
        <a:p>
          <a:endParaRPr lang="de-DE">
            <a:solidFill>
              <a:schemeClr val="accent6">
                <a:lumMod val="50000"/>
              </a:schemeClr>
            </a:solidFill>
          </a:endParaRPr>
        </a:p>
      </dgm:t>
    </dgm:pt>
    <dgm:pt modelId="{818A101A-9B42-4CFC-8423-0E3B1E7D06BE}" type="sibTrans" cxnId="{64CBF458-6799-474B-99FC-801D244ADC70}">
      <dgm:prSet/>
      <dgm:spPr/>
      <dgm:t>
        <a:bodyPr/>
        <a:lstStyle/>
        <a:p>
          <a:endParaRPr lang="de-DE">
            <a:solidFill>
              <a:schemeClr val="accent6">
                <a:lumMod val="50000"/>
              </a:schemeClr>
            </a:solidFill>
          </a:endParaRPr>
        </a:p>
      </dgm:t>
    </dgm:pt>
    <dgm:pt modelId="{ECD5E33D-FF82-40F6-BED9-529666D4A7A2}">
      <dgm:prSet custT="1"/>
      <dgm:spPr>
        <a:solidFill>
          <a:srgbClr val="FF9900"/>
        </a:solidFill>
        <a:ln>
          <a:solidFill>
            <a:srgbClr val="FF9900"/>
          </a:solidFill>
        </a:ln>
      </dgm:spPr>
      <dgm:t>
        <a:bodyPr/>
        <a:lstStyle/>
        <a:p>
          <a:r>
            <a:rPr lang="de-DE" altLang="de-DE" sz="2400" b="1" kern="1200">
              <a:solidFill>
                <a:srgbClr val="002F56"/>
              </a:solidFill>
              <a:latin typeface="Arial" panose="020B0604020202020204"/>
              <a:ea typeface="+mn-ea"/>
              <a:cs typeface="+mn-cs"/>
            </a:rPr>
            <a:t>§ 2 Zweck des Gesetzes (</a:t>
          </a:r>
          <a:r>
            <a:rPr lang="de-DE" altLang="de-DE" sz="2400" b="1" kern="1200" err="1">
              <a:solidFill>
                <a:srgbClr val="002F56"/>
              </a:solidFill>
              <a:latin typeface="Arial" panose="020B0604020202020204"/>
              <a:ea typeface="+mn-ea"/>
              <a:cs typeface="+mn-cs"/>
            </a:rPr>
            <a:t>Saarl</a:t>
          </a:r>
          <a:r>
            <a:rPr lang="de-DE" altLang="de-DE" sz="2400" b="1" kern="1200">
              <a:solidFill>
                <a:srgbClr val="002F56"/>
              </a:solidFill>
              <a:latin typeface="Arial" panose="020B0604020202020204"/>
              <a:ea typeface="+mn-ea"/>
              <a:cs typeface="+mn-cs"/>
            </a:rPr>
            <a:t>. WBPG)</a:t>
          </a:r>
        </a:p>
      </dgm:t>
    </dgm:pt>
    <dgm:pt modelId="{170E4D13-B7C3-4269-B1BD-7270E366114C}" type="parTrans" cxnId="{1CC42A5C-D9FA-4234-A31A-F7F9805626D9}">
      <dgm:prSet/>
      <dgm:spPr/>
      <dgm:t>
        <a:bodyPr/>
        <a:lstStyle/>
        <a:p>
          <a:endParaRPr lang="de-DE">
            <a:solidFill>
              <a:schemeClr val="accent6">
                <a:lumMod val="50000"/>
              </a:schemeClr>
            </a:solidFill>
          </a:endParaRPr>
        </a:p>
      </dgm:t>
    </dgm:pt>
    <dgm:pt modelId="{84C9C192-485E-4566-A6B4-B19C31A7A93A}" type="sibTrans" cxnId="{1CC42A5C-D9FA-4234-A31A-F7F9805626D9}">
      <dgm:prSet/>
      <dgm:spPr/>
      <dgm:t>
        <a:bodyPr/>
        <a:lstStyle/>
        <a:p>
          <a:endParaRPr lang="de-DE">
            <a:solidFill>
              <a:schemeClr val="accent6">
                <a:lumMod val="50000"/>
              </a:schemeClr>
            </a:solidFill>
          </a:endParaRPr>
        </a:p>
      </dgm:t>
    </dgm:pt>
    <dgm:pt modelId="{3111B488-A5DE-4E1D-BB1C-6E9F163D4F42}">
      <dgm:prSet custT="1"/>
      <dgm:spPr>
        <a:solidFill>
          <a:srgbClr val="FF9900"/>
        </a:solidFill>
        <a:ln>
          <a:solidFill>
            <a:srgbClr val="FF9900"/>
          </a:solidFill>
        </a:ln>
      </dgm:spPr>
      <dgm:t>
        <a:bodyPr/>
        <a:lstStyle/>
        <a:p>
          <a:pPr marL="0" lvl="0" indent="0" algn="l" defTabSz="1111250">
            <a:lnSpc>
              <a:spcPct val="90000"/>
            </a:lnSpc>
            <a:spcBef>
              <a:spcPct val="0"/>
            </a:spcBef>
            <a:spcAft>
              <a:spcPct val="35000"/>
            </a:spcAft>
            <a:buNone/>
          </a:pPr>
          <a:r>
            <a:rPr lang="de-DE" altLang="de-DE" sz="2400" b="1" kern="1200">
              <a:solidFill>
                <a:srgbClr val="002F56"/>
              </a:solidFill>
              <a:latin typeface="Arial" panose="020B0604020202020204"/>
              <a:ea typeface="+mn-ea"/>
              <a:cs typeface="+mn-cs"/>
            </a:rPr>
            <a:t>§ 4 Persönliche Ausschlussgründe (Verordnung über personelle Anforderungen…, Saarland)</a:t>
          </a:r>
        </a:p>
      </dgm:t>
    </dgm:pt>
    <dgm:pt modelId="{2A6FB352-EFAA-4716-8ED0-0E3C551C4FB3}" type="parTrans" cxnId="{55AD6A12-F58D-4036-9D65-C36B907A4533}">
      <dgm:prSet/>
      <dgm:spPr/>
      <dgm:t>
        <a:bodyPr/>
        <a:lstStyle/>
        <a:p>
          <a:endParaRPr lang="de-DE">
            <a:solidFill>
              <a:schemeClr val="accent6">
                <a:lumMod val="50000"/>
              </a:schemeClr>
            </a:solidFill>
          </a:endParaRPr>
        </a:p>
      </dgm:t>
    </dgm:pt>
    <dgm:pt modelId="{A62CFE5C-B4D5-4123-85CB-AD551C94B51D}" type="sibTrans" cxnId="{55AD6A12-F58D-4036-9D65-C36B907A4533}">
      <dgm:prSet/>
      <dgm:spPr/>
      <dgm:t>
        <a:bodyPr/>
        <a:lstStyle/>
        <a:p>
          <a:endParaRPr lang="de-DE">
            <a:solidFill>
              <a:schemeClr val="accent6">
                <a:lumMod val="50000"/>
              </a:schemeClr>
            </a:solidFill>
          </a:endParaRPr>
        </a:p>
      </dgm:t>
    </dgm:pt>
    <dgm:pt modelId="{16E167CA-A1B6-47EA-B591-F3CAE0F06BA3}">
      <dgm:prSet/>
      <dgm:spPr>
        <a:ln>
          <a:solidFill>
            <a:srgbClr val="002F56"/>
          </a:solidFill>
        </a:ln>
      </dgm:spPr>
      <dgm:t>
        <a:bodyPr/>
        <a:lstStyle/>
        <a:p>
          <a:r>
            <a:rPr lang="de-DE">
              <a:solidFill>
                <a:schemeClr val="accent6">
                  <a:lumMod val="50000"/>
                </a:schemeClr>
              </a:solidFill>
            </a:rPr>
            <a:t>Ziel ist es, ältere Menschen…vor jeder Form von Missbrauch…zu schützen, …</a:t>
          </a:r>
        </a:p>
      </dgm:t>
    </dgm:pt>
    <dgm:pt modelId="{20B8E6E5-7049-4DCE-BEC3-5685DFD1DBEC}" type="parTrans" cxnId="{85F2ECDA-4B4F-451A-BDF8-FFDA4B965977}">
      <dgm:prSet/>
      <dgm:spPr/>
      <dgm:t>
        <a:bodyPr/>
        <a:lstStyle/>
        <a:p>
          <a:endParaRPr lang="de-DE">
            <a:solidFill>
              <a:schemeClr val="accent6">
                <a:lumMod val="50000"/>
              </a:schemeClr>
            </a:solidFill>
          </a:endParaRPr>
        </a:p>
      </dgm:t>
    </dgm:pt>
    <dgm:pt modelId="{F6D0EDD6-F54C-478D-AD78-2290FBF58E15}" type="sibTrans" cxnId="{85F2ECDA-4B4F-451A-BDF8-FFDA4B965977}">
      <dgm:prSet/>
      <dgm:spPr/>
      <dgm:t>
        <a:bodyPr/>
        <a:lstStyle/>
        <a:p>
          <a:endParaRPr lang="de-DE">
            <a:solidFill>
              <a:schemeClr val="accent6">
                <a:lumMod val="50000"/>
              </a:schemeClr>
            </a:solidFill>
          </a:endParaRPr>
        </a:p>
      </dgm:t>
    </dgm:pt>
    <dgm:pt modelId="{25D3D9D8-4CA5-40E9-8A3E-FA86A646DF0C}">
      <dgm:prSet/>
      <dgm:spPr>
        <a:ln>
          <a:solidFill>
            <a:srgbClr val="002F56"/>
          </a:solidFill>
        </a:ln>
      </dgm:spPr>
      <dgm:t>
        <a:bodyPr/>
        <a:lstStyle/>
        <a:p>
          <a:r>
            <a:rPr lang="de-DE">
              <a:solidFill>
                <a:schemeClr val="accent6">
                  <a:lumMod val="50000"/>
                </a:schemeClr>
              </a:solidFill>
            </a:rPr>
            <a:t>Zweck …ist es, die Würde, Interessen, Bedürfnisse der Bewohner*innen …vor Beeinträchtigungen zu schützen</a:t>
          </a:r>
        </a:p>
      </dgm:t>
    </dgm:pt>
    <dgm:pt modelId="{375B0EAC-01CB-41DD-A565-86512F7DADF7}" type="parTrans" cxnId="{B8548161-4576-4D37-97B0-57B3E452CDFD}">
      <dgm:prSet/>
      <dgm:spPr/>
      <dgm:t>
        <a:bodyPr/>
        <a:lstStyle/>
        <a:p>
          <a:endParaRPr lang="de-DE">
            <a:solidFill>
              <a:schemeClr val="accent6">
                <a:lumMod val="50000"/>
              </a:schemeClr>
            </a:solidFill>
          </a:endParaRPr>
        </a:p>
      </dgm:t>
    </dgm:pt>
    <dgm:pt modelId="{F3E9A861-AB82-49AD-93B8-806EA946B587}" type="sibTrans" cxnId="{B8548161-4576-4D37-97B0-57B3E452CDFD}">
      <dgm:prSet/>
      <dgm:spPr/>
      <dgm:t>
        <a:bodyPr/>
        <a:lstStyle/>
        <a:p>
          <a:endParaRPr lang="de-DE">
            <a:solidFill>
              <a:schemeClr val="accent6">
                <a:lumMod val="50000"/>
              </a:schemeClr>
            </a:solidFill>
          </a:endParaRPr>
        </a:p>
      </dgm:t>
    </dgm:pt>
    <dgm:pt modelId="{5DF8EB8C-2B1F-4AB8-96AC-32BE0A9600D1}">
      <dgm:prSet/>
      <dgm:spPr>
        <a:ln>
          <a:solidFill>
            <a:srgbClr val="002F56"/>
          </a:solidFill>
        </a:ln>
      </dgm:spPr>
      <dgm:t>
        <a:bodyPr/>
        <a:lstStyle/>
        <a:p>
          <a:r>
            <a:rPr lang="de-DE">
              <a:solidFill>
                <a:schemeClr val="accent6">
                  <a:lumMod val="50000"/>
                </a:schemeClr>
              </a:solidFill>
            </a:rPr>
            <a:t>Ungeeignet ist …derjenige…der wegen einer Straftat gegen die sexuelle Selbstbestimmung…verurteilt worden ist, …</a:t>
          </a:r>
        </a:p>
      </dgm:t>
    </dgm:pt>
    <dgm:pt modelId="{8A2D3BF6-58B4-4D75-AAFC-1F06901F66EC}" type="parTrans" cxnId="{9CBEB671-752A-4D7E-BB89-5B671F9001D2}">
      <dgm:prSet/>
      <dgm:spPr/>
      <dgm:t>
        <a:bodyPr/>
        <a:lstStyle/>
        <a:p>
          <a:endParaRPr lang="de-DE">
            <a:solidFill>
              <a:schemeClr val="accent6">
                <a:lumMod val="50000"/>
              </a:schemeClr>
            </a:solidFill>
          </a:endParaRPr>
        </a:p>
      </dgm:t>
    </dgm:pt>
    <dgm:pt modelId="{48E34911-530C-4B4B-B803-044AB52F9D58}" type="sibTrans" cxnId="{9CBEB671-752A-4D7E-BB89-5B671F9001D2}">
      <dgm:prSet/>
      <dgm:spPr/>
      <dgm:t>
        <a:bodyPr/>
        <a:lstStyle/>
        <a:p>
          <a:endParaRPr lang="de-DE">
            <a:solidFill>
              <a:schemeClr val="accent6">
                <a:lumMod val="50000"/>
              </a:schemeClr>
            </a:solidFill>
          </a:endParaRPr>
        </a:p>
      </dgm:t>
    </dgm:pt>
    <dgm:pt modelId="{FCF2B87B-5DF6-40FD-9856-EC0AAF6655D3}" type="pres">
      <dgm:prSet presAssocID="{2725C43E-D46A-4AA4-938C-6E3AD7B3499D}" presName="linear" presStyleCnt="0">
        <dgm:presLayoutVars>
          <dgm:dir/>
          <dgm:animLvl val="lvl"/>
          <dgm:resizeHandles val="exact"/>
        </dgm:presLayoutVars>
      </dgm:prSet>
      <dgm:spPr/>
    </dgm:pt>
    <dgm:pt modelId="{18694ED9-4620-4C32-8FDD-913B1045ACEE}" type="pres">
      <dgm:prSet presAssocID="{23BE6E68-1340-43DF-B52B-5F8BF1A868D7}" presName="parentLin" presStyleCnt="0"/>
      <dgm:spPr/>
    </dgm:pt>
    <dgm:pt modelId="{51BA01D8-C052-4D72-85BD-A9277F7A2835}" type="pres">
      <dgm:prSet presAssocID="{23BE6E68-1340-43DF-B52B-5F8BF1A868D7}" presName="parentLeftMargin" presStyleLbl="node1" presStyleIdx="0" presStyleCnt="3"/>
      <dgm:spPr/>
    </dgm:pt>
    <dgm:pt modelId="{3432618A-647F-45FA-8040-228AD015F6DD}" type="pres">
      <dgm:prSet presAssocID="{23BE6E68-1340-43DF-B52B-5F8BF1A868D7}" presName="parentText" presStyleLbl="node1" presStyleIdx="0" presStyleCnt="3">
        <dgm:presLayoutVars>
          <dgm:chMax val="0"/>
          <dgm:bulletEnabled val="1"/>
        </dgm:presLayoutVars>
      </dgm:prSet>
      <dgm:spPr/>
    </dgm:pt>
    <dgm:pt modelId="{6971F953-5F8F-485B-B827-B7C285AF78D7}" type="pres">
      <dgm:prSet presAssocID="{23BE6E68-1340-43DF-B52B-5F8BF1A868D7}" presName="negativeSpace" presStyleCnt="0"/>
      <dgm:spPr/>
    </dgm:pt>
    <dgm:pt modelId="{E78988C3-FC9F-4EFB-88F9-D23659FCFEF6}" type="pres">
      <dgm:prSet presAssocID="{23BE6E68-1340-43DF-B52B-5F8BF1A868D7}" presName="childText" presStyleLbl="conFgAcc1" presStyleIdx="0" presStyleCnt="3">
        <dgm:presLayoutVars>
          <dgm:bulletEnabled val="1"/>
        </dgm:presLayoutVars>
      </dgm:prSet>
      <dgm:spPr/>
    </dgm:pt>
    <dgm:pt modelId="{69B2BDC7-2998-4907-855D-3B033F7A63B8}" type="pres">
      <dgm:prSet presAssocID="{818A101A-9B42-4CFC-8423-0E3B1E7D06BE}" presName="spaceBetweenRectangles" presStyleCnt="0"/>
      <dgm:spPr/>
    </dgm:pt>
    <dgm:pt modelId="{31807167-0CEB-4B45-93F5-C73BA8EB05B6}" type="pres">
      <dgm:prSet presAssocID="{ECD5E33D-FF82-40F6-BED9-529666D4A7A2}" presName="parentLin" presStyleCnt="0"/>
      <dgm:spPr/>
    </dgm:pt>
    <dgm:pt modelId="{058CC2BF-9CBB-4B8B-B3E3-76DB86CD5BE9}" type="pres">
      <dgm:prSet presAssocID="{ECD5E33D-FF82-40F6-BED9-529666D4A7A2}" presName="parentLeftMargin" presStyleLbl="node1" presStyleIdx="0" presStyleCnt="3"/>
      <dgm:spPr/>
    </dgm:pt>
    <dgm:pt modelId="{A10A6BB8-943C-4784-907E-EF5B973CB818}" type="pres">
      <dgm:prSet presAssocID="{ECD5E33D-FF82-40F6-BED9-529666D4A7A2}" presName="parentText" presStyleLbl="node1" presStyleIdx="1" presStyleCnt="3" custScaleX="110382">
        <dgm:presLayoutVars>
          <dgm:chMax val="0"/>
          <dgm:bulletEnabled val="1"/>
        </dgm:presLayoutVars>
      </dgm:prSet>
      <dgm:spPr/>
    </dgm:pt>
    <dgm:pt modelId="{7B47C61E-EEF1-4EAC-88F7-4D262DFAF195}" type="pres">
      <dgm:prSet presAssocID="{ECD5E33D-FF82-40F6-BED9-529666D4A7A2}" presName="negativeSpace" presStyleCnt="0"/>
      <dgm:spPr/>
    </dgm:pt>
    <dgm:pt modelId="{391463F1-7239-4FE6-80D3-BDCFA86A3F38}" type="pres">
      <dgm:prSet presAssocID="{ECD5E33D-FF82-40F6-BED9-529666D4A7A2}" presName="childText" presStyleLbl="conFgAcc1" presStyleIdx="1" presStyleCnt="3">
        <dgm:presLayoutVars>
          <dgm:bulletEnabled val="1"/>
        </dgm:presLayoutVars>
      </dgm:prSet>
      <dgm:spPr/>
    </dgm:pt>
    <dgm:pt modelId="{A8D379A0-B562-4403-AFE0-36E856DE1F43}" type="pres">
      <dgm:prSet presAssocID="{84C9C192-485E-4566-A6B4-B19C31A7A93A}" presName="spaceBetweenRectangles" presStyleCnt="0"/>
      <dgm:spPr/>
    </dgm:pt>
    <dgm:pt modelId="{E842E859-0760-4B3C-83E3-0EC5015882B1}" type="pres">
      <dgm:prSet presAssocID="{3111B488-A5DE-4E1D-BB1C-6E9F163D4F42}" presName="parentLin" presStyleCnt="0"/>
      <dgm:spPr/>
    </dgm:pt>
    <dgm:pt modelId="{E051F067-3C85-447D-BDD1-528D33B36227}" type="pres">
      <dgm:prSet presAssocID="{3111B488-A5DE-4E1D-BB1C-6E9F163D4F42}" presName="parentLeftMargin" presStyleLbl="node1" presStyleIdx="1" presStyleCnt="3"/>
      <dgm:spPr/>
    </dgm:pt>
    <dgm:pt modelId="{E8985D89-25C5-4A83-B2F6-7DF9E50BC59E}" type="pres">
      <dgm:prSet presAssocID="{3111B488-A5DE-4E1D-BB1C-6E9F163D4F42}" presName="parentText" presStyleLbl="node1" presStyleIdx="2" presStyleCnt="3" custScaleX="129557" custScaleY="148465">
        <dgm:presLayoutVars>
          <dgm:chMax val="0"/>
          <dgm:bulletEnabled val="1"/>
        </dgm:presLayoutVars>
      </dgm:prSet>
      <dgm:spPr/>
    </dgm:pt>
    <dgm:pt modelId="{2FAF4448-FE6B-4F67-A3D9-014107E4724F}" type="pres">
      <dgm:prSet presAssocID="{3111B488-A5DE-4E1D-BB1C-6E9F163D4F42}" presName="negativeSpace" presStyleCnt="0"/>
      <dgm:spPr/>
    </dgm:pt>
    <dgm:pt modelId="{D0CD7023-508C-4753-9990-579E533F13C5}" type="pres">
      <dgm:prSet presAssocID="{3111B488-A5DE-4E1D-BB1C-6E9F163D4F42}" presName="childText" presStyleLbl="conFgAcc1" presStyleIdx="2" presStyleCnt="3">
        <dgm:presLayoutVars>
          <dgm:bulletEnabled val="1"/>
        </dgm:presLayoutVars>
      </dgm:prSet>
      <dgm:spPr/>
    </dgm:pt>
  </dgm:ptLst>
  <dgm:cxnLst>
    <dgm:cxn modelId="{55AD6A12-F58D-4036-9D65-C36B907A4533}" srcId="{2725C43E-D46A-4AA4-938C-6E3AD7B3499D}" destId="{3111B488-A5DE-4E1D-BB1C-6E9F163D4F42}" srcOrd="2" destOrd="0" parTransId="{2A6FB352-EFAA-4716-8ED0-0E3C551C4FB3}" sibTransId="{A62CFE5C-B4D5-4123-85CB-AD551C94B51D}"/>
    <dgm:cxn modelId="{3EB81415-D0E4-4E9C-91B9-8B1DFE4B79F1}" type="presOf" srcId="{5DF8EB8C-2B1F-4AB8-96AC-32BE0A9600D1}" destId="{D0CD7023-508C-4753-9990-579E533F13C5}" srcOrd="0" destOrd="0" presId="urn:microsoft.com/office/officeart/2005/8/layout/list1"/>
    <dgm:cxn modelId="{1CC42A5C-D9FA-4234-A31A-F7F9805626D9}" srcId="{2725C43E-D46A-4AA4-938C-6E3AD7B3499D}" destId="{ECD5E33D-FF82-40F6-BED9-529666D4A7A2}" srcOrd="1" destOrd="0" parTransId="{170E4D13-B7C3-4269-B1BD-7270E366114C}" sibTransId="{84C9C192-485E-4566-A6B4-B19C31A7A93A}"/>
    <dgm:cxn modelId="{B8548161-4576-4D37-97B0-57B3E452CDFD}" srcId="{ECD5E33D-FF82-40F6-BED9-529666D4A7A2}" destId="{25D3D9D8-4CA5-40E9-8A3E-FA86A646DF0C}" srcOrd="0" destOrd="0" parTransId="{375B0EAC-01CB-41DD-A565-86512F7DADF7}" sibTransId="{F3E9A861-AB82-49AD-93B8-806EA946B587}"/>
    <dgm:cxn modelId="{186FFE47-FA92-4068-A2A9-952719AF5E50}" type="presOf" srcId="{ECD5E33D-FF82-40F6-BED9-529666D4A7A2}" destId="{A10A6BB8-943C-4784-907E-EF5B973CB818}" srcOrd="1" destOrd="0" presId="urn:microsoft.com/office/officeart/2005/8/layout/list1"/>
    <dgm:cxn modelId="{9CBEB671-752A-4D7E-BB89-5B671F9001D2}" srcId="{3111B488-A5DE-4E1D-BB1C-6E9F163D4F42}" destId="{5DF8EB8C-2B1F-4AB8-96AC-32BE0A9600D1}" srcOrd="0" destOrd="0" parTransId="{8A2D3BF6-58B4-4D75-AAFC-1F06901F66EC}" sibTransId="{48E34911-530C-4B4B-B803-044AB52F9D58}"/>
    <dgm:cxn modelId="{97B52975-CCCE-4265-AA51-FB19DA2EFACE}" type="presOf" srcId="{3111B488-A5DE-4E1D-BB1C-6E9F163D4F42}" destId="{E051F067-3C85-447D-BDD1-528D33B36227}" srcOrd="0" destOrd="0" presId="urn:microsoft.com/office/officeart/2005/8/layout/list1"/>
    <dgm:cxn modelId="{64CBF458-6799-474B-99FC-801D244ADC70}" srcId="{2725C43E-D46A-4AA4-938C-6E3AD7B3499D}" destId="{23BE6E68-1340-43DF-B52B-5F8BF1A868D7}" srcOrd="0" destOrd="0" parTransId="{7087C10A-8E48-4A50-A95C-1DDE38FF472F}" sibTransId="{818A101A-9B42-4CFC-8423-0E3B1E7D06BE}"/>
    <dgm:cxn modelId="{7FC88F8D-1200-4B72-AE1E-1D22EE1DD7F1}" type="presOf" srcId="{23BE6E68-1340-43DF-B52B-5F8BF1A868D7}" destId="{51BA01D8-C052-4D72-85BD-A9277F7A2835}" srcOrd="0" destOrd="0" presId="urn:microsoft.com/office/officeart/2005/8/layout/list1"/>
    <dgm:cxn modelId="{46A42E9B-DFFA-40F6-9D30-F6F2020B4B15}" type="presOf" srcId="{3111B488-A5DE-4E1D-BB1C-6E9F163D4F42}" destId="{E8985D89-25C5-4A83-B2F6-7DF9E50BC59E}" srcOrd="1" destOrd="0" presId="urn:microsoft.com/office/officeart/2005/8/layout/list1"/>
    <dgm:cxn modelId="{A064AA9F-97CF-4079-8816-E98A9A87A62C}" type="presOf" srcId="{23BE6E68-1340-43DF-B52B-5F8BF1A868D7}" destId="{3432618A-647F-45FA-8040-228AD015F6DD}" srcOrd="1" destOrd="0" presId="urn:microsoft.com/office/officeart/2005/8/layout/list1"/>
    <dgm:cxn modelId="{F72FD6A9-4CB0-4736-8BFB-3D46A0FB9F00}" type="presOf" srcId="{2725C43E-D46A-4AA4-938C-6E3AD7B3499D}" destId="{FCF2B87B-5DF6-40FD-9856-EC0AAF6655D3}" srcOrd="0" destOrd="0" presId="urn:microsoft.com/office/officeart/2005/8/layout/list1"/>
    <dgm:cxn modelId="{253F7EAA-B313-40B6-9432-30ECC3493529}" type="presOf" srcId="{ECD5E33D-FF82-40F6-BED9-529666D4A7A2}" destId="{058CC2BF-9CBB-4B8B-B3E3-76DB86CD5BE9}" srcOrd="0" destOrd="0" presId="urn:microsoft.com/office/officeart/2005/8/layout/list1"/>
    <dgm:cxn modelId="{ECF66EAF-FDD4-4766-B852-923D71E8A8CD}" type="presOf" srcId="{16E167CA-A1B6-47EA-B591-F3CAE0F06BA3}" destId="{E78988C3-FC9F-4EFB-88F9-D23659FCFEF6}" srcOrd="0" destOrd="0" presId="urn:microsoft.com/office/officeart/2005/8/layout/list1"/>
    <dgm:cxn modelId="{3CF23ABE-A50C-49D7-B48B-45088892463D}" type="presOf" srcId="{25D3D9D8-4CA5-40E9-8A3E-FA86A646DF0C}" destId="{391463F1-7239-4FE6-80D3-BDCFA86A3F38}" srcOrd="0" destOrd="0" presId="urn:microsoft.com/office/officeart/2005/8/layout/list1"/>
    <dgm:cxn modelId="{85F2ECDA-4B4F-451A-BDF8-FFDA4B965977}" srcId="{23BE6E68-1340-43DF-B52B-5F8BF1A868D7}" destId="{16E167CA-A1B6-47EA-B591-F3CAE0F06BA3}" srcOrd="0" destOrd="0" parTransId="{20B8E6E5-7049-4DCE-BEC3-5685DFD1DBEC}" sibTransId="{F6D0EDD6-F54C-478D-AD78-2290FBF58E15}"/>
    <dgm:cxn modelId="{ACA521F1-EC97-4A12-92B5-6782354493B8}" type="presParOf" srcId="{FCF2B87B-5DF6-40FD-9856-EC0AAF6655D3}" destId="{18694ED9-4620-4C32-8FDD-913B1045ACEE}" srcOrd="0" destOrd="0" presId="urn:microsoft.com/office/officeart/2005/8/layout/list1"/>
    <dgm:cxn modelId="{0566DA80-D562-401E-9ACB-F4F5E200F963}" type="presParOf" srcId="{18694ED9-4620-4C32-8FDD-913B1045ACEE}" destId="{51BA01D8-C052-4D72-85BD-A9277F7A2835}" srcOrd="0" destOrd="0" presId="urn:microsoft.com/office/officeart/2005/8/layout/list1"/>
    <dgm:cxn modelId="{47B7CD5B-274F-4580-87CF-9B81220514D5}" type="presParOf" srcId="{18694ED9-4620-4C32-8FDD-913B1045ACEE}" destId="{3432618A-647F-45FA-8040-228AD015F6DD}" srcOrd="1" destOrd="0" presId="urn:microsoft.com/office/officeart/2005/8/layout/list1"/>
    <dgm:cxn modelId="{50FB722E-C942-409B-96E8-C86E1624FD36}" type="presParOf" srcId="{FCF2B87B-5DF6-40FD-9856-EC0AAF6655D3}" destId="{6971F953-5F8F-485B-B827-B7C285AF78D7}" srcOrd="1" destOrd="0" presId="urn:microsoft.com/office/officeart/2005/8/layout/list1"/>
    <dgm:cxn modelId="{F9C2C1E1-887F-4675-9770-E7A9FDDA2218}" type="presParOf" srcId="{FCF2B87B-5DF6-40FD-9856-EC0AAF6655D3}" destId="{E78988C3-FC9F-4EFB-88F9-D23659FCFEF6}" srcOrd="2" destOrd="0" presId="urn:microsoft.com/office/officeart/2005/8/layout/list1"/>
    <dgm:cxn modelId="{723CA43A-5449-44E2-A131-B05C96D697B8}" type="presParOf" srcId="{FCF2B87B-5DF6-40FD-9856-EC0AAF6655D3}" destId="{69B2BDC7-2998-4907-855D-3B033F7A63B8}" srcOrd="3" destOrd="0" presId="urn:microsoft.com/office/officeart/2005/8/layout/list1"/>
    <dgm:cxn modelId="{C3F9A85F-CAF3-456E-B1D1-0574DB28F590}" type="presParOf" srcId="{FCF2B87B-5DF6-40FD-9856-EC0AAF6655D3}" destId="{31807167-0CEB-4B45-93F5-C73BA8EB05B6}" srcOrd="4" destOrd="0" presId="urn:microsoft.com/office/officeart/2005/8/layout/list1"/>
    <dgm:cxn modelId="{13367A15-BF19-4E97-AC03-E3720CFBD8D4}" type="presParOf" srcId="{31807167-0CEB-4B45-93F5-C73BA8EB05B6}" destId="{058CC2BF-9CBB-4B8B-B3E3-76DB86CD5BE9}" srcOrd="0" destOrd="0" presId="urn:microsoft.com/office/officeart/2005/8/layout/list1"/>
    <dgm:cxn modelId="{4ED5BA61-13DF-4610-A8E5-C0372C8392B2}" type="presParOf" srcId="{31807167-0CEB-4B45-93F5-C73BA8EB05B6}" destId="{A10A6BB8-943C-4784-907E-EF5B973CB818}" srcOrd="1" destOrd="0" presId="urn:microsoft.com/office/officeart/2005/8/layout/list1"/>
    <dgm:cxn modelId="{5F8BB2C7-AEB0-4C39-9119-4A24D12C36F5}" type="presParOf" srcId="{FCF2B87B-5DF6-40FD-9856-EC0AAF6655D3}" destId="{7B47C61E-EEF1-4EAC-88F7-4D262DFAF195}" srcOrd="5" destOrd="0" presId="urn:microsoft.com/office/officeart/2005/8/layout/list1"/>
    <dgm:cxn modelId="{C85BC426-D0C9-45EB-93F3-C91B74CD4373}" type="presParOf" srcId="{FCF2B87B-5DF6-40FD-9856-EC0AAF6655D3}" destId="{391463F1-7239-4FE6-80D3-BDCFA86A3F38}" srcOrd="6" destOrd="0" presId="urn:microsoft.com/office/officeart/2005/8/layout/list1"/>
    <dgm:cxn modelId="{36D2E66C-735C-431D-8599-F5755E5ED668}" type="presParOf" srcId="{FCF2B87B-5DF6-40FD-9856-EC0AAF6655D3}" destId="{A8D379A0-B562-4403-AFE0-36E856DE1F43}" srcOrd="7" destOrd="0" presId="urn:microsoft.com/office/officeart/2005/8/layout/list1"/>
    <dgm:cxn modelId="{E5907473-3F6F-40E7-AC1A-C6B841034C26}" type="presParOf" srcId="{FCF2B87B-5DF6-40FD-9856-EC0AAF6655D3}" destId="{E842E859-0760-4B3C-83E3-0EC5015882B1}" srcOrd="8" destOrd="0" presId="urn:microsoft.com/office/officeart/2005/8/layout/list1"/>
    <dgm:cxn modelId="{28F1D4CB-D26B-4F85-BB06-D22329EBF51F}" type="presParOf" srcId="{E842E859-0760-4B3C-83E3-0EC5015882B1}" destId="{E051F067-3C85-447D-BDD1-528D33B36227}" srcOrd="0" destOrd="0" presId="urn:microsoft.com/office/officeart/2005/8/layout/list1"/>
    <dgm:cxn modelId="{F71E3CD7-F8DD-45BF-A65C-E886A2512289}" type="presParOf" srcId="{E842E859-0760-4B3C-83E3-0EC5015882B1}" destId="{E8985D89-25C5-4A83-B2F6-7DF9E50BC59E}" srcOrd="1" destOrd="0" presId="urn:microsoft.com/office/officeart/2005/8/layout/list1"/>
    <dgm:cxn modelId="{ED5B4B24-382D-40ED-87C6-1A45D0CB853B}" type="presParOf" srcId="{FCF2B87B-5DF6-40FD-9856-EC0AAF6655D3}" destId="{2FAF4448-FE6B-4F67-A3D9-014107E4724F}" srcOrd="9" destOrd="0" presId="urn:microsoft.com/office/officeart/2005/8/layout/list1"/>
    <dgm:cxn modelId="{46A7D17C-6B86-40E4-B9F5-A9448E2DB0D6}" type="presParOf" srcId="{FCF2B87B-5DF6-40FD-9856-EC0AAF6655D3}" destId="{D0CD7023-508C-4753-9990-579E533F13C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725C43E-D46A-4AA4-938C-6E3AD7B3499D}" type="doc">
      <dgm:prSet loTypeId="urn:microsoft.com/office/officeart/2008/layout/VerticalAccentList" loCatId="list" qsTypeId="urn:microsoft.com/office/officeart/2005/8/quickstyle/simple1#9" qsCatId="simple" csTypeId="urn:microsoft.com/office/officeart/2005/8/colors/accent1_2#9" csCatId="accent1" phldr="1"/>
      <dgm:spPr/>
      <dgm:t>
        <a:bodyPr/>
        <a:lstStyle/>
        <a:p>
          <a:endParaRPr lang="de-DE"/>
        </a:p>
      </dgm:t>
    </dgm:pt>
    <dgm:pt modelId="{23BE6E68-1340-43DF-B52B-5F8BF1A868D7}">
      <dgm:prSet custT="1"/>
      <dgm:spPr/>
      <dgm:t>
        <a:bodyPr/>
        <a:lstStyle/>
        <a:p>
          <a:r>
            <a:rPr lang="de-DE" altLang="de-DE" sz="2500">
              <a:solidFill>
                <a:srgbClr val="001C32"/>
              </a:solidFill>
              <a:latin typeface="+mn-lt"/>
            </a:rPr>
            <a:t>Strafrecht StGB </a:t>
          </a:r>
        </a:p>
      </dgm:t>
    </dgm:pt>
    <dgm:pt modelId="{7087C10A-8E48-4A50-A95C-1DDE38FF472F}" type="parTrans" cxnId="{64CBF458-6799-474B-99FC-801D244ADC70}">
      <dgm:prSet/>
      <dgm:spPr/>
      <dgm:t>
        <a:bodyPr/>
        <a:lstStyle/>
        <a:p>
          <a:endParaRPr lang="de-DE"/>
        </a:p>
      </dgm:t>
    </dgm:pt>
    <dgm:pt modelId="{818A101A-9B42-4CFC-8423-0E3B1E7D06BE}" type="sibTrans" cxnId="{64CBF458-6799-474B-99FC-801D244ADC70}">
      <dgm:prSet/>
      <dgm:spPr/>
      <dgm:t>
        <a:bodyPr/>
        <a:lstStyle/>
        <a:p>
          <a:endParaRPr lang="de-DE"/>
        </a:p>
      </dgm:t>
    </dgm:pt>
    <dgm:pt modelId="{6C58F370-30DD-497D-9812-31BA51FFE339}">
      <dgm:prSet custT="1"/>
      <dgm:spPr/>
      <dgm:t>
        <a:bodyPr/>
        <a:lstStyle/>
        <a:p>
          <a:r>
            <a:rPr lang="de-DE" altLang="de-DE" sz="2500">
              <a:solidFill>
                <a:srgbClr val="001C32"/>
              </a:solidFill>
              <a:latin typeface="+mn-lt"/>
            </a:rPr>
            <a:t>§ 171: Verletzung der Fürsorge- oder Erziehungspflicht</a:t>
          </a:r>
        </a:p>
      </dgm:t>
    </dgm:pt>
    <dgm:pt modelId="{C1876EB0-BF56-4326-9AB7-3273A62C0E11}" type="parTrans" cxnId="{4762659C-A33B-4C16-8BD5-9A225DCD356F}">
      <dgm:prSet/>
      <dgm:spPr/>
      <dgm:t>
        <a:bodyPr/>
        <a:lstStyle/>
        <a:p>
          <a:endParaRPr lang="de-DE"/>
        </a:p>
      </dgm:t>
    </dgm:pt>
    <dgm:pt modelId="{852CB8B5-A992-4C2B-A39B-7C0B5B2C950C}" type="sibTrans" cxnId="{4762659C-A33B-4C16-8BD5-9A225DCD356F}">
      <dgm:prSet/>
      <dgm:spPr/>
      <dgm:t>
        <a:bodyPr/>
        <a:lstStyle/>
        <a:p>
          <a:endParaRPr lang="de-DE"/>
        </a:p>
      </dgm:t>
    </dgm:pt>
    <dgm:pt modelId="{ECD5E33D-FF82-40F6-BED9-529666D4A7A2}">
      <dgm:prSet custT="1"/>
      <dgm:spPr/>
      <dgm:t>
        <a:bodyPr/>
        <a:lstStyle/>
        <a:p>
          <a:r>
            <a:rPr lang="de-DE" altLang="de-DE" sz="2500">
              <a:solidFill>
                <a:srgbClr val="001C32"/>
              </a:solidFill>
              <a:latin typeface="+mn-lt"/>
            </a:rPr>
            <a:t>§§ 174 – 184l: Straftaten gegen die sexuelle Selbstbestimmung </a:t>
          </a:r>
        </a:p>
      </dgm:t>
    </dgm:pt>
    <dgm:pt modelId="{170E4D13-B7C3-4269-B1BD-7270E366114C}" type="parTrans" cxnId="{1CC42A5C-D9FA-4234-A31A-F7F9805626D9}">
      <dgm:prSet/>
      <dgm:spPr/>
      <dgm:t>
        <a:bodyPr/>
        <a:lstStyle/>
        <a:p>
          <a:endParaRPr lang="de-DE"/>
        </a:p>
      </dgm:t>
    </dgm:pt>
    <dgm:pt modelId="{84C9C192-485E-4566-A6B4-B19C31A7A93A}" type="sibTrans" cxnId="{1CC42A5C-D9FA-4234-A31A-F7F9805626D9}">
      <dgm:prSet/>
      <dgm:spPr/>
      <dgm:t>
        <a:bodyPr/>
        <a:lstStyle/>
        <a:p>
          <a:endParaRPr lang="de-DE"/>
        </a:p>
      </dgm:t>
    </dgm:pt>
    <dgm:pt modelId="{3111B488-A5DE-4E1D-BB1C-6E9F163D4F42}">
      <dgm:prSet custT="1"/>
      <dgm:spPr/>
      <dgm:t>
        <a:bodyPr/>
        <a:lstStyle/>
        <a:p>
          <a:r>
            <a:rPr lang="de-DE" altLang="de-DE" sz="2500">
              <a:solidFill>
                <a:srgbClr val="001C32"/>
              </a:solidFill>
              <a:latin typeface="+mn-lt"/>
            </a:rPr>
            <a:t>§ 225 Misshandlung von Schutzbefohlenen</a:t>
          </a:r>
        </a:p>
      </dgm:t>
    </dgm:pt>
    <dgm:pt modelId="{2A6FB352-EFAA-4716-8ED0-0E3C551C4FB3}" type="parTrans" cxnId="{55AD6A12-F58D-4036-9D65-C36B907A4533}">
      <dgm:prSet/>
      <dgm:spPr/>
      <dgm:t>
        <a:bodyPr/>
        <a:lstStyle/>
        <a:p>
          <a:endParaRPr lang="de-DE"/>
        </a:p>
      </dgm:t>
    </dgm:pt>
    <dgm:pt modelId="{A62CFE5C-B4D5-4123-85CB-AD551C94B51D}" type="sibTrans" cxnId="{55AD6A12-F58D-4036-9D65-C36B907A4533}">
      <dgm:prSet/>
      <dgm:spPr/>
      <dgm:t>
        <a:bodyPr/>
        <a:lstStyle/>
        <a:p>
          <a:endParaRPr lang="de-DE"/>
        </a:p>
      </dgm:t>
    </dgm:pt>
    <dgm:pt modelId="{310AB213-F542-4F4D-9F30-3B66100A2CA5}" type="pres">
      <dgm:prSet presAssocID="{2725C43E-D46A-4AA4-938C-6E3AD7B3499D}" presName="Name0" presStyleCnt="0">
        <dgm:presLayoutVars>
          <dgm:chMax/>
          <dgm:chPref/>
          <dgm:dir/>
        </dgm:presLayoutVars>
      </dgm:prSet>
      <dgm:spPr/>
    </dgm:pt>
    <dgm:pt modelId="{3A774325-2D0D-4B29-9E77-02AD7E931CB7}" type="pres">
      <dgm:prSet presAssocID="{23BE6E68-1340-43DF-B52B-5F8BF1A868D7}" presName="parenttextcomposite" presStyleCnt="0"/>
      <dgm:spPr/>
    </dgm:pt>
    <dgm:pt modelId="{A647F323-6457-4A4B-BB50-63F4649D16BD}" type="pres">
      <dgm:prSet presAssocID="{23BE6E68-1340-43DF-B52B-5F8BF1A868D7}" presName="parenttext" presStyleLbl="revTx" presStyleIdx="0" presStyleCnt="4" custLinFactY="-2808" custLinFactNeighborX="0" custLinFactNeighborY="-100000">
        <dgm:presLayoutVars>
          <dgm:chMax/>
          <dgm:chPref val="2"/>
          <dgm:bulletEnabled val="1"/>
        </dgm:presLayoutVars>
      </dgm:prSet>
      <dgm:spPr/>
    </dgm:pt>
    <dgm:pt modelId="{EC04F756-E886-43B0-B980-99FAEC0D42E8}" type="pres">
      <dgm:prSet presAssocID="{23BE6E68-1340-43DF-B52B-5F8BF1A868D7}" presName="parallelogramComposite" presStyleCnt="0"/>
      <dgm:spPr/>
    </dgm:pt>
    <dgm:pt modelId="{17475B67-A146-4BAE-8DB3-CDA9C5AEAA2F}" type="pres">
      <dgm:prSet presAssocID="{23BE6E68-1340-43DF-B52B-5F8BF1A868D7}" presName="parallelogram1" presStyleLbl="alignNode1" presStyleIdx="0" presStyleCnt="28" custScaleX="84023" custScaleY="27368" custLinFactY="100000" custLinFactNeighborX="1072" custLinFactNeighborY="143762"/>
      <dgm:spPr>
        <a:solidFill>
          <a:srgbClr val="002060"/>
        </a:solidFill>
        <a:ln>
          <a:solidFill>
            <a:srgbClr val="002060"/>
          </a:solidFill>
        </a:ln>
      </dgm:spPr>
    </dgm:pt>
    <dgm:pt modelId="{47663D35-8EDE-424F-A246-D8C962ECCE12}" type="pres">
      <dgm:prSet presAssocID="{23BE6E68-1340-43DF-B52B-5F8BF1A868D7}" presName="parallelogram2" presStyleLbl="alignNode1" presStyleIdx="1" presStyleCnt="28" custScaleX="84023" custScaleY="27368" custLinFactY="100000" custLinFactNeighborX="1072" custLinFactNeighborY="143762"/>
      <dgm:spPr>
        <a:solidFill>
          <a:srgbClr val="002060"/>
        </a:solidFill>
        <a:ln>
          <a:solidFill>
            <a:srgbClr val="002060"/>
          </a:solidFill>
        </a:ln>
      </dgm:spPr>
    </dgm:pt>
    <dgm:pt modelId="{703F59A2-16E8-41BA-8B83-74DC35044516}" type="pres">
      <dgm:prSet presAssocID="{23BE6E68-1340-43DF-B52B-5F8BF1A868D7}" presName="parallelogram3" presStyleLbl="alignNode1" presStyleIdx="2" presStyleCnt="28" custScaleX="84023" custScaleY="27368" custLinFactY="100000" custLinFactNeighborX="1072" custLinFactNeighborY="143762"/>
      <dgm:spPr>
        <a:solidFill>
          <a:srgbClr val="002060"/>
        </a:solidFill>
        <a:ln>
          <a:solidFill>
            <a:srgbClr val="002060"/>
          </a:solidFill>
        </a:ln>
      </dgm:spPr>
    </dgm:pt>
    <dgm:pt modelId="{F9C80DCE-66E2-4E15-84BC-E270002EFAC0}" type="pres">
      <dgm:prSet presAssocID="{23BE6E68-1340-43DF-B52B-5F8BF1A868D7}" presName="parallelogram4" presStyleLbl="alignNode1" presStyleIdx="3" presStyleCnt="28" custScaleX="84023" custScaleY="27368" custLinFactY="100000" custLinFactNeighborX="1072" custLinFactNeighborY="143762"/>
      <dgm:spPr>
        <a:solidFill>
          <a:srgbClr val="002060"/>
        </a:solidFill>
        <a:ln>
          <a:solidFill>
            <a:srgbClr val="002060"/>
          </a:solidFill>
        </a:ln>
      </dgm:spPr>
    </dgm:pt>
    <dgm:pt modelId="{7BC7F7A2-A3C5-4443-9E7A-41753C2DF4C6}" type="pres">
      <dgm:prSet presAssocID="{23BE6E68-1340-43DF-B52B-5F8BF1A868D7}" presName="parallelogram5" presStyleLbl="alignNode1" presStyleIdx="4" presStyleCnt="28" custScaleX="84023" custScaleY="27368" custLinFactY="100000" custLinFactNeighborX="1072" custLinFactNeighborY="143762"/>
      <dgm:spPr>
        <a:solidFill>
          <a:srgbClr val="002060"/>
        </a:solidFill>
        <a:ln>
          <a:solidFill>
            <a:srgbClr val="002060"/>
          </a:solidFill>
        </a:ln>
      </dgm:spPr>
    </dgm:pt>
    <dgm:pt modelId="{63D464CD-90D9-4407-9A69-1607B88836F0}" type="pres">
      <dgm:prSet presAssocID="{23BE6E68-1340-43DF-B52B-5F8BF1A868D7}" presName="parallelogram6" presStyleLbl="alignNode1" presStyleIdx="5" presStyleCnt="28" custScaleX="84023" custScaleY="27368" custLinFactY="100000" custLinFactNeighborX="-28" custLinFactNeighborY="150363"/>
      <dgm:spPr>
        <a:solidFill>
          <a:srgbClr val="002060"/>
        </a:solidFill>
        <a:ln>
          <a:solidFill>
            <a:srgbClr val="002060"/>
          </a:solidFill>
        </a:ln>
      </dgm:spPr>
    </dgm:pt>
    <dgm:pt modelId="{372AD794-D0A9-4917-8318-2CE657208B0E}" type="pres">
      <dgm:prSet presAssocID="{23BE6E68-1340-43DF-B52B-5F8BF1A868D7}" presName="parallelogram7" presStyleLbl="alignNode1" presStyleIdx="6" presStyleCnt="28" custScaleX="84023" custScaleY="27368" custLinFactY="100000" custLinFactNeighborX="-28" custLinFactNeighborY="150363"/>
      <dgm:spPr>
        <a:solidFill>
          <a:srgbClr val="002060"/>
        </a:solidFill>
        <a:ln>
          <a:solidFill>
            <a:srgbClr val="002060"/>
          </a:solidFill>
        </a:ln>
      </dgm:spPr>
    </dgm:pt>
    <dgm:pt modelId="{06E71442-8427-4620-8E26-00605AB8A76F}" type="pres">
      <dgm:prSet presAssocID="{818A101A-9B42-4CFC-8423-0E3B1E7D06BE}" presName="sibTrans" presStyleCnt="0"/>
      <dgm:spPr/>
    </dgm:pt>
    <dgm:pt modelId="{1A246BC5-21A1-46E0-8E69-6A69EE9F4012}" type="pres">
      <dgm:prSet presAssocID="{6C58F370-30DD-497D-9812-31BA51FFE339}" presName="parenttextcomposite" presStyleCnt="0"/>
      <dgm:spPr/>
    </dgm:pt>
    <dgm:pt modelId="{964882F0-63FC-4290-A730-56ACD53A6505}" type="pres">
      <dgm:prSet presAssocID="{6C58F370-30DD-497D-9812-31BA51FFE339}" presName="parenttext" presStyleLbl="revTx" presStyleIdx="1" presStyleCnt="4" custLinFactNeighborY="-63385">
        <dgm:presLayoutVars>
          <dgm:chMax/>
          <dgm:chPref val="2"/>
          <dgm:bulletEnabled val="1"/>
        </dgm:presLayoutVars>
      </dgm:prSet>
      <dgm:spPr/>
    </dgm:pt>
    <dgm:pt modelId="{27C1D199-79EF-4EA0-8740-3A4E7DF0FC74}" type="pres">
      <dgm:prSet presAssocID="{6C58F370-30DD-497D-9812-31BA51FFE339}" presName="parallelogramComposite" presStyleCnt="0"/>
      <dgm:spPr/>
    </dgm:pt>
    <dgm:pt modelId="{7CB2FBD7-6F3D-4B9C-952B-14F12E95EC29}" type="pres">
      <dgm:prSet presAssocID="{6C58F370-30DD-497D-9812-31BA51FFE339}" presName="parallelogram1" presStyleLbl="alignNode1" presStyleIdx="7" presStyleCnt="28" custScaleX="84023" custScaleY="27368" custLinFactY="-406488" custLinFactNeighborY="-500000"/>
      <dgm:spPr>
        <a:solidFill>
          <a:srgbClr val="002060"/>
        </a:solidFill>
        <a:ln>
          <a:solidFill>
            <a:srgbClr val="002060"/>
          </a:solidFill>
        </a:ln>
      </dgm:spPr>
    </dgm:pt>
    <dgm:pt modelId="{9AF19F44-F01D-45C4-A713-17F0DF5AF6D0}" type="pres">
      <dgm:prSet presAssocID="{6C58F370-30DD-497D-9812-31BA51FFE339}" presName="parallelogram2" presStyleLbl="alignNode1" presStyleIdx="8" presStyleCnt="28" custScaleX="84023" custScaleY="27368" custLinFactY="-406488" custLinFactNeighborY="-500000"/>
      <dgm:spPr>
        <a:solidFill>
          <a:srgbClr val="002060"/>
        </a:solidFill>
        <a:ln>
          <a:solidFill>
            <a:srgbClr val="002060"/>
          </a:solidFill>
        </a:ln>
      </dgm:spPr>
    </dgm:pt>
    <dgm:pt modelId="{3CBCA411-45C8-4C76-B884-35DA461F4F4B}" type="pres">
      <dgm:prSet presAssocID="{6C58F370-30DD-497D-9812-31BA51FFE339}" presName="parallelogram3" presStyleLbl="alignNode1" presStyleIdx="9" presStyleCnt="28" custScaleX="84023" custScaleY="27368" custLinFactY="-406488" custLinFactNeighborY="-500000"/>
      <dgm:spPr>
        <a:solidFill>
          <a:srgbClr val="002060"/>
        </a:solidFill>
        <a:ln>
          <a:solidFill>
            <a:srgbClr val="002060"/>
          </a:solidFill>
        </a:ln>
      </dgm:spPr>
    </dgm:pt>
    <dgm:pt modelId="{E6164D19-D52A-4FF2-ABAD-13E670E0AB5E}" type="pres">
      <dgm:prSet presAssocID="{6C58F370-30DD-497D-9812-31BA51FFE339}" presName="parallelogram4" presStyleLbl="alignNode1" presStyleIdx="10" presStyleCnt="28" custScaleX="84023" custScaleY="27368" custLinFactY="-406488" custLinFactNeighborY="-500000"/>
      <dgm:spPr>
        <a:solidFill>
          <a:srgbClr val="002060"/>
        </a:solidFill>
        <a:ln>
          <a:solidFill>
            <a:srgbClr val="002060"/>
          </a:solidFill>
        </a:ln>
      </dgm:spPr>
    </dgm:pt>
    <dgm:pt modelId="{787E7008-DD85-41C9-956E-CF76E856A40F}" type="pres">
      <dgm:prSet presAssocID="{6C58F370-30DD-497D-9812-31BA51FFE339}" presName="parallelogram5" presStyleLbl="alignNode1" presStyleIdx="11" presStyleCnt="28" custScaleX="84023" custScaleY="27368" custLinFactY="-406488" custLinFactNeighborY="-500000"/>
      <dgm:spPr>
        <a:solidFill>
          <a:srgbClr val="002060"/>
        </a:solidFill>
        <a:ln>
          <a:solidFill>
            <a:srgbClr val="002060"/>
          </a:solidFill>
        </a:ln>
      </dgm:spPr>
    </dgm:pt>
    <dgm:pt modelId="{5B442D11-DD52-4EB2-B1B0-6B2448551E77}" type="pres">
      <dgm:prSet presAssocID="{6C58F370-30DD-497D-9812-31BA51FFE339}" presName="parallelogram6" presStyleLbl="alignNode1" presStyleIdx="12" presStyleCnt="28" custScaleX="84023" custScaleY="27368" custLinFactY="-406488" custLinFactNeighborY="-500000"/>
      <dgm:spPr>
        <a:solidFill>
          <a:srgbClr val="002060"/>
        </a:solidFill>
        <a:ln>
          <a:solidFill>
            <a:srgbClr val="002060"/>
          </a:solidFill>
        </a:ln>
      </dgm:spPr>
    </dgm:pt>
    <dgm:pt modelId="{9C96BCE1-D8CA-485D-ACF3-E6B8DEC2B2BE}" type="pres">
      <dgm:prSet presAssocID="{6C58F370-30DD-497D-9812-31BA51FFE339}" presName="parallelogram7" presStyleLbl="alignNode1" presStyleIdx="13" presStyleCnt="28" custScaleX="84023" custScaleY="27368" custLinFactY="-406488" custLinFactNeighborY="-500000"/>
      <dgm:spPr>
        <a:solidFill>
          <a:srgbClr val="002060"/>
        </a:solidFill>
        <a:ln>
          <a:solidFill>
            <a:srgbClr val="002060"/>
          </a:solidFill>
        </a:ln>
      </dgm:spPr>
    </dgm:pt>
    <dgm:pt modelId="{FE84BF09-0045-4505-9E51-ABCC367EB36A}" type="pres">
      <dgm:prSet presAssocID="{852CB8B5-A992-4C2B-A39B-7C0B5B2C950C}" presName="sibTrans" presStyleCnt="0"/>
      <dgm:spPr/>
    </dgm:pt>
    <dgm:pt modelId="{B4302EBF-1A23-45C2-AD4F-9CFC213AF354}" type="pres">
      <dgm:prSet presAssocID="{ECD5E33D-FF82-40F6-BED9-529666D4A7A2}" presName="parenttextcomposite" presStyleCnt="0"/>
      <dgm:spPr/>
    </dgm:pt>
    <dgm:pt modelId="{95E0A57C-4BD1-49DD-B2A3-ECE8D43FAD04}" type="pres">
      <dgm:prSet presAssocID="{ECD5E33D-FF82-40F6-BED9-529666D4A7A2}" presName="parenttext" presStyleLbl="revTx" presStyleIdx="2" presStyleCnt="4" custLinFactNeighborY="-15367">
        <dgm:presLayoutVars>
          <dgm:chMax/>
          <dgm:chPref val="2"/>
          <dgm:bulletEnabled val="1"/>
        </dgm:presLayoutVars>
      </dgm:prSet>
      <dgm:spPr/>
    </dgm:pt>
    <dgm:pt modelId="{0FDECEAD-25E4-4D2A-BDA3-FA3C3FFB6B16}" type="pres">
      <dgm:prSet presAssocID="{ECD5E33D-FF82-40F6-BED9-529666D4A7A2}" presName="parallelogramComposite" presStyleCnt="0"/>
      <dgm:spPr/>
    </dgm:pt>
    <dgm:pt modelId="{F970FD50-1E29-4C3C-803F-15B1E6A04653}" type="pres">
      <dgm:prSet presAssocID="{ECD5E33D-FF82-40F6-BED9-529666D4A7A2}" presName="parallelogram1" presStyleLbl="alignNode1" presStyleIdx="14" presStyleCnt="28" custScaleX="84023" custScaleY="27368" custLinFactNeighborX="1072" custLinFactNeighborY="-90232"/>
      <dgm:spPr>
        <a:solidFill>
          <a:srgbClr val="002060"/>
        </a:solidFill>
        <a:ln>
          <a:solidFill>
            <a:srgbClr val="002060"/>
          </a:solidFill>
        </a:ln>
      </dgm:spPr>
    </dgm:pt>
    <dgm:pt modelId="{12A97798-8AD4-411E-8044-EE6BAE6625BB}" type="pres">
      <dgm:prSet presAssocID="{ECD5E33D-FF82-40F6-BED9-529666D4A7A2}" presName="parallelogram2" presStyleLbl="alignNode1" presStyleIdx="15" presStyleCnt="28" custScaleX="84023" custScaleY="27368" custLinFactNeighborX="1072" custLinFactNeighborY="-90232"/>
      <dgm:spPr>
        <a:solidFill>
          <a:srgbClr val="002060"/>
        </a:solidFill>
        <a:ln>
          <a:solidFill>
            <a:srgbClr val="002060"/>
          </a:solidFill>
        </a:ln>
      </dgm:spPr>
    </dgm:pt>
    <dgm:pt modelId="{71152844-7501-4515-BF4F-313B594160DA}" type="pres">
      <dgm:prSet presAssocID="{ECD5E33D-FF82-40F6-BED9-529666D4A7A2}" presName="parallelogram3" presStyleLbl="alignNode1" presStyleIdx="16" presStyleCnt="28" custScaleX="84023" custScaleY="27368" custLinFactNeighborX="1072" custLinFactNeighborY="-90232"/>
      <dgm:spPr>
        <a:solidFill>
          <a:srgbClr val="002060"/>
        </a:solidFill>
        <a:ln>
          <a:solidFill>
            <a:srgbClr val="002060"/>
          </a:solidFill>
        </a:ln>
      </dgm:spPr>
    </dgm:pt>
    <dgm:pt modelId="{EA3E3D7B-D35C-47D7-99DB-237720BC07C2}" type="pres">
      <dgm:prSet presAssocID="{ECD5E33D-FF82-40F6-BED9-529666D4A7A2}" presName="parallelogram4" presStyleLbl="alignNode1" presStyleIdx="17" presStyleCnt="28" custScaleX="84023" custScaleY="27368" custLinFactNeighborX="1072" custLinFactNeighborY="-90232"/>
      <dgm:spPr>
        <a:solidFill>
          <a:srgbClr val="002060"/>
        </a:solidFill>
        <a:ln>
          <a:solidFill>
            <a:srgbClr val="002060"/>
          </a:solidFill>
        </a:ln>
      </dgm:spPr>
    </dgm:pt>
    <dgm:pt modelId="{12828F95-FF73-46C0-93B9-E177062FD3BF}" type="pres">
      <dgm:prSet presAssocID="{ECD5E33D-FF82-40F6-BED9-529666D4A7A2}" presName="parallelogram5" presStyleLbl="alignNode1" presStyleIdx="18" presStyleCnt="28" custScaleX="84023" custScaleY="27368" custLinFactNeighborX="1072" custLinFactNeighborY="-90232"/>
      <dgm:spPr>
        <a:solidFill>
          <a:srgbClr val="002060"/>
        </a:solidFill>
        <a:ln>
          <a:solidFill>
            <a:srgbClr val="002060"/>
          </a:solidFill>
        </a:ln>
      </dgm:spPr>
    </dgm:pt>
    <dgm:pt modelId="{EC44716A-0C25-4B3F-85FA-925E1B1ABB8D}" type="pres">
      <dgm:prSet presAssocID="{ECD5E33D-FF82-40F6-BED9-529666D4A7A2}" presName="parallelogram6" presStyleLbl="alignNode1" presStyleIdx="19" presStyleCnt="28" custScaleX="84023" custScaleY="27368" custLinFactNeighborX="1072" custLinFactNeighborY="-90232"/>
      <dgm:spPr>
        <a:solidFill>
          <a:srgbClr val="002060"/>
        </a:solidFill>
        <a:ln>
          <a:solidFill>
            <a:srgbClr val="002060"/>
          </a:solidFill>
        </a:ln>
      </dgm:spPr>
    </dgm:pt>
    <dgm:pt modelId="{B2A0FC99-B1D9-45E0-93D3-03A87B0BA227}" type="pres">
      <dgm:prSet presAssocID="{ECD5E33D-FF82-40F6-BED9-529666D4A7A2}" presName="parallelogram7" presStyleLbl="alignNode1" presStyleIdx="20" presStyleCnt="28" custScaleX="84023" custScaleY="27368" custLinFactNeighborX="1072" custLinFactNeighborY="-90232"/>
      <dgm:spPr>
        <a:solidFill>
          <a:srgbClr val="002060"/>
        </a:solidFill>
        <a:ln>
          <a:solidFill>
            <a:srgbClr val="002060"/>
          </a:solidFill>
        </a:ln>
      </dgm:spPr>
    </dgm:pt>
    <dgm:pt modelId="{230CCC3F-500D-444A-9B8D-30A7EC9BB82F}" type="pres">
      <dgm:prSet presAssocID="{84C9C192-485E-4566-A6B4-B19C31A7A93A}" presName="sibTrans" presStyleCnt="0"/>
      <dgm:spPr/>
    </dgm:pt>
    <dgm:pt modelId="{B56E3F1D-87A6-4C54-93EF-A38457BD49C5}" type="pres">
      <dgm:prSet presAssocID="{3111B488-A5DE-4E1D-BB1C-6E9F163D4F42}" presName="parenttextcomposite" presStyleCnt="0"/>
      <dgm:spPr/>
    </dgm:pt>
    <dgm:pt modelId="{57A130D6-C986-4767-B253-17625F1584C8}" type="pres">
      <dgm:prSet presAssocID="{3111B488-A5DE-4E1D-BB1C-6E9F163D4F42}" presName="parenttext" presStyleLbl="revTx" presStyleIdx="3" presStyleCnt="4" custLinFactNeighborY="-25549">
        <dgm:presLayoutVars>
          <dgm:chMax/>
          <dgm:chPref val="2"/>
          <dgm:bulletEnabled val="1"/>
        </dgm:presLayoutVars>
      </dgm:prSet>
      <dgm:spPr/>
    </dgm:pt>
    <dgm:pt modelId="{82BB7073-036B-437A-8AA5-AE8279BAFD2C}" type="pres">
      <dgm:prSet presAssocID="{3111B488-A5DE-4E1D-BB1C-6E9F163D4F42}" presName="parallelogramComposite" presStyleCnt="0"/>
      <dgm:spPr/>
    </dgm:pt>
    <dgm:pt modelId="{9F833BCF-2CF2-4B40-A1DA-A8F3F44CB300}" type="pres">
      <dgm:prSet presAssocID="{3111B488-A5DE-4E1D-BB1C-6E9F163D4F42}" presName="parallelogram1" presStyleLbl="alignNode1" presStyleIdx="21" presStyleCnt="28" custScaleX="84023" custScaleY="27368" custLinFactY="-68444" custLinFactNeighborY="-100000"/>
      <dgm:spPr>
        <a:solidFill>
          <a:srgbClr val="002060"/>
        </a:solidFill>
        <a:ln>
          <a:solidFill>
            <a:srgbClr val="002060"/>
          </a:solidFill>
        </a:ln>
      </dgm:spPr>
    </dgm:pt>
    <dgm:pt modelId="{2BBC6384-C338-4459-A3C2-2329388E2082}" type="pres">
      <dgm:prSet presAssocID="{3111B488-A5DE-4E1D-BB1C-6E9F163D4F42}" presName="parallelogram2" presStyleLbl="alignNode1" presStyleIdx="22" presStyleCnt="28" custScaleX="84023" custScaleY="27368" custLinFactY="-68444" custLinFactNeighborY="-100000"/>
      <dgm:spPr>
        <a:solidFill>
          <a:srgbClr val="002060"/>
        </a:solidFill>
        <a:ln>
          <a:solidFill>
            <a:srgbClr val="002060"/>
          </a:solidFill>
        </a:ln>
      </dgm:spPr>
    </dgm:pt>
    <dgm:pt modelId="{AC037D70-097C-4B47-A896-436376969280}" type="pres">
      <dgm:prSet presAssocID="{3111B488-A5DE-4E1D-BB1C-6E9F163D4F42}" presName="parallelogram3" presStyleLbl="alignNode1" presStyleIdx="23" presStyleCnt="28" custScaleX="84023" custScaleY="27368" custLinFactY="-68444" custLinFactNeighborY="-100000"/>
      <dgm:spPr>
        <a:solidFill>
          <a:srgbClr val="002060"/>
        </a:solidFill>
        <a:ln>
          <a:solidFill>
            <a:srgbClr val="002060"/>
          </a:solidFill>
        </a:ln>
      </dgm:spPr>
    </dgm:pt>
    <dgm:pt modelId="{E1F83393-FF60-4D28-B963-FF02553A00FD}" type="pres">
      <dgm:prSet presAssocID="{3111B488-A5DE-4E1D-BB1C-6E9F163D4F42}" presName="parallelogram4" presStyleLbl="alignNode1" presStyleIdx="24" presStyleCnt="28" custScaleX="84023" custScaleY="27368" custLinFactY="-68444" custLinFactNeighborY="-100000"/>
      <dgm:spPr>
        <a:solidFill>
          <a:srgbClr val="002060"/>
        </a:solidFill>
        <a:ln>
          <a:solidFill>
            <a:srgbClr val="002060"/>
          </a:solidFill>
        </a:ln>
      </dgm:spPr>
    </dgm:pt>
    <dgm:pt modelId="{F94E79AB-00CE-408D-9E20-A69439AF3D1C}" type="pres">
      <dgm:prSet presAssocID="{3111B488-A5DE-4E1D-BB1C-6E9F163D4F42}" presName="parallelogram5" presStyleLbl="alignNode1" presStyleIdx="25" presStyleCnt="28" custScaleX="84023" custScaleY="27368" custLinFactY="-68444" custLinFactNeighborY="-100000"/>
      <dgm:spPr>
        <a:solidFill>
          <a:srgbClr val="002060"/>
        </a:solidFill>
        <a:ln>
          <a:solidFill>
            <a:srgbClr val="002060"/>
          </a:solidFill>
        </a:ln>
      </dgm:spPr>
    </dgm:pt>
    <dgm:pt modelId="{32B2293E-D29C-4AA4-9107-50051BCB05BB}" type="pres">
      <dgm:prSet presAssocID="{3111B488-A5DE-4E1D-BB1C-6E9F163D4F42}" presName="parallelogram6" presStyleLbl="alignNode1" presStyleIdx="26" presStyleCnt="28" custScaleX="84023" custScaleY="27368" custLinFactY="-68444" custLinFactNeighborY="-100000"/>
      <dgm:spPr>
        <a:solidFill>
          <a:srgbClr val="002060"/>
        </a:solidFill>
        <a:ln>
          <a:solidFill>
            <a:srgbClr val="002060"/>
          </a:solidFill>
        </a:ln>
      </dgm:spPr>
    </dgm:pt>
    <dgm:pt modelId="{B0B253C5-21A4-46EE-8E12-3EE497C7AF9D}" type="pres">
      <dgm:prSet presAssocID="{3111B488-A5DE-4E1D-BB1C-6E9F163D4F42}" presName="parallelogram7" presStyleLbl="alignNode1" presStyleIdx="27" presStyleCnt="28" custScaleX="84023" custScaleY="27368" custLinFactY="-68444" custLinFactNeighborY="-100000"/>
      <dgm:spPr>
        <a:solidFill>
          <a:srgbClr val="002060"/>
        </a:solidFill>
        <a:ln>
          <a:solidFill>
            <a:srgbClr val="002060"/>
          </a:solidFill>
        </a:ln>
      </dgm:spPr>
    </dgm:pt>
  </dgm:ptLst>
  <dgm:cxnLst>
    <dgm:cxn modelId="{55AD6A12-F58D-4036-9D65-C36B907A4533}" srcId="{2725C43E-D46A-4AA4-938C-6E3AD7B3499D}" destId="{3111B488-A5DE-4E1D-BB1C-6E9F163D4F42}" srcOrd="3" destOrd="0" parTransId="{2A6FB352-EFAA-4716-8ED0-0E3C551C4FB3}" sibTransId="{A62CFE5C-B4D5-4123-85CB-AD551C94B51D}"/>
    <dgm:cxn modelId="{1CC42A5C-D9FA-4234-A31A-F7F9805626D9}" srcId="{2725C43E-D46A-4AA4-938C-6E3AD7B3499D}" destId="{ECD5E33D-FF82-40F6-BED9-529666D4A7A2}" srcOrd="2" destOrd="0" parTransId="{170E4D13-B7C3-4269-B1BD-7270E366114C}" sibTransId="{84C9C192-485E-4566-A6B4-B19C31A7A93A}"/>
    <dgm:cxn modelId="{CBD6F647-438B-4D51-99C0-3ECA36E3F90A}" type="presOf" srcId="{3111B488-A5DE-4E1D-BB1C-6E9F163D4F42}" destId="{57A130D6-C986-4767-B253-17625F1584C8}" srcOrd="0" destOrd="0" presId="urn:microsoft.com/office/officeart/2008/layout/VerticalAccentList"/>
    <dgm:cxn modelId="{64CBF458-6799-474B-99FC-801D244ADC70}" srcId="{2725C43E-D46A-4AA4-938C-6E3AD7B3499D}" destId="{23BE6E68-1340-43DF-B52B-5F8BF1A868D7}" srcOrd="0" destOrd="0" parTransId="{7087C10A-8E48-4A50-A95C-1DDE38FF472F}" sibTransId="{818A101A-9B42-4CFC-8423-0E3B1E7D06BE}"/>
    <dgm:cxn modelId="{C7F99359-CDA3-4686-BD2A-803284719928}" type="presOf" srcId="{6C58F370-30DD-497D-9812-31BA51FFE339}" destId="{964882F0-63FC-4290-A730-56ACD53A6505}" srcOrd="0" destOrd="0" presId="urn:microsoft.com/office/officeart/2008/layout/VerticalAccentList"/>
    <dgm:cxn modelId="{70F7638A-4F7F-4D77-BFE6-07F387C63A5A}" type="presOf" srcId="{ECD5E33D-FF82-40F6-BED9-529666D4A7A2}" destId="{95E0A57C-4BD1-49DD-B2A3-ECE8D43FAD04}" srcOrd="0" destOrd="0" presId="urn:microsoft.com/office/officeart/2008/layout/VerticalAccentList"/>
    <dgm:cxn modelId="{D6B48D8E-EC9F-493E-8E08-85C9677A2D18}" type="presOf" srcId="{23BE6E68-1340-43DF-B52B-5F8BF1A868D7}" destId="{A647F323-6457-4A4B-BB50-63F4649D16BD}" srcOrd="0" destOrd="0" presId="urn:microsoft.com/office/officeart/2008/layout/VerticalAccentList"/>
    <dgm:cxn modelId="{4762659C-A33B-4C16-8BD5-9A225DCD356F}" srcId="{2725C43E-D46A-4AA4-938C-6E3AD7B3499D}" destId="{6C58F370-30DD-497D-9812-31BA51FFE339}" srcOrd="1" destOrd="0" parTransId="{C1876EB0-BF56-4326-9AB7-3273A62C0E11}" sibTransId="{852CB8B5-A992-4C2B-A39B-7C0B5B2C950C}"/>
    <dgm:cxn modelId="{B88B6FAA-8453-4288-AE26-41E7B5E2EEFB}" type="presOf" srcId="{2725C43E-D46A-4AA4-938C-6E3AD7B3499D}" destId="{310AB213-F542-4F4D-9F30-3B66100A2CA5}" srcOrd="0" destOrd="0" presId="urn:microsoft.com/office/officeart/2008/layout/VerticalAccentList"/>
    <dgm:cxn modelId="{A0FA9B40-7316-4FAC-A767-8746AF89E170}" type="presParOf" srcId="{310AB213-F542-4F4D-9F30-3B66100A2CA5}" destId="{3A774325-2D0D-4B29-9E77-02AD7E931CB7}" srcOrd="0" destOrd="0" presId="urn:microsoft.com/office/officeart/2008/layout/VerticalAccentList"/>
    <dgm:cxn modelId="{FC12B6D1-E231-4A1A-B727-DC87E4160C0C}" type="presParOf" srcId="{3A774325-2D0D-4B29-9E77-02AD7E931CB7}" destId="{A647F323-6457-4A4B-BB50-63F4649D16BD}" srcOrd="0" destOrd="0" presId="urn:microsoft.com/office/officeart/2008/layout/VerticalAccentList"/>
    <dgm:cxn modelId="{3AF70DCC-0EA6-4AFE-ADFB-E49CE58924C6}" type="presParOf" srcId="{310AB213-F542-4F4D-9F30-3B66100A2CA5}" destId="{EC04F756-E886-43B0-B980-99FAEC0D42E8}" srcOrd="1" destOrd="0" presId="urn:microsoft.com/office/officeart/2008/layout/VerticalAccentList"/>
    <dgm:cxn modelId="{F0A0EFF7-E898-44C3-AA3D-B4C9777F3955}" type="presParOf" srcId="{EC04F756-E886-43B0-B980-99FAEC0D42E8}" destId="{17475B67-A146-4BAE-8DB3-CDA9C5AEAA2F}" srcOrd="0" destOrd="0" presId="urn:microsoft.com/office/officeart/2008/layout/VerticalAccentList"/>
    <dgm:cxn modelId="{66B075A7-65B7-4409-B1DD-FF3BF1C54BA6}" type="presParOf" srcId="{EC04F756-E886-43B0-B980-99FAEC0D42E8}" destId="{47663D35-8EDE-424F-A246-D8C962ECCE12}" srcOrd="1" destOrd="0" presId="urn:microsoft.com/office/officeart/2008/layout/VerticalAccentList"/>
    <dgm:cxn modelId="{764FBB93-26FD-4ACB-AB4B-1A546382A5A1}" type="presParOf" srcId="{EC04F756-E886-43B0-B980-99FAEC0D42E8}" destId="{703F59A2-16E8-41BA-8B83-74DC35044516}" srcOrd="2" destOrd="0" presId="urn:microsoft.com/office/officeart/2008/layout/VerticalAccentList"/>
    <dgm:cxn modelId="{57E4EE05-066A-4DB2-BE83-3F5ED4C1D888}" type="presParOf" srcId="{EC04F756-E886-43B0-B980-99FAEC0D42E8}" destId="{F9C80DCE-66E2-4E15-84BC-E270002EFAC0}" srcOrd="3" destOrd="0" presId="urn:microsoft.com/office/officeart/2008/layout/VerticalAccentList"/>
    <dgm:cxn modelId="{3132F769-D9AC-42ED-898C-8445EA00249D}" type="presParOf" srcId="{EC04F756-E886-43B0-B980-99FAEC0D42E8}" destId="{7BC7F7A2-A3C5-4443-9E7A-41753C2DF4C6}" srcOrd="4" destOrd="0" presId="urn:microsoft.com/office/officeart/2008/layout/VerticalAccentList"/>
    <dgm:cxn modelId="{511A4092-D91F-4273-ADC2-0EC327A33B89}" type="presParOf" srcId="{EC04F756-E886-43B0-B980-99FAEC0D42E8}" destId="{63D464CD-90D9-4407-9A69-1607B88836F0}" srcOrd="5" destOrd="0" presId="urn:microsoft.com/office/officeart/2008/layout/VerticalAccentList"/>
    <dgm:cxn modelId="{C1A36391-EDE8-41A4-B90F-05F25E7F2187}" type="presParOf" srcId="{EC04F756-E886-43B0-B980-99FAEC0D42E8}" destId="{372AD794-D0A9-4917-8318-2CE657208B0E}" srcOrd="6" destOrd="0" presId="urn:microsoft.com/office/officeart/2008/layout/VerticalAccentList"/>
    <dgm:cxn modelId="{A1CE78E0-2ADE-4C08-B9CC-8D0852C9A465}" type="presParOf" srcId="{310AB213-F542-4F4D-9F30-3B66100A2CA5}" destId="{06E71442-8427-4620-8E26-00605AB8A76F}" srcOrd="2" destOrd="0" presId="urn:microsoft.com/office/officeart/2008/layout/VerticalAccentList"/>
    <dgm:cxn modelId="{52AF4319-1CFD-4F1D-A36F-C4F99892CC71}" type="presParOf" srcId="{310AB213-F542-4F4D-9F30-3B66100A2CA5}" destId="{1A246BC5-21A1-46E0-8E69-6A69EE9F4012}" srcOrd="3" destOrd="0" presId="urn:microsoft.com/office/officeart/2008/layout/VerticalAccentList"/>
    <dgm:cxn modelId="{CC0A8D18-CFD6-4BAE-9554-D010FD7503B8}" type="presParOf" srcId="{1A246BC5-21A1-46E0-8E69-6A69EE9F4012}" destId="{964882F0-63FC-4290-A730-56ACD53A6505}" srcOrd="0" destOrd="0" presId="urn:microsoft.com/office/officeart/2008/layout/VerticalAccentList"/>
    <dgm:cxn modelId="{7D6EDBC0-7A51-4849-9AAF-7FF4F084AA0B}" type="presParOf" srcId="{310AB213-F542-4F4D-9F30-3B66100A2CA5}" destId="{27C1D199-79EF-4EA0-8740-3A4E7DF0FC74}" srcOrd="4" destOrd="0" presId="urn:microsoft.com/office/officeart/2008/layout/VerticalAccentList"/>
    <dgm:cxn modelId="{BAE00567-15EB-4BD9-B87D-6A782B00D4FC}" type="presParOf" srcId="{27C1D199-79EF-4EA0-8740-3A4E7DF0FC74}" destId="{7CB2FBD7-6F3D-4B9C-952B-14F12E95EC29}" srcOrd="0" destOrd="0" presId="urn:microsoft.com/office/officeart/2008/layout/VerticalAccentList"/>
    <dgm:cxn modelId="{C887809E-8DD5-44BE-9D27-20E8EAB6B886}" type="presParOf" srcId="{27C1D199-79EF-4EA0-8740-3A4E7DF0FC74}" destId="{9AF19F44-F01D-45C4-A713-17F0DF5AF6D0}" srcOrd="1" destOrd="0" presId="urn:microsoft.com/office/officeart/2008/layout/VerticalAccentList"/>
    <dgm:cxn modelId="{C6E21D51-425B-4605-BC23-0C324D47F76A}" type="presParOf" srcId="{27C1D199-79EF-4EA0-8740-3A4E7DF0FC74}" destId="{3CBCA411-45C8-4C76-B884-35DA461F4F4B}" srcOrd="2" destOrd="0" presId="urn:microsoft.com/office/officeart/2008/layout/VerticalAccentList"/>
    <dgm:cxn modelId="{399DD036-B41C-4E7A-BB85-165EF9331797}" type="presParOf" srcId="{27C1D199-79EF-4EA0-8740-3A4E7DF0FC74}" destId="{E6164D19-D52A-4FF2-ABAD-13E670E0AB5E}" srcOrd="3" destOrd="0" presId="urn:microsoft.com/office/officeart/2008/layout/VerticalAccentList"/>
    <dgm:cxn modelId="{F8064CE4-5932-4B9D-9540-8C0421ED98C0}" type="presParOf" srcId="{27C1D199-79EF-4EA0-8740-3A4E7DF0FC74}" destId="{787E7008-DD85-41C9-956E-CF76E856A40F}" srcOrd="4" destOrd="0" presId="urn:microsoft.com/office/officeart/2008/layout/VerticalAccentList"/>
    <dgm:cxn modelId="{51731A68-0447-4F0C-ADD3-34EEF6BE5ECC}" type="presParOf" srcId="{27C1D199-79EF-4EA0-8740-3A4E7DF0FC74}" destId="{5B442D11-DD52-4EB2-B1B0-6B2448551E77}" srcOrd="5" destOrd="0" presId="urn:microsoft.com/office/officeart/2008/layout/VerticalAccentList"/>
    <dgm:cxn modelId="{4ADEAA38-D46A-46AD-9289-9650F56ABE5B}" type="presParOf" srcId="{27C1D199-79EF-4EA0-8740-3A4E7DF0FC74}" destId="{9C96BCE1-D8CA-485D-ACF3-E6B8DEC2B2BE}" srcOrd="6" destOrd="0" presId="urn:microsoft.com/office/officeart/2008/layout/VerticalAccentList"/>
    <dgm:cxn modelId="{B7096CF9-B57C-4B03-8E78-984F39166F71}" type="presParOf" srcId="{310AB213-F542-4F4D-9F30-3B66100A2CA5}" destId="{FE84BF09-0045-4505-9E51-ABCC367EB36A}" srcOrd="5" destOrd="0" presId="urn:microsoft.com/office/officeart/2008/layout/VerticalAccentList"/>
    <dgm:cxn modelId="{563DAE6E-E62C-41D1-B6C3-632AF4F97D65}" type="presParOf" srcId="{310AB213-F542-4F4D-9F30-3B66100A2CA5}" destId="{B4302EBF-1A23-45C2-AD4F-9CFC213AF354}" srcOrd="6" destOrd="0" presId="urn:microsoft.com/office/officeart/2008/layout/VerticalAccentList"/>
    <dgm:cxn modelId="{4C94DFC0-421D-4DB5-A726-581B166BD77E}" type="presParOf" srcId="{B4302EBF-1A23-45C2-AD4F-9CFC213AF354}" destId="{95E0A57C-4BD1-49DD-B2A3-ECE8D43FAD04}" srcOrd="0" destOrd="0" presId="urn:microsoft.com/office/officeart/2008/layout/VerticalAccentList"/>
    <dgm:cxn modelId="{A446DFAA-6431-499F-9F08-329F78DDA906}" type="presParOf" srcId="{310AB213-F542-4F4D-9F30-3B66100A2CA5}" destId="{0FDECEAD-25E4-4D2A-BDA3-FA3C3FFB6B16}" srcOrd="7" destOrd="0" presId="urn:microsoft.com/office/officeart/2008/layout/VerticalAccentList"/>
    <dgm:cxn modelId="{20D5AAC8-117C-4DA4-93D3-6C7F23657A46}" type="presParOf" srcId="{0FDECEAD-25E4-4D2A-BDA3-FA3C3FFB6B16}" destId="{F970FD50-1E29-4C3C-803F-15B1E6A04653}" srcOrd="0" destOrd="0" presId="urn:microsoft.com/office/officeart/2008/layout/VerticalAccentList"/>
    <dgm:cxn modelId="{C17F6418-C7FE-4041-991B-7FBB34614059}" type="presParOf" srcId="{0FDECEAD-25E4-4D2A-BDA3-FA3C3FFB6B16}" destId="{12A97798-8AD4-411E-8044-EE6BAE6625BB}" srcOrd="1" destOrd="0" presId="urn:microsoft.com/office/officeart/2008/layout/VerticalAccentList"/>
    <dgm:cxn modelId="{AF80F689-1E15-4FDA-ACB9-16C7672BB480}" type="presParOf" srcId="{0FDECEAD-25E4-4D2A-BDA3-FA3C3FFB6B16}" destId="{71152844-7501-4515-BF4F-313B594160DA}" srcOrd="2" destOrd="0" presId="urn:microsoft.com/office/officeart/2008/layout/VerticalAccentList"/>
    <dgm:cxn modelId="{795B5982-C364-4BBA-8821-023ED3CDE527}" type="presParOf" srcId="{0FDECEAD-25E4-4D2A-BDA3-FA3C3FFB6B16}" destId="{EA3E3D7B-D35C-47D7-99DB-237720BC07C2}" srcOrd="3" destOrd="0" presId="urn:microsoft.com/office/officeart/2008/layout/VerticalAccentList"/>
    <dgm:cxn modelId="{440A6953-DEC6-4A87-AE60-5A4FA4E5CEC9}" type="presParOf" srcId="{0FDECEAD-25E4-4D2A-BDA3-FA3C3FFB6B16}" destId="{12828F95-FF73-46C0-93B9-E177062FD3BF}" srcOrd="4" destOrd="0" presId="urn:microsoft.com/office/officeart/2008/layout/VerticalAccentList"/>
    <dgm:cxn modelId="{6152BC7E-047D-4DF2-923E-85A991A604CC}" type="presParOf" srcId="{0FDECEAD-25E4-4D2A-BDA3-FA3C3FFB6B16}" destId="{EC44716A-0C25-4B3F-85FA-925E1B1ABB8D}" srcOrd="5" destOrd="0" presId="urn:microsoft.com/office/officeart/2008/layout/VerticalAccentList"/>
    <dgm:cxn modelId="{59C2DC70-385D-45D5-A9AC-B5BDD60330EA}" type="presParOf" srcId="{0FDECEAD-25E4-4D2A-BDA3-FA3C3FFB6B16}" destId="{B2A0FC99-B1D9-45E0-93D3-03A87B0BA227}" srcOrd="6" destOrd="0" presId="urn:microsoft.com/office/officeart/2008/layout/VerticalAccentList"/>
    <dgm:cxn modelId="{FF9F9009-A127-4313-867D-F950D670BA6C}" type="presParOf" srcId="{310AB213-F542-4F4D-9F30-3B66100A2CA5}" destId="{230CCC3F-500D-444A-9B8D-30A7EC9BB82F}" srcOrd="8" destOrd="0" presId="urn:microsoft.com/office/officeart/2008/layout/VerticalAccentList"/>
    <dgm:cxn modelId="{97BDC84E-FD76-4D00-B42D-AA93468C2400}" type="presParOf" srcId="{310AB213-F542-4F4D-9F30-3B66100A2CA5}" destId="{B56E3F1D-87A6-4C54-93EF-A38457BD49C5}" srcOrd="9" destOrd="0" presId="urn:microsoft.com/office/officeart/2008/layout/VerticalAccentList"/>
    <dgm:cxn modelId="{FDBD0419-6341-46F6-AA92-B19BFBDABEDF}" type="presParOf" srcId="{B56E3F1D-87A6-4C54-93EF-A38457BD49C5}" destId="{57A130D6-C986-4767-B253-17625F1584C8}" srcOrd="0" destOrd="0" presId="urn:microsoft.com/office/officeart/2008/layout/VerticalAccentList"/>
    <dgm:cxn modelId="{DFFE8D00-3C9B-4D67-ADA5-14447D43D730}" type="presParOf" srcId="{310AB213-F542-4F4D-9F30-3B66100A2CA5}" destId="{82BB7073-036B-437A-8AA5-AE8279BAFD2C}" srcOrd="10" destOrd="0" presId="urn:microsoft.com/office/officeart/2008/layout/VerticalAccentList"/>
    <dgm:cxn modelId="{A7E4BF94-D51C-4539-A4E9-1669873651F0}" type="presParOf" srcId="{82BB7073-036B-437A-8AA5-AE8279BAFD2C}" destId="{9F833BCF-2CF2-4B40-A1DA-A8F3F44CB300}" srcOrd="0" destOrd="0" presId="urn:microsoft.com/office/officeart/2008/layout/VerticalAccentList"/>
    <dgm:cxn modelId="{4F66175F-BF52-4451-B0D9-0A0493751AA8}" type="presParOf" srcId="{82BB7073-036B-437A-8AA5-AE8279BAFD2C}" destId="{2BBC6384-C338-4459-A3C2-2329388E2082}" srcOrd="1" destOrd="0" presId="urn:microsoft.com/office/officeart/2008/layout/VerticalAccentList"/>
    <dgm:cxn modelId="{3AA643D9-046F-4DC5-9113-26CFF37F1233}" type="presParOf" srcId="{82BB7073-036B-437A-8AA5-AE8279BAFD2C}" destId="{AC037D70-097C-4B47-A896-436376969280}" srcOrd="2" destOrd="0" presId="urn:microsoft.com/office/officeart/2008/layout/VerticalAccentList"/>
    <dgm:cxn modelId="{A3B6281D-6C98-43DA-9F9A-CAB966850F3E}" type="presParOf" srcId="{82BB7073-036B-437A-8AA5-AE8279BAFD2C}" destId="{E1F83393-FF60-4D28-B963-FF02553A00FD}" srcOrd="3" destOrd="0" presId="urn:microsoft.com/office/officeart/2008/layout/VerticalAccentList"/>
    <dgm:cxn modelId="{92BAF114-656F-47CF-83CF-AC2C4EA0AA2B}" type="presParOf" srcId="{82BB7073-036B-437A-8AA5-AE8279BAFD2C}" destId="{F94E79AB-00CE-408D-9E20-A69439AF3D1C}" srcOrd="4" destOrd="0" presId="urn:microsoft.com/office/officeart/2008/layout/VerticalAccentList"/>
    <dgm:cxn modelId="{F214E9B3-16B4-4102-9A03-88E271ABA79C}" type="presParOf" srcId="{82BB7073-036B-437A-8AA5-AE8279BAFD2C}" destId="{32B2293E-D29C-4AA4-9107-50051BCB05BB}" srcOrd="5" destOrd="0" presId="urn:microsoft.com/office/officeart/2008/layout/VerticalAccentList"/>
    <dgm:cxn modelId="{AC950C75-7771-4A4C-BE24-13F058693E15}" type="presParOf" srcId="{82BB7073-036B-437A-8AA5-AE8279BAFD2C}" destId="{B0B253C5-21A4-46EE-8E12-3EE497C7AF9D}"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6EABC9CA-7A8C-47BC-A763-D1811BA82B85}">
      <dgm:prSet custT="1"/>
      <dgm:spPr>
        <a:solidFill>
          <a:srgbClr val="FF9900"/>
        </a:solidFill>
        <a:ln>
          <a:solidFill>
            <a:srgbClr val="FF9900"/>
          </a:solidFill>
        </a:ln>
      </dgm:spPr>
      <dgm:t>
        <a:bodyPr/>
        <a:lstStyle/>
        <a:p>
          <a:pPr rtl="0"/>
          <a:r>
            <a:rPr lang="de-DE" sz="3200" b="1">
              <a:solidFill>
                <a:srgbClr val="002F56"/>
              </a:solidFill>
            </a:rPr>
            <a:t>Übergriffe in Institutionen</a:t>
          </a:r>
        </a:p>
      </dgm:t>
    </dgm:pt>
    <dgm:pt modelId="{F7BF7701-3C7E-44B9-B0FF-7F958DA6946A}" type="sibTrans" cxnId="{013B99D4-B168-4D45-9F79-C3299183E33E}">
      <dgm:prSet/>
      <dgm:spPr/>
      <dgm:t>
        <a:bodyPr/>
        <a:lstStyle/>
        <a:p>
          <a:endParaRPr lang="de-DE">
            <a:solidFill>
              <a:schemeClr val="accent6">
                <a:lumMod val="50000"/>
              </a:schemeClr>
            </a:solidFill>
          </a:endParaRPr>
        </a:p>
      </dgm:t>
    </dgm:pt>
    <dgm:pt modelId="{845F451A-5FC1-4E1E-875A-F373B7C74BC3}" type="parTrans" cxnId="{013B99D4-B168-4D45-9F79-C3299183E33E}">
      <dgm:prSet/>
      <dgm:spPr/>
      <dgm:t>
        <a:bodyPr/>
        <a:lstStyle/>
        <a:p>
          <a:endParaRPr lang="de-DE">
            <a:solidFill>
              <a:schemeClr val="accent6">
                <a:lumMod val="50000"/>
              </a:schemeClr>
            </a:solidFill>
          </a:endParaRPr>
        </a:p>
      </dgm:t>
    </dgm:pt>
    <dgm:pt modelId="{ED9D8244-87D1-454C-B69E-5EEBC855C034}">
      <dgm:prSet custT="1"/>
      <dgm:spPr>
        <a:ln>
          <a:solidFill>
            <a:srgbClr val="002F56"/>
          </a:solidFill>
        </a:ln>
      </dgm:spPr>
      <dgm:t>
        <a:bodyPr/>
        <a:lstStyle/>
        <a:p>
          <a:pPr rtl="0">
            <a:spcAft>
              <a:spcPts val="600"/>
            </a:spcAft>
          </a:pPr>
          <a:r>
            <a:rPr lang="de-DE" sz="2800">
              <a:solidFill>
                <a:srgbClr val="002F56"/>
              </a:solidFill>
            </a:rPr>
            <a:t>„Institutionen sind Hochrisikobereiche für sexualisierte Gewalt.“ </a:t>
          </a:r>
        </a:p>
      </dgm:t>
    </dgm:pt>
    <dgm:pt modelId="{42B426E7-6BF4-4C54-8716-F8342A50F273}" type="sibTrans" cxnId="{677A7AFA-49D0-43FC-B646-2F24D4759417}">
      <dgm:prSet/>
      <dgm:spPr/>
      <dgm:t>
        <a:bodyPr/>
        <a:lstStyle/>
        <a:p>
          <a:endParaRPr lang="de-DE">
            <a:solidFill>
              <a:schemeClr val="accent6">
                <a:lumMod val="50000"/>
              </a:schemeClr>
            </a:solidFill>
          </a:endParaRPr>
        </a:p>
      </dgm:t>
    </dgm:pt>
    <dgm:pt modelId="{02AC2EA7-A394-4CDB-953C-D843B16637A4}" type="parTrans" cxnId="{677A7AFA-49D0-43FC-B646-2F24D4759417}">
      <dgm:prSet/>
      <dgm:spPr/>
      <dgm:t>
        <a:bodyPr/>
        <a:lstStyle/>
        <a:p>
          <a:endParaRPr lang="de-DE">
            <a:solidFill>
              <a:schemeClr val="accent6">
                <a:lumMod val="50000"/>
              </a:schemeClr>
            </a:solidFill>
          </a:endParaRPr>
        </a:p>
      </dgm:t>
    </dgm:pt>
    <dgm:pt modelId="{2720F466-2A52-4728-8BA3-D5BD7DC02DE5}" type="pres">
      <dgm:prSet presAssocID="{1795F880-9AD8-448A-8EBA-CC07C510E8FF}" presName="linear" presStyleCnt="0">
        <dgm:presLayoutVars>
          <dgm:dir/>
          <dgm:animLvl val="lvl"/>
          <dgm:resizeHandles val="exact"/>
        </dgm:presLayoutVars>
      </dgm:prSet>
      <dgm:spPr/>
    </dgm:pt>
    <dgm:pt modelId="{6ABC69D8-39C7-4A71-9E49-6D5F28351E65}" type="pres">
      <dgm:prSet presAssocID="{6EABC9CA-7A8C-47BC-A763-D1811BA82B85}" presName="parentLin" presStyleCnt="0"/>
      <dgm:spPr/>
    </dgm:pt>
    <dgm:pt modelId="{D071525E-B516-406D-9A7E-36E9A88448E4}" type="pres">
      <dgm:prSet presAssocID="{6EABC9CA-7A8C-47BC-A763-D1811BA82B85}" presName="parentLeftMargin" presStyleLbl="node1" presStyleIdx="0" presStyleCnt="1"/>
      <dgm:spPr/>
    </dgm:pt>
    <dgm:pt modelId="{472B0927-009B-4093-8BF8-FAC204B6A517}" type="pres">
      <dgm:prSet presAssocID="{6EABC9CA-7A8C-47BC-A763-D1811BA82B85}" presName="parentText" presStyleLbl="node1" presStyleIdx="0" presStyleCnt="1" custLinFactNeighborX="14292" custLinFactNeighborY="-1463">
        <dgm:presLayoutVars>
          <dgm:chMax val="0"/>
          <dgm:bulletEnabled val="1"/>
        </dgm:presLayoutVars>
      </dgm:prSet>
      <dgm:spPr/>
    </dgm:pt>
    <dgm:pt modelId="{DDD9117E-B2F8-4707-85D5-E04BE8E3EED4}" type="pres">
      <dgm:prSet presAssocID="{6EABC9CA-7A8C-47BC-A763-D1811BA82B85}" presName="negativeSpace" presStyleCnt="0"/>
      <dgm:spPr/>
    </dgm:pt>
    <dgm:pt modelId="{DBB11467-625D-4CFB-A3BF-F183394DE9FB}" type="pres">
      <dgm:prSet presAssocID="{6EABC9CA-7A8C-47BC-A763-D1811BA82B85}" presName="childText" presStyleLbl="conFgAcc1" presStyleIdx="0" presStyleCnt="1" custLinFactNeighborX="615" custLinFactNeighborY="-598">
        <dgm:presLayoutVars>
          <dgm:bulletEnabled val="1"/>
        </dgm:presLayoutVars>
      </dgm:prSet>
      <dgm:spPr/>
    </dgm:pt>
  </dgm:ptLst>
  <dgm:cxnLst>
    <dgm:cxn modelId="{B3D68B58-B3E9-4587-8054-0112747F618B}" type="presOf" srcId="{ED9D8244-87D1-454C-B69E-5EEBC855C034}" destId="{DBB11467-625D-4CFB-A3BF-F183394DE9FB}" srcOrd="0" destOrd="0" presId="urn:microsoft.com/office/officeart/2005/8/layout/list1"/>
    <dgm:cxn modelId="{2BE7207B-E2CD-4BD1-834A-8534A6E08156}" type="presOf" srcId="{6EABC9CA-7A8C-47BC-A763-D1811BA82B85}" destId="{D071525E-B516-406D-9A7E-36E9A88448E4}" srcOrd="0" destOrd="0" presId="urn:microsoft.com/office/officeart/2005/8/layout/list1"/>
    <dgm:cxn modelId="{4DD7BEA2-0865-4114-ADA2-31567A5582B1}" type="presOf" srcId="{6EABC9CA-7A8C-47BC-A763-D1811BA82B85}" destId="{472B0927-009B-4093-8BF8-FAC204B6A517}" srcOrd="1" destOrd="0" presId="urn:microsoft.com/office/officeart/2005/8/layout/list1"/>
    <dgm:cxn modelId="{F041D1CA-E90B-4F9B-9F4C-328953268E8F}" type="presOf" srcId="{1795F880-9AD8-448A-8EBA-CC07C510E8FF}" destId="{2720F466-2A52-4728-8BA3-D5BD7DC02DE5}" srcOrd="0" destOrd="0" presId="urn:microsoft.com/office/officeart/2005/8/layout/list1"/>
    <dgm:cxn modelId="{013B99D4-B168-4D45-9F79-C3299183E33E}" srcId="{1795F880-9AD8-448A-8EBA-CC07C510E8FF}" destId="{6EABC9CA-7A8C-47BC-A763-D1811BA82B85}" srcOrd="0" destOrd="0" parTransId="{845F451A-5FC1-4E1E-875A-F373B7C74BC3}" sibTransId="{F7BF7701-3C7E-44B9-B0FF-7F958DA6946A}"/>
    <dgm:cxn modelId="{677A7AFA-49D0-43FC-B646-2F24D4759417}" srcId="{6EABC9CA-7A8C-47BC-A763-D1811BA82B85}" destId="{ED9D8244-87D1-454C-B69E-5EEBC855C034}" srcOrd="0" destOrd="0" parTransId="{02AC2EA7-A394-4CDB-953C-D843B16637A4}" sibTransId="{42B426E7-6BF4-4C54-8716-F8342A50F273}"/>
    <dgm:cxn modelId="{48E4B651-333B-4299-AC32-24DEEF243F0F}" type="presParOf" srcId="{2720F466-2A52-4728-8BA3-D5BD7DC02DE5}" destId="{6ABC69D8-39C7-4A71-9E49-6D5F28351E65}" srcOrd="0" destOrd="0" presId="urn:microsoft.com/office/officeart/2005/8/layout/list1"/>
    <dgm:cxn modelId="{663CCCD6-278A-4E94-A81D-E4A4A1293C10}" type="presParOf" srcId="{6ABC69D8-39C7-4A71-9E49-6D5F28351E65}" destId="{D071525E-B516-406D-9A7E-36E9A88448E4}" srcOrd="0" destOrd="0" presId="urn:microsoft.com/office/officeart/2005/8/layout/list1"/>
    <dgm:cxn modelId="{3D129C2A-0C5D-47F7-B61C-41CE0AA82756}" type="presParOf" srcId="{6ABC69D8-39C7-4A71-9E49-6D5F28351E65}" destId="{472B0927-009B-4093-8BF8-FAC204B6A517}" srcOrd="1" destOrd="0" presId="urn:microsoft.com/office/officeart/2005/8/layout/list1"/>
    <dgm:cxn modelId="{AB7D1CA5-3400-412D-A9DB-2EB6FB9547AE}" type="presParOf" srcId="{2720F466-2A52-4728-8BA3-D5BD7DC02DE5}" destId="{DDD9117E-B2F8-4707-85D5-E04BE8E3EED4}" srcOrd="1" destOrd="0" presId="urn:microsoft.com/office/officeart/2005/8/layout/list1"/>
    <dgm:cxn modelId="{035C216B-11FE-4A02-993D-7E52B7284239}" type="presParOf" srcId="{2720F466-2A52-4728-8BA3-D5BD7DC02DE5}" destId="{DBB11467-625D-4CFB-A3BF-F183394DE9F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729827B1-7461-4132-887E-A160435FC7AE}">
      <dgm:prSet custT="1"/>
      <dgm:spPr>
        <a:ln>
          <a:solidFill>
            <a:srgbClr val="002060"/>
          </a:solidFill>
        </a:ln>
      </dgm:spPr>
      <dgm:t>
        <a:bodyPr/>
        <a:lstStyle/>
        <a:p>
          <a:pPr rtl="0">
            <a:spcAft>
              <a:spcPts val="600"/>
            </a:spcAft>
          </a:pPr>
          <a:r>
            <a:rPr lang="de-DE" sz="2800">
              <a:solidFill>
                <a:schemeClr val="accent6">
                  <a:lumMod val="50000"/>
                </a:schemeClr>
              </a:solidFill>
            </a:rPr>
            <a:t>Konflikte, Aggressionen, Gewalt in der Pflege stellen Einrichtungen vor besondere Herausforderung (47%)</a:t>
          </a:r>
        </a:p>
      </dgm:t>
    </dgm:pt>
    <dgm:pt modelId="{0D0CCB33-33D4-48CB-A9FE-928022148044}" type="sibTrans" cxnId="{D4A701F0-A000-439F-BDD3-4E9F8A8C62E7}">
      <dgm:prSet/>
      <dgm:spPr/>
      <dgm:t>
        <a:bodyPr/>
        <a:lstStyle/>
        <a:p>
          <a:endParaRPr lang="de-DE">
            <a:solidFill>
              <a:schemeClr val="accent6">
                <a:lumMod val="50000"/>
              </a:schemeClr>
            </a:solidFill>
          </a:endParaRPr>
        </a:p>
      </dgm:t>
    </dgm:pt>
    <dgm:pt modelId="{A702C430-61FE-4981-A351-6EEE9E5E70CE}" type="parTrans" cxnId="{D4A701F0-A000-439F-BDD3-4E9F8A8C62E7}">
      <dgm:prSet/>
      <dgm:spPr/>
      <dgm:t>
        <a:bodyPr/>
        <a:lstStyle/>
        <a:p>
          <a:endParaRPr lang="de-DE">
            <a:solidFill>
              <a:schemeClr val="accent6">
                <a:lumMod val="50000"/>
              </a:schemeClr>
            </a:solidFill>
          </a:endParaRPr>
        </a:p>
      </dgm:t>
    </dgm:pt>
    <dgm:pt modelId="{6EABC9CA-7A8C-47BC-A763-D1811BA82B85}">
      <dgm:prSet custT="1"/>
      <dgm:spPr>
        <a:solidFill>
          <a:srgbClr val="FF9900"/>
        </a:solidFill>
        <a:ln>
          <a:solidFill>
            <a:srgbClr val="FF9900"/>
          </a:solidFill>
        </a:ln>
      </dgm:spPr>
      <dgm:t>
        <a:bodyPr/>
        <a:lstStyle/>
        <a:p>
          <a:pPr rtl="0"/>
          <a:r>
            <a:rPr lang="de-DE" sz="3200" b="1">
              <a:solidFill>
                <a:srgbClr val="002F56"/>
              </a:solidFill>
            </a:rPr>
            <a:t>Gewalt in der professionellen Pflege</a:t>
          </a:r>
        </a:p>
      </dgm:t>
    </dgm:pt>
    <dgm:pt modelId="{F7BF7701-3C7E-44B9-B0FF-7F958DA6946A}" type="sibTrans" cxnId="{013B99D4-B168-4D45-9F79-C3299183E33E}">
      <dgm:prSet/>
      <dgm:spPr/>
      <dgm:t>
        <a:bodyPr/>
        <a:lstStyle/>
        <a:p>
          <a:endParaRPr lang="de-DE">
            <a:solidFill>
              <a:schemeClr val="accent6">
                <a:lumMod val="50000"/>
              </a:schemeClr>
            </a:solidFill>
          </a:endParaRPr>
        </a:p>
      </dgm:t>
    </dgm:pt>
    <dgm:pt modelId="{845F451A-5FC1-4E1E-875A-F373B7C74BC3}" type="parTrans" cxnId="{013B99D4-B168-4D45-9F79-C3299183E33E}">
      <dgm:prSet/>
      <dgm:spPr/>
      <dgm:t>
        <a:bodyPr/>
        <a:lstStyle/>
        <a:p>
          <a:endParaRPr lang="de-DE">
            <a:solidFill>
              <a:schemeClr val="accent6">
                <a:lumMod val="50000"/>
              </a:schemeClr>
            </a:solidFill>
          </a:endParaRPr>
        </a:p>
      </dgm:t>
    </dgm:pt>
    <dgm:pt modelId="{D8F67163-8870-4F8E-9A08-1B0A32A0FFC4}">
      <dgm:prSet custT="1"/>
      <dgm:spPr/>
      <dgm:t>
        <a:bodyPr/>
        <a:lstStyle/>
        <a:p>
          <a:r>
            <a:rPr lang="de-DE" sz="2800">
              <a:solidFill>
                <a:schemeClr val="accent6">
                  <a:lumMod val="50000"/>
                </a:schemeClr>
              </a:solidFill>
            </a:rPr>
            <a:t>Das Risiko Gewalt in stationärer Einrichtung zu erfahren ist erhöht. </a:t>
          </a:r>
        </a:p>
      </dgm:t>
    </dgm:pt>
    <dgm:pt modelId="{90B06746-D9C8-40CB-9510-92B9A8EB849F}" type="parTrans" cxnId="{8E8C002E-F5EF-4A02-B6B8-D6D58ED6DE2D}">
      <dgm:prSet/>
      <dgm:spPr/>
      <dgm:t>
        <a:bodyPr/>
        <a:lstStyle/>
        <a:p>
          <a:endParaRPr lang="de-DE">
            <a:solidFill>
              <a:schemeClr val="accent6">
                <a:lumMod val="50000"/>
              </a:schemeClr>
            </a:solidFill>
          </a:endParaRPr>
        </a:p>
      </dgm:t>
    </dgm:pt>
    <dgm:pt modelId="{0996EB75-4309-4438-AA19-CF16537981A6}" type="sibTrans" cxnId="{8E8C002E-F5EF-4A02-B6B8-D6D58ED6DE2D}">
      <dgm:prSet/>
      <dgm:spPr/>
      <dgm:t>
        <a:bodyPr/>
        <a:lstStyle/>
        <a:p>
          <a:endParaRPr lang="de-DE">
            <a:solidFill>
              <a:schemeClr val="accent6">
                <a:lumMod val="50000"/>
              </a:schemeClr>
            </a:solidFill>
          </a:endParaRPr>
        </a:p>
      </dgm:t>
    </dgm:pt>
    <dgm:pt modelId="{2500BB37-3C79-4AD3-8A3F-99183912B55E}">
      <dgm:prSet custT="1"/>
      <dgm:spPr/>
      <dgm:t>
        <a:bodyPr/>
        <a:lstStyle/>
        <a:p>
          <a:r>
            <a:rPr lang="de-DE" sz="2800">
              <a:solidFill>
                <a:schemeClr val="accent6">
                  <a:lumMod val="50000"/>
                </a:schemeClr>
              </a:solidFill>
            </a:rPr>
            <a:t>keine Benennung sexueller Gewalt!</a:t>
          </a:r>
        </a:p>
      </dgm:t>
    </dgm:pt>
    <dgm:pt modelId="{41118876-5C7F-4ECC-80CC-FB965DC68904}" type="parTrans" cxnId="{A392AB28-B491-4975-A79B-8B9A6BDCE6FA}">
      <dgm:prSet/>
      <dgm:spPr/>
      <dgm:t>
        <a:bodyPr/>
        <a:lstStyle/>
        <a:p>
          <a:endParaRPr lang="de-DE">
            <a:solidFill>
              <a:schemeClr val="accent6">
                <a:lumMod val="50000"/>
              </a:schemeClr>
            </a:solidFill>
          </a:endParaRPr>
        </a:p>
      </dgm:t>
    </dgm:pt>
    <dgm:pt modelId="{C99F494C-A2EC-480A-B0E6-5C9420925592}" type="sibTrans" cxnId="{A392AB28-B491-4975-A79B-8B9A6BDCE6FA}">
      <dgm:prSet/>
      <dgm:spPr/>
      <dgm:t>
        <a:bodyPr/>
        <a:lstStyle/>
        <a:p>
          <a:endParaRPr lang="de-DE">
            <a:solidFill>
              <a:schemeClr val="accent6">
                <a:lumMod val="50000"/>
              </a:schemeClr>
            </a:solidFill>
          </a:endParaRPr>
        </a:p>
      </dgm:t>
    </dgm:pt>
    <dgm:pt modelId="{496766E7-3A07-41A3-9966-F123C68C08A3}">
      <dgm:prSet custT="1"/>
      <dgm:spPr/>
      <dgm:t>
        <a:bodyPr/>
        <a:lstStyle/>
        <a:p>
          <a:r>
            <a:rPr lang="de-DE" sz="2800">
              <a:solidFill>
                <a:schemeClr val="accent6">
                  <a:lumMod val="50000"/>
                </a:schemeClr>
              </a:solidFill>
            </a:rPr>
            <a:t>auch Pflegende erfahren Gewalt!</a:t>
          </a:r>
        </a:p>
      </dgm:t>
    </dgm:pt>
    <dgm:pt modelId="{ED666FA8-43C1-4D93-9F6F-D0B0B98EA9A5}" type="parTrans" cxnId="{5139F831-5EAA-478E-AE4B-92C3E121C1E9}">
      <dgm:prSet/>
      <dgm:spPr/>
      <dgm:t>
        <a:bodyPr/>
        <a:lstStyle/>
        <a:p>
          <a:endParaRPr lang="de-DE">
            <a:solidFill>
              <a:schemeClr val="accent6">
                <a:lumMod val="50000"/>
              </a:schemeClr>
            </a:solidFill>
          </a:endParaRPr>
        </a:p>
      </dgm:t>
    </dgm:pt>
    <dgm:pt modelId="{81EC7317-30FD-48B7-B2F9-D84FF94B5840}" type="sibTrans" cxnId="{5139F831-5EAA-478E-AE4B-92C3E121C1E9}">
      <dgm:prSet/>
      <dgm:spPr/>
      <dgm:t>
        <a:bodyPr/>
        <a:lstStyle/>
        <a:p>
          <a:endParaRPr lang="de-DE">
            <a:solidFill>
              <a:schemeClr val="accent6">
                <a:lumMod val="50000"/>
              </a:schemeClr>
            </a:solidFill>
          </a:endParaRPr>
        </a:p>
      </dgm:t>
    </dgm:pt>
    <dgm:pt modelId="{6985FF8E-A83A-4357-AC4C-2AA0F6302BAE}">
      <dgm:prSet custT="1"/>
      <dgm:spPr/>
      <dgm:t>
        <a:bodyPr/>
        <a:lstStyle/>
        <a:p>
          <a:endParaRPr lang="de-DE" sz="2800">
            <a:solidFill>
              <a:schemeClr val="accent6">
                <a:lumMod val="50000"/>
              </a:schemeClr>
            </a:solidFill>
          </a:endParaRPr>
        </a:p>
      </dgm:t>
    </dgm:pt>
    <dgm:pt modelId="{E9E385F8-C43A-43D0-9AE1-E79B7AD5640E}" type="parTrans" cxnId="{B91BD327-2983-4286-AA89-3DD819925444}">
      <dgm:prSet/>
      <dgm:spPr/>
      <dgm:t>
        <a:bodyPr/>
        <a:lstStyle/>
        <a:p>
          <a:endParaRPr lang="de-DE">
            <a:solidFill>
              <a:schemeClr val="accent6">
                <a:lumMod val="50000"/>
              </a:schemeClr>
            </a:solidFill>
          </a:endParaRPr>
        </a:p>
      </dgm:t>
    </dgm:pt>
    <dgm:pt modelId="{9C31419C-6225-47CF-999A-6598B9E93B49}" type="sibTrans" cxnId="{B91BD327-2983-4286-AA89-3DD819925444}">
      <dgm:prSet/>
      <dgm:spPr/>
      <dgm:t>
        <a:bodyPr/>
        <a:lstStyle/>
        <a:p>
          <a:endParaRPr lang="de-DE">
            <a:solidFill>
              <a:schemeClr val="accent6">
                <a:lumMod val="50000"/>
              </a:schemeClr>
            </a:solidFill>
          </a:endParaRPr>
        </a:p>
      </dgm:t>
    </dgm:pt>
    <dgm:pt modelId="{2720F466-2A52-4728-8BA3-D5BD7DC02DE5}" type="pres">
      <dgm:prSet presAssocID="{1795F880-9AD8-448A-8EBA-CC07C510E8FF}" presName="linear" presStyleCnt="0">
        <dgm:presLayoutVars>
          <dgm:dir/>
          <dgm:animLvl val="lvl"/>
          <dgm:resizeHandles val="exact"/>
        </dgm:presLayoutVars>
      </dgm:prSet>
      <dgm:spPr/>
    </dgm:pt>
    <dgm:pt modelId="{6ABC69D8-39C7-4A71-9E49-6D5F28351E65}" type="pres">
      <dgm:prSet presAssocID="{6EABC9CA-7A8C-47BC-A763-D1811BA82B85}" presName="parentLin" presStyleCnt="0"/>
      <dgm:spPr/>
    </dgm:pt>
    <dgm:pt modelId="{D071525E-B516-406D-9A7E-36E9A88448E4}" type="pres">
      <dgm:prSet presAssocID="{6EABC9CA-7A8C-47BC-A763-D1811BA82B85}" presName="parentLeftMargin" presStyleLbl="node1" presStyleIdx="0" presStyleCnt="1"/>
      <dgm:spPr/>
    </dgm:pt>
    <dgm:pt modelId="{472B0927-009B-4093-8BF8-FAC204B6A517}" type="pres">
      <dgm:prSet presAssocID="{6EABC9CA-7A8C-47BC-A763-D1811BA82B85}" presName="parentText" presStyleLbl="node1" presStyleIdx="0" presStyleCnt="1" custLinFactNeighborX="14292" custLinFactNeighborY="-1463">
        <dgm:presLayoutVars>
          <dgm:chMax val="0"/>
          <dgm:bulletEnabled val="1"/>
        </dgm:presLayoutVars>
      </dgm:prSet>
      <dgm:spPr/>
    </dgm:pt>
    <dgm:pt modelId="{DDD9117E-B2F8-4707-85D5-E04BE8E3EED4}" type="pres">
      <dgm:prSet presAssocID="{6EABC9CA-7A8C-47BC-A763-D1811BA82B85}" presName="negativeSpace" presStyleCnt="0"/>
      <dgm:spPr/>
    </dgm:pt>
    <dgm:pt modelId="{DBB11467-625D-4CFB-A3BF-F183394DE9FB}" type="pres">
      <dgm:prSet presAssocID="{6EABC9CA-7A8C-47BC-A763-D1811BA82B85}" presName="childText" presStyleLbl="conFgAcc1" presStyleIdx="0" presStyleCnt="1" custLinFactNeighborX="615" custLinFactNeighborY="-598">
        <dgm:presLayoutVars>
          <dgm:bulletEnabled val="1"/>
        </dgm:presLayoutVars>
      </dgm:prSet>
      <dgm:spPr/>
    </dgm:pt>
  </dgm:ptLst>
  <dgm:cxnLst>
    <dgm:cxn modelId="{DF0C710A-8A3C-4501-8FB7-E7E2ED88A45E}" type="presOf" srcId="{2500BB37-3C79-4AD3-8A3F-99183912B55E}" destId="{DBB11467-625D-4CFB-A3BF-F183394DE9FB}" srcOrd="0" destOrd="2" presId="urn:microsoft.com/office/officeart/2005/8/layout/list1"/>
    <dgm:cxn modelId="{B91BD327-2983-4286-AA89-3DD819925444}" srcId="{6EABC9CA-7A8C-47BC-A763-D1811BA82B85}" destId="{6985FF8E-A83A-4357-AC4C-2AA0F6302BAE}" srcOrd="4" destOrd="0" parTransId="{E9E385F8-C43A-43D0-9AE1-E79B7AD5640E}" sibTransId="{9C31419C-6225-47CF-999A-6598B9E93B49}"/>
    <dgm:cxn modelId="{A392AB28-B491-4975-A79B-8B9A6BDCE6FA}" srcId="{6EABC9CA-7A8C-47BC-A763-D1811BA82B85}" destId="{2500BB37-3C79-4AD3-8A3F-99183912B55E}" srcOrd="2" destOrd="0" parTransId="{41118876-5C7F-4ECC-80CC-FB965DC68904}" sibTransId="{C99F494C-A2EC-480A-B0E6-5C9420925592}"/>
    <dgm:cxn modelId="{83B2172A-41A5-4863-88E9-9A43306863AB}" type="presOf" srcId="{6EABC9CA-7A8C-47BC-A763-D1811BA82B85}" destId="{472B0927-009B-4093-8BF8-FAC204B6A517}" srcOrd="1" destOrd="0" presId="urn:microsoft.com/office/officeart/2005/8/layout/list1"/>
    <dgm:cxn modelId="{8E8C002E-F5EF-4A02-B6B8-D6D58ED6DE2D}" srcId="{6EABC9CA-7A8C-47BC-A763-D1811BA82B85}" destId="{D8F67163-8870-4F8E-9A08-1B0A32A0FFC4}" srcOrd="1" destOrd="0" parTransId="{90B06746-D9C8-40CB-9510-92B9A8EB849F}" sibTransId="{0996EB75-4309-4438-AA19-CF16537981A6}"/>
    <dgm:cxn modelId="{5139F831-5EAA-478E-AE4B-92C3E121C1E9}" srcId="{6EABC9CA-7A8C-47BC-A763-D1811BA82B85}" destId="{496766E7-3A07-41A3-9966-F123C68C08A3}" srcOrd="3" destOrd="0" parTransId="{ED666FA8-43C1-4D93-9F6F-D0B0B98EA9A5}" sibTransId="{81EC7317-30FD-48B7-B2F9-D84FF94B5840}"/>
    <dgm:cxn modelId="{69F2CE3A-4943-48DA-B66E-7F8B9403D2B0}" type="presOf" srcId="{6985FF8E-A83A-4357-AC4C-2AA0F6302BAE}" destId="{DBB11467-625D-4CFB-A3BF-F183394DE9FB}" srcOrd="0" destOrd="4" presId="urn:microsoft.com/office/officeart/2005/8/layout/list1"/>
    <dgm:cxn modelId="{6AFAD03C-9807-4A85-813E-6A6B603719B7}" type="presOf" srcId="{496766E7-3A07-41A3-9966-F123C68C08A3}" destId="{DBB11467-625D-4CFB-A3BF-F183394DE9FB}" srcOrd="0" destOrd="3" presId="urn:microsoft.com/office/officeart/2005/8/layout/list1"/>
    <dgm:cxn modelId="{8E43C161-9EB5-4425-AB93-380F13301225}" type="presOf" srcId="{D8F67163-8870-4F8E-9A08-1B0A32A0FFC4}" destId="{DBB11467-625D-4CFB-A3BF-F183394DE9FB}" srcOrd="0" destOrd="1" presId="urn:microsoft.com/office/officeart/2005/8/layout/list1"/>
    <dgm:cxn modelId="{E0295A69-D98E-4C85-97EF-A7629E5FBFEE}" type="presOf" srcId="{729827B1-7461-4132-887E-A160435FC7AE}" destId="{DBB11467-625D-4CFB-A3BF-F183394DE9FB}" srcOrd="0" destOrd="0" presId="urn:microsoft.com/office/officeart/2005/8/layout/list1"/>
    <dgm:cxn modelId="{512452B4-AD76-4B84-BCA9-EDFA4380C070}" type="presOf" srcId="{1795F880-9AD8-448A-8EBA-CC07C510E8FF}" destId="{2720F466-2A52-4728-8BA3-D5BD7DC02DE5}" srcOrd="0" destOrd="0" presId="urn:microsoft.com/office/officeart/2005/8/layout/list1"/>
    <dgm:cxn modelId="{66BEB6BD-6E5E-4AA6-BA1B-3EC0C17CCD62}" type="presOf" srcId="{6EABC9CA-7A8C-47BC-A763-D1811BA82B85}" destId="{D071525E-B516-406D-9A7E-36E9A88448E4}" srcOrd="0" destOrd="0" presId="urn:microsoft.com/office/officeart/2005/8/layout/list1"/>
    <dgm:cxn modelId="{013B99D4-B168-4D45-9F79-C3299183E33E}" srcId="{1795F880-9AD8-448A-8EBA-CC07C510E8FF}" destId="{6EABC9CA-7A8C-47BC-A763-D1811BA82B85}" srcOrd="0" destOrd="0" parTransId="{845F451A-5FC1-4E1E-875A-F373B7C74BC3}" sibTransId="{F7BF7701-3C7E-44B9-B0FF-7F958DA6946A}"/>
    <dgm:cxn modelId="{D4A701F0-A000-439F-BDD3-4E9F8A8C62E7}" srcId="{6EABC9CA-7A8C-47BC-A763-D1811BA82B85}" destId="{729827B1-7461-4132-887E-A160435FC7AE}" srcOrd="0" destOrd="0" parTransId="{A702C430-61FE-4981-A351-6EEE9E5E70CE}" sibTransId="{0D0CCB33-33D4-48CB-A9FE-928022148044}"/>
    <dgm:cxn modelId="{6C8F5C5B-B7DE-44B3-B820-EEEFF0906506}" type="presParOf" srcId="{2720F466-2A52-4728-8BA3-D5BD7DC02DE5}" destId="{6ABC69D8-39C7-4A71-9E49-6D5F28351E65}" srcOrd="0" destOrd="0" presId="urn:microsoft.com/office/officeart/2005/8/layout/list1"/>
    <dgm:cxn modelId="{1144136A-40D2-4EB2-9912-4E8D0752D2D2}" type="presParOf" srcId="{6ABC69D8-39C7-4A71-9E49-6D5F28351E65}" destId="{D071525E-B516-406D-9A7E-36E9A88448E4}" srcOrd="0" destOrd="0" presId="urn:microsoft.com/office/officeart/2005/8/layout/list1"/>
    <dgm:cxn modelId="{39206C36-2176-4407-8777-F7D7DB1510B1}" type="presParOf" srcId="{6ABC69D8-39C7-4A71-9E49-6D5F28351E65}" destId="{472B0927-009B-4093-8BF8-FAC204B6A517}" srcOrd="1" destOrd="0" presId="urn:microsoft.com/office/officeart/2005/8/layout/list1"/>
    <dgm:cxn modelId="{FB0909CB-17DD-499B-A075-ADE255B62AAD}" type="presParOf" srcId="{2720F466-2A52-4728-8BA3-D5BD7DC02DE5}" destId="{DDD9117E-B2F8-4707-85D5-E04BE8E3EED4}" srcOrd="1" destOrd="0" presId="urn:microsoft.com/office/officeart/2005/8/layout/list1"/>
    <dgm:cxn modelId="{533CA10A-78EA-470D-A6F8-BF1007AB7397}" type="presParOf" srcId="{2720F466-2A52-4728-8BA3-D5BD7DC02DE5}" destId="{DBB11467-625D-4CFB-A3BF-F183394DE9FB}"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795F880-9AD8-448A-8EBA-CC07C510E8FF}" type="doc">
      <dgm:prSet loTypeId="urn:microsoft.com/office/officeart/2005/8/layout/list1" loCatId="list" qsTypeId="urn:microsoft.com/office/officeart/2005/8/quickstyle/simple1#13" qsCatId="simple" csTypeId="urn:microsoft.com/office/officeart/2005/8/colors/accent1_3" csCatId="accent1" phldr="1"/>
      <dgm:spPr/>
      <dgm:t>
        <a:bodyPr/>
        <a:lstStyle/>
        <a:p>
          <a:endParaRPr lang="de-DE"/>
        </a:p>
      </dgm:t>
    </dgm:pt>
    <dgm:pt modelId="{729827B1-7461-4132-887E-A160435FC7AE}">
      <dgm:prSet custT="1"/>
      <dgm:spPr>
        <a:ln>
          <a:solidFill>
            <a:srgbClr val="002060"/>
          </a:solidFill>
        </a:ln>
      </dgm:spPr>
      <dgm:t>
        <a:bodyPr/>
        <a:lstStyle/>
        <a:p>
          <a:pPr rtl="0">
            <a:spcAft>
              <a:spcPts val="600"/>
            </a:spcAft>
          </a:pPr>
          <a:r>
            <a:rPr lang="de-DE" sz="2800" u="sng">
              <a:solidFill>
                <a:schemeClr val="accent6">
                  <a:lumMod val="50000"/>
                </a:schemeClr>
              </a:solidFill>
            </a:rPr>
            <a:t>Formen der Gewalt</a:t>
          </a:r>
          <a:r>
            <a:rPr lang="de-DE" sz="2800">
              <a:solidFill>
                <a:schemeClr val="accent6">
                  <a:lumMod val="50000"/>
                </a:schemeClr>
              </a:solidFill>
            </a:rPr>
            <a:t>: </a:t>
          </a:r>
        </a:p>
      </dgm:t>
    </dgm:pt>
    <dgm:pt modelId="{0D0CCB33-33D4-48CB-A9FE-928022148044}" type="sibTrans" cxnId="{D4A701F0-A000-439F-BDD3-4E9F8A8C62E7}">
      <dgm:prSet/>
      <dgm:spPr/>
      <dgm:t>
        <a:bodyPr/>
        <a:lstStyle/>
        <a:p>
          <a:endParaRPr lang="de-DE">
            <a:solidFill>
              <a:schemeClr val="accent6">
                <a:lumMod val="50000"/>
              </a:schemeClr>
            </a:solidFill>
          </a:endParaRPr>
        </a:p>
      </dgm:t>
    </dgm:pt>
    <dgm:pt modelId="{A702C430-61FE-4981-A351-6EEE9E5E70CE}" type="parTrans" cxnId="{D4A701F0-A000-439F-BDD3-4E9F8A8C62E7}">
      <dgm:prSet/>
      <dgm:spPr/>
      <dgm:t>
        <a:bodyPr/>
        <a:lstStyle/>
        <a:p>
          <a:endParaRPr lang="de-DE">
            <a:solidFill>
              <a:schemeClr val="accent6">
                <a:lumMod val="50000"/>
              </a:schemeClr>
            </a:solidFill>
          </a:endParaRPr>
        </a:p>
      </dgm:t>
    </dgm:pt>
    <dgm:pt modelId="{6EABC9CA-7A8C-47BC-A763-D1811BA82B85}">
      <dgm:prSet custT="1"/>
      <dgm:spPr>
        <a:solidFill>
          <a:srgbClr val="FF9900"/>
        </a:solidFill>
        <a:ln>
          <a:solidFill>
            <a:srgbClr val="FF9900"/>
          </a:solidFill>
        </a:ln>
      </dgm:spPr>
      <dgm:t>
        <a:bodyPr/>
        <a:lstStyle/>
        <a:p>
          <a:pPr rtl="0"/>
          <a:r>
            <a:rPr lang="de-DE" sz="3200" b="1">
              <a:solidFill>
                <a:srgbClr val="002F56"/>
              </a:solidFill>
            </a:rPr>
            <a:t>Gewalt in der professionellen Pflege</a:t>
          </a:r>
        </a:p>
      </dgm:t>
    </dgm:pt>
    <dgm:pt modelId="{F7BF7701-3C7E-44B9-B0FF-7F958DA6946A}" type="sibTrans" cxnId="{013B99D4-B168-4D45-9F79-C3299183E33E}">
      <dgm:prSet/>
      <dgm:spPr/>
      <dgm:t>
        <a:bodyPr/>
        <a:lstStyle/>
        <a:p>
          <a:endParaRPr lang="de-DE">
            <a:solidFill>
              <a:schemeClr val="accent6">
                <a:lumMod val="50000"/>
              </a:schemeClr>
            </a:solidFill>
          </a:endParaRPr>
        </a:p>
      </dgm:t>
    </dgm:pt>
    <dgm:pt modelId="{845F451A-5FC1-4E1E-875A-F373B7C74BC3}" type="parTrans" cxnId="{013B99D4-B168-4D45-9F79-C3299183E33E}">
      <dgm:prSet/>
      <dgm:spPr/>
      <dgm:t>
        <a:bodyPr/>
        <a:lstStyle/>
        <a:p>
          <a:endParaRPr lang="de-DE">
            <a:solidFill>
              <a:schemeClr val="accent6">
                <a:lumMod val="50000"/>
              </a:schemeClr>
            </a:solidFill>
          </a:endParaRPr>
        </a:p>
      </dgm:t>
    </dgm:pt>
    <dgm:pt modelId="{2FAD3A81-BD52-4A14-A31C-D0F62A8B0B01}">
      <dgm:prSet custT="1"/>
      <dgm:spPr/>
      <dgm:t>
        <a:bodyPr/>
        <a:lstStyle/>
        <a:p>
          <a:r>
            <a:rPr lang="de-DE" sz="2800">
              <a:solidFill>
                <a:schemeClr val="accent6">
                  <a:lumMod val="50000"/>
                </a:schemeClr>
              </a:solidFill>
            </a:rPr>
            <a:t>psychische und physische Misshandlung</a:t>
          </a:r>
        </a:p>
      </dgm:t>
    </dgm:pt>
    <dgm:pt modelId="{309D4FEB-4130-409D-85B9-8D8566F88AAF}" type="parTrans" cxnId="{0C3B8666-D5BF-45AE-94A2-C0C7F2D9CBB3}">
      <dgm:prSet/>
      <dgm:spPr/>
      <dgm:t>
        <a:bodyPr/>
        <a:lstStyle/>
        <a:p>
          <a:endParaRPr lang="de-DE">
            <a:solidFill>
              <a:schemeClr val="accent6">
                <a:lumMod val="50000"/>
              </a:schemeClr>
            </a:solidFill>
          </a:endParaRPr>
        </a:p>
      </dgm:t>
    </dgm:pt>
    <dgm:pt modelId="{FE8A6B9E-642C-428A-B95E-7BE96699FDA5}" type="sibTrans" cxnId="{0C3B8666-D5BF-45AE-94A2-C0C7F2D9CBB3}">
      <dgm:prSet/>
      <dgm:spPr/>
      <dgm:t>
        <a:bodyPr/>
        <a:lstStyle/>
        <a:p>
          <a:endParaRPr lang="de-DE">
            <a:solidFill>
              <a:schemeClr val="accent6">
                <a:lumMod val="50000"/>
              </a:schemeClr>
            </a:solidFill>
          </a:endParaRPr>
        </a:p>
      </dgm:t>
    </dgm:pt>
    <dgm:pt modelId="{EF9E8185-2075-42B7-8099-B526531DFF86}">
      <dgm:prSet custT="1"/>
      <dgm:spPr/>
      <dgm:t>
        <a:bodyPr/>
        <a:lstStyle/>
        <a:p>
          <a:r>
            <a:rPr lang="de-DE" sz="2800">
              <a:solidFill>
                <a:schemeClr val="accent6">
                  <a:lumMod val="50000"/>
                </a:schemeClr>
              </a:solidFill>
            </a:rPr>
            <a:t>pflegerische und psychosoziale Vernachlässigung</a:t>
          </a:r>
        </a:p>
      </dgm:t>
    </dgm:pt>
    <dgm:pt modelId="{49BAAC60-55FA-44BB-9D95-A5591412FA92}" type="parTrans" cxnId="{99A9A912-9BF7-4E48-BD17-18B2B6DFE51A}">
      <dgm:prSet/>
      <dgm:spPr/>
      <dgm:t>
        <a:bodyPr/>
        <a:lstStyle/>
        <a:p>
          <a:endParaRPr lang="de-DE">
            <a:solidFill>
              <a:schemeClr val="accent6">
                <a:lumMod val="50000"/>
              </a:schemeClr>
            </a:solidFill>
          </a:endParaRPr>
        </a:p>
      </dgm:t>
    </dgm:pt>
    <dgm:pt modelId="{571FC175-851E-4F97-AEC4-C7DCC011B72A}" type="sibTrans" cxnId="{99A9A912-9BF7-4E48-BD17-18B2B6DFE51A}">
      <dgm:prSet/>
      <dgm:spPr/>
      <dgm:t>
        <a:bodyPr/>
        <a:lstStyle/>
        <a:p>
          <a:endParaRPr lang="de-DE">
            <a:solidFill>
              <a:schemeClr val="accent6">
                <a:lumMod val="50000"/>
              </a:schemeClr>
            </a:solidFill>
          </a:endParaRPr>
        </a:p>
      </dgm:t>
    </dgm:pt>
    <dgm:pt modelId="{727379D6-1A38-4979-8FA2-70CB888A0913}">
      <dgm:prSet custT="1"/>
      <dgm:spPr/>
      <dgm:t>
        <a:bodyPr/>
        <a:lstStyle/>
        <a:p>
          <a:r>
            <a:rPr lang="de-DE" sz="2800">
              <a:solidFill>
                <a:schemeClr val="accent6">
                  <a:lumMod val="50000"/>
                </a:schemeClr>
              </a:solidFill>
            </a:rPr>
            <a:t>mechanische und medikamentöse Freiheitseinschränkung</a:t>
          </a:r>
        </a:p>
      </dgm:t>
    </dgm:pt>
    <dgm:pt modelId="{295AB0B9-E434-4F9F-A892-B30F79D1A8C6}" type="parTrans" cxnId="{2D234DB8-69AC-4F8D-AD0D-A1A318CEE524}">
      <dgm:prSet/>
      <dgm:spPr/>
      <dgm:t>
        <a:bodyPr/>
        <a:lstStyle/>
        <a:p>
          <a:endParaRPr lang="de-DE">
            <a:solidFill>
              <a:schemeClr val="accent6">
                <a:lumMod val="50000"/>
              </a:schemeClr>
            </a:solidFill>
          </a:endParaRPr>
        </a:p>
      </dgm:t>
    </dgm:pt>
    <dgm:pt modelId="{51D0E8A9-5D8D-43E4-ADA2-05806366823B}" type="sibTrans" cxnId="{2D234DB8-69AC-4F8D-AD0D-A1A318CEE524}">
      <dgm:prSet/>
      <dgm:spPr/>
      <dgm:t>
        <a:bodyPr/>
        <a:lstStyle/>
        <a:p>
          <a:endParaRPr lang="de-DE">
            <a:solidFill>
              <a:schemeClr val="accent6">
                <a:lumMod val="50000"/>
              </a:schemeClr>
            </a:solidFill>
          </a:endParaRPr>
        </a:p>
      </dgm:t>
    </dgm:pt>
    <dgm:pt modelId="{6985FF8E-A83A-4357-AC4C-2AA0F6302BAE}">
      <dgm:prSet custT="1"/>
      <dgm:spPr/>
      <dgm:t>
        <a:bodyPr/>
        <a:lstStyle/>
        <a:p>
          <a:endParaRPr lang="de-DE" sz="2800">
            <a:solidFill>
              <a:schemeClr val="accent6">
                <a:lumMod val="50000"/>
              </a:schemeClr>
            </a:solidFill>
          </a:endParaRPr>
        </a:p>
      </dgm:t>
    </dgm:pt>
    <dgm:pt modelId="{E9E385F8-C43A-43D0-9AE1-E79B7AD5640E}" type="parTrans" cxnId="{B91BD327-2983-4286-AA89-3DD819925444}">
      <dgm:prSet/>
      <dgm:spPr/>
      <dgm:t>
        <a:bodyPr/>
        <a:lstStyle/>
        <a:p>
          <a:endParaRPr lang="de-DE">
            <a:solidFill>
              <a:schemeClr val="accent6">
                <a:lumMod val="50000"/>
              </a:schemeClr>
            </a:solidFill>
          </a:endParaRPr>
        </a:p>
      </dgm:t>
    </dgm:pt>
    <dgm:pt modelId="{9C31419C-6225-47CF-999A-6598B9E93B49}" type="sibTrans" cxnId="{B91BD327-2983-4286-AA89-3DD819925444}">
      <dgm:prSet/>
      <dgm:spPr/>
      <dgm:t>
        <a:bodyPr/>
        <a:lstStyle/>
        <a:p>
          <a:endParaRPr lang="de-DE">
            <a:solidFill>
              <a:schemeClr val="accent6">
                <a:lumMod val="50000"/>
              </a:schemeClr>
            </a:solidFill>
          </a:endParaRPr>
        </a:p>
      </dgm:t>
    </dgm:pt>
    <dgm:pt modelId="{2720F466-2A52-4728-8BA3-D5BD7DC02DE5}" type="pres">
      <dgm:prSet presAssocID="{1795F880-9AD8-448A-8EBA-CC07C510E8FF}" presName="linear" presStyleCnt="0">
        <dgm:presLayoutVars>
          <dgm:dir/>
          <dgm:animLvl val="lvl"/>
          <dgm:resizeHandles val="exact"/>
        </dgm:presLayoutVars>
      </dgm:prSet>
      <dgm:spPr/>
    </dgm:pt>
    <dgm:pt modelId="{6ABC69D8-39C7-4A71-9E49-6D5F28351E65}" type="pres">
      <dgm:prSet presAssocID="{6EABC9CA-7A8C-47BC-A763-D1811BA82B85}" presName="parentLin" presStyleCnt="0"/>
      <dgm:spPr/>
    </dgm:pt>
    <dgm:pt modelId="{D071525E-B516-406D-9A7E-36E9A88448E4}" type="pres">
      <dgm:prSet presAssocID="{6EABC9CA-7A8C-47BC-A763-D1811BA82B85}" presName="parentLeftMargin" presStyleLbl="node1" presStyleIdx="0" presStyleCnt="1"/>
      <dgm:spPr/>
    </dgm:pt>
    <dgm:pt modelId="{472B0927-009B-4093-8BF8-FAC204B6A517}" type="pres">
      <dgm:prSet presAssocID="{6EABC9CA-7A8C-47BC-A763-D1811BA82B85}" presName="parentText" presStyleLbl="node1" presStyleIdx="0" presStyleCnt="1" custLinFactNeighborX="14292" custLinFactNeighborY="-1463">
        <dgm:presLayoutVars>
          <dgm:chMax val="0"/>
          <dgm:bulletEnabled val="1"/>
        </dgm:presLayoutVars>
      </dgm:prSet>
      <dgm:spPr/>
    </dgm:pt>
    <dgm:pt modelId="{DDD9117E-B2F8-4707-85D5-E04BE8E3EED4}" type="pres">
      <dgm:prSet presAssocID="{6EABC9CA-7A8C-47BC-A763-D1811BA82B85}" presName="negativeSpace" presStyleCnt="0"/>
      <dgm:spPr/>
    </dgm:pt>
    <dgm:pt modelId="{DBB11467-625D-4CFB-A3BF-F183394DE9FB}" type="pres">
      <dgm:prSet presAssocID="{6EABC9CA-7A8C-47BC-A763-D1811BA82B85}" presName="childText" presStyleLbl="conFgAcc1" presStyleIdx="0" presStyleCnt="1" custLinFactNeighborX="615" custLinFactNeighborY="-598">
        <dgm:presLayoutVars>
          <dgm:bulletEnabled val="1"/>
        </dgm:presLayoutVars>
      </dgm:prSet>
      <dgm:spPr/>
    </dgm:pt>
  </dgm:ptLst>
  <dgm:cxnLst>
    <dgm:cxn modelId="{99A9A912-9BF7-4E48-BD17-18B2B6DFE51A}" srcId="{729827B1-7461-4132-887E-A160435FC7AE}" destId="{EF9E8185-2075-42B7-8099-B526531DFF86}" srcOrd="1" destOrd="0" parTransId="{49BAAC60-55FA-44BB-9D95-A5591412FA92}" sibTransId="{571FC175-851E-4F97-AEC4-C7DCC011B72A}"/>
    <dgm:cxn modelId="{7D4F6215-D0DB-4446-95CB-AFC645CFF5D9}" type="presOf" srcId="{2FAD3A81-BD52-4A14-A31C-D0F62A8B0B01}" destId="{DBB11467-625D-4CFB-A3BF-F183394DE9FB}" srcOrd="0" destOrd="1" presId="urn:microsoft.com/office/officeart/2005/8/layout/list1"/>
    <dgm:cxn modelId="{267E2927-5EA1-4933-B187-886C8BF65DCF}" type="presOf" srcId="{727379D6-1A38-4979-8FA2-70CB888A0913}" destId="{DBB11467-625D-4CFB-A3BF-F183394DE9FB}" srcOrd="0" destOrd="3" presId="urn:microsoft.com/office/officeart/2005/8/layout/list1"/>
    <dgm:cxn modelId="{B91BD327-2983-4286-AA89-3DD819925444}" srcId="{6EABC9CA-7A8C-47BC-A763-D1811BA82B85}" destId="{6985FF8E-A83A-4357-AC4C-2AA0F6302BAE}" srcOrd="1" destOrd="0" parTransId="{E9E385F8-C43A-43D0-9AE1-E79B7AD5640E}" sibTransId="{9C31419C-6225-47CF-999A-6598B9E93B49}"/>
    <dgm:cxn modelId="{DBC9D65E-D904-438E-A79F-7D1DEC973FC8}" type="presOf" srcId="{729827B1-7461-4132-887E-A160435FC7AE}" destId="{DBB11467-625D-4CFB-A3BF-F183394DE9FB}" srcOrd="0" destOrd="0" presId="urn:microsoft.com/office/officeart/2005/8/layout/list1"/>
    <dgm:cxn modelId="{0C3B8666-D5BF-45AE-94A2-C0C7F2D9CBB3}" srcId="{729827B1-7461-4132-887E-A160435FC7AE}" destId="{2FAD3A81-BD52-4A14-A31C-D0F62A8B0B01}" srcOrd="0" destOrd="0" parTransId="{309D4FEB-4130-409D-85B9-8D8566F88AAF}" sibTransId="{FE8A6B9E-642C-428A-B95E-7BE96699FDA5}"/>
    <dgm:cxn modelId="{99823B4A-82C1-4F73-91C2-450D45A72511}" type="presOf" srcId="{1795F880-9AD8-448A-8EBA-CC07C510E8FF}" destId="{2720F466-2A52-4728-8BA3-D5BD7DC02DE5}" srcOrd="0" destOrd="0" presId="urn:microsoft.com/office/officeart/2005/8/layout/list1"/>
    <dgm:cxn modelId="{25F0FA7B-AA20-4E65-BC7A-E0E1672B4A63}" type="presOf" srcId="{EF9E8185-2075-42B7-8099-B526531DFF86}" destId="{DBB11467-625D-4CFB-A3BF-F183394DE9FB}" srcOrd="0" destOrd="2" presId="urn:microsoft.com/office/officeart/2005/8/layout/list1"/>
    <dgm:cxn modelId="{5EFBF9A1-D7AC-46F2-AE07-702F9FB5F0BF}" type="presOf" srcId="{6EABC9CA-7A8C-47BC-A763-D1811BA82B85}" destId="{D071525E-B516-406D-9A7E-36E9A88448E4}" srcOrd="0" destOrd="0" presId="urn:microsoft.com/office/officeart/2005/8/layout/list1"/>
    <dgm:cxn modelId="{2D234DB8-69AC-4F8D-AD0D-A1A318CEE524}" srcId="{729827B1-7461-4132-887E-A160435FC7AE}" destId="{727379D6-1A38-4979-8FA2-70CB888A0913}" srcOrd="2" destOrd="0" parTransId="{295AB0B9-E434-4F9F-A892-B30F79D1A8C6}" sibTransId="{51D0E8A9-5D8D-43E4-ADA2-05806366823B}"/>
    <dgm:cxn modelId="{013B99D4-B168-4D45-9F79-C3299183E33E}" srcId="{1795F880-9AD8-448A-8EBA-CC07C510E8FF}" destId="{6EABC9CA-7A8C-47BC-A763-D1811BA82B85}" srcOrd="0" destOrd="0" parTransId="{845F451A-5FC1-4E1E-875A-F373B7C74BC3}" sibTransId="{F7BF7701-3C7E-44B9-B0FF-7F958DA6946A}"/>
    <dgm:cxn modelId="{C8EEB8EC-F967-4B7B-91FC-50CF3A71605B}" type="presOf" srcId="{6985FF8E-A83A-4357-AC4C-2AA0F6302BAE}" destId="{DBB11467-625D-4CFB-A3BF-F183394DE9FB}" srcOrd="0" destOrd="4" presId="urn:microsoft.com/office/officeart/2005/8/layout/list1"/>
    <dgm:cxn modelId="{D4A701F0-A000-439F-BDD3-4E9F8A8C62E7}" srcId="{6EABC9CA-7A8C-47BC-A763-D1811BA82B85}" destId="{729827B1-7461-4132-887E-A160435FC7AE}" srcOrd="0" destOrd="0" parTransId="{A702C430-61FE-4981-A351-6EEE9E5E70CE}" sibTransId="{0D0CCB33-33D4-48CB-A9FE-928022148044}"/>
    <dgm:cxn modelId="{86F4B4F9-954D-4322-903D-59D7380370E2}" type="presOf" srcId="{6EABC9CA-7A8C-47BC-A763-D1811BA82B85}" destId="{472B0927-009B-4093-8BF8-FAC204B6A517}" srcOrd="1" destOrd="0" presId="urn:microsoft.com/office/officeart/2005/8/layout/list1"/>
    <dgm:cxn modelId="{022C3EC8-8DC3-45EF-B2D3-0DF3071FB932}" type="presParOf" srcId="{2720F466-2A52-4728-8BA3-D5BD7DC02DE5}" destId="{6ABC69D8-39C7-4A71-9E49-6D5F28351E65}" srcOrd="0" destOrd="0" presId="urn:microsoft.com/office/officeart/2005/8/layout/list1"/>
    <dgm:cxn modelId="{6CA4F913-98AC-4FA5-81CC-6AEC08C8BFDC}" type="presParOf" srcId="{6ABC69D8-39C7-4A71-9E49-6D5F28351E65}" destId="{D071525E-B516-406D-9A7E-36E9A88448E4}" srcOrd="0" destOrd="0" presId="urn:microsoft.com/office/officeart/2005/8/layout/list1"/>
    <dgm:cxn modelId="{BD76BA95-33BD-4590-A133-AEBEE42F3302}" type="presParOf" srcId="{6ABC69D8-39C7-4A71-9E49-6D5F28351E65}" destId="{472B0927-009B-4093-8BF8-FAC204B6A517}" srcOrd="1" destOrd="0" presId="urn:microsoft.com/office/officeart/2005/8/layout/list1"/>
    <dgm:cxn modelId="{92ED2A33-BF48-4286-8AF9-E5D06040C49E}" type="presParOf" srcId="{2720F466-2A52-4728-8BA3-D5BD7DC02DE5}" destId="{DDD9117E-B2F8-4707-85D5-E04BE8E3EED4}" srcOrd="1" destOrd="0" presId="urn:microsoft.com/office/officeart/2005/8/layout/list1"/>
    <dgm:cxn modelId="{17C5F5BD-1742-4058-B08C-1983D9D4D610}" type="presParOf" srcId="{2720F466-2A52-4728-8BA3-D5BD7DC02DE5}" destId="{DBB11467-625D-4CFB-A3BF-F183394DE9FB}"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1795F880-9AD8-448A-8EBA-CC07C510E8FF}" type="doc">
      <dgm:prSet loTypeId="urn:microsoft.com/office/officeart/2008/layout/VerticalCurvedList" loCatId="list" qsTypeId="urn:microsoft.com/office/officeart/2005/8/quickstyle/simple1#13" qsCatId="simple" csTypeId="urn:microsoft.com/office/officeart/2005/8/colors/accent1_3" csCatId="accent1" phldr="1"/>
      <dgm:spPr/>
      <dgm:t>
        <a:bodyPr/>
        <a:lstStyle/>
        <a:p>
          <a:endParaRPr lang="de-DE"/>
        </a:p>
      </dgm:t>
    </dgm:pt>
    <dgm:pt modelId="{6EABC9CA-7A8C-47BC-A763-D1811BA82B85}">
      <dgm:prSet custT="1"/>
      <dgm:spPr>
        <a:solidFill>
          <a:srgbClr val="FF9900"/>
        </a:solidFill>
        <a:ln>
          <a:solidFill>
            <a:srgbClr val="FF9900"/>
          </a:solidFill>
        </a:ln>
      </dgm:spPr>
      <dgm:t>
        <a:bodyPr/>
        <a:lstStyle/>
        <a:p>
          <a:pPr algn="l" rtl="0"/>
          <a:r>
            <a:rPr lang="de-DE" sz="2800">
              <a:solidFill>
                <a:schemeClr val="accent6">
                  <a:lumMod val="50000"/>
                </a:schemeClr>
              </a:solidFill>
            </a:rPr>
            <a:t>     Mitarbeiter - Bewohner/ Patient </a:t>
          </a:r>
          <a:endParaRPr lang="de-DE" sz="2800" b="1">
            <a:solidFill>
              <a:schemeClr val="accent6">
                <a:lumMod val="50000"/>
              </a:schemeClr>
            </a:solidFill>
          </a:endParaRPr>
        </a:p>
      </dgm:t>
    </dgm:pt>
    <dgm:pt modelId="{F7BF7701-3C7E-44B9-B0FF-7F958DA6946A}" type="sibTrans" cxnId="{013B99D4-B168-4D45-9F79-C3299183E33E}">
      <dgm:prSet/>
      <dgm:spPr/>
      <dgm:t>
        <a:bodyPr/>
        <a:lstStyle/>
        <a:p>
          <a:endParaRPr lang="de-DE">
            <a:solidFill>
              <a:schemeClr val="accent6">
                <a:lumMod val="50000"/>
              </a:schemeClr>
            </a:solidFill>
          </a:endParaRPr>
        </a:p>
      </dgm:t>
    </dgm:pt>
    <dgm:pt modelId="{845F451A-5FC1-4E1E-875A-F373B7C74BC3}" type="parTrans" cxnId="{013B99D4-B168-4D45-9F79-C3299183E33E}">
      <dgm:prSet/>
      <dgm:spPr/>
      <dgm:t>
        <a:bodyPr/>
        <a:lstStyle/>
        <a:p>
          <a:endParaRPr lang="de-DE">
            <a:solidFill>
              <a:schemeClr val="accent6">
                <a:lumMod val="50000"/>
              </a:schemeClr>
            </a:solidFill>
          </a:endParaRPr>
        </a:p>
      </dgm:t>
    </dgm:pt>
    <dgm:pt modelId="{DBE96810-E899-4C68-8832-1F27ED63B53C}">
      <dgm:prSet custT="1"/>
      <dgm:spPr>
        <a:solidFill>
          <a:srgbClr val="FF9900"/>
        </a:solidFill>
        <a:ln>
          <a:solidFill>
            <a:srgbClr val="FF9900"/>
          </a:solidFill>
        </a:ln>
      </dgm:spPr>
      <dgm:t>
        <a:bodyPr/>
        <a:lstStyle/>
        <a:p>
          <a:pPr algn="l" rtl="0"/>
          <a:r>
            <a:rPr lang="de-DE" sz="2800">
              <a:solidFill>
                <a:schemeClr val="accent6">
                  <a:lumMod val="50000"/>
                </a:schemeClr>
              </a:solidFill>
            </a:rPr>
            <a:t>    Übergriffe unter Bewohnern/ Patienten </a:t>
          </a:r>
          <a:endParaRPr lang="de-DE" sz="2800" b="0">
            <a:solidFill>
              <a:schemeClr val="accent6">
                <a:lumMod val="50000"/>
              </a:schemeClr>
            </a:solidFill>
          </a:endParaRPr>
        </a:p>
      </dgm:t>
    </dgm:pt>
    <dgm:pt modelId="{17653141-6B44-43A9-BE76-EA07E6A36460}" type="parTrans" cxnId="{766A42AF-E6C0-4202-BBC2-8D02A2F00419}">
      <dgm:prSet/>
      <dgm:spPr/>
      <dgm:t>
        <a:bodyPr/>
        <a:lstStyle/>
        <a:p>
          <a:endParaRPr lang="de-DE">
            <a:solidFill>
              <a:schemeClr val="accent6">
                <a:lumMod val="50000"/>
              </a:schemeClr>
            </a:solidFill>
          </a:endParaRPr>
        </a:p>
      </dgm:t>
    </dgm:pt>
    <dgm:pt modelId="{8392CD1B-5685-482B-80F0-9D22F162EFF5}" type="sibTrans" cxnId="{766A42AF-E6C0-4202-BBC2-8D02A2F00419}">
      <dgm:prSet/>
      <dgm:spPr/>
      <dgm:t>
        <a:bodyPr/>
        <a:lstStyle/>
        <a:p>
          <a:endParaRPr lang="de-DE">
            <a:solidFill>
              <a:schemeClr val="accent6">
                <a:lumMod val="50000"/>
              </a:schemeClr>
            </a:solidFill>
          </a:endParaRPr>
        </a:p>
      </dgm:t>
    </dgm:pt>
    <dgm:pt modelId="{D1446F7A-05DB-48C8-81CB-C545B4B1ABF0}">
      <dgm:prSet custT="1"/>
      <dgm:spPr>
        <a:solidFill>
          <a:srgbClr val="FF9900"/>
        </a:solidFill>
        <a:ln>
          <a:solidFill>
            <a:srgbClr val="FF9900"/>
          </a:solidFill>
        </a:ln>
      </dgm:spPr>
      <dgm:t>
        <a:bodyPr/>
        <a:lstStyle/>
        <a:p>
          <a:pPr algn="l" rtl="0"/>
          <a:r>
            <a:rPr lang="de-DE" sz="2800">
              <a:solidFill>
                <a:schemeClr val="accent6">
                  <a:lumMod val="50000"/>
                </a:schemeClr>
              </a:solidFill>
            </a:rPr>
            <a:t>     durch Drittpersonen </a:t>
          </a:r>
          <a:endParaRPr lang="de-DE" sz="2800" b="0">
            <a:solidFill>
              <a:schemeClr val="accent6">
                <a:lumMod val="50000"/>
              </a:schemeClr>
            </a:solidFill>
          </a:endParaRPr>
        </a:p>
      </dgm:t>
    </dgm:pt>
    <dgm:pt modelId="{D4E34218-F1C6-463E-8F19-AEAD1C1942C4}" type="parTrans" cxnId="{919C6079-F6EE-4E0F-AEB1-7994CC76ABD1}">
      <dgm:prSet/>
      <dgm:spPr/>
      <dgm:t>
        <a:bodyPr/>
        <a:lstStyle/>
        <a:p>
          <a:endParaRPr lang="de-DE">
            <a:solidFill>
              <a:schemeClr val="accent6">
                <a:lumMod val="50000"/>
              </a:schemeClr>
            </a:solidFill>
          </a:endParaRPr>
        </a:p>
      </dgm:t>
    </dgm:pt>
    <dgm:pt modelId="{0580FD00-224D-45D3-A955-33901EC760DA}" type="sibTrans" cxnId="{919C6079-F6EE-4E0F-AEB1-7994CC76ABD1}">
      <dgm:prSet/>
      <dgm:spPr/>
      <dgm:t>
        <a:bodyPr/>
        <a:lstStyle/>
        <a:p>
          <a:endParaRPr lang="de-DE">
            <a:solidFill>
              <a:schemeClr val="accent6">
                <a:lumMod val="50000"/>
              </a:schemeClr>
            </a:solidFill>
          </a:endParaRPr>
        </a:p>
      </dgm:t>
    </dgm:pt>
    <dgm:pt modelId="{86BD2C29-2C86-421C-A7FB-DFFBC82B72BA}">
      <dgm:prSet custT="1"/>
      <dgm:spPr>
        <a:solidFill>
          <a:srgbClr val="FF9900"/>
        </a:solidFill>
        <a:ln>
          <a:solidFill>
            <a:srgbClr val="FF9900"/>
          </a:solidFill>
        </a:ln>
      </dgm:spPr>
      <dgm:t>
        <a:bodyPr/>
        <a:lstStyle/>
        <a:p>
          <a:pPr algn="l" rtl="0"/>
          <a:r>
            <a:rPr lang="de-DE" sz="2800">
              <a:solidFill>
                <a:schemeClr val="accent6">
                  <a:lumMod val="50000"/>
                </a:schemeClr>
              </a:solidFill>
            </a:rPr>
            <a:t>     Mitarbeiter - Mitarbeiter</a:t>
          </a:r>
          <a:endParaRPr lang="de-DE" sz="2800" b="1">
            <a:solidFill>
              <a:schemeClr val="accent6">
                <a:lumMod val="50000"/>
              </a:schemeClr>
            </a:solidFill>
          </a:endParaRPr>
        </a:p>
      </dgm:t>
    </dgm:pt>
    <dgm:pt modelId="{3A16DE94-C06B-43F0-8692-BB4AD70F39B4}" type="parTrans" cxnId="{3DC757D2-84A6-465A-9328-8B0012959701}">
      <dgm:prSet/>
      <dgm:spPr/>
      <dgm:t>
        <a:bodyPr/>
        <a:lstStyle/>
        <a:p>
          <a:endParaRPr lang="de-DE">
            <a:solidFill>
              <a:schemeClr val="accent6">
                <a:lumMod val="50000"/>
              </a:schemeClr>
            </a:solidFill>
          </a:endParaRPr>
        </a:p>
      </dgm:t>
    </dgm:pt>
    <dgm:pt modelId="{DA6E27DD-B28A-42BE-9EDB-EAD3DDEE0530}" type="sibTrans" cxnId="{3DC757D2-84A6-465A-9328-8B0012959701}">
      <dgm:prSet/>
      <dgm:spPr/>
      <dgm:t>
        <a:bodyPr/>
        <a:lstStyle/>
        <a:p>
          <a:endParaRPr lang="de-DE">
            <a:solidFill>
              <a:schemeClr val="accent6">
                <a:lumMod val="50000"/>
              </a:schemeClr>
            </a:solidFill>
          </a:endParaRPr>
        </a:p>
      </dgm:t>
    </dgm:pt>
    <dgm:pt modelId="{8D7DD461-D4CC-437B-A691-675FCD3CD5EA}">
      <dgm:prSet custT="1"/>
      <dgm:spPr>
        <a:solidFill>
          <a:srgbClr val="FF9900"/>
        </a:solidFill>
        <a:ln>
          <a:solidFill>
            <a:srgbClr val="FF9900"/>
          </a:solidFill>
        </a:ln>
      </dgm:spPr>
      <dgm:t>
        <a:bodyPr/>
        <a:lstStyle/>
        <a:p>
          <a:pPr algn="l" rtl="0"/>
          <a:r>
            <a:rPr lang="de-DE" sz="2800">
              <a:solidFill>
                <a:schemeClr val="accent6">
                  <a:lumMod val="50000"/>
                </a:schemeClr>
              </a:solidFill>
            </a:rPr>
            <a:t>     Bewohner auf Mitarbeitende</a:t>
          </a:r>
          <a:endParaRPr lang="de-DE" sz="2800" b="1">
            <a:solidFill>
              <a:schemeClr val="accent6">
                <a:lumMod val="50000"/>
              </a:schemeClr>
            </a:solidFill>
          </a:endParaRPr>
        </a:p>
      </dgm:t>
    </dgm:pt>
    <dgm:pt modelId="{20BB5C40-FF03-49F7-B143-E717A2173890}" type="parTrans" cxnId="{91B414F0-F68A-41D1-89AC-7357961A395B}">
      <dgm:prSet/>
      <dgm:spPr/>
      <dgm:t>
        <a:bodyPr/>
        <a:lstStyle/>
        <a:p>
          <a:endParaRPr lang="de-DE">
            <a:solidFill>
              <a:schemeClr val="accent6">
                <a:lumMod val="50000"/>
              </a:schemeClr>
            </a:solidFill>
          </a:endParaRPr>
        </a:p>
      </dgm:t>
    </dgm:pt>
    <dgm:pt modelId="{5480B69B-DE10-4C96-BC67-2F6B9D230537}" type="sibTrans" cxnId="{91B414F0-F68A-41D1-89AC-7357961A395B}">
      <dgm:prSet/>
      <dgm:spPr/>
      <dgm:t>
        <a:bodyPr/>
        <a:lstStyle/>
        <a:p>
          <a:endParaRPr lang="de-DE">
            <a:solidFill>
              <a:schemeClr val="accent6">
                <a:lumMod val="50000"/>
              </a:schemeClr>
            </a:solidFill>
          </a:endParaRPr>
        </a:p>
      </dgm:t>
    </dgm:pt>
    <dgm:pt modelId="{09913A49-55E7-4CA4-A13C-616DCFD31643}" type="pres">
      <dgm:prSet presAssocID="{1795F880-9AD8-448A-8EBA-CC07C510E8FF}" presName="Name0" presStyleCnt="0">
        <dgm:presLayoutVars>
          <dgm:chMax val="7"/>
          <dgm:chPref val="7"/>
          <dgm:dir/>
        </dgm:presLayoutVars>
      </dgm:prSet>
      <dgm:spPr/>
    </dgm:pt>
    <dgm:pt modelId="{12E79D8F-8F7C-4E2F-8EA5-D65883FD8D9D}" type="pres">
      <dgm:prSet presAssocID="{1795F880-9AD8-448A-8EBA-CC07C510E8FF}" presName="Name1" presStyleCnt="0"/>
      <dgm:spPr/>
    </dgm:pt>
    <dgm:pt modelId="{8D5D6B82-E807-4ACD-A899-4A2A18EE7F84}" type="pres">
      <dgm:prSet presAssocID="{1795F880-9AD8-448A-8EBA-CC07C510E8FF}" presName="cycle" presStyleCnt="0"/>
      <dgm:spPr/>
    </dgm:pt>
    <dgm:pt modelId="{EB1F4F52-C125-4C1F-BDD5-322A66F07811}" type="pres">
      <dgm:prSet presAssocID="{1795F880-9AD8-448A-8EBA-CC07C510E8FF}" presName="srcNode" presStyleLbl="node1" presStyleIdx="0" presStyleCnt="5"/>
      <dgm:spPr/>
    </dgm:pt>
    <dgm:pt modelId="{7E6CA710-D987-4E53-AA8A-7A5095E52AF5}" type="pres">
      <dgm:prSet presAssocID="{1795F880-9AD8-448A-8EBA-CC07C510E8FF}" presName="conn" presStyleLbl="parChTrans1D2" presStyleIdx="0" presStyleCnt="1"/>
      <dgm:spPr/>
    </dgm:pt>
    <dgm:pt modelId="{217CE7FD-F8D7-4083-993D-D49E7A7F2E5D}" type="pres">
      <dgm:prSet presAssocID="{1795F880-9AD8-448A-8EBA-CC07C510E8FF}" presName="extraNode" presStyleLbl="node1" presStyleIdx="0" presStyleCnt="5"/>
      <dgm:spPr/>
    </dgm:pt>
    <dgm:pt modelId="{0A05B7D5-3F63-4752-8058-EDD77AA25B7A}" type="pres">
      <dgm:prSet presAssocID="{1795F880-9AD8-448A-8EBA-CC07C510E8FF}" presName="dstNode" presStyleLbl="node1" presStyleIdx="0" presStyleCnt="5"/>
      <dgm:spPr/>
    </dgm:pt>
    <dgm:pt modelId="{2D3D185B-A67C-4B9A-B5A2-FAE4847D754E}" type="pres">
      <dgm:prSet presAssocID="{6EABC9CA-7A8C-47BC-A763-D1811BA82B85}" presName="text_1" presStyleLbl="node1" presStyleIdx="0" presStyleCnt="5">
        <dgm:presLayoutVars>
          <dgm:bulletEnabled val="1"/>
        </dgm:presLayoutVars>
      </dgm:prSet>
      <dgm:spPr/>
    </dgm:pt>
    <dgm:pt modelId="{5E37676B-4DCD-4271-873E-55786918202C}" type="pres">
      <dgm:prSet presAssocID="{6EABC9CA-7A8C-47BC-A763-D1811BA82B85}" presName="accent_1" presStyleCnt="0"/>
      <dgm:spPr/>
    </dgm:pt>
    <dgm:pt modelId="{08D1C030-5363-48F1-87DE-28C26D55C3C5}" type="pres">
      <dgm:prSet presAssocID="{6EABC9CA-7A8C-47BC-A763-D1811BA82B85}" presName="accentRepeatNode" presStyleLbl="solidFgAcc1" presStyleIdx="0" presStyleCnt="5"/>
      <dgm:spPr>
        <a:solidFill>
          <a:srgbClr val="002F56"/>
        </a:solidFill>
        <a:ln>
          <a:solidFill>
            <a:srgbClr val="002F56"/>
          </a:solidFill>
        </a:ln>
      </dgm:spPr>
    </dgm:pt>
    <dgm:pt modelId="{830C6018-8E86-4DC5-B387-2D8BDC26E1E6}" type="pres">
      <dgm:prSet presAssocID="{86BD2C29-2C86-421C-A7FB-DFFBC82B72BA}" presName="text_2" presStyleLbl="node1" presStyleIdx="1" presStyleCnt="5">
        <dgm:presLayoutVars>
          <dgm:bulletEnabled val="1"/>
        </dgm:presLayoutVars>
      </dgm:prSet>
      <dgm:spPr/>
    </dgm:pt>
    <dgm:pt modelId="{D6B326DE-DEBB-40AB-A10B-2EEF67B8B0D5}" type="pres">
      <dgm:prSet presAssocID="{86BD2C29-2C86-421C-A7FB-DFFBC82B72BA}" presName="accent_2" presStyleCnt="0"/>
      <dgm:spPr/>
    </dgm:pt>
    <dgm:pt modelId="{9E1D5F8E-61F1-4296-9DB1-B0940715BE6C}" type="pres">
      <dgm:prSet presAssocID="{86BD2C29-2C86-421C-A7FB-DFFBC82B72BA}" presName="accentRepeatNode" presStyleLbl="solidFgAcc1" presStyleIdx="1" presStyleCnt="5"/>
      <dgm:spPr>
        <a:solidFill>
          <a:srgbClr val="002F56"/>
        </a:solidFill>
        <a:ln>
          <a:solidFill>
            <a:srgbClr val="002F56"/>
          </a:solidFill>
        </a:ln>
      </dgm:spPr>
    </dgm:pt>
    <dgm:pt modelId="{D9C195D3-AA8D-455D-99A4-100BF2DB5A83}" type="pres">
      <dgm:prSet presAssocID="{D1446F7A-05DB-48C8-81CB-C545B4B1ABF0}" presName="text_3" presStyleLbl="node1" presStyleIdx="2" presStyleCnt="5">
        <dgm:presLayoutVars>
          <dgm:bulletEnabled val="1"/>
        </dgm:presLayoutVars>
      </dgm:prSet>
      <dgm:spPr/>
    </dgm:pt>
    <dgm:pt modelId="{E805A3D8-DC22-4E4F-A9CA-069FC83E2F77}" type="pres">
      <dgm:prSet presAssocID="{D1446F7A-05DB-48C8-81CB-C545B4B1ABF0}" presName="accent_3" presStyleCnt="0"/>
      <dgm:spPr/>
    </dgm:pt>
    <dgm:pt modelId="{28740ACF-B000-4BDC-AF45-EE7841B11229}" type="pres">
      <dgm:prSet presAssocID="{D1446F7A-05DB-48C8-81CB-C545B4B1ABF0}" presName="accentRepeatNode" presStyleLbl="solidFgAcc1" presStyleIdx="2" presStyleCnt="5"/>
      <dgm:spPr>
        <a:solidFill>
          <a:srgbClr val="002F56"/>
        </a:solidFill>
        <a:ln>
          <a:solidFill>
            <a:srgbClr val="002F56"/>
          </a:solidFill>
        </a:ln>
      </dgm:spPr>
    </dgm:pt>
    <dgm:pt modelId="{F0F13CA3-AF39-4B34-989B-7440E11B04FD}" type="pres">
      <dgm:prSet presAssocID="{DBE96810-E899-4C68-8832-1F27ED63B53C}" presName="text_4" presStyleLbl="node1" presStyleIdx="3" presStyleCnt="5">
        <dgm:presLayoutVars>
          <dgm:bulletEnabled val="1"/>
        </dgm:presLayoutVars>
      </dgm:prSet>
      <dgm:spPr/>
    </dgm:pt>
    <dgm:pt modelId="{E33947A4-BFF5-4E4F-9FC3-770AF63463F6}" type="pres">
      <dgm:prSet presAssocID="{DBE96810-E899-4C68-8832-1F27ED63B53C}" presName="accent_4" presStyleCnt="0"/>
      <dgm:spPr/>
    </dgm:pt>
    <dgm:pt modelId="{64A8CA4F-1CF6-4C31-9B28-AE5BF5A48165}" type="pres">
      <dgm:prSet presAssocID="{DBE96810-E899-4C68-8832-1F27ED63B53C}" presName="accentRepeatNode" presStyleLbl="solidFgAcc1" presStyleIdx="3" presStyleCnt="5"/>
      <dgm:spPr>
        <a:solidFill>
          <a:srgbClr val="002F56"/>
        </a:solidFill>
        <a:ln>
          <a:solidFill>
            <a:srgbClr val="002F56"/>
          </a:solidFill>
        </a:ln>
      </dgm:spPr>
    </dgm:pt>
    <dgm:pt modelId="{C6177FAB-4B22-4B33-A0A5-E196E79A1625}" type="pres">
      <dgm:prSet presAssocID="{8D7DD461-D4CC-437B-A691-675FCD3CD5EA}" presName="text_5" presStyleLbl="node1" presStyleIdx="4" presStyleCnt="5">
        <dgm:presLayoutVars>
          <dgm:bulletEnabled val="1"/>
        </dgm:presLayoutVars>
      </dgm:prSet>
      <dgm:spPr/>
    </dgm:pt>
    <dgm:pt modelId="{9288F5A5-DE19-4A97-9357-9E37C0891FBE}" type="pres">
      <dgm:prSet presAssocID="{8D7DD461-D4CC-437B-A691-675FCD3CD5EA}" presName="accent_5" presStyleCnt="0"/>
      <dgm:spPr/>
    </dgm:pt>
    <dgm:pt modelId="{AA19969D-FAA2-4FA9-A946-9D20B9BF8010}" type="pres">
      <dgm:prSet presAssocID="{8D7DD461-D4CC-437B-A691-675FCD3CD5EA}" presName="accentRepeatNode" presStyleLbl="solidFgAcc1" presStyleIdx="4" presStyleCnt="5"/>
      <dgm:spPr>
        <a:solidFill>
          <a:srgbClr val="002F56"/>
        </a:solidFill>
        <a:ln>
          <a:solidFill>
            <a:srgbClr val="002F56"/>
          </a:solidFill>
        </a:ln>
      </dgm:spPr>
    </dgm:pt>
  </dgm:ptLst>
  <dgm:cxnLst>
    <dgm:cxn modelId="{B1092025-7BEE-48EC-8133-77BC99221352}" type="presOf" srcId="{86BD2C29-2C86-421C-A7FB-DFFBC82B72BA}" destId="{830C6018-8E86-4DC5-B387-2D8BDC26E1E6}" srcOrd="0" destOrd="0" presId="urn:microsoft.com/office/officeart/2008/layout/VerticalCurvedList"/>
    <dgm:cxn modelId="{BAA8E170-90B2-4AA5-AACE-2C399F1DD43B}" type="presOf" srcId="{DBE96810-E899-4C68-8832-1F27ED63B53C}" destId="{F0F13CA3-AF39-4B34-989B-7440E11B04FD}" srcOrd="0" destOrd="0" presId="urn:microsoft.com/office/officeart/2008/layout/VerticalCurvedList"/>
    <dgm:cxn modelId="{919C6079-F6EE-4E0F-AEB1-7994CC76ABD1}" srcId="{1795F880-9AD8-448A-8EBA-CC07C510E8FF}" destId="{D1446F7A-05DB-48C8-81CB-C545B4B1ABF0}" srcOrd="2" destOrd="0" parTransId="{D4E34218-F1C6-463E-8F19-AEAD1C1942C4}" sibTransId="{0580FD00-224D-45D3-A955-33901EC760DA}"/>
    <dgm:cxn modelId="{8E6FDB9B-09B2-496D-96A2-7943D5B4C36F}" type="presOf" srcId="{8D7DD461-D4CC-437B-A691-675FCD3CD5EA}" destId="{C6177FAB-4B22-4B33-A0A5-E196E79A1625}" srcOrd="0" destOrd="0" presId="urn:microsoft.com/office/officeart/2008/layout/VerticalCurvedList"/>
    <dgm:cxn modelId="{766A42AF-E6C0-4202-BBC2-8D02A2F00419}" srcId="{1795F880-9AD8-448A-8EBA-CC07C510E8FF}" destId="{DBE96810-E899-4C68-8832-1F27ED63B53C}" srcOrd="3" destOrd="0" parTransId="{17653141-6B44-43A9-BE76-EA07E6A36460}" sibTransId="{8392CD1B-5685-482B-80F0-9D22F162EFF5}"/>
    <dgm:cxn modelId="{65CC09BC-3608-4CF3-8A9B-B73A1A90F93C}" type="presOf" srcId="{6EABC9CA-7A8C-47BC-A763-D1811BA82B85}" destId="{2D3D185B-A67C-4B9A-B5A2-FAE4847D754E}" srcOrd="0" destOrd="0" presId="urn:microsoft.com/office/officeart/2008/layout/VerticalCurvedList"/>
    <dgm:cxn modelId="{3DC757D2-84A6-465A-9328-8B0012959701}" srcId="{1795F880-9AD8-448A-8EBA-CC07C510E8FF}" destId="{86BD2C29-2C86-421C-A7FB-DFFBC82B72BA}" srcOrd="1" destOrd="0" parTransId="{3A16DE94-C06B-43F0-8692-BB4AD70F39B4}" sibTransId="{DA6E27DD-B28A-42BE-9EDB-EAD3DDEE0530}"/>
    <dgm:cxn modelId="{013B99D4-B168-4D45-9F79-C3299183E33E}" srcId="{1795F880-9AD8-448A-8EBA-CC07C510E8FF}" destId="{6EABC9CA-7A8C-47BC-A763-D1811BA82B85}" srcOrd="0" destOrd="0" parTransId="{845F451A-5FC1-4E1E-875A-F373B7C74BC3}" sibTransId="{F7BF7701-3C7E-44B9-B0FF-7F958DA6946A}"/>
    <dgm:cxn modelId="{87A391DA-4562-474D-B242-21714D1F14C6}" type="presOf" srcId="{D1446F7A-05DB-48C8-81CB-C545B4B1ABF0}" destId="{D9C195D3-AA8D-455D-99A4-100BF2DB5A83}" srcOrd="0" destOrd="0" presId="urn:microsoft.com/office/officeart/2008/layout/VerticalCurvedList"/>
    <dgm:cxn modelId="{8E67ACE0-FA59-4344-9576-DBBB9D97C9E3}" type="presOf" srcId="{1795F880-9AD8-448A-8EBA-CC07C510E8FF}" destId="{09913A49-55E7-4CA4-A13C-616DCFD31643}" srcOrd="0" destOrd="0" presId="urn:microsoft.com/office/officeart/2008/layout/VerticalCurvedList"/>
    <dgm:cxn modelId="{91B414F0-F68A-41D1-89AC-7357961A395B}" srcId="{1795F880-9AD8-448A-8EBA-CC07C510E8FF}" destId="{8D7DD461-D4CC-437B-A691-675FCD3CD5EA}" srcOrd="4" destOrd="0" parTransId="{20BB5C40-FF03-49F7-B143-E717A2173890}" sibTransId="{5480B69B-DE10-4C96-BC67-2F6B9D230537}"/>
    <dgm:cxn modelId="{A948F6FE-D526-46E8-9954-CFC99472DA8E}" type="presOf" srcId="{F7BF7701-3C7E-44B9-B0FF-7F958DA6946A}" destId="{7E6CA710-D987-4E53-AA8A-7A5095E52AF5}" srcOrd="0" destOrd="0" presId="urn:microsoft.com/office/officeart/2008/layout/VerticalCurvedList"/>
    <dgm:cxn modelId="{D4D3DB9A-7DBA-4FBB-B791-CF2BD8FAF458}" type="presParOf" srcId="{09913A49-55E7-4CA4-A13C-616DCFD31643}" destId="{12E79D8F-8F7C-4E2F-8EA5-D65883FD8D9D}" srcOrd="0" destOrd="0" presId="urn:microsoft.com/office/officeart/2008/layout/VerticalCurvedList"/>
    <dgm:cxn modelId="{4E339819-1B97-431A-A16B-C18E5D0AA69F}" type="presParOf" srcId="{12E79D8F-8F7C-4E2F-8EA5-D65883FD8D9D}" destId="{8D5D6B82-E807-4ACD-A899-4A2A18EE7F84}" srcOrd="0" destOrd="0" presId="urn:microsoft.com/office/officeart/2008/layout/VerticalCurvedList"/>
    <dgm:cxn modelId="{02D3C881-DE6C-4644-9980-88792EFC761F}" type="presParOf" srcId="{8D5D6B82-E807-4ACD-A899-4A2A18EE7F84}" destId="{EB1F4F52-C125-4C1F-BDD5-322A66F07811}" srcOrd="0" destOrd="0" presId="urn:microsoft.com/office/officeart/2008/layout/VerticalCurvedList"/>
    <dgm:cxn modelId="{917ED3B7-C352-49ED-A898-6F7182C2B9E9}" type="presParOf" srcId="{8D5D6B82-E807-4ACD-A899-4A2A18EE7F84}" destId="{7E6CA710-D987-4E53-AA8A-7A5095E52AF5}" srcOrd="1" destOrd="0" presId="urn:microsoft.com/office/officeart/2008/layout/VerticalCurvedList"/>
    <dgm:cxn modelId="{099F9D25-A494-477A-8121-946BFC867A2A}" type="presParOf" srcId="{8D5D6B82-E807-4ACD-A899-4A2A18EE7F84}" destId="{217CE7FD-F8D7-4083-993D-D49E7A7F2E5D}" srcOrd="2" destOrd="0" presId="urn:microsoft.com/office/officeart/2008/layout/VerticalCurvedList"/>
    <dgm:cxn modelId="{C5AC45CB-43AE-45AF-8711-1312B2CF337C}" type="presParOf" srcId="{8D5D6B82-E807-4ACD-A899-4A2A18EE7F84}" destId="{0A05B7D5-3F63-4752-8058-EDD77AA25B7A}" srcOrd="3" destOrd="0" presId="urn:microsoft.com/office/officeart/2008/layout/VerticalCurvedList"/>
    <dgm:cxn modelId="{949FBF99-8F02-4BB9-AE58-83FD456416AD}" type="presParOf" srcId="{12E79D8F-8F7C-4E2F-8EA5-D65883FD8D9D}" destId="{2D3D185B-A67C-4B9A-B5A2-FAE4847D754E}" srcOrd="1" destOrd="0" presId="urn:microsoft.com/office/officeart/2008/layout/VerticalCurvedList"/>
    <dgm:cxn modelId="{F06EE71E-9C76-4915-B88E-D24BB44E912E}" type="presParOf" srcId="{12E79D8F-8F7C-4E2F-8EA5-D65883FD8D9D}" destId="{5E37676B-4DCD-4271-873E-55786918202C}" srcOrd="2" destOrd="0" presId="urn:microsoft.com/office/officeart/2008/layout/VerticalCurvedList"/>
    <dgm:cxn modelId="{E9AAE0E2-885F-4DE5-8331-CC841503857E}" type="presParOf" srcId="{5E37676B-4DCD-4271-873E-55786918202C}" destId="{08D1C030-5363-48F1-87DE-28C26D55C3C5}" srcOrd="0" destOrd="0" presId="urn:microsoft.com/office/officeart/2008/layout/VerticalCurvedList"/>
    <dgm:cxn modelId="{EE64E34E-FA5A-4813-A487-3EC83A955DB3}" type="presParOf" srcId="{12E79D8F-8F7C-4E2F-8EA5-D65883FD8D9D}" destId="{830C6018-8E86-4DC5-B387-2D8BDC26E1E6}" srcOrd="3" destOrd="0" presId="urn:microsoft.com/office/officeart/2008/layout/VerticalCurvedList"/>
    <dgm:cxn modelId="{5B81C1A1-2E39-4B41-9D80-CE725399CEBE}" type="presParOf" srcId="{12E79D8F-8F7C-4E2F-8EA5-D65883FD8D9D}" destId="{D6B326DE-DEBB-40AB-A10B-2EEF67B8B0D5}" srcOrd="4" destOrd="0" presId="urn:microsoft.com/office/officeart/2008/layout/VerticalCurvedList"/>
    <dgm:cxn modelId="{63926CE2-6C39-4E5B-8C99-C12B67925839}" type="presParOf" srcId="{D6B326DE-DEBB-40AB-A10B-2EEF67B8B0D5}" destId="{9E1D5F8E-61F1-4296-9DB1-B0940715BE6C}" srcOrd="0" destOrd="0" presId="urn:microsoft.com/office/officeart/2008/layout/VerticalCurvedList"/>
    <dgm:cxn modelId="{C04DB1F5-E9E6-4E30-BACF-B1E3E86098B8}" type="presParOf" srcId="{12E79D8F-8F7C-4E2F-8EA5-D65883FD8D9D}" destId="{D9C195D3-AA8D-455D-99A4-100BF2DB5A83}" srcOrd="5" destOrd="0" presId="urn:microsoft.com/office/officeart/2008/layout/VerticalCurvedList"/>
    <dgm:cxn modelId="{AF656F84-416B-4B56-8915-A2EE71587E46}" type="presParOf" srcId="{12E79D8F-8F7C-4E2F-8EA5-D65883FD8D9D}" destId="{E805A3D8-DC22-4E4F-A9CA-069FC83E2F77}" srcOrd="6" destOrd="0" presId="urn:microsoft.com/office/officeart/2008/layout/VerticalCurvedList"/>
    <dgm:cxn modelId="{9C1945E4-3A64-4BB1-9BC3-C59CB4190235}" type="presParOf" srcId="{E805A3D8-DC22-4E4F-A9CA-069FC83E2F77}" destId="{28740ACF-B000-4BDC-AF45-EE7841B11229}" srcOrd="0" destOrd="0" presId="urn:microsoft.com/office/officeart/2008/layout/VerticalCurvedList"/>
    <dgm:cxn modelId="{8086BC48-3A22-4D46-8FC8-24D7471635BE}" type="presParOf" srcId="{12E79D8F-8F7C-4E2F-8EA5-D65883FD8D9D}" destId="{F0F13CA3-AF39-4B34-989B-7440E11B04FD}" srcOrd="7" destOrd="0" presId="urn:microsoft.com/office/officeart/2008/layout/VerticalCurvedList"/>
    <dgm:cxn modelId="{45E2038A-2D6C-451D-98FE-1FF213E9134F}" type="presParOf" srcId="{12E79D8F-8F7C-4E2F-8EA5-D65883FD8D9D}" destId="{E33947A4-BFF5-4E4F-9FC3-770AF63463F6}" srcOrd="8" destOrd="0" presId="urn:microsoft.com/office/officeart/2008/layout/VerticalCurvedList"/>
    <dgm:cxn modelId="{7E8B2B12-5483-487F-8018-6898C6740486}" type="presParOf" srcId="{E33947A4-BFF5-4E4F-9FC3-770AF63463F6}" destId="{64A8CA4F-1CF6-4C31-9B28-AE5BF5A48165}" srcOrd="0" destOrd="0" presId="urn:microsoft.com/office/officeart/2008/layout/VerticalCurvedList"/>
    <dgm:cxn modelId="{443CE85F-1041-429A-AA31-B823163157F5}" type="presParOf" srcId="{12E79D8F-8F7C-4E2F-8EA5-D65883FD8D9D}" destId="{C6177FAB-4B22-4B33-A0A5-E196E79A1625}" srcOrd="9" destOrd="0" presId="urn:microsoft.com/office/officeart/2008/layout/VerticalCurvedList"/>
    <dgm:cxn modelId="{69ED2092-08C8-4067-A123-0056EF6D8778}" type="presParOf" srcId="{12E79D8F-8F7C-4E2F-8EA5-D65883FD8D9D}" destId="{9288F5A5-DE19-4A97-9357-9E37C0891FBE}" srcOrd="10" destOrd="0" presId="urn:microsoft.com/office/officeart/2008/layout/VerticalCurvedList"/>
    <dgm:cxn modelId="{D7C96464-3113-4932-849D-BF70BAE3501C}" type="presParOf" srcId="{9288F5A5-DE19-4A97-9357-9E37C0891FBE}" destId="{AA19969D-FAA2-4FA9-A946-9D20B9BF80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795F880-9AD8-448A-8EBA-CC07C510E8FF}" type="doc">
      <dgm:prSet loTypeId="urn:microsoft.com/office/officeart/2008/layout/VerticalCurvedList" loCatId="list" qsTypeId="urn:microsoft.com/office/officeart/2005/8/quickstyle/simple1#13" qsCatId="simple" csTypeId="urn:microsoft.com/office/officeart/2005/8/colors/accent1_3" csCatId="accent1" phldr="1"/>
      <dgm:spPr/>
      <dgm:t>
        <a:bodyPr/>
        <a:lstStyle/>
        <a:p>
          <a:endParaRPr lang="de-DE"/>
        </a:p>
      </dgm:t>
    </dgm:pt>
    <dgm:pt modelId="{6EABC9CA-7A8C-47BC-A763-D1811BA82B85}">
      <dgm:prSet custT="1"/>
      <dgm:spPr>
        <a:solidFill>
          <a:srgbClr val="FF9900"/>
        </a:solidFill>
        <a:ln>
          <a:solidFill>
            <a:srgbClr val="FF9900"/>
          </a:solidFill>
        </a:ln>
      </dgm:spPr>
      <dgm:t>
        <a:bodyPr/>
        <a:lstStyle/>
        <a:p>
          <a:pPr algn="l" rtl="0"/>
          <a:r>
            <a:rPr lang="de-DE" sz="2800">
              <a:solidFill>
                <a:schemeClr val="accent6">
                  <a:lumMod val="50000"/>
                </a:schemeClr>
              </a:solidFill>
            </a:rPr>
            <a:t>Verhinderung von Sexualität und Partnerschaft in Einrichtungen</a:t>
          </a:r>
          <a:endParaRPr lang="de-DE" sz="2800" b="1">
            <a:solidFill>
              <a:schemeClr val="accent6">
                <a:lumMod val="50000"/>
              </a:schemeClr>
            </a:solidFill>
          </a:endParaRPr>
        </a:p>
      </dgm:t>
    </dgm:pt>
    <dgm:pt modelId="{F7BF7701-3C7E-44B9-B0FF-7F958DA6946A}" type="sibTrans" cxnId="{013B99D4-B168-4D45-9F79-C3299183E33E}">
      <dgm:prSet/>
      <dgm:spPr/>
      <dgm:t>
        <a:bodyPr/>
        <a:lstStyle/>
        <a:p>
          <a:endParaRPr lang="de-DE">
            <a:solidFill>
              <a:schemeClr val="accent6">
                <a:lumMod val="50000"/>
              </a:schemeClr>
            </a:solidFill>
          </a:endParaRPr>
        </a:p>
      </dgm:t>
    </dgm:pt>
    <dgm:pt modelId="{845F451A-5FC1-4E1E-875A-F373B7C74BC3}" type="parTrans" cxnId="{013B99D4-B168-4D45-9F79-C3299183E33E}">
      <dgm:prSet/>
      <dgm:spPr/>
      <dgm:t>
        <a:bodyPr/>
        <a:lstStyle/>
        <a:p>
          <a:endParaRPr lang="de-DE">
            <a:solidFill>
              <a:schemeClr val="accent6">
                <a:lumMod val="50000"/>
              </a:schemeClr>
            </a:solidFill>
          </a:endParaRPr>
        </a:p>
      </dgm:t>
    </dgm:pt>
    <dgm:pt modelId="{86BD2C29-2C86-421C-A7FB-DFFBC82B72BA}">
      <dgm:prSet custT="1"/>
      <dgm:spPr>
        <a:solidFill>
          <a:srgbClr val="FF9900"/>
        </a:solidFill>
        <a:ln>
          <a:solidFill>
            <a:srgbClr val="FF9900"/>
          </a:solidFill>
        </a:ln>
      </dgm:spPr>
      <dgm:t>
        <a:bodyPr/>
        <a:lstStyle/>
        <a:p>
          <a:pPr algn="l" rtl="0"/>
          <a:r>
            <a:rPr lang="de-DE" sz="2800">
              <a:solidFill>
                <a:schemeClr val="accent6">
                  <a:lumMod val="50000"/>
                </a:schemeClr>
              </a:solidFill>
            </a:rPr>
            <a:t>Fehlverhalten von Mitarbeitern außerhalb der Institution</a:t>
          </a:r>
          <a:endParaRPr lang="de-DE" sz="2800" b="1">
            <a:solidFill>
              <a:schemeClr val="accent6">
                <a:lumMod val="50000"/>
              </a:schemeClr>
            </a:solidFill>
          </a:endParaRPr>
        </a:p>
      </dgm:t>
    </dgm:pt>
    <dgm:pt modelId="{3A16DE94-C06B-43F0-8692-BB4AD70F39B4}" type="parTrans" cxnId="{3DC757D2-84A6-465A-9328-8B0012959701}">
      <dgm:prSet/>
      <dgm:spPr/>
      <dgm:t>
        <a:bodyPr/>
        <a:lstStyle/>
        <a:p>
          <a:endParaRPr lang="de-DE">
            <a:solidFill>
              <a:schemeClr val="accent6">
                <a:lumMod val="50000"/>
              </a:schemeClr>
            </a:solidFill>
          </a:endParaRPr>
        </a:p>
      </dgm:t>
    </dgm:pt>
    <dgm:pt modelId="{DA6E27DD-B28A-42BE-9EDB-EAD3DDEE0530}" type="sibTrans" cxnId="{3DC757D2-84A6-465A-9328-8B0012959701}">
      <dgm:prSet/>
      <dgm:spPr/>
      <dgm:t>
        <a:bodyPr/>
        <a:lstStyle/>
        <a:p>
          <a:endParaRPr lang="de-DE">
            <a:solidFill>
              <a:schemeClr val="accent6">
                <a:lumMod val="50000"/>
              </a:schemeClr>
            </a:solidFill>
          </a:endParaRPr>
        </a:p>
      </dgm:t>
    </dgm:pt>
    <dgm:pt modelId="{09913A49-55E7-4CA4-A13C-616DCFD31643}" type="pres">
      <dgm:prSet presAssocID="{1795F880-9AD8-448A-8EBA-CC07C510E8FF}" presName="Name0" presStyleCnt="0">
        <dgm:presLayoutVars>
          <dgm:chMax val="7"/>
          <dgm:chPref val="7"/>
          <dgm:dir/>
        </dgm:presLayoutVars>
      </dgm:prSet>
      <dgm:spPr/>
    </dgm:pt>
    <dgm:pt modelId="{12E79D8F-8F7C-4E2F-8EA5-D65883FD8D9D}" type="pres">
      <dgm:prSet presAssocID="{1795F880-9AD8-448A-8EBA-CC07C510E8FF}" presName="Name1" presStyleCnt="0"/>
      <dgm:spPr/>
    </dgm:pt>
    <dgm:pt modelId="{8D5D6B82-E807-4ACD-A899-4A2A18EE7F84}" type="pres">
      <dgm:prSet presAssocID="{1795F880-9AD8-448A-8EBA-CC07C510E8FF}" presName="cycle" presStyleCnt="0"/>
      <dgm:spPr/>
    </dgm:pt>
    <dgm:pt modelId="{EB1F4F52-C125-4C1F-BDD5-322A66F07811}" type="pres">
      <dgm:prSet presAssocID="{1795F880-9AD8-448A-8EBA-CC07C510E8FF}" presName="srcNode" presStyleLbl="node1" presStyleIdx="0" presStyleCnt="2"/>
      <dgm:spPr/>
    </dgm:pt>
    <dgm:pt modelId="{7E6CA710-D987-4E53-AA8A-7A5095E52AF5}" type="pres">
      <dgm:prSet presAssocID="{1795F880-9AD8-448A-8EBA-CC07C510E8FF}" presName="conn" presStyleLbl="parChTrans1D2" presStyleIdx="0" presStyleCnt="1"/>
      <dgm:spPr/>
    </dgm:pt>
    <dgm:pt modelId="{217CE7FD-F8D7-4083-993D-D49E7A7F2E5D}" type="pres">
      <dgm:prSet presAssocID="{1795F880-9AD8-448A-8EBA-CC07C510E8FF}" presName="extraNode" presStyleLbl="node1" presStyleIdx="0" presStyleCnt="2"/>
      <dgm:spPr/>
    </dgm:pt>
    <dgm:pt modelId="{0A05B7D5-3F63-4752-8058-EDD77AA25B7A}" type="pres">
      <dgm:prSet presAssocID="{1795F880-9AD8-448A-8EBA-CC07C510E8FF}" presName="dstNode" presStyleLbl="node1" presStyleIdx="0" presStyleCnt="2"/>
      <dgm:spPr/>
    </dgm:pt>
    <dgm:pt modelId="{2D3D185B-A67C-4B9A-B5A2-FAE4847D754E}" type="pres">
      <dgm:prSet presAssocID="{6EABC9CA-7A8C-47BC-A763-D1811BA82B85}" presName="text_1" presStyleLbl="node1" presStyleIdx="0" presStyleCnt="2">
        <dgm:presLayoutVars>
          <dgm:bulletEnabled val="1"/>
        </dgm:presLayoutVars>
      </dgm:prSet>
      <dgm:spPr/>
    </dgm:pt>
    <dgm:pt modelId="{5E37676B-4DCD-4271-873E-55786918202C}" type="pres">
      <dgm:prSet presAssocID="{6EABC9CA-7A8C-47BC-A763-D1811BA82B85}" presName="accent_1" presStyleCnt="0"/>
      <dgm:spPr/>
    </dgm:pt>
    <dgm:pt modelId="{08D1C030-5363-48F1-87DE-28C26D55C3C5}" type="pres">
      <dgm:prSet presAssocID="{6EABC9CA-7A8C-47BC-A763-D1811BA82B85}" presName="accentRepeatNode" presStyleLbl="solidFgAcc1" presStyleIdx="0" presStyleCnt="2"/>
      <dgm:spPr>
        <a:solidFill>
          <a:srgbClr val="002F56"/>
        </a:solidFill>
        <a:ln>
          <a:solidFill>
            <a:srgbClr val="002F56"/>
          </a:solidFill>
        </a:ln>
      </dgm:spPr>
    </dgm:pt>
    <dgm:pt modelId="{830C6018-8E86-4DC5-B387-2D8BDC26E1E6}" type="pres">
      <dgm:prSet presAssocID="{86BD2C29-2C86-421C-A7FB-DFFBC82B72BA}" presName="text_2" presStyleLbl="node1" presStyleIdx="1" presStyleCnt="2">
        <dgm:presLayoutVars>
          <dgm:bulletEnabled val="1"/>
        </dgm:presLayoutVars>
      </dgm:prSet>
      <dgm:spPr/>
    </dgm:pt>
    <dgm:pt modelId="{D6B326DE-DEBB-40AB-A10B-2EEF67B8B0D5}" type="pres">
      <dgm:prSet presAssocID="{86BD2C29-2C86-421C-A7FB-DFFBC82B72BA}" presName="accent_2" presStyleCnt="0"/>
      <dgm:spPr/>
    </dgm:pt>
    <dgm:pt modelId="{9E1D5F8E-61F1-4296-9DB1-B0940715BE6C}" type="pres">
      <dgm:prSet presAssocID="{86BD2C29-2C86-421C-A7FB-DFFBC82B72BA}" presName="accentRepeatNode" presStyleLbl="solidFgAcc1" presStyleIdx="1" presStyleCnt="2"/>
      <dgm:spPr>
        <a:solidFill>
          <a:srgbClr val="002F56"/>
        </a:solidFill>
        <a:ln>
          <a:solidFill>
            <a:srgbClr val="002F56"/>
          </a:solidFill>
        </a:ln>
      </dgm:spPr>
    </dgm:pt>
  </dgm:ptLst>
  <dgm:cxnLst>
    <dgm:cxn modelId="{B1092025-7BEE-48EC-8133-77BC99221352}" type="presOf" srcId="{86BD2C29-2C86-421C-A7FB-DFFBC82B72BA}" destId="{830C6018-8E86-4DC5-B387-2D8BDC26E1E6}" srcOrd="0" destOrd="0" presId="urn:microsoft.com/office/officeart/2008/layout/VerticalCurvedList"/>
    <dgm:cxn modelId="{65CC09BC-3608-4CF3-8A9B-B73A1A90F93C}" type="presOf" srcId="{6EABC9CA-7A8C-47BC-A763-D1811BA82B85}" destId="{2D3D185B-A67C-4B9A-B5A2-FAE4847D754E}" srcOrd="0" destOrd="0" presId="urn:microsoft.com/office/officeart/2008/layout/VerticalCurvedList"/>
    <dgm:cxn modelId="{3DC757D2-84A6-465A-9328-8B0012959701}" srcId="{1795F880-9AD8-448A-8EBA-CC07C510E8FF}" destId="{86BD2C29-2C86-421C-A7FB-DFFBC82B72BA}" srcOrd="1" destOrd="0" parTransId="{3A16DE94-C06B-43F0-8692-BB4AD70F39B4}" sibTransId="{DA6E27DD-B28A-42BE-9EDB-EAD3DDEE0530}"/>
    <dgm:cxn modelId="{013B99D4-B168-4D45-9F79-C3299183E33E}" srcId="{1795F880-9AD8-448A-8EBA-CC07C510E8FF}" destId="{6EABC9CA-7A8C-47BC-A763-D1811BA82B85}" srcOrd="0" destOrd="0" parTransId="{845F451A-5FC1-4E1E-875A-F373B7C74BC3}" sibTransId="{F7BF7701-3C7E-44B9-B0FF-7F958DA6946A}"/>
    <dgm:cxn modelId="{8E67ACE0-FA59-4344-9576-DBBB9D97C9E3}" type="presOf" srcId="{1795F880-9AD8-448A-8EBA-CC07C510E8FF}" destId="{09913A49-55E7-4CA4-A13C-616DCFD31643}" srcOrd="0" destOrd="0" presId="urn:microsoft.com/office/officeart/2008/layout/VerticalCurvedList"/>
    <dgm:cxn modelId="{A948F6FE-D526-46E8-9954-CFC99472DA8E}" type="presOf" srcId="{F7BF7701-3C7E-44B9-B0FF-7F958DA6946A}" destId="{7E6CA710-D987-4E53-AA8A-7A5095E52AF5}" srcOrd="0" destOrd="0" presId="urn:microsoft.com/office/officeart/2008/layout/VerticalCurvedList"/>
    <dgm:cxn modelId="{D4D3DB9A-7DBA-4FBB-B791-CF2BD8FAF458}" type="presParOf" srcId="{09913A49-55E7-4CA4-A13C-616DCFD31643}" destId="{12E79D8F-8F7C-4E2F-8EA5-D65883FD8D9D}" srcOrd="0" destOrd="0" presId="urn:microsoft.com/office/officeart/2008/layout/VerticalCurvedList"/>
    <dgm:cxn modelId="{4E339819-1B97-431A-A16B-C18E5D0AA69F}" type="presParOf" srcId="{12E79D8F-8F7C-4E2F-8EA5-D65883FD8D9D}" destId="{8D5D6B82-E807-4ACD-A899-4A2A18EE7F84}" srcOrd="0" destOrd="0" presId="urn:microsoft.com/office/officeart/2008/layout/VerticalCurvedList"/>
    <dgm:cxn modelId="{02D3C881-DE6C-4644-9980-88792EFC761F}" type="presParOf" srcId="{8D5D6B82-E807-4ACD-A899-4A2A18EE7F84}" destId="{EB1F4F52-C125-4C1F-BDD5-322A66F07811}" srcOrd="0" destOrd="0" presId="urn:microsoft.com/office/officeart/2008/layout/VerticalCurvedList"/>
    <dgm:cxn modelId="{917ED3B7-C352-49ED-A898-6F7182C2B9E9}" type="presParOf" srcId="{8D5D6B82-E807-4ACD-A899-4A2A18EE7F84}" destId="{7E6CA710-D987-4E53-AA8A-7A5095E52AF5}" srcOrd="1" destOrd="0" presId="urn:microsoft.com/office/officeart/2008/layout/VerticalCurvedList"/>
    <dgm:cxn modelId="{099F9D25-A494-477A-8121-946BFC867A2A}" type="presParOf" srcId="{8D5D6B82-E807-4ACD-A899-4A2A18EE7F84}" destId="{217CE7FD-F8D7-4083-993D-D49E7A7F2E5D}" srcOrd="2" destOrd="0" presId="urn:microsoft.com/office/officeart/2008/layout/VerticalCurvedList"/>
    <dgm:cxn modelId="{C5AC45CB-43AE-45AF-8711-1312B2CF337C}" type="presParOf" srcId="{8D5D6B82-E807-4ACD-A899-4A2A18EE7F84}" destId="{0A05B7D5-3F63-4752-8058-EDD77AA25B7A}" srcOrd="3" destOrd="0" presId="urn:microsoft.com/office/officeart/2008/layout/VerticalCurvedList"/>
    <dgm:cxn modelId="{949FBF99-8F02-4BB9-AE58-83FD456416AD}" type="presParOf" srcId="{12E79D8F-8F7C-4E2F-8EA5-D65883FD8D9D}" destId="{2D3D185B-A67C-4B9A-B5A2-FAE4847D754E}" srcOrd="1" destOrd="0" presId="urn:microsoft.com/office/officeart/2008/layout/VerticalCurvedList"/>
    <dgm:cxn modelId="{F06EE71E-9C76-4915-B88E-D24BB44E912E}" type="presParOf" srcId="{12E79D8F-8F7C-4E2F-8EA5-D65883FD8D9D}" destId="{5E37676B-4DCD-4271-873E-55786918202C}" srcOrd="2" destOrd="0" presId="urn:microsoft.com/office/officeart/2008/layout/VerticalCurvedList"/>
    <dgm:cxn modelId="{E9AAE0E2-885F-4DE5-8331-CC841503857E}" type="presParOf" srcId="{5E37676B-4DCD-4271-873E-55786918202C}" destId="{08D1C030-5363-48F1-87DE-28C26D55C3C5}" srcOrd="0" destOrd="0" presId="urn:microsoft.com/office/officeart/2008/layout/VerticalCurvedList"/>
    <dgm:cxn modelId="{EE64E34E-FA5A-4813-A487-3EC83A955DB3}" type="presParOf" srcId="{12E79D8F-8F7C-4E2F-8EA5-D65883FD8D9D}" destId="{830C6018-8E86-4DC5-B387-2D8BDC26E1E6}" srcOrd="3" destOrd="0" presId="urn:microsoft.com/office/officeart/2008/layout/VerticalCurvedList"/>
    <dgm:cxn modelId="{5B81C1A1-2E39-4B41-9D80-CE725399CEBE}" type="presParOf" srcId="{12E79D8F-8F7C-4E2F-8EA5-D65883FD8D9D}" destId="{D6B326DE-DEBB-40AB-A10B-2EEF67B8B0D5}" srcOrd="4" destOrd="0" presId="urn:microsoft.com/office/officeart/2008/layout/VerticalCurvedList"/>
    <dgm:cxn modelId="{63926CE2-6C39-4E5B-8C99-C12B67925839}" type="presParOf" srcId="{D6B326DE-DEBB-40AB-A10B-2EEF67B8B0D5}" destId="{9E1D5F8E-61F1-4296-9DB1-B0940715BE6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2725C43E-D46A-4AA4-938C-6E3AD7B3499D}" type="doc">
      <dgm:prSet loTypeId="urn:microsoft.com/office/officeart/2005/8/layout/list1" loCatId="list" qsTypeId="urn:microsoft.com/office/officeart/2005/8/quickstyle/simple1#4" qsCatId="simple" csTypeId="urn:microsoft.com/office/officeart/2005/8/colors/accent1_2#4" csCatId="accent1" phldr="1"/>
      <dgm:spPr/>
      <dgm:t>
        <a:bodyPr/>
        <a:lstStyle/>
        <a:p>
          <a:endParaRPr lang="de-DE"/>
        </a:p>
      </dgm:t>
    </dgm:pt>
    <dgm:pt modelId="{D9913457-3714-46DE-AA41-269D8812BF1C}">
      <dgm:prSet custT="1"/>
      <dgm:spPr>
        <a:solidFill>
          <a:srgbClr val="FF9900"/>
        </a:solidFill>
        <a:ln>
          <a:solidFill>
            <a:srgbClr val="FF99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Bei Straftaten: </a:t>
          </a:r>
        </a:p>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Strafverfolgung auf Grundlage des Strafgesetzbuches</a:t>
          </a:r>
        </a:p>
      </dgm:t>
    </dgm:pt>
    <dgm:pt modelId="{1E0FA59D-C1A8-4D40-85DE-DE508F9FA7C2}" type="sibTrans" cxnId="{04DC1856-5FAC-4069-8D6F-6214332BAB3D}">
      <dgm:prSet/>
      <dgm:spPr/>
      <dgm:t>
        <a:bodyPr/>
        <a:lstStyle/>
        <a:p>
          <a:endParaRPr lang="de-DE">
            <a:solidFill>
              <a:schemeClr val="accent6">
                <a:lumMod val="50000"/>
              </a:schemeClr>
            </a:solidFill>
          </a:endParaRPr>
        </a:p>
      </dgm:t>
    </dgm:pt>
    <dgm:pt modelId="{9C8256DE-7583-4A81-9ED0-502CD930F9F7}" type="parTrans" cxnId="{04DC1856-5FAC-4069-8D6F-6214332BAB3D}">
      <dgm:prSet/>
      <dgm:spPr/>
      <dgm:t>
        <a:bodyPr/>
        <a:lstStyle/>
        <a:p>
          <a:endParaRPr lang="de-DE">
            <a:solidFill>
              <a:schemeClr val="accent6">
                <a:lumMod val="50000"/>
              </a:schemeClr>
            </a:solidFill>
          </a:endParaRPr>
        </a:p>
      </dgm:t>
    </dgm:pt>
    <dgm:pt modelId="{66576FCA-2218-4813-B6F1-DEAE24D187DE}">
      <dgm:prSet custT="1"/>
      <dgm:spPr>
        <a:solidFill>
          <a:srgbClr val="FF9900"/>
        </a:solidFill>
        <a:ln>
          <a:solidFill>
            <a:srgbClr val="FF99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Pflege-Charta; Heimgesetze der Bundesländer</a:t>
          </a:r>
        </a:p>
      </dgm:t>
    </dgm:pt>
    <dgm:pt modelId="{EC56B254-3117-4570-95EF-865F7C2262CA}" type="sibTrans" cxnId="{0F16957F-5E1F-4714-BA1F-F79508D81B95}">
      <dgm:prSet/>
      <dgm:spPr/>
      <dgm:t>
        <a:bodyPr/>
        <a:lstStyle/>
        <a:p>
          <a:endParaRPr lang="de-DE">
            <a:solidFill>
              <a:schemeClr val="accent6">
                <a:lumMod val="50000"/>
              </a:schemeClr>
            </a:solidFill>
          </a:endParaRPr>
        </a:p>
      </dgm:t>
    </dgm:pt>
    <dgm:pt modelId="{13CAD289-17AA-46EB-AFEB-645341C741A7}" type="parTrans" cxnId="{0F16957F-5E1F-4714-BA1F-F79508D81B95}">
      <dgm:prSet/>
      <dgm:spPr/>
      <dgm:t>
        <a:bodyPr/>
        <a:lstStyle/>
        <a:p>
          <a:endParaRPr lang="de-DE">
            <a:solidFill>
              <a:schemeClr val="accent6">
                <a:lumMod val="50000"/>
              </a:schemeClr>
            </a:solidFill>
          </a:endParaRPr>
        </a:p>
      </dgm:t>
    </dgm:pt>
    <dgm:pt modelId="{5FA686FB-FD5F-40EA-A244-B34EEFC3AF60}">
      <dgm:prSet custT="1"/>
      <dgm:spPr>
        <a:solidFill>
          <a:srgbClr val="FF9900"/>
        </a:solidFill>
        <a:ln>
          <a:solidFill>
            <a:srgbClr val="FF99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Gesetz zur Kooperation und Information 		     im Kinderschutz (KKG)</a:t>
          </a:r>
        </a:p>
      </dgm:t>
    </dgm:pt>
    <dgm:pt modelId="{89F18830-D688-4011-A5DE-100F98FA4A58}" type="sibTrans" cxnId="{4805E8B5-AF9A-4D3E-BD33-2E45ADA2AECB}">
      <dgm:prSet/>
      <dgm:spPr/>
      <dgm:t>
        <a:bodyPr/>
        <a:lstStyle/>
        <a:p>
          <a:endParaRPr lang="de-DE">
            <a:solidFill>
              <a:schemeClr val="accent6">
                <a:lumMod val="50000"/>
              </a:schemeClr>
            </a:solidFill>
          </a:endParaRPr>
        </a:p>
      </dgm:t>
    </dgm:pt>
    <dgm:pt modelId="{E4342866-5D02-487F-8FF7-388AA4A8D475}" type="parTrans" cxnId="{4805E8B5-AF9A-4D3E-BD33-2E45ADA2AECB}">
      <dgm:prSet/>
      <dgm:spPr/>
      <dgm:t>
        <a:bodyPr/>
        <a:lstStyle/>
        <a:p>
          <a:endParaRPr lang="de-DE">
            <a:solidFill>
              <a:schemeClr val="accent6">
                <a:lumMod val="50000"/>
              </a:schemeClr>
            </a:solidFill>
          </a:endParaRPr>
        </a:p>
      </dgm:t>
    </dgm:pt>
    <dgm:pt modelId="{2B21445B-010C-4977-B3F2-174C847C8FE0}">
      <dgm:prSet custT="1"/>
      <dgm:spPr>
        <a:solidFill>
          <a:srgbClr val="FF9900"/>
        </a:solidFill>
        <a:ln>
          <a:solidFill>
            <a:srgbClr val="FF9900"/>
          </a:solidFill>
        </a:ln>
      </dgm:spPr>
      <dgm:t>
        <a:bodyPr/>
        <a:lstStyle/>
        <a:p>
          <a:r>
            <a:rPr lang="de-DE" sz="2400" b="0" kern="1200">
              <a:solidFill>
                <a:schemeClr val="accent6">
                  <a:lumMod val="50000"/>
                </a:schemeClr>
              </a:solidFill>
              <a:latin typeface="+mj-lt"/>
              <a:ea typeface="+mn-ea"/>
              <a:cs typeface="+mn-cs"/>
            </a:rPr>
            <a:t>UN - Behindertenrechtskonvention</a:t>
          </a:r>
        </a:p>
      </dgm:t>
    </dgm:pt>
    <dgm:pt modelId="{44845E81-8582-49EB-A079-BC34ED507292}" type="sibTrans" cxnId="{FE2AAE0E-BF25-4732-9304-4209D22AE935}">
      <dgm:prSet/>
      <dgm:spPr/>
      <dgm:t>
        <a:bodyPr/>
        <a:lstStyle/>
        <a:p>
          <a:endParaRPr lang="de-DE">
            <a:solidFill>
              <a:schemeClr val="accent6">
                <a:lumMod val="50000"/>
              </a:schemeClr>
            </a:solidFill>
          </a:endParaRPr>
        </a:p>
      </dgm:t>
    </dgm:pt>
    <dgm:pt modelId="{D66050C6-2876-46BA-A6B4-68E65F3E868B}" type="parTrans" cxnId="{FE2AAE0E-BF25-4732-9304-4209D22AE935}">
      <dgm:prSet/>
      <dgm:spPr/>
      <dgm:t>
        <a:bodyPr/>
        <a:lstStyle/>
        <a:p>
          <a:endParaRPr lang="de-DE">
            <a:solidFill>
              <a:schemeClr val="accent6">
                <a:lumMod val="50000"/>
              </a:schemeClr>
            </a:solidFill>
          </a:endParaRPr>
        </a:p>
      </dgm:t>
    </dgm:pt>
    <dgm:pt modelId="{252FB73B-048B-4AE9-A67B-02FC4DAF69B0}">
      <dgm:prSet custT="1"/>
      <dgm:spPr>
        <a:solidFill>
          <a:srgbClr val="FF9900"/>
        </a:solidFill>
        <a:ln>
          <a:solidFill>
            <a:srgbClr val="FF9900"/>
          </a:solidFill>
        </a:ln>
      </dgm:spPr>
      <dgm:t>
        <a:bodyPr/>
        <a:lstStyle/>
        <a:p>
          <a:pPr rtl="0" eaLnBrk="1" latinLnBrk="0" hangingPunct="1">
            <a:buClrTx/>
            <a:buSzPts val="2400"/>
            <a:buFont typeface="Lucida Grande"/>
            <a:buNone/>
          </a:pPr>
          <a:r>
            <a:rPr lang="de-DE" sz="2400" b="0" kern="1200">
              <a:solidFill>
                <a:schemeClr val="accent6">
                  <a:lumMod val="50000"/>
                </a:schemeClr>
              </a:solidFill>
              <a:latin typeface="+mj-lt"/>
              <a:ea typeface="+mn-ea"/>
              <a:cs typeface="+mn-cs"/>
            </a:rPr>
            <a:t>Grundgesetz - Menschenrechte</a:t>
          </a:r>
        </a:p>
      </dgm:t>
    </dgm:pt>
    <dgm:pt modelId="{1EDD84BD-4C51-4501-BEAD-E3FF06560225}" type="sibTrans" cxnId="{02920634-A79D-44A9-9885-B691AE844DEE}">
      <dgm:prSet/>
      <dgm:spPr/>
      <dgm:t>
        <a:bodyPr/>
        <a:lstStyle/>
        <a:p>
          <a:endParaRPr lang="de-DE">
            <a:solidFill>
              <a:schemeClr val="accent6">
                <a:lumMod val="50000"/>
              </a:schemeClr>
            </a:solidFill>
          </a:endParaRPr>
        </a:p>
      </dgm:t>
    </dgm:pt>
    <dgm:pt modelId="{F8D19B3A-D4BC-4126-BB16-97AFB55EF544}" type="parTrans" cxnId="{02920634-A79D-44A9-9885-B691AE844DEE}">
      <dgm:prSet/>
      <dgm:spPr/>
      <dgm:t>
        <a:bodyPr/>
        <a:lstStyle/>
        <a:p>
          <a:endParaRPr lang="de-DE">
            <a:solidFill>
              <a:schemeClr val="accent6">
                <a:lumMod val="50000"/>
              </a:schemeClr>
            </a:solidFill>
          </a:endParaRPr>
        </a:p>
      </dgm:t>
    </dgm:pt>
    <dgm:pt modelId="{7728E178-6D13-4FC0-98FC-1B7BCCF93236}" type="pres">
      <dgm:prSet presAssocID="{2725C43E-D46A-4AA4-938C-6E3AD7B3499D}" presName="linear" presStyleCnt="0">
        <dgm:presLayoutVars>
          <dgm:dir/>
          <dgm:animLvl val="lvl"/>
          <dgm:resizeHandles val="exact"/>
        </dgm:presLayoutVars>
      </dgm:prSet>
      <dgm:spPr/>
    </dgm:pt>
    <dgm:pt modelId="{927492CA-59CA-4195-B6A0-A4B84325DE97}" type="pres">
      <dgm:prSet presAssocID="{252FB73B-048B-4AE9-A67B-02FC4DAF69B0}" presName="parentLin" presStyleCnt="0"/>
      <dgm:spPr/>
    </dgm:pt>
    <dgm:pt modelId="{8EEE08CD-4E35-4A37-BFE9-3388658AA6A6}" type="pres">
      <dgm:prSet presAssocID="{252FB73B-048B-4AE9-A67B-02FC4DAF69B0}" presName="parentLeftMargin" presStyleLbl="node1" presStyleIdx="0" presStyleCnt="5"/>
      <dgm:spPr/>
    </dgm:pt>
    <dgm:pt modelId="{24062A2D-451B-499B-86A4-7142560E87F4}" type="pres">
      <dgm:prSet presAssocID="{252FB73B-048B-4AE9-A67B-02FC4DAF69B0}" presName="parentText" presStyleLbl="node1" presStyleIdx="0" presStyleCnt="5" custScaleX="134483" custLinFactNeighborX="-9813" custLinFactNeighborY="21">
        <dgm:presLayoutVars>
          <dgm:chMax val="0"/>
          <dgm:bulletEnabled val="1"/>
        </dgm:presLayoutVars>
      </dgm:prSet>
      <dgm:spPr>
        <a:prstGeom prst="roundRect">
          <a:avLst/>
        </a:prstGeom>
      </dgm:spPr>
    </dgm:pt>
    <dgm:pt modelId="{175DBAD9-F750-4D00-9F69-EAC147307AEE}" type="pres">
      <dgm:prSet presAssocID="{252FB73B-048B-4AE9-A67B-02FC4DAF69B0}" presName="negativeSpace" presStyleCnt="0"/>
      <dgm:spPr/>
    </dgm:pt>
    <dgm:pt modelId="{83966AA3-D383-43AB-A642-4D398CA88821}" type="pres">
      <dgm:prSet presAssocID="{252FB73B-048B-4AE9-A67B-02FC4DAF69B0}" presName="childText" presStyleLbl="conFgAcc1" presStyleIdx="0" presStyleCnt="5">
        <dgm:presLayoutVars>
          <dgm:bulletEnabled val="1"/>
        </dgm:presLayoutVars>
      </dgm:prSet>
      <dgm:spPr>
        <a:ln>
          <a:solidFill>
            <a:srgbClr val="002060"/>
          </a:solidFill>
        </a:ln>
      </dgm:spPr>
    </dgm:pt>
    <dgm:pt modelId="{4D4089B4-5DD7-4AEB-ABC4-63B5D2CA398E}" type="pres">
      <dgm:prSet presAssocID="{1EDD84BD-4C51-4501-BEAD-E3FF06560225}" presName="spaceBetweenRectangles" presStyleCnt="0"/>
      <dgm:spPr/>
    </dgm:pt>
    <dgm:pt modelId="{91C14B9F-D268-4F00-A980-B33C5BC7FA48}" type="pres">
      <dgm:prSet presAssocID="{2B21445B-010C-4977-B3F2-174C847C8FE0}" presName="parentLin" presStyleCnt="0"/>
      <dgm:spPr/>
    </dgm:pt>
    <dgm:pt modelId="{5B4031B5-E191-41D3-A959-E8FEB254BFEB}" type="pres">
      <dgm:prSet presAssocID="{2B21445B-010C-4977-B3F2-174C847C8FE0}" presName="parentLeftMargin" presStyleLbl="node1" presStyleIdx="0" presStyleCnt="5"/>
      <dgm:spPr/>
    </dgm:pt>
    <dgm:pt modelId="{D137DF05-8FB2-46A8-97FB-6BC261342FBA}" type="pres">
      <dgm:prSet presAssocID="{2B21445B-010C-4977-B3F2-174C847C8FE0}" presName="parentText" presStyleLbl="node1" presStyleIdx="1" presStyleCnt="5" custScaleX="134483" custLinFactNeighborX="-9813" custLinFactNeighborY="21">
        <dgm:presLayoutVars>
          <dgm:chMax val="0"/>
          <dgm:bulletEnabled val="1"/>
        </dgm:presLayoutVars>
      </dgm:prSet>
      <dgm:spPr>
        <a:prstGeom prst="roundRect">
          <a:avLst/>
        </a:prstGeom>
      </dgm:spPr>
    </dgm:pt>
    <dgm:pt modelId="{B68F444D-3959-4782-BEF9-61B75B4D53A3}" type="pres">
      <dgm:prSet presAssocID="{2B21445B-010C-4977-B3F2-174C847C8FE0}" presName="negativeSpace" presStyleCnt="0"/>
      <dgm:spPr/>
    </dgm:pt>
    <dgm:pt modelId="{78153BD8-ABBE-4903-BA3C-A2DB65850A99}" type="pres">
      <dgm:prSet presAssocID="{2B21445B-010C-4977-B3F2-174C847C8FE0}" presName="childText" presStyleLbl="conFgAcc1" presStyleIdx="1" presStyleCnt="5">
        <dgm:presLayoutVars>
          <dgm:bulletEnabled val="1"/>
        </dgm:presLayoutVars>
      </dgm:prSet>
      <dgm:spPr>
        <a:ln>
          <a:solidFill>
            <a:srgbClr val="002060"/>
          </a:solidFill>
        </a:ln>
      </dgm:spPr>
    </dgm:pt>
    <dgm:pt modelId="{F2B4BE11-DB36-4C83-BDFE-B1EB13AA74F8}" type="pres">
      <dgm:prSet presAssocID="{44845E81-8582-49EB-A079-BC34ED507292}" presName="spaceBetweenRectangles" presStyleCnt="0"/>
      <dgm:spPr/>
    </dgm:pt>
    <dgm:pt modelId="{FC788D6D-620E-4C78-ABA0-39CCCC121970}" type="pres">
      <dgm:prSet presAssocID="{5FA686FB-FD5F-40EA-A244-B34EEFC3AF60}" presName="parentLin" presStyleCnt="0"/>
      <dgm:spPr/>
    </dgm:pt>
    <dgm:pt modelId="{26F9A423-FF25-4485-BA63-B3DA7ABD1DDD}" type="pres">
      <dgm:prSet presAssocID="{5FA686FB-FD5F-40EA-A244-B34EEFC3AF60}" presName="parentLeftMargin" presStyleLbl="node1" presStyleIdx="1" presStyleCnt="5"/>
      <dgm:spPr/>
    </dgm:pt>
    <dgm:pt modelId="{C8B037AA-E3CD-457E-8195-B136CD7B2A0F}" type="pres">
      <dgm:prSet presAssocID="{5FA686FB-FD5F-40EA-A244-B34EEFC3AF60}" presName="parentText" presStyleLbl="node1" presStyleIdx="2" presStyleCnt="5" custScaleX="134483" custScaleY="155602" custLinFactNeighborX="-9813" custLinFactNeighborY="21">
        <dgm:presLayoutVars>
          <dgm:chMax val="0"/>
          <dgm:bulletEnabled val="1"/>
        </dgm:presLayoutVars>
      </dgm:prSet>
      <dgm:spPr>
        <a:prstGeom prst="roundRect">
          <a:avLst/>
        </a:prstGeom>
      </dgm:spPr>
    </dgm:pt>
    <dgm:pt modelId="{DB30EBDE-2954-4B59-BAFD-82D4972076A4}" type="pres">
      <dgm:prSet presAssocID="{5FA686FB-FD5F-40EA-A244-B34EEFC3AF60}" presName="negativeSpace" presStyleCnt="0"/>
      <dgm:spPr/>
    </dgm:pt>
    <dgm:pt modelId="{8BA1A244-67A6-4887-B105-3470AFA797DB}" type="pres">
      <dgm:prSet presAssocID="{5FA686FB-FD5F-40EA-A244-B34EEFC3AF60}" presName="childText" presStyleLbl="conFgAcc1" presStyleIdx="2" presStyleCnt="5">
        <dgm:presLayoutVars>
          <dgm:bulletEnabled val="1"/>
        </dgm:presLayoutVars>
      </dgm:prSet>
      <dgm:spPr>
        <a:ln>
          <a:solidFill>
            <a:srgbClr val="002060"/>
          </a:solidFill>
        </a:ln>
      </dgm:spPr>
    </dgm:pt>
    <dgm:pt modelId="{89FC814C-B6FF-45E6-9F95-BC8D272BEBCC}" type="pres">
      <dgm:prSet presAssocID="{89F18830-D688-4011-A5DE-100F98FA4A58}" presName="spaceBetweenRectangles" presStyleCnt="0"/>
      <dgm:spPr/>
    </dgm:pt>
    <dgm:pt modelId="{8EAFC59E-5CF9-490D-8AF9-31CD2D4F559B}" type="pres">
      <dgm:prSet presAssocID="{66576FCA-2218-4813-B6F1-DEAE24D187DE}" presName="parentLin" presStyleCnt="0"/>
      <dgm:spPr/>
    </dgm:pt>
    <dgm:pt modelId="{FFCDE304-4D1E-4679-9EC3-628665E3F112}" type="pres">
      <dgm:prSet presAssocID="{66576FCA-2218-4813-B6F1-DEAE24D187DE}" presName="parentLeftMargin" presStyleLbl="node1" presStyleIdx="2" presStyleCnt="5"/>
      <dgm:spPr/>
    </dgm:pt>
    <dgm:pt modelId="{9C55B1CC-6F8B-436D-9F2A-EE846FC04048}" type="pres">
      <dgm:prSet presAssocID="{66576FCA-2218-4813-B6F1-DEAE24D187DE}" presName="parentText" presStyleLbl="node1" presStyleIdx="3" presStyleCnt="5" custScaleX="134483" custLinFactNeighborX="-9813" custLinFactNeighborY="21">
        <dgm:presLayoutVars>
          <dgm:chMax val="0"/>
          <dgm:bulletEnabled val="1"/>
        </dgm:presLayoutVars>
      </dgm:prSet>
      <dgm:spPr>
        <a:prstGeom prst="roundRect">
          <a:avLst/>
        </a:prstGeom>
      </dgm:spPr>
    </dgm:pt>
    <dgm:pt modelId="{8A0603CF-82AA-443A-BE66-C5846F97A2D9}" type="pres">
      <dgm:prSet presAssocID="{66576FCA-2218-4813-B6F1-DEAE24D187DE}" presName="negativeSpace" presStyleCnt="0"/>
      <dgm:spPr/>
    </dgm:pt>
    <dgm:pt modelId="{6656B14D-09CB-4615-8C48-94FDF3D9C51C}" type="pres">
      <dgm:prSet presAssocID="{66576FCA-2218-4813-B6F1-DEAE24D187DE}" presName="childText" presStyleLbl="conFgAcc1" presStyleIdx="3" presStyleCnt="5">
        <dgm:presLayoutVars>
          <dgm:bulletEnabled val="1"/>
        </dgm:presLayoutVars>
      </dgm:prSet>
      <dgm:spPr>
        <a:ln>
          <a:solidFill>
            <a:srgbClr val="002060"/>
          </a:solidFill>
        </a:ln>
      </dgm:spPr>
    </dgm:pt>
    <dgm:pt modelId="{A5CF2500-197E-44AA-885D-6B333B29F08B}" type="pres">
      <dgm:prSet presAssocID="{EC56B254-3117-4570-95EF-865F7C2262CA}" presName="spaceBetweenRectangles" presStyleCnt="0"/>
      <dgm:spPr/>
    </dgm:pt>
    <dgm:pt modelId="{E91435DC-4991-4BBC-BA08-DFD2A41DCCA5}" type="pres">
      <dgm:prSet presAssocID="{D9913457-3714-46DE-AA41-269D8812BF1C}" presName="parentLin" presStyleCnt="0"/>
      <dgm:spPr/>
    </dgm:pt>
    <dgm:pt modelId="{222481C0-3B77-4272-B218-74AE5E65E751}" type="pres">
      <dgm:prSet presAssocID="{D9913457-3714-46DE-AA41-269D8812BF1C}" presName="parentLeftMargin" presStyleLbl="node1" presStyleIdx="3" presStyleCnt="5"/>
      <dgm:spPr/>
    </dgm:pt>
    <dgm:pt modelId="{137AF16B-A91B-4141-A359-21B4952092B7}" type="pres">
      <dgm:prSet presAssocID="{D9913457-3714-46DE-AA41-269D8812BF1C}" presName="parentText" presStyleLbl="node1" presStyleIdx="4" presStyleCnt="5" custScaleX="134483" custScaleY="256213" custLinFactNeighborX="-9813" custLinFactNeighborY="21">
        <dgm:presLayoutVars>
          <dgm:chMax val="0"/>
          <dgm:bulletEnabled val="1"/>
        </dgm:presLayoutVars>
      </dgm:prSet>
      <dgm:spPr>
        <a:prstGeom prst="roundRect">
          <a:avLst/>
        </a:prstGeom>
      </dgm:spPr>
    </dgm:pt>
    <dgm:pt modelId="{CDE5486F-9B98-4A33-A32E-1A785587E3C3}" type="pres">
      <dgm:prSet presAssocID="{D9913457-3714-46DE-AA41-269D8812BF1C}" presName="negativeSpace" presStyleCnt="0"/>
      <dgm:spPr/>
    </dgm:pt>
    <dgm:pt modelId="{7185A5A0-64A5-400C-9BE3-43B07A0EC3F7}" type="pres">
      <dgm:prSet presAssocID="{D9913457-3714-46DE-AA41-269D8812BF1C}" presName="childText" presStyleLbl="conFgAcc1" presStyleIdx="4" presStyleCnt="5">
        <dgm:presLayoutVars>
          <dgm:bulletEnabled val="1"/>
        </dgm:presLayoutVars>
      </dgm:prSet>
      <dgm:spPr>
        <a:ln>
          <a:solidFill>
            <a:srgbClr val="002060"/>
          </a:solidFill>
        </a:ln>
      </dgm:spPr>
    </dgm:pt>
  </dgm:ptLst>
  <dgm:cxnLst>
    <dgm:cxn modelId="{E0AC7906-63A9-42EF-85C0-625375257C56}" type="presOf" srcId="{5FA686FB-FD5F-40EA-A244-B34EEFC3AF60}" destId="{26F9A423-FF25-4485-BA63-B3DA7ABD1DDD}" srcOrd="0" destOrd="0" presId="urn:microsoft.com/office/officeart/2005/8/layout/list1"/>
    <dgm:cxn modelId="{FE2AAE0E-BF25-4732-9304-4209D22AE935}" srcId="{2725C43E-D46A-4AA4-938C-6E3AD7B3499D}" destId="{2B21445B-010C-4977-B3F2-174C847C8FE0}" srcOrd="1" destOrd="0" parTransId="{D66050C6-2876-46BA-A6B4-68E65F3E868B}" sibTransId="{44845E81-8582-49EB-A079-BC34ED507292}"/>
    <dgm:cxn modelId="{1988E811-25AF-4AD6-8FF9-C21B385E8C14}" type="presOf" srcId="{2B21445B-010C-4977-B3F2-174C847C8FE0}" destId="{D137DF05-8FB2-46A8-97FB-6BC261342FBA}" srcOrd="1" destOrd="0" presId="urn:microsoft.com/office/officeart/2005/8/layout/list1"/>
    <dgm:cxn modelId="{E9D05424-1148-49C6-AC3A-3DC2BE0189EE}" type="presOf" srcId="{252FB73B-048B-4AE9-A67B-02FC4DAF69B0}" destId="{24062A2D-451B-499B-86A4-7142560E87F4}" srcOrd="1" destOrd="0" presId="urn:microsoft.com/office/officeart/2005/8/layout/list1"/>
    <dgm:cxn modelId="{380C6430-8A99-47D6-9958-D9462ADCEE67}" type="presOf" srcId="{252FB73B-048B-4AE9-A67B-02FC4DAF69B0}" destId="{8EEE08CD-4E35-4A37-BFE9-3388658AA6A6}" srcOrd="0" destOrd="0" presId="urn:microsoft.com/office/officeart/2005/8/layout/list1"/>
    <dgm:cxn modelId="{02920634-A79D-44A9-9885-B691AE844DEE}" srcId="{2725C43E-D46A-4AA4-938C-6E3AD7B3499D}" destId="{252FB73B-048B-4AE9-A67B-02FC4DAF69B0}" srcOrd="0" destOrd="0" parTransId="{F8D19B3A-D4BC-4126-BB16-97AFB55EF544}" sibTransId="{1EDD84BD-4C51-4501-BEAD-E3FF06560225}"/>
    <dgm:cxn modelId="{DC6B1B48-3DFF-47A0-81D3-38DCCDB9CE57}" type="presOf" srcId="{2725C43E-D46A-4AA4-938C-6E3AD7B3499D}" destId="{7728E178-6D13-4FC0-98FC-1B7BCCF93236}" srcOrd="0" destOrd="0" presId="urn:microsoft.com/office/officeart/2005/8/layout/list1"/>
    <dgm:cxn modelId="{04DC1856-5FAC-4069-8D6F-6214332BAB3D}" srcId="{2725C43E-D46A-4AA4-938C-6E3AD7B3499D}" destId="{D9913457-3714-46DE-AA41-269D8812BF1C}" srcOrd="4" destOrd="0" parTransId="{9C8256DE-7583-4A81-9ED0-502CD930F9F7}" sibTransId="{1E0FA59D-C1A8-4D40-85DE-DE508F9FA7C2}"/>
    <dgm:cxn modelId="{9C6E507C-D04E-4BBB-92A1-A3112C5D0904}" type="presOf" srcId="{66576FCA-2218-4813-B6F1-DEAE24D187DE}" destId="{9C55B1CC-6F8B-436D-9F2A-EE846FC04048}" srcOrd="1" destOrd="0" presId="urn:microsoft.com/office/officeart/2005/8/layout/list1"/>
    <dgm:cxn modelId="{51290A7E-00B7-4919-9CB0-3D516E84F5AC}" type="presOf" srcId="{5FA686FB-FD5F-40EA-A244-B34EEFC3AF60}" destId="{C8B037AA-E3CD-457E-8195-B136CD7B2A0F}" srcOrd="1" destOrd="0" presId="urn:microsoft.com/office/officeart/2005/8/layout/list1"/>
    <dgm:cxn modelId="{0F16957F-5E1F-4714-BA1F-F79508D81B95}" srcId="{2725C43E-D46A-4AA4-938C-6E3AD7B3499D}" destId="{66576FCA-2218-4813-B6F1-DEAE24D187DE}" srcOrd="3" destOrd="0" parTransId="{13CAD289-17AA-46EB-AFEB-645341C741A7}" sibTransId="{EC56B254-3117-4570-95EF-865F7C2262CA}"/>
    <dgm:cxn modelId="{FF9E709C-54D6-4FBE-8935-FE54A97488AA}" type="presOf" srcId="{D9913457-3714-46DE-AA41-269D8812BF1C}" destId="{222481C0-3B77-4272-B218-74AE5E65E751}" srcOrd="0" destOrd="0" presId="urn:microsoft.com/office/officeart/2005/8/layout/list1"/>
    <dgm:cxn modelId="{4805E8B5-AF9A-4D3E-BD33-2E45ADA2AECB}" srcId="{2725C43E-D46A-4AA4-938C-6E3AD7B3499D}" destId="{5FA686FB-FD5F-40EA-A244-B34EEFC3AF60}" srcOrd="2" destOrd="0" parTransId="{E4342866-5D02-487F-8FF7-388AA4A8D475}" sibTransId="{89F18830-D688-4011-A5DE-100F98FA4A58}"/>
    <dgm:cxn modelId="{7A827DB7-25E0-4973-B3FE-D9EFAF683730}" type="presOf" srcId="{66576FCA-2218-4813-B6F1-DEAE24D187DE}" destId="{FFCDE304-4D1E-4679-9EC3-628665E3F112}" srcOrd="0" destOrd="0" presId="urn:microsoft.com/office/officeart/2005/8/layout/list1"/>
    <dgm:cxn modelId="{7539D5C6-6556-42CB-A858-6BF664A97790}" type="presOf" srcId="{2B21445B-010C-4977-B3F2-174C847C8FE0}" destId="{5B4031B5-E191-41D3-A959-E8FEB254BFEB}" srcOrd="0" destOrd="0" presId="urn:microsoft.com/office/officeart/2005/8/layout/list1"/>
    <dgm:cxn modelId="{AD9F6BE5-8EAF-4925-8300-4D6CB31FF2FC}" type="presOf" srcId="{D9913457-3714-46DE-AA41-269D8812BF1C}" destId="{137AF16B-A91B-4141-A359-21B4952092B7}" srcOrd="1" destOrd="0" presId="urn:microsoft.com/office/officeart/2005/8/layout/list1"/>
    <dgm:cxn modelId="{F62FF258-4E8E-4907-B569-5D3FF3936CF3}" type="presParOf" srcId="{7728E178-6D13-4FC0-98FC-1B7BCCF93236}" destId="{927492CA-59CA-4195-B6A0-A4B84325DE97}" srcOrd="0" destOrd="0" presId="urn:microsoft.com/office/officeart/2005/8/layout/list1"/>
    <dgm:cxn modelId="{495B11CB-C48F-433E-AF93-E03CCECF7FC6}" type="presParOf" srcId="{927492CA-59CA-4195-B6A0-A4B84325DE97}" destId="{8EEE08CD-4E35-4A37-BFE9-3388658AA6A6}" srcOrd="0" destOrd="0" presId="urn:microsoft.com/office/officeart/2005/8/layout/list1"/>
    <dgm:cxn modelId="{AF3AAA64-4FA1-4085-9689-27AF5A1C3943}" type="presParOf" srcId="{927492CA-59CA-4195-B6A0-A4B84325DE97}" destId="{24062A2D-451B-499B-86A4-7142560E87F4}" srcOrd="1" destOrd="0" presId="urn:microsoft.com/office/officeart/2005/8/layout/list1"/>
    <dgm:cxn modelId="{F37A85BE-4177-4066-A8BD-9102FB2F5E82}" type="presParOf" srcId="{7728E178-6D13-4FC0-98FC-1B7BCCF93236}" destId="{175DBAD9-F750-4D00-9F69-EAC147307AEE}" srcOrd="1" destOrd="0" presId="urn:microsoft.com/office/officeart/2005/8/layout/list1"/>
    <dgm:cxn modelId="{AC6EFBD5-7283-463E-B63C-DF520596EAFF}" type="presParOf" srcId="{7728E178-6D13-4FC0-98FC-1B7BCCF93236}" destId="{83966AA3-D383-43AB-A642-4D398CA88821}" srcOrd="2" destOrd="0" presId="urn:microsoft.com/office/officeart/2005/8/layout/list1"/>
    <dgm:cxn modelId="{09B724C0-45E1-437E-8211-C7773A3A9C77}" type="presParOf" srcId="{7728E178-6D13-4FC0-98FC-1B7BCCF93236}" destId="{4D4089B4-5DD7-4AEB-ABC4-63B5D2CA398E}" srcOrd="3" destOrd="0" presId="urn:microsoft.com/office/officeart/2005/8/layout/list1"/>
    <dgm:cxn modelId="{D42415BE-8E16-4F16-B367-6BF04B190204}" type="presParOf" srcId="{7728E178-6D13-4FC0-98FC-1B7BCCF93236}" destId="{91C14B9F-D268-4F00-A980-B33C5BC7FA48}" srcOrd="4" destOrd="0" presId="urn:microsoft.com/office/officeart/2005/8/layout/list1"/>
    <dgm:cxn modelId="{5B707C6B-1F05-42F5-A0D3-420F1C526349}" type="presParOf" srcId="{91C14B9F-D268-4F00-A980-B33C5BC7FA48}" destId="{5B4031B5-E191-41D3-A959-E8FEB254BFEB}" srcOrd="0" destOrd="0" presId="urn:microsoft.com/office/officeart/2005/8/layout/list1"/>
    <dgm:cxn modelId="{F24CE4C9-19EB-4A27-B662-1299BD78DD9B}" type="presParOf" srcId="{91C14B9F-D268-4F00-A980-B33C5BC7FA48}" destId="{D137DF05-8FB2-46A8-97FB-6BC261342FBA}" srcOrd="1" destOrd="0" presId="urn:microsoft.com/office/officeart/2005/8/layout/list1"/>
    <dgm:cxn modelId="{99D72EE2-602E-4D0C-BF41-76A19DFFF674}" type="presParOf" srcId="{7728E178-6D13-4FC0-98FC-1B7BCCF93236}" destId="{B68F444D-3959-4782-BEF9-61B75B4D53A3}" srcOrd="5" destOrd="0" presId="urn:microsoft.com/office/officeart/2005/8/layout/list1"/>
    <dgm:cxn modelId="{B19FB53B-707A-46F8-A14E-626258F05F76}" type="presParOf" srcId="{7728E178-6D13-4FC0-98FC-1B7BCCF93236}" destId="{78153BD8-ABBE-4903-BA3C-A2DB65850A99}" srcOrd="6" destOrd="0" presId="urn:microsoft.com/office/officeart/2005/8/layout/list1"/>
    <dgm:cxn modelId="{E594CDA0-05B2-460C-9242-D7B5F92AD831}" type="presParOf" srcId="{7728E178-6D13-4FC0-98FC-1B7BCCF93236}" destId="{F2B4BE11-DB36-4C83-BDFE-B1EB13AA74F8}" srcOrd="7" destOrd="0" presId="urn:microsoft.com/office/officeart/2005/8/layout/list1"/>
    <dgm:cxn modelId="{F62E0E24-1976-4FD2-9025-A3DF3C2E151D}" type="presParOf" srcId="{7728E178-6D13-4FC0-98FC-1B7BCCF93236}" destId="{FC788D6D-620E-4C78-ABA0-39CCCC121970}" srcOrd="8" destOrd="0" presId="urn:microsoft.com/office/officeart/2005/8/layout/list1"/>
    <dgm:cxn modelId="{F788DC77-4D83-48A2-BAA5-25B6907F38B5}" type="presParOf" srcId="{FC788D6D-620E-4C78-ABA0-39CCCC121970}" destId="{26F9A423-FF25-4485-BA63-B3DA7ABD1DDD}" srcOrd="0" destOrd="0" presId="urn:microsoft.com/office/officeart/2005/8/layout/list1"/>
    <dgm:cxn modelId="{211EC9D3-990E-4D5E-8BE7-A34071D47C98}" type="presParOf" srcId="{FC788D6D-620E-4C78-ABA0-39CCCC121970}" destId="{C8B037AA-E3CD-457E-8195-B136CD7B2A0F}" srcOrd="1" destOrd="0" presId="urn:microsoft.com/office/officeart/2005/8/layout/list1"/>
    <dgm:cxn modelId="{6491FA22-7530-458B-8E69-B63C2F485BF8}" type="presParOf" srcId="{7728E178-6D13-4FC0-98FC-1B7BCCF93236}" destId="{DB30EBDE-2954-4B59-BAFD-82D4972076A4}" srcOrd="9" destOrd="0" presId="urn:microsoft.com/office/officeart/2005/8/layout/list1"/>
    <dgm:cxn modelId="{6EAAC84D-DF45-45CF-8580-1B517B6C3FBE}" type="presParOf" srcId="{7728E178-6D13-4FC0-98FC-1B7BCCF93236}" destId="{8BA1A244-67A6-4887-B105-3470AFA797DB}" srcOrd="10" destOrd="0" presId="urn:microsoft.com/office/officeart/2005/8/layout/list1"/>
    <dgm:cxn modelId="{898EFBBF-CEB0-41E3-81F1-AAB89633900D}" type="presParOf" srcId="{7728E178-6D13-4FC0-98FC-1B7BCCF93236}" destId="{89FC814C-B6FF-45E6-9F95-BC8D272BEBCC}" srcOrd="11" destOrd="0" presId="urn:microsoft.com/office/officeart/2005/8/layout/list1"/>
    <dgm:cxn modelId="{9644F49F-E948-4C65-8CCF-9827BAA3344F}" type="presParOf" srcId="{7728E178-6D13-4FC0-98FC-1B7BCCF93236}" destId="{8EAFC59E-5CF9-490D-8AF9-31CD2D4F559B}" srcOrd="12" destOrd="0" presId="urn:microsoft.com/office/officeart/2005/8/layout/list1"/>
    <dgm:cxn modelId="{993F276F-54A9-44E2-8909-2931EC285F2A}" type="presParOf" srcId="{8EAFC59E-5CF9-490D-8AF9-31CD2D4F559B}" destId="{FFCDE304-4D1E-4679-9EC3-628665E3F112}" srcOrd="0" destOrd="0" presId="urn:microsoft.com/office/officeart/2005/8/layout/list1"/>
    <dgm:cxn modelId="{5EB5420E-54A4-45B6-807A-A78351C2715C}" type="presParOf" srcId="{8EAFC59E-5CF9-490D-8AF9-31CD2D4F559B}" destId="{9C55B1CC-6F8B-436D-9F2A-EE846FC04048}" srcOrd="1" destOrd="0" presId="urn:microsoft.com/office/officeart/2005/8/layout/list1"/>
    <dgm:cxn modelId="{727F7483-6880-4BCF-97D0-D538401982C8}" type="presParOf" srcId="{7728E178-6D13-4FC0-98FC-1B7BCCF93236}" destId="{8A0603CF-82AA-443A-BE66-C5846F97A2D9}" srcOrd="13" destOrd="0" presId="urn:microsoft.com/office/officeart/2005/8/layout/list1"/>
    <dgm:cxn modelId="{D0143579-7924-40FE-A244-5448B7F808FB}" type="presParOf" srcId="{7728E178-6D13-4FC0-98FC-1B7BCCF93236}" destId="{6656B14D-09CB-4615-8C48-94FDF3D9C51C}" srcOrd="14" destOrd="0" presId="urn:microsoft.com/office/officeart/2005/8/layout/list1"/>
    <dgm:cxn modelId="{DFC62248-DE1C-4B94-AB53-6CE986208112}" type="presParOf" srcId="{7728E178-6D13-4FC0-98FC-1B7BCCF93236}" destId="{A5CF2500-197E-44AA-885D-6B333B29F08B}" srcOrd="15" destOrd="0" presId="urn:microsoft.com/office/officeart/2005/8/layout/list1"/>
    <dgm:cxn modelId="{09CA0986-F2C3-45BF-AFBC-BC96D2423CB7}" type="presParOf" srcId="{7728E178-6D13-4FC0-98FC-1B7BCCF93236}" destId="{E91435DC-4991-4BBC-BA08-DFD2A41DCCA5}" srcOrd="16" destOrd="0" presId="urn:microsoft.com/office/officeart/2005/8/layout/list1"/>
    <dgm:cxn modelId="{B6ABE119-57B2-43A1-B7AF-27660FA41177}" type="presParOf" srcId="{E91435DC-4991-4BBC-BA08-DFD2A41DCCA5}" destId="{222481C0-3B77-4272-B218-74AE5E65E751}" srcOrd="0" destOrd="0" presId="urn:microsoft.com/office/officeart/2005/8/layout/list1"/>
    <dgm:cxn modelId="{52357942-9172-4118-83AA-C87DF3163D6D}" type="presParOf" srcId="{E91435DC-4991-4BBC-BA08-DFD2A41DCCA5}" destId="{137AF16B-A91B-4141-A359-21B4952092B7}" srcOrd="1" destOrd="0" presId="urn:microsoft.com/office/officeart/2005/8/layout/list1"/>
    <dgm:cxn modelId="{B3C3F7E9-79E7-4B5E-88F8-5E15B1FA97F8}" type="presParOf" srcId="{7728E178-6D13-4FC0-98FC-1B7BCCF93236}" destId="{CDE5486F-9B98-4A33-A32E-1A785587E3C3}" srcOrd="17" destOrd="0" presId="urn:microsoft.com/office/officeart/2005/8/layout/list1"/>
    <dgm:cxn modelId="{A4D4C975-B437-41E8-BF7B-15526B605090}" type="presParOf" srcId="{7728E178-6D13-4FC0-98FC-1B7BCCF93236}" destId="{7185A5A0-64A5-400C-9BE3-43B07A0EC3F7}"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2725C43E-D46A-4AA4-938C-6E3AD7B3499D}" type="doc">
      <dgm:prSet loTypeId="urn:microsoft.com/office/officeart/2005/8/layout/list1" loCatId="list" qsTypeId="urn:microsoft.com/office/officeart/2005/8/quickstyle/simple1#4" qsCatId="simple" csTypeId="urn:microsoft.com/office/officeart/2005/8/colors/accent1_2#4" csCatId="accent1" phldr="1"/>
      <dgm:spPr/>
      <dgm:t>
        <a:bodyPr/>
        <a:lstStyle/>
        <a:p>
          <a:endParaRPr lang="de-DE"/>
        </a:p>
      </dgm:t>
    </dgm:pt>
    <dgm:pt modelId="{252FB73B-048B-4AE9-A67B-02FC4DAF69B0}">
      <dgm:prSet custT="1"/>
      <dgm:spPr>
        <a:solidFill>
          <a:srgbClr val="FF9900"/>
        </a:solidFill>
        <a:ln>
          <a:solidFill>
            <a:srgbClr val="FFCC00"/>
          </a:solidFill>
        </a:ln>
      </dgm:spPr>
      <dgm:t>
        <a:bodyPr/>
        <a:lstStyle/>
        <a:p>
          <a:pPr rtl="0" eaLnBrk="1" latinLnBrk="0" hangingPunct="1">
            <a:buClrTx/>
            <a:buSzPts val="2400"/>
            <a:buFont typeface="Lucida Grande"/>
            <a:buNone/>
          </a:pPr>
          <a:r>
            <a:rPr lang="de-DE" sz="2400" b="0" kern="1200">
              <a:solidFill>
                <a:srgbClr val="002060"/>
              </a:solidFill>
              <a:latin typeface="+mj-lt"/>
              <a:ea typeface="+mn-ea"/>
              <a:cs typeface="+mn-cs"/>
            </a:rPr>
            <a:t>UN- Kinderrechtskonvention</a:t>
          </a:r>
        </a:p>
      </dgm:t>
    </dgm:pt>
    <dgm:pt modelId="{F8D19B3A-D4BC-4126-BB16-97AFB55EF544}" type="parTrans" cxnId="{02920634-A79D-44A9-9885-B691AE844DEE}">
      <dgm:prSet/>
      <dgm:spPr/>
      <dgm:t>
        <a:bodyPr/>
        <a:lstStyle/>
        <a:p>
          <a:endParaRPr lang="de-DE"/>
        </a:p>
      </dgm:t>
    </dgm:pt>
    <dgm:pt modelId="{1EDD84BD-4C51-4501-BEAD-E3FF06560225}" type="sibTrans" cxnId="{02920634-A79D-44A9-9885-B691AE844DEE}">
      <dgm:prSet/>
      <dgm:spPr/>
      <dgm:t>
        <a:bodyPr/>
        <a:lstStyle/>
        <a:p>
          <a:endParaRPr lang="de-DE"/>
        </a:p>
      </dgm:t>
    </dgm:pt>
    <dgm:pt modelId="{60DA3D2E-0407-4D05-B3BF-E867E6758E40}">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Bundeskinderschutzgesetz</a:t>
          </a:r>
        </a:p>
      </dgm:t>
    </dgm:pt>
    <dgm:pt modelId="{1D81812D-22F9-4968-9BA3-72E45852EA1B}" type="parTrans" cxnId="{E61D7F41-61D7-4D1E-8C32-AB40DF14A2A5}">
      <dgm:prSet/>
      <dgm:spPr/>
      <dgm:t>
        <a:bodyPr/>
        <a:lstStyle/>
        <a:p>
          <a:endParaRPr lang="de-DE"/>
        </a:p>
      </dgm:t>
    </dgm:pt>
    <dgm:pt modelId="{9C9FE9B0-91F9-44FE-8671-906B2991EA78}" type="sibTrans" cxnId="{E61D7F41-61D7-4D1E-8C32-AB40DF14A2A5}">
      <dgm:prSet/>
      <dgm:spPr/>
      <dgm:t>
        <a:bodyPr/>
        <a:lstStyle/>
        <a:p>
          <a:endParaRPr lang="de-DE"/>
        </a:p>
      </dgm:t>
    </dgm:pt>
    <dgm:pt modelId="{5FA686FB-FD5F-40EA-A244-B34EEFC3AF60}">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SGB VIII Kinder- und Jugendhilfe</a:t>
          </a:r>
        </a:p>
      </dgm:t>
    </dgm:pt>
    <dgm:pt modelId="{E4342866-5D02-487F-8FF7-388AA4A8D475}" type="parTrans" cxnId="{4805E8B5-AF9A-4D3E-BD33-2E45ADA2AECB}">
      <dgm:prSet/>
      <dgm:spPr/>
      <dgm:t>
        <a:bodyPr/>
        <a:lstStyle/>
        <a:p>
          <a:endParaRPr lang="de-DE"/>
        </a:p>
      </dgm:t>
    </dgm:pt>
    <dgm:pt modelId="{89F18830-D688-4011-A5DE-100F98FA4A58}" type="sibTrans" cxnId="{4805E8B5-AF9A-4D3E-BD33-2E45ADA2AECB}">
      <dgm:prSet/>
      <dgm:spPr/>
      <dgm:t>
        <a:bodyPr/>
        <a:lstStyle/>
        <a:p>
          <a:endParaRPr lang="de-DE"/>
        </a:p>
      </dgm:t>
    </dgm:pt>
    <dgm:pt modelId="{D9913457-3714-46DE-AA41-269D8812BF1C}">
      <dgm:prSet custT="1"/>
      <dgm:spPr>
        <a:solidFill>
          <a:srgbClr val="FF9900"/>
        </a:solidFill>
        <a:ln>
          <a:solidFill>
            <a:srgbClr val="FFCC00"/>
          </a:solidFill>
        </a:ln>
      </dgm:spPr>
      <dgm: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Bei Straftaten: Strafverfolgung auf Grundlage des Strafgesetzbuches</a:t>
          </a:r>
        </a:p>
      </dgm:t>
    </dgm:pt>
    <dgm:pt modelId="{9C8256DE-7583-4A81-9ED0-502CD930F9F7}" type="parTrans" cxnId="{04DC1856-5FAC-4069-8D6F-6214332BAB3D}">
      <dgm:prSet/>
      <dgm:spPr/>
      <dgm:t>
        <a:bodyPr/>
        <a:lstStyle/>
        <a:p>
          <a:endParaRPr lang="de-DE"/>
        </a:p>
      </dgm:t>
    </dgm:pt>
    <dgm:pt modelId="{1E0FA59D-C1A8-4D40-85DE-DE508F9FA7C2}" type="sibTrans" cxnId="{04DC1856-5FAC-4069-8D6F-6214332BAB3D}">
      <dgm:prSet/>
      <dgm:spPr/>
      <dgm:t>
        <a:bodyPr/>
        <a:lstStyle/>
        <a:p>
          <a:endParaRPr lang="de-DE"/>
        </a:p>
      </dgm:t>
    </dgm:pt>
    <dgm:pt modelId="{7728E178-6D13-4FC0-98FC-1B7BCCF93236}" type="pres">
      <dgm:prSet presAssocID="{2725C43E-D46A-4AA4-938C-6E3AD7B3499D}" presName="linear" presStyleCnt="0">
        <dgm:presLayoutVars>
          <dgm:dir/>
          <dgm:animLvl val="lvl"/>
          <dgm:resizeHandles val="exact"/>
        </dgm:presLayoutVars>
      </dgm:prSet>
      <dgm:spPr/>
    </dgm:pt>
    <dgm:pt modelId="{927492CA-59CA-4195-B6A0-A4B84325DE97}" type="pres">
      <dgm:prSet presAssocID="{252FB73B-048B-4AE9-A67B-02FC4DAF69B0}" presName="parentLin" presStyleCnt="0"/>
      <dgm:spPr/>
    </dgm:pt>
    <dgm:pt modelId="{8EEE08CD-4E35-4A37-BFE9-3388658AA6A6}" type="pres">
      <dgm:prSet presAssocID="{252FB73B-048B-4AE9-A67B-02FC4DAF69B0}" presName="parentLeftMargin" presStyleLbl="node1" presStyleIdx="0" presStyleCnt="4"/>
      <dgm:spPr/>
    </dgm:pt>
    <dgm:pt modelId="{24062A2D-451B-499B-86A4-7142560E87F4}" type="pres">
      <dgm:prSet presAssocID="{252FB73B-048B-4AE9-A67B-02FC4DAF69B0}" presName="parentText" presStyleLbl="node1" presStyleIdx="0" presStyleCnt="4">
        <dgm:presLayoutVars>
          <dgm:chMax val="0"/>
          <dgm:bulletEnabled val="1"/>
        </dgm:presLayoutVars>
      </dgm:prSet>
      <dgm:spPr/>
    </dgm:pt>
    <dgm:pt modelId="{175DBAD9-F750-4D00-9F69-EAC147307AEE}" type="pres">
      <dgm:prSet presAssocID="{252FB73B-048B-4AE9-A67B-02FC4DAF69B0}" presName="negativeSpace" presStyleCnt="0"/>
      <dgm:spPr/>
    </dgm:pt>
    <dgm:pt modelId="{83966AA3-D383-43AB-A642-4D398CA88821}" type="pres">
      <dgm:prSet presAssocID="{252FB73B-048B-4AE9-A67B-02FC4DAF69B0}" presName="childText" presStyleLbl="conFgAcc1" presStyleIdx="0" presStyleCnt="4" custLinFactNeighborY="5910">
        <dgm:presLayoutVars>
          <dgm:bulletEnabled val="1"/>
        </dgm:presLayoutVars>
      </dgm:prSet>
      <dgm:spPr>
        <a:ln>
          <a:solidFill>
            <a:srgbClr val="002060"/>
          </a:solidFill>
        </a:ln>
      </dgm:spPr>
    </dgm:pt>
    <dgm:pt modelId="{4D4089B4-5DD7-4AEB-ABC4-63B5D2CA398E}" type="pres">
      <dgm:prSet presAssocID="{1EDD84BD-4C51-4501-BEAD-E3FF06560225}" presName="spaceBetweenRectangles" presStyleCnt="0"/>
      <dgm:spPr/>
    </dgm:pt>
    <dgm:pt modelId="{77F63D4D-B840-448C-BA89-A1B3038E82BC}" type="pres">
      <dgm:prSet presAssocID="{60DA3D2E-0407-4D05-B3BF-E867E6758E40}" presName="parentLin" presStyleCnt="0"/>
      <dgm:spPr/>
    </dgm:pt>
    <dgm:pt modelId="{9D03FCFF-6AAC-4505-A209-9A254F0D8B7F}" type="pres">
      <dgm:prSet presAssocID="{60DA3D2E-0407-4D05-B3BF-E867E6758E40}" presName="parentLeftMargin" presStyleLbl="node1" presStyleIdx="0" presStyleCnt="4"/>
      <dgm:spPr/>
    </dgm:pt>
    <dgm:pt modelId="{3E678431-C125-4A4B-ADDF-7CD84D635A93}" type="pres">
      <dgm:prSet presAssocID="{60DA3D2E-0407-4D05-B3BF-E867E6758E40}" presName="parentText" presStyleLbl="node1" presStyleIdx="1" presStyleCnt="4" custLinFactNeighborX="3448" custLinFactNeighborY="-9333">
        <dgm:presLayoutVars>
          <dgm:chMax val="0"/>
          <dgm:bulletEnabled val="1"/>
        </dgm:presLayoutVars>
      </dgm:prSet>
      <dgm:spPr/>
    </dgm:pt>
    <dgm:pt modelId="{693B00E0-A657-4275-BBF2-7C39F7A16FF2}" type="pres">
      <dgm:prSet presAssocID="{60DA3D2E-0407-4D05-B3BF-E867E6758E40}" presName="negativeSpace" presStyleCnt="0"/>
      <dgm:spPr/>
    </dgm:pt>
    <dgm:pt modelId="{46B34372-738C-4461-8EC7-82054B07B7A0}" type="pres">
      <dgm:prSet presAssocID="{60DA3D2E-0407-4D05-B3BF-E867E6758E40}" presName="childText" presStyleLbl="conFgAcc1" presStyleIdx="1" presStyleCnt="4">
        <dgm:presLayoutVars>
          <dgm:bulletEnabled val="1"/>
        </dgm:presLayoutVars>
      </dgm:prSet>
      <dgm:spPr>
        <a:ln>
          <a:solidFill>
            <a:srgbClr val="002060"/>
          </a:solidFill>
        </a:ln>
      </dgm:spPr>
    </dgm:pt>
    <dgm:pt modelId="{1DE6A341-B865-4E51-88B4-E19FBF351721}" type="pres">
      <dgm:prSet presAssocID="{9C9FE9B0-91F9-44FE-8671-906B2991EA78}" presName="spaceBetweenRectangles" presStyleCnt="0"/>
      <dgm:spPr/>
    </dgm:pt>
    <dgm:pt modelId="{FC788D6D-620E-4C78-ABA0-39CCCC121970}" type="pres">
      <dgm:prSet presAssocID="{5FA686FB-FD5F-40EA-A244-B34EEFC3AF60}" presName="parentLin" presStyleCnt="0"/>
      <dgm:spPr/>
    </dgm:pt>
    <dgm:pt modelId="{26F9A423-FF25-4485-BA63-B3DA7ABD1DDD}" type="pres">
      <dgm:prSet presAssocID="{5FA686FB-FD5F-40EA-A244-B34EEFC3AF60}" presName="parentLeftMargin" presStyleLbl="node1" presStyleIdx="1" presStyleCnt="4"/>
      <dgm:spPr/>
    </dgm:pt>
    <dgm:pt modelId="{C8B037AA-E3CD-457E-8195-B136CD7B2A0F}" type="pres">
      <dgm:prSet presAssocID="{5FA686FB-FD5F-40EA-A244-B34EEFC3AF60}" presName="parentText" presStyleLbl="node1" presStyleIdx="2" presStyleCnt="4">
        <dgm:presLayoutVars>
          <dgm:chMax val="0"/>
          <dgm:bulletEnabled val="1"/>
        </dgm:presLayoutVars>
      </dgm:prSet>
      <dgm:spPr/>
    </dgm:pt>
    <dgm:pt modelId="{DB30EBDE-2954-4B59-BAFD-82D4972076A4}" type="pres">
      <dgm:prSet presAssocID="{5FA686FB-FD5F-40EA-A244-B34EEFC3AF60}" presName="negativeSpace" presStyleCnt="0"/>
      <dgm:spPr/>
    </dgm:pt>
    <dgm:pt modelId="{8BA1A244-67A6-4887-B105-3470AFA797DB}" type="pres">
      <dgm:prSet presAssocID="{5FA686FB-FD5F-40EA-A244-B34EEFC3AF60}" presName="childText" presStyleLbl="conFgAcc1" presStyleIdx="2" presStyleCnt="4">
        <dgm:presLayoutVars>
          <dgm:bulletEnabled val="1"/>
        </dgm:presLayoutVars>
      </dgm:prSet>
      <dgm:spPr>
        <a:ln>
          <a:solidFill>
            <a:srgbClr val="002060"/>
          </a:solidFill>
        </a:ln>
      </dgm:spPr>
    </dgm:pt>
    <dgm:pt modelId="{89FC814C-B6FF-45E6-9F95-BC8D272BEBCC}" type="pres">
      <dgm:prSet presAssocID="{89F18830-D688-4011-A5DE-100F98FA4A58}" presName="spaceBetweenRectangles" presStyleCnt="0"/>
      <dgm:spPr/>
    </dgm:pt>
    <dgm:pt modelId="{E91435DC-4991-4BBC-BA08-DFD2A41DCCA5}" type="pres">
      <dgm:prSet presAssocID="{D9913457-3714-46DE-AA41-269D8812BF1C}" presName="parentLin" presStyleCnt="0"/>
      <dgm:spPr/>
    </dgm:pt>
    <dgm:pt modelId="{222481C0-3B77-4272-B218-74AE5E65E751}" type="pres">
      <dgm:prSet presAssocID="{D9913457-3714-46DE-AA41-269D8812BF1C}" presName="parentLeftMargin" presStyleLbl="node1" presStyleIdx="2" presStyleCnt="4"/>
      <dgm:spPr/>
    </dgm:pt>
    <dgm:pt modelId="{137AF16B-A91B-4141-A359-21B4952092B7}" type="pres">
      <dgm:prSet presAssocID="{D9913457-3714-46DE-AA41-269D8812BF1C}" presName="parentText" presStyleLbl="node1" presStyleIdx="3" presStyleCnt="4" custScaleY="152520" custLinFactNeighborX="-1204" custLinFactNeighborY="23608">
        <dgm:presLayoutVars>
          <dgm:chMax val="0"/>
          <dgm:bulletEnabled val="1"/>
        </dgm:presLayoutVars>
      </dgm:prSet>
      <dgm:spPr/>
    </dgm:pt>
    <dgm:pt modelId="{CDE5486F-9B98-4A33-A32E-1A785587E3C3}" type="pres">
      <dgm:prSet presAssocID="{D9913457-3714-46DE-AA41-269D8812BF1C}" presName="negativeSpace" presStyleCnt="0"/>
      <dgm:spPr/>
    </dgm:pt>
    <dgm:pt modelId="{7185A5A0-64A5-400C-9BE3-43B07A0EC3F7}" type="pres">
      <dgm:prSet presAssocID="{D9913457-3714-46DE-AA41-269D8812BF1C}" presName="childText" presStyleLbl="conFgAcc1" presStyleIdx="3" presStyleCnt="4" custScaleY="154282" custLinFactNeighborY="-33742">
        <dgm:presLayoutVars>
          <dgm:bulletEnabled val="1"/>
        </dgm:presLayoutVars>
      </dgm:prSet>
      <dgm:spPr>
        <a:ln>
          <a:solidFill>
            <a:srgbClr val="002060"/>
          </a:solidFill>
        </a:ln>
      </dgm:spPr>
    </dgm:pt>
  </dgm:ptLst>
  <dgm:cxnLst>
    <dgm:cxn modelId="{02920634-A79D-44A9-9885-B691AE844DEE}" srcId="{2725C43E-D46A-4AA4-938C-6E3AD7B3499D}" destId="{252FB73B-048B-4AE9-A67B-02FC4DAF69B0}" srcOrd="0" destOrd="0" parTransId="{F8D19B3A-D4BC-4126-BB16-97AFB55EF544}" sibTransId="{1EDD84BD-4C51-4501-BEAD-E3FF06560225}"/>
    <dgm:cxn modelId="{B63D3C5C-B8C6-43DA-A766-9847E09CEF6D}" type="presOf" srcId="{252FB73B-048B-4AE9-A67B-02FC4DAF69B0}" destId="{24062A2D-451B-499B-86A4-7142560E87F4}" srcOrd="1" destOrd="0" presId="urn:microsoft.com/office/officeart/2005/8/layout/list1"/>
    <dgm:cxn modelId="{E61D7F41-61D7-4D1E-8C32-AB40DF14A2A5}" srcId="{2725C43E-D46A-4AA4-938C-6E3AD7B3499D}" destId="{60DA3D2E-0407-4D05-B3BF-E867E6758E40}" srcOrd="1" destOrd="0" parTransId="{1D81812D-22F9-4968-9BA3-72E45852EA1B}" sibTransId="{9C9FE9B0-91F9-44FE-8671-906B2991EA78}"/>
    <dgm:cxn modelId="{FFA82C4D-E112-4939-B4B7-9AEE36A8166A}" type="presOf" srcId="{D9913457-3714-46DE-AA41-269D8812BF1C}" destId="{137AF16B-A91B-4141-A359-21B4952092B7}" srcOrd="1" destOrd="0" presId="urn:microsoft.com/office/officeart/2005/8/layout/list1"/>
    <dgm:cxn modelId="{8BED7451-A4A5-4DEF-8EF7-2E668262D6A7}" type="presOf" srcId="{60DA3D2E-0407-4D05-B3BF-E867E6758E40}" destId="{9D03FCFF-6AAC-4505-A209-9A254F0D8B7F}" srcOrd="0" destOrd="0" presId="urn:microsoft.com/office/officeart/2005/8/layout/list1"/>
    <dgm:cxn modelId="{04DC1856-5FAC-4069-8D6F-6214332BAB3D}" srcId="{2725C43E-D46A-4AA4-938C-6E3AD7B3499D}" destId="{D9913457-3714-46DE-AA41-269D8812BF1C}" srcOrd="3" destOrd="0" parTransId="{9C8256DE-7583-4A81-9ED0-502CD930F9F7}" sibTransId="{1E0FA59D-C1A8-4D40-85DE-DE508F9FA7C2}"/>
    <dgm:cxn modelId="{54628088-445D-4A5F-957A-CB77615BE17A}" type="presOf" srcId="{60DA3D2E-0407-4D05-B3BF-E867E6758E40}" destId="{3E678431-C125-4A4B-ADDF-7CD84D635A93}" srcOrd="1" destOrd="0" presId="urn:microsoft.com/office/officeart/2005/8/layout/list1"/>
    <dgm:cxn modelId="{F39825AB-A41F-441F-957A-363BE41CF10A}" type="presOf" srcId="{252FB73B-048B-4AE9-A67B-02FC4DAF69B0}" destId="{8EEE08CD-4E35-4A37-BFE9-3388658AA6A6}" srcOrd="0" destOrd="0" presId="urn:microsoft.com/office/officeart/2005/8/layout/list1"/>
    <dgm:cxn modelId="{56EFDCAD-B940-42FF-8BCE-317816F9FBB0}" type="presOf" srcId="{2725C43E-D46A-4AA4-938C-6E3AD7B3499D}" destId="{7728E178-6D13-4FC0-98FC-1B7BCCF93236}" srcOrd="0" destOrd="0" presId="urn:microsoft.com/office/officeart/2005/8/layout/list1"/>
    <dgm:cxn modelId="{4805E8B5-AF9A-4D3E-BD33-2E45ADA2AECB}" srcId="{2725C43E-D46A-4AA4-938C-6E3AD7B3499D}" destId="{5FA686FB-FD5F-40EA-A244-B34EEFC3AF60}" srcOrd="2" destOrd="0" parTransId="{E4342866-5D02-487F-8FF7-388AA4A8D475}" sibTransId="{89F18830-D688-4011-A5DE-100F98FA4A58}"/>
    <dgm:cxn modelId="{D44073C6-1787-413C-AFC3-115991A23CCC}" type="presOf" srcId="{D9913457-3714-46DE-AA41-269D8812BF1C}" destId="{222481C0-3B77-4272-B218-74AE5E65E751}" srcOrd="0" destOrd="0" presId="urn:microsoft.com/office/officeart/2005/8/layout/list1"/>
    <dgm:cxn modelId="{97AEEEF0-598E-49A5-AD71-CAD7C61B912D}" type="presOf" srcId="{5FA686FB-FD5F-40EA-A244-B34EEFC3AF60}" destId="{26F9A423-FF25-4485-BA63-B3DA7ABD1DDD}" srcOrd="0" destOrd="0" presId="urn:microsoft.com/office/officeart/2005/8/layout/list1"/>
    <dgm:cxn modelId="{C18846F8-4FED-443D-B86F-5C1E050991C2}" type="presOf" srcId="{5FA686FB-FD5F-40EA-A244-B34EEFC3AF60}" destId="{C8B037AA-E3CD-457E-8195-B136CD7B2A0F}" srcOrd="1" destOrd="0" presId="urn:microsoft.com/office/officeart/2005/8/layout/list1"/>
    <dgm:cxn modelId="{364B5DCC-3F17-4237-8486-81AF64C82774}" type="presParOf" srcId="{7728E178-6D13-4FC0-98FC-1B7BCCF93236}" destId="{927492CA-59CA-4195-B6A0-A4B84325DE97}" srcOrd="0" destOrd="0" presId="urn:microsoft.com/office/officeart/2005/8/layout/list1"/>
    <dgm:cxn modelId="{4289CE8F-A28D-40A7-B690-F1F263B5B7EC}" type="presParOf" srcId="{927492CA-59CA-4195-B6A0-A4B84325DE97}" destId="{8EEE08CD-4E35-4A37-BFE9-3388658AA6A6}" srcOrd="0" destOrd="0" presId="urn:microsoft.com/office/officeart/2005/8/layout/list1"/>
    <dgm:cxn modelId="{5FE37600-AE9F-4FBB-A7DA-DF5A82B77388}" type="presParOf" srcId="{927492CA-59CA-4195-B6A0-A4B84325DE97}" destId="{24062A2D-451B-499B-86A4-7142560E87F4}" srcOrd="1" destOrd="0" presId="urn:microsoft.com/office/officeart/2005/8/layout/list1"/>
    <dgm:cxn modelId="{7676A684-D94E-427D-AE07-7F825AFFFD0E}" type="presParOf" srcId="{7728E178-6D13-4FC0-98FC-1B7BCCF93236}" destId="{175DBAD9-F750-4D00-9F69-EAC147307AEE}" srcOrd="1" destOrd="0" presId="urn:microsoft.com/office/officeart/2005/8/layout/list1"/>
    <dgm:cxn modelId="{F8DF93E9-66FE-4CDD-AC12-92DA6FCC2E5F}" type="presParOf" srcId="{7728E178-6D13-4FC0-98FC-1B7BCCF93236}" destId="{83966AA3-D383-43AB-A642-4D398CA88821}" srcOrd="2" destOrd="0" presId="urn:microsoft.com/office/officeart/2005/8/layout/list1"/>
    <dgm:cxn modelId="{B4EE683B-E255-448E-A4D1-A1C00EB59716}" type="presParOf" srcId="{7728E178-6D13-4FC0-98FC-1B7BCCF93236}" destId="{4D4089B4-5DD7-4AEB-ABC4-63B5D2CA398E}" srcOrd="3" destOrd="0" presId="urn:microsoft.com/office/officeart/2005/8/layout/list1"/>
    <dgm:cxn modelId="{8FCA6DFA-03BB-4EED-9DAF-4873756770BD}" type="presParOf" srcId="{7728E178-6D13-4FC0-98FC-1B7BCCF93236}" destId="{77F63D4D-B840-448C-BA89-A1B3038E82BC}" srcOrd="4" destOrd="0" presId="urn:microsoft.com/office/officeart/2005/8/layout/list1"/>
    <dgm:cxn modelId="{94096DEB-849C-4CBF-A478-DC6AEA12A081}" type="presParOf" srcId="{77F63D4D-B840-448C-BA89-A1B3038E82BC}" destId="{9D03FCFF-6AAC-4505-A209-9A254F0D8B7F}" srcOrd="0" destOrd="0" presId="urn:microsoft.com/office/officeart/2005/8/layout/list1"/>
    <dgm:cxn modelId="{96993CF3-4583-426E-9323-360813EB134C}" type="presParOf" srcId="{77F63D4D-B840-448C-BA89-A1B3038E82BC}" destId="{3E678431-C125-4A4B-ADDF-7CD84D635A93}" srcOrd="1" destOrd="0" presId="urn:microsoft.com/office/officeart/2005/8/layout/list1"/>
    <dgm:cxn modelId="{231BD177-7686-4ED5-9FFC-B6C4D1A28A0C}" type="presParOf" srcId="{7728E178-6D13-4FC0-98FC-1B7BCCF93236}" destId="{693B00E0-A657-4275-BBF2-7C39F7A16FF2}" srcOrd="5" destOrd="0" presId="urn:microsoft.com/office/officeart/2005/8/layout/list1"/>
    <dgm:cxn modelId="{6F5343CC-8A64-40FD-BB50-02C3DCEECE7F}" type="presParOf" srcId="{7728E178-6D13-4FC0-98FC-1B7BCCF93236}" destId="{46B34372-738C-4461-8EC7-82054B07B7A0}" srcOrd="6" destOrd="0" presId="urn:microsoft.com/office/officeart/2005/8/layout/list1"/>
    <dgm:cxn modelId="{0C0C91B8-07F4-4641-A09B-3F9ACB88E459}" type="presParOf" srcId="{7728E178-6D13-4FC0-98FC-1B7BCCF93236}" destId="{1DE6A341-B865-4E51-88B4-E19FBF351721}" srcOrd="7" destOrd="0" presId="urn:microsoft.com/office/officeart/2005/8/layout/list1"/>
    <dgm:cxn modelId="{F3FE25F0-2481-4FF9-89BE-A301275B0150}" type="presParOf" srcId="{7728E178-6D13-4FC0-98FC-1B7BCCF93236}" destId="{FC788D6D-620E-4C78-ABA0-39CCCC121970}" srcOrd="8" destOrd="0" presId="urn:microsoft.com/office/officeart/2005/8/layout/list1"/>
    <dgm:cxn modelId="{3C074BBB-BBAA-447C-A669-6218D1470696}" type="presParOf" srcId="{FC788D6D-620E-4C78-ABA0-39CCCC121970}" destId="{26F9A423-FF25-4485-BA63-B3DA7ABD1DDD}" srcOrd="0" destOrd="0" presId="urn:microsoft.com/office/officeart/2005/8/layout/list1"/>
    <dgm:cxn modelId="{0D61E816-FA47-4426-A6E2-D9EB59A622A6}" type="presParOf" srcId="{FC788D6D-620E-4C78-ABA0-39CCCC121970}" destId="{C8B037AA-E3CD-457E-8195-B136CD7B2A0F}" srcOrd="1" destOrd="0" presId="urn:microsoft.com/office/officeart/2005/8/layout/list1"/>
    <dgm:cxn modelId="{6DBFBA29-6360-44EE-80F0-18D8063C2B63}" type="presParOf" srcId="{7728E178-6D13-4FC0-98FC-1B7BCCF93236}" destId="{DB30EBDE-2954-4B59-BAFD-82D4972076A4}" srcOrd="9" destOrd="0" presId="urn:microsoft.com/office/officeart/2005/8/layout/list1"/>
    <dgm:cxn modelId="{86DB1948-ED0E-4427-A15B-1E572BABA2F8}" type="presParOf" srcId="{7728E178-6D13-4FC0-98FC-1B7BCCF93236}" destId="{8BA1A244-67A6-4887-B105-3470AFA797DB}" srcOrd="10" destOrd="0" presId="urn:microsoft.com/office/officeart/2005/8/layout/list1"/>
    <dgm:cxn modelId="{02D33D0B-10E8-4971-B31E-7422BA4108EB}" type="presParOf" srcId="{7728E178-6D13-4FC0-98FC-1B7BCCF93236}" destId="{89FC814C-B6FF-45E6-9F95-BC8D272BEBCC}" srcOrd="11" destOrd="0" presId="urn:microsoft.com/office/officeart/2005/8/layout/list1"/>
    <dgm:cxn modelId="{60F1BBC2-94EE-40D6-A1A7-AFC8667C6FE6}" type="presParOf" srcId="{7728E178-6D13-4FC0-98FC-1B7BCCF93236}" destId="{E91435DC-4991-4BBC-BA08-DFD2A41DCCA5}" srcOrd="12" destOrd="0" presId="urn:microsoft.com/office/officeart/2005/8/layout/list1"/>
    <dgm:cxn modelId="{7A374CC4-7EFD-4FA6-97F9-74854170DF55}" type="presParOf" srcId="{E91435DC-4991-4BBC-BA08-DFD2A41DCCA5}" destId="{222481C0-3B77-4272-B218-74AE5E65E751}" srcOrd="0" destOrd="0" presId="urn:microsoft.com/office/officeart/2005/8/layout/list1"/>
    <dgm:cxn modelId="{8C738196-0AEC-42D6-9A50-3E2FB6DCBFA8}" type="presParOf" srcId="{E91435DC-4991-4BBC-BA08-DFD2A41DCCA5}" destId="{137AF16B-A91B-4141-A359-21B4952092B7}" srcOrd="1" destOrd="0" presId="urn:microsoft.com/office/officeart/2005/8/layout/list1"/>
    <dgm:cxn modelId="{B8C8CFF4-77C7-42E5-BA22-3EBEB5E15EAC}" type="presParOf" srcId="{7728E178-6D13-4FC0-98FC-1B7BCCF93236}" destId="{CDE5486F-9B98-4A33-A32E-1A785587E3C3}" srcOrd="13" destOrd="0" presId="urn:microsoft.com/office/officeart/2005/8/layout/list1"/>
    <dgm:cxn modelId="{66223A4B-AE1A-484C-BA8A-61063F31C029}" type="presParOf" srcId="{7728E178-6D13-4FC0-98FC-1B7BCCF93236}" destId="{7185A5A0-64A5-400C-9BE3-43B07A0EC3F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7ECF62E2-AD98-4261-B929-4F69612AE769}" type="doc">
      <dgm:prSet loTypeId="urn:microsoft.com/office/officeart/2005/8/layout/list1" loCatId="list" qsTypeId="urn:microsoft.com/office/officeart/2005/8/quickstyle/simple1#3" qsCatId="simple" csTypeId="urn:microsoft.com/office/officeart/2005/8/colors/accent1_2#2" csCatId="accent1" phldr="1"/>
      <dgm:spPr/>
      <dgm:t>
        <a:bodyPr/>
        <a:lstStyle/>
        <a:p>
          <a:endParaRPr lang="de-DE"/>
        </a:p>
      </dgm:t>
    </dgm:pt>
    <dgm:pt modelId="{3D4D076F-D133-4566-85CD-5A40E8115A7B}">
      <dgm:prSet phldrT="[Text]" custT="1"/>
      <dgm:spPr>
        <a:solidFill>
          <a:srgbClr val="FF9900"/>
        </a:solidFill>
        <a:ln>
          <a:solidFill>
            <a:srgbClr val="FF9900"/>
          </a:solidFill>
        </a:ln>
      </dgm:spPr>
      <dgm:t>
        <a:bodyPr/>
        <a:lstStyle/>
        <a:p>
          <a:pPr algn="l">
            <a:spcBef>
              <a:spcPts val="1200"/>
            </a:spcBef>
            <a:spcAft>
              <a:spcPts val="1200"/>
            </a:spcAft>
          </a:pPr>
          <a:r>
            <a:rPr lang="de-DE" altLang="de-DE" sz="2500" b="1">
              <a:solidFill>
                <a:srgbClr val="002F56"/>
              </a:solidFill>
              <a:latin typeface="+mj-lt"/>
            </a:rPr>
            <a:t>§ 171</a:t>
          </a:r>
          <a:endParaRPr lang="de-DE" sz="2500" b="1">
            <a:solidFill>
              <a:srgbClr val="002F56"/>
            </a:solidFill>
            <a:latin typeface="+mj-lt"/>
          </a:endParaRPr>
        </a:p>
      </dgm:t>
    </dgm:pt>
    <dgm:pt modelId="{72B6798F-265E-46CA-9472-259491730FA2}" type="parTrans" cxnId="{A13AA4F9-39F8-415F-B8BF-8281985AEEB4}">
      <dgm:prSet/>
      <dgm:spPr/>
      <dgm:t>
        <a:bodyPr/>
        <a:lstStyle/>
        <a:p>
          <a:endParaRPr lang="de-DE"/>
        </a:p>
      </dgm:t>
    </dgm:pt>
    <dgm:pt modelId="{B7531880-DD15-4EC5-B370-A240D1B12EFD}" type="sibTrans" cxnId="{A13AA4F9-39F8-415F-B8BF-8281985AEEB4}">
      <dgm:prSet/>
      <dgm:spPr/>
      <dgm:t>
        <a:bodyPr/>
        <a:lstStyle/>
        <a:p>
          <a:endParaRPr lang="de-DE"/>
        </a:p>
      </dgm:t>
    </dgm:pt>
    <dgm:pt modelId="{C7FA3C28-F7A1-467E-B810-24EE6B4F4FC4}">
      <dgm:prSet custT="1"/>
      <dgm:spPr>
        <a:ln>
          <a:solidFill>
            <a:srgbClr val="011C64"/>
          </a:solidFill>
        </a:ln>
      </dgm:spPr>
      <dgm:t>
        <a:bodyPr/>
        <a:lstStyle/>
        <a:p>
          <a:pPr algn="l"/>
          <a:r>
            <a:rPr lang="de-DE" altLang="de-DE" sz="2300">
              <a:solidFill>
                <a:srgbClr val="001C32"/>
              </a:solidFill>
              <a:latin typeface="+mj-lt"/>
            </a:rPr>
            <a:t>Verletzung der Fürsorge- oder Erziehungspflicht</a:t>
          </a:r>
          <a:endParaRPr lang="de-DE" altLang="de-DE" sz="2300">
            <a:latin typeface="+mj-lt"/>
          </a:endParaRPr>
        </a:p>
      </dgm:t>
    </dgm:pt>
    <dgm:pt modelId="{22800B0C-B99D-4B89-98DE-F9AF2738AB20}" type="parTrans" cxnId="{669AF43B-EB52-42F6-AB80-C8DC9F327FC5}">
      <dgm:prSet/>
      <dgm:spPr/>
      <dgm:t>
        <a:bodyPr/>
        <a:lstStyle/>
        <a:p>
          <a:endParaRPr lang="de-DE"/>
        </a:p>
      </dgm:t>
    </dgm:pt>
    <dgm:pt modelId="{9EE06BE4-0AA3-4623-9154-387E9F810205}" type="sibTrans" cxnId="{669AF43B-EB52-42F6-AB80-C8DC9F327FC5}">
      <dgm:prSet/>
      <dgm:spPr/>
      <dgm:t>
        <a:bodyPr/>
        <a:lstStyle/>
        <a:p>
          <a:endParaRPr lang="de-DE"/>
        </a:p>
      </dgm:t>
    </dgm:pt>
    <dgm:pt modelId="{F540B4F8-4C90-42E4-91F5-8E6DC5C101B4}">
      <dgm:prSet custT="1"/>
      <dgm:spPr>
        <a:solidFill>
          <a:srgbClr val="FF9900"/>
        </a:solidFill>
        <a:ln>
          <a:solidFill>
            <a:srgbClr val="FF9900"/>
          </a:solidFill>
        </a:ln>
      </dgm:spPr>
      <dgm:t>
        <a:bodyPr/>
        <a:lstStyle/>
        <a:p>
          <a:pPr algn="l"/>
          <a:r>
            <a:rPr lang="de-DE" altLang="de-DE" sz="2500" b="1">
              <a:solidFill>
                <a:srgbClr val="002F56"/>
              </a:solidFill>
              <a:latin typeface="+mj-lt"/>
            </a:rPr>
            <a:t>§§ 174 – 184l</a:t>
          </a:r>
        </a:p>
      </dgm:t>
    </dgm:pt>
    <dgm:pt modelId="{83C5A521-7903-42EF-8DE3-2AF241EB2061}" type="parTrans" cxnId="{2041298F-D051-4F1F-A2A6-FB7B30C11E6A}">
      <dgm:prSet/>
      <dgm:spPr/>
      <dgm:t>
        <a:bodyPr/>
        <a:lstStyle/>
        <a:p>
          <a:endParaRPr lang="de-DE"/>
        </a:p>
      </dgm:t>
    </dgm:pt>
    <dgm:pt modelId="{FEEF3ED6-935D-41E0-A0A9-B3C166FC3ACD}" type="sibTrans" cxnId="{2041298F-D051-4F1F-A2A6-FB7B30C11E6A}">
      <dgm:prSet/>
      <dgm:spPr/>
      <dgm:t>
        <a:bodyPr/>
        <a:lstStyle/>
        <a:p>
          <a:endParaRPr lang="de-DE"/>
        </a:p>
      </dgm:t>
    </dgm:pt>
    <dgm:pt modelId="{908799D5-B67C-4EA2-A869-8047F1C3CF4F}">
      <dgm:prSet custT="1"/>
      <dgm:spPr>
        <a:ln>
          <a:solidFill>
            <a:srgbClr val="011C64"/>
          </a:solidFill>
        </a:ln>
      </dgm:spPr>
      <dgm:t>
        <a:bodyPr/>
        <a:lstStyle/>
        <a:p>
          <a:pPr algn="l"/>
          <a:r>
            <a:rPr lang="de-DE" altLang="de-DE" sz="2300">
              <a:solidFill>
                <a:srgbClr val="001C32"/>
              </a:solidFill>
              <a:latin typeface="+mj-lt"/>
            </a:rPr>
            <a:t>Straftaten gegen die sexuelle Selbstbestimmung</a:t>
          </a:r>
          <a:endParaRPr lang="de-DE" altLang="de-DE" sz="2300">
            <a:latin typeface="+mj-lt"/>
          </a:endParaRPr>
        </a:p>
      </dgm:t>
    </dgm:pt>
    <dgm:pt modelId="{94E9FD87-79D4-4345-9FF8-057BCCAE0287}" type="parTrans" cxnId="{34104833-99ED-45CB-97EF-1F8BAFB1074D}">
      <dgm:prSet/>
      <dgm:spPr/>
      <dgm:t>
        <a:bodyPr/>
        <a:lstStyle/>
        <a:p>
          <a:endParaRPr lang="de-DE"/>
        </a:p>
      </dgm:t>
    </dgm:pt>
    <dgm:pt modelId="{A0BDD31D-1B85-4BCF-AED6-5BE7D973A87D}" type="sibTrans" cxnId="{34104833-99ED-45CB-97EF-1F8BAFB1074D}">
      <dgm:prSet/>
      <dgm:spPr/>
      <dgm:t>
        <a:bodyPr/>
        <a:lstStyle/>
        <a:p>
          <a:endParaRPr lang="de-DE"/>
        </a:p>
      </dgm:t>
    </dgm:pt>
    <dgm:pt modelId="{B750A599-01E2-4C66-BCBF-F5494C52EA78}">
      <dgm:prSet custT="1"/>
      <dgm:spPr>
        <a:solidFill>
          <a:srgbClr val="FF9900"/>
        </a:solidFill>
        <a:ln>
          <a:solidFill>
            <a:srgbClr val="FF9900"/>
          </a:solidFill>
        </a:ln>
      </dgm:spPr>
      <dgm:t>
        <a:bodyPr/>
        <a:lstStyle/>
        <a:p>
          <a:r>
            <a:rPr lang="de-DE" sz="2500" b="1">
              <a:solidFill>
                <a:srgbClr val="002F56"/>
              </a:solidFill>
              <a:latin typeface="+mj-lt"/>
            </a:rPr>
            <a:t>§ 225</a:t>
          </a:r>
        </a:p>
      </dgm:t>
    </dgm:pt>
    <dgm:pt modelId="{D75B7E6B-C6E7-40F2-AE46-FFBE95750A77}" type="parTrans" cxnId="{9FD99758-091F-4085-B699-63E065827898}">
      <dgm:prSet/>
      <dgm:spPr/>
      <dgm:t>
        <a:bodyPr/>
        <a:lstStyle/>
        <a:p>
          <a:endParaRPr lang="de-DE"/>
        </a:p>
      </dgm:t>
    </dgm:pt>
    <dgm:pt modelId="{6E13D44C-46E4-4EC9-93D4-2B0BEA9F1A29}" type="sibTrans" cxnId="{9FD99758-091F-4085-B699-63E065827898}">
      <dgm:prSet/>
      <dgm:spPr/>
      <dgm:t>
        <a:bodyPr/>
        <a:lstStyle/>
        <a:p>
          <a:endParaRPr lang="de-DE"/>
        </a:p>
      </dgm:t>
    </dgm:pt>
    <dgm:pt modelId="{AE678302-896C-43D9-869F-4A68EC7DAC64}">
      <dgm:prSet custT="1"/>
      <dgm:spPr>
        <a:ln>
          <a:solidFill>
            <a:srgbClr val="011C64"/>
          </a:solidFill>
        </a:ln>
      </dgm:spPr>
      <dgm:t>
        <a:bodyPr/>
        <a:lstStyle/>
        <a:p>
          <a:r>
            <a:rPr lang="de-DE" altLang="de-DE" sz="2300">
              <a:solidFill>
                <a:srgbClr val="001C32"/>
              </a:solidFill>
              <a:latin typeface="+mj-lt"/>
            </a:rPr>
            <a:t>Misshandlung von Schutzbefohlenen</a:t>
          </a:r>
          <a:endParaRPr lang="de-DE" sz="2300">
            <a:latin typeface="+mj-lt"/>
          </a:endParaRPr>
        </a:p>
      </dgm:t>
    </dgm:pt>
    <dgm:pt modelId="{A2AD74C6-6B1C-47C5-95C2-48CC846B7B37}" type="parTrans" cxnId="{69BB2031-A9C2-4162-A11C-67CCF8988593}">
      <dgm:prSet/>
      <dgm:spPr/>
      <dgm:t>
        <a:bodyPr/>
        <a:lstStyle/>
        <a:p>
          <a:endParaRPr lang="de-DE"/>
        </a:p>
      </dgm:t>
    </dgm:pt>
    <dgm:pt modelId="{6B46B3F9-409B-4F4F-AA47-169C2C9F007A}" type="sibTrans" cxnId="{69BB2031-A9C2-4162-A11C-67CCF8988593}">
      <dgm:prSet/>
      <dgm:spPr/>
      <dgm:t>
        <a:bodyPr/>
        <a:lstStyle/>
        <a:p>
          <a:endParaRPr lang="de-DE"/>
        </a:p>
      </dgm:t>
    </dgm:pt>
    <dgm:pt modelId="{A9A2F556-961F-439B-B990-76DA8DBABA4F}" type="pres">
      <dgm:prSet presAssocID="{7ECF62E2-AD98-4261-B929-4F69612AE769}" presName="linear" presStyleCnt="0">
        <dgm:presLayoutVars>
          <dgm:dir/>
          <dgm:animLvl val="lvl"/>
          <dgm:resizeHandles val="exact"/>
        </dgm:presLayoutVars>
      </dgm:prSet>
      <dgm:spPr/>
    </dgm:pt>
    <dgm:pt modelId="{B7F17B9C-0B2B-4A9A-90CF-D17CE07B8B33}" type="pres">
      <dgm:prSet presAssocID="{3D4D076F-D133-4566-85CD-5A40E8115A7B}" presName="parentLin" presStyleCnt="0"/>
      <dgm:spPr/>
    </dgm:pt>
    <dgm:pt modelId="{04A7FDB1-72F7-4D6E-BBB6-F488B187E668}" type="pres">
      <dgm:prSet presAssocID="{3D4D076F-D133-4566-85CD-5A40E8115A7B}" presName="parentLeftMargin" presStyleLbl="node1" presStyleIdx="0" presStyleCnt="3"/>
      <dgm:spPr/>
    </dgm:pt>
    <dgm:pt modelId="{2901307E-B876-4113-8575-55C0DAA8135A}" type="pres">
      <dgm:prSet presAssocID="{3D4D076F-D133-4566-85CD-5A40E8115A7B}" presName="parentText" presStyleLbl="node1" presStyleIdx="0" presStyleCnt="3" custScaleX="103353" custScaleY="66077" custLinFactNeighborX="935" custLinFactNeighborY="1685">
        <dgm:presLayoutVars>
          <dgm:chMax val="0"/>
          <dgm:bulletEnabled val="1"/>
        </dgm:presLayoutVars>
      </dgm:prSet>
      <dgm:spPr/>
    </dgm:pt>
    <dgm:pt modelId="{54239A77-55B7-4BC4-885A-C1611180B0A0}" type="pres">
      <dgm:prSet presAssocID="{3D4D076F-D133-4566-85CD-5A40E8115A7B}" presName="negativeSpace" presStyleCnt="0"/>
      <dgm:spPr/>
    </dgm:pt>
    <dgm:pt modelId="{65123ED9-B18B-4F75-AD06-45DD0326634A}" type="pres">
      <dgm:prSet presAssocID="{3D4D076F-D133-4566-85CD-5A40E8115A7B}" presName="childText" presStyleLbl="conFgAcc1" presStyleIdx="0" presStyleCnt="3">
        <dgm:presLayoutVars>
          <dgm:bulletEnabled val="1"/>
        </dgm:presLayoutVars>
      </dgm:prSet>
      <dgm:spPr/>
    </dgm:pt>
    <dgm:pt modelId="{F4EDEA07-81C6-40A8-B55A-840483EF1969}" type="pres">
      <dgm:prSet presAssocID="{B7531880-DD15-4EC5-B370-A240D1B12EFD}" presName="spaceBetweenRectangles" presStyleCnt="0"/>
      <dgm:spPr/>
    </dgm:pt>
    <dgm:pt modelId="{EEF23196-087B-4F4F-805C-F149FCE06727}" type="pres">
      <dgm:prSet presAssocID="{F540B4F8-4C90-42E4-91F5-8E6DC5C101B4}" presName="parentLin" presStyleCnt="0"/>
      <dgm:spPr/>
    </dgm:pt>
    <dgm:pt modelId="{C2E1B196-5A47-4A8F-BB63-582171CD36EF}" type="pres">
      <dgm:prSet presAssocID="{F540B4F8-4C90-42E4-91F5-8E6DC5C101B4}" presName="parentLeftMargin" presStyleLbl="node1" presStyleIdx="0" presStyleCnt="3"/>
      <dgm:spPr/>
    </dgm:pt>
    <dgm:pt modelId="{9E3ACAFE-08C0-4977-84EC-63CEEDD89CC2}" type="pres">
      <dgm:prSet presAssocID="{F540B4F8-4C90-42E4-91F5-8E6DC5C101B4}" presName="parentText" presStyleLbl="node1" presStyleIdx="1" presStyleCnt="3" custScaleX="101645" custScaleY="66711" custLinFactNeighborX="6130" custLinFactNeighborY="-1979">
        <dgm:presLayoutVars>
          <dgm:chMax val="0"/>
          <dgm:bulletEnabled val="1"/>
        </dgm:presLayoutVars>
      </dgm:prSet>
      <dgm:spPr/>
    </dgm:pt>
    <dgm:pt modelId="{1A616E22-E2A6-4C55-A650-9A7B5A93F3FF}" type="pres">
      <dgm:prSet presAssocID="{F540B4F8-4C90-42E4-91F5-8E6DC5C101B4}" presName="negativeSpace" presStyleCnt="0"/>
      <dgm:spPr/>
    </dgm:pt>
    <dgm:pt modelId="{E6F6D912-3FD1-408D-8A05-5EFE53DFA57D}" type="pres">
      <dgm:prSet presAssocID="{F540B4F8-4C90-42E4-91F5-8E6DC5C101B4}" presName="childText" presStyleLbl="conFgAcc1" presStyleIdx="1" presStyleCnt="3">
        <dgm:presLayoutVars>
          <dgm:bulletEnabled val="1"/>
        </dgm:presLayoutVars>
      </dgm:prSet>
      <dgm:spPr/>
    </dgm:pt>
    <dgm:pt modelId="{37EDF3B1-1C95-4CFB-930C-5FE69C693C8F}" type="pres">
      <dgm:prSet presAssocID="{FEEF3ED6-935D-41E0-A0A9-B3C166FC3ACD}" presName="spaceBetweenRectangles" presStyleCnt="0"/>
      <dgm:spPr/>
    </dgm:pt>
    <dgm:pt modelId="{FD679083-8A8F-4BD3-A229-28EF498B2578}" type="pres">
      <dgm:prSet presAssocID="{B750A599-01E2-4C66-BCBF-F5494C52EA78}" presName="parentLin" presStyleCnt="0"/>
      <dgm:spPr/>
    </dgm:pt>
    <dgm:pt modelId="{63A45721-D79A-4C83-86B5-3AF16C32D6C3}" type="pres">
      <dgm:prSet presAssocID="{B750A599-01E2-4C66-BCBF-F5494C52EA78}" presName="parentLeftMargin" presStyleLbl="node1" presStyleIdx="1" presStyleCnt="3"/>
      <dgm:spPr/>
    </dgm:pt>
    <dgm:pt modelId="{0D08AF83-7FF2-4BD5-B545-A5B92EF4EDF3}" type="pres">
      <dgm:prSet presAssocID="{B750A599-01E2-4C66-BCBF-F5494C52EA78}" presName="parentText" presStyleLbl="node1" presStyleIdx="2" presStyleCnt="3" custScaleX="104166" custScaleY="55038">
        <dgm:presLayoutVars>
          <dgm:chMax val="0"/>
          <dgm:bulletEnabled val="1"/>
        </dgm:presLayoutVars>
      </dgm:prSet>
      <dgm:spPr/>
    </dgm:pt>
    <dgm:pt modelId="{F2D90336-9227-4491-B443-3D2079D28B30}" type="pres">
      <dgm:prSet presAssocID="{B750A599-01E2-4C66-BCBF-F5494C52EA78}" presName="negativeSpace" presStyleCnt="0"/>
      <dgm:spPr/>
    </dgm:pt>
    <dgm:pt modelId="{A7CE92BF-F4FC-47BA-ACC0-E4709F597C19}" type="pres">
      <dgm:prSet presAssocID="{B750A599-01E2-4C66-BCBF-F5494C52EA78}" presName="childText" presStyleLbl="conFgAcc1" presStyleIdx="2" presStyleCnt="3">
        <dgm:presLayoutVars>
          <dgm:bulletEnabled val="1"/>
        </dgm:presLayoutVars>
      </dgm:prSet>
      <dgm:spPr/>
    </dgm:pt>
  </dgm:ptLst>
  <dgm:cxnLst>
    <dgm:cxn modelId="{7F7B8904-3775-48AA-88D1-6930553CEE63}" type="presOf" srcId="{F540B4F8-4C90-42E4-91F5-8E6DC5C101B4}" destId="{C2E1B196-5A47-4A8F-BB63-582171CD36EF}" srcOrd="0" destOrd="0" presId="urn:microsoft.com/office/officeart/2005/8/layout/list1"/>
    <dgm:cxn modelId="{4D8D7926-361B-4A9E-ADD5-3D4E2FC0048A}" type="presOf" srcId="{B750A599-01E2-4C66-BCBF-F5494C52EA78}" destId="{63A45721-D79A-4C83-86B5-3AF16C32D6C3}" srcOrd="0" destOrd="0" presId="urn:microsoft.com/office/officeart/2005/8/layout/list1"/>
    <dgm:cxn modelId="{69BB2031-A9C2-4162-A11C-67CCF8988593}" srcId="{B750A599-01E2-4C66-BCBF-F5494C52EA78}" destId="{AE678302-896C-43D9-869F-4A68EC7DAC64}" srcOrd="0" destOrd="0" parTransId="{A2AD74C6-6B1C-47C5-95C2-48CC846B7B37}" sibTransId="{6B46B3F9-409B-4F4F-AA47-169C2C9F007A}"/>
    <dgm:cxn modelId="{34104833-99ED-45CB-97EF-1F8BAFB1074D}" srcId="{F540B4F8-4C90-42E4-91F5-8E6DC5C101B4}" destId="{908799D5-B67C-4EA2-A869-8047F1C3CF4F}" srcOrd="0" destOrd="0" parTransId="{94E9FD87-79D4-4345-9FF8-057BCCAE0287}" sibTransId="{A0BDD31D-1B85-4BCF-AED6-5BE7D973A87D}"/>
    <dgm:cxn modelId="{669AF43B-EB52-42F6-AB80-C8DC9F327FC5}" srcId="{3D4D076F-D133-4566-85CD-5A40E8115A7B}" destId="{C7FA3C28-F7A1-467E-B810-24EE6B4F4FC4}" srcOrd="0" destOrd="0" parTransId="{22800B0C-B99D-4B89-98DE-F9AF2738AB20}" sibTransId="{9EE06BE4-0AA3-4623-9154-387E9F810205}"/>
    <dgm:cxn modelId="{0FD06553-F326-4D52-A23A-5E2AAAF79919}" type="presOf" srcId="{F540B4F8-4C90-42E4-91F5-8E6DC5C101B4}" destId="{9E3ACAFE-08C0-4977-84EC-63CEEDD89CC2}" srcOrd="1" destOrd="0" presId="urn:microsoft.com/office/officeart/2005/8/layout/list1"/>
    <dgm:cxn modelId="{0D82E773-F3E7-440F-BFCA-FCF2E0397A40}" type="presOf" srcId="{7ECF62E2-AD98-4261-B929-4F69612AE769}" destId="{A9A2F556-961F-439B-B990-76DA8DBABA4F}" srcOrd="0" destOrd="0" presId="urn:microsoft.com/office/officeart/2005/8/layout/list1"/>
    <dgm:cxn modelId="{9FD99758-091F-4085-B699-63E065827898}" srcId="{7ECF62E2-AD98-4261-B929-4F69612AE769}" destId="{B750A599-01E2-4C66-BCBF-F5494C52EA78}" srcOrd="2" destOrd="0" parTransId="{D75B7E6B-C6E7-40F2-AE46-FFBE95750A77}" sibTransId="{6E13D44C-46E4-4EC9-93D4-2B0BEA9F1A29}"/>
    <dgm:cxn modelId="{4428E27D-E918-4A6F-AFC9-3FC39B671EAA}" type="presOf" srcId="{C7FA3C28-F7A1-467E-B810-24EE6B4F4FC4}" destId="{65123ED9-B18B-4F75-AD06-45DD0326634A}" srcOrd="0" destOrd="0" presId="urn:microsoft.com/office/officeart/2005/8/layout/list1"/>
    <dgm:cxn modelId="{2041298F-D051-4F1F-A2A6-FB7B30C11E6A}" srcId="{7ECF62E2-AD98-4261-B929-4F69612AE769}" destId="{F540B4F8-4C90-42E4-91F5-8E6DC5C101B4}" srcOrd="1" destOrd="0" parTransId="{83C5A521-7903-42EF-8DE3-2AF241EB2061}" sibTransId="{FEEF3ED6-935D-41E0-A0A9-B3C166FC3ACD}"/>
    <dgm:cxn modelId="{7351B4A5-D329-44E7-B286-3EED0D16C2DF}" type="presOf" srcId="{908799D5-B67C-4EA2-A869-8047F1C3CF4F}" destId="{E6F6D912-3FD1-408D-8A05-5EFE53DFA57D}" srcOrd="0" destOrd="0" presId="urn:microsoft.com/office/officeart/2005/8/layout/list1"/>
    <dgm:cxn modelId="{C90D67D7-57AD-4E34-A9D7-4AD390C6A115}" type="presOf" srcId="{B750A599-01E2-4C66-BCBF-F5494C52EA78}" destId="{0D08AF83-7FF2-4BD5-B545-A5B92EF4EDF3}" srcOrd="1" destOrd="0" presId="urn:microsoft.com/office/officeart/2005/8/layout/list1"/>
    <dgm:cxn modelId="{91D47FEB-8764-40D0-A231-EAD567DD0DE7}" type="presOf" srcId="{3D4D076F-D133-4566-85CD-5A40E8115A7B}" destId="{2901307E-B876-4113-8575-55C0DAA8135A}" srcOrd="1" destOrd="0" presId="urn:microsoft.com/office/officeart/2005/8/layout/list1"/>
    <dgm:cxn modelId="{22F5EBEB-B9BC-4F59-AEE7-65B0331AE488}" type="presOf" srcId="{3D4D076F-D133-4566-85CD-5A40E8115A7B}" destId="{04A7FDB1-72F7-4D6E-BBB6-F488B187E668}" srcOrd="0" destOrd="0" presId="urn:microsoft.com/office/officeart/2005/8/layout/list1"/>
    <dgm:cxn modelId="{BAF047EF-3EBA-4569-AE92-400BD1AC98ED}" type="presOf" srcId="{AE678302-896C-43D9-869F-4A68EC7DAC64}" destId="{A7CE92BF-F4FC-47BA-ACC0-E4709F597C19}" srcOrd="0" destOrd="0" presId="urn:microsoft.com/office/officeart/2005/8/layout/list1"/>
    <dgm:cxn modelId="{A13AA4F9-39F8-415F-B8BF-8281985AEEB4}" srcId="{7ECF62E2-AD98-4261-B929-4F69612AE769}" destId="{3D4D076F-D133-4566-85CD-5A40E8115A7B}" srcOrd="0" destOrd="0" parTransId="{72B6798F-265E-46CA-9472-259491730FA2}" sibTransId="{B7531880-DD15-4EC5-B370-A240D1B12EFD}"/>
    <dgm:cxn modelId="{D8BF5F6F-4661-40A6-BCC4-4184C7F9FED8}" type="presParOf" srcId="{A9A2F556-961F-439B-B990-76DA8DBABA4F}" destId="{B7F17B9C-0B2B-4A9A-90CF-D17CE07B8B33}" srcOrd="0" destOrd="0" presId="urn:microsoft.com/office/officeart/2005/8/layout/list1"/>
    <dgm:cxn modelId="{BA4410C1-D858-476E-A30E-3C349A434B7B}" type="presParOf" srcId="{B7F17B9C-0B2B-4A9A-90CF-D17CE07B8B33}" destId="{04A7FDB1-72F7-4D6E-BBB6-F488B187E668}" srcOrd="0" destOrd="0" presId="urn:microsoft.com/office/officeart/2005/8/layout/list1"/>
    <dgm:cxn modelId="{89ED4ACC-B6FA-47F4-A1B6-7799C927A4DA}" type="presParOf" srcId="{B7F17B9C-0B2B-4A9A-90CF-D17CE07B8B33}" destId="{2901307E-B876-4113-8575-55C0DAA8135A}" srcOrd="1" destOrd="0" presId="urn:microsoft.com/office/officeart/2005/8/layout/list1"/>
    <dgm:cxn modelId="{2202F3D6-2B50-475F-A226-C0F22AF3647A}" type="presParOf" srcId="{A9A2F556-961F-439B-B990-76DA8DBABA4F}" destId="{54239A77-55B7-4BC4-885A-C1611180B0A0}" srcOrd="1" destOrd="0" presId="urn:microsoft.com/office/officeart/2005/8/layout/list1"/>
    <dgm:cxn modelId="{57FFEEDC-FD19-4856-B7AA-5307E6BFAB71}" type="presParOf" srcId="{A9A2F556-961F-439B-B990-76DA8DBABA4F}" destId="{65123ED9-B18B-4F75-AD06-45DD0326634A}" srcOrd="2" destOrd="0" presId="urn:microsoft.com/office/officeart/2005/8/layout/list1"/>
    <dgm:cxn modelId="{1D1A63E4-5082-4C04-8225-B3503B49864A}" type="presParOf" srcId="{A9A2F556-961F-439B-B990-76DA8DBABA4F}" destId="{F4EDEA07-81C6-40A8-B55A-840483EF1969}" srcOrd="3" destOrd="0" presId="urn:microsoft.com/office/officeart/2005/8/layout/list1"/>
    <dgm:cxn modelId="{2BAEE132-A1B2-4C71-A19D-AD1C75FE45AF}" type="presParOf" srcId="{A9A2F556-961F-439B-B990-76DA8DBABA4F}" destId="{EEF23196-087B-4F4F-805C-F149FCE06727}" srcOrd="4" destOrd="0" presId="urn:microsoft.com/office/officeart/2005/8/layout/list1"/>
    <dgm:cxn modelId="{D3998AB0-1D9B-4913-8A9B-DC2DD71A6407}" type="presParOf" srcId="{EEF23196-087B-4F4F-805C-F149FCE06727}" destId="{C2E1B196-5A47-4A8F-BB63-582171CD36EF}" srcOrd="0" destOrd="0" presId="urn:microsoft.com/office/officeart/2005/8/layout/list1"/>
    <dgm:cxn modelId="{E3A64127-2286-41C2-BF1D-4944B6DF9C99}" type="presParOf" srcId="{EEF23196-087B-4F4F-805C-F149FCE06727}" destId="{9E3ACAFE-08C0-4977-84EC-63CEEDD89CC2}" srcOrd="1" destOrd="0" presId="urn:microsoft.com/office/officeart/2005/8/layout/list1"/>
    <dgm:cxn modelId="{36DE9553-B85A-4E65-B18B-4235F9F715F3}" type="presParOf" srcId="{A9A2F556-961F-439B-B990-76DA8DBABA4F}" destId="{1A616E22-E2A6-4C55-A650-9A7B5A93F3FF}" srcOrd="5" destOrd="0" presId="urn:microsoft.com/office/officeart/2005/8/layout/list1"/>
    <dgm:cxn modelId="{A33E4D03-8878-4678-8698-8FB7DD6E263F}" type="presParOf" srcId="{A9A2F556-961F-439B-B990-76DA8DBABA4F}" destId="{E6F6D912-3FD1-408D-8A05-5EFE53DFA57D}" srcOrd="6" destOrd="0" presId="urn:microsoft.com/office/officeart/2005/8/layout/list1"/>
    <dgm:cxn modelId="{96E80009-D885-4779-BA79-20DA31D8DB83}" type="presParOf" srcId="{A9A2F556-961F-439B-B990-76DA8DBABA4F}" destId="{37EDF3B1-1C95-4CFB-930C-5FE69C693C8F}" srcOrd="7" destOrd="0" presId="urn:microsoft.com/office/officeart/2005/8/layout/list1"/>
    <dgm:cxn modelId="{3816ED04-88DF-44ED-90A9-C2DC59D1CB2F}" type="presParOf" srcId="{A9A2F556-961F-439B-B990-76DA8DBABA4F}" destId="{FD679083-8A8F-4BD3-A229-28EF498B2578}" srcOrd="8" destOrd="0" presId="urn:microsoft.com/office/officeart/2005/8/layout/list1"/>
    <dgm:cxn modelId="{0FB1E914-F415-4883-9453-E2CEBD7730E8}" type="presParOf" srcId="{FD679083-8A8F-4BD3-A229-28EF498B2578}" destId="{63A45721-D79A-4C83-86B5-3AF16C32D6C3}" srcOrd="0" destOrd="0" presId="urn:microsoft.com/office/officeart/2005/8/layout/list1"/>
    <dgm:cxn modelId="{9F8357BE-6AD3-400F-8E3F-4688D9BA4BF9}" type="presParOf" srcId="{FD679083-8A8F-4BD3-A229-28EF498B2578}" destId="{0D08AF83-7FF2-4BD5-B545-A5B92EF4EDF3}" srcOrd="1" destOrd="0" presId="urn:microsoft.com/office/officeart/2005/8/layout/list1"/>
    <dgm:cxn modelId="{28867A74-C572-4A52-BAD9-B3BC06B62C87}" type="presParOf" srcId="{A9A2F556-961F-439B-B990-76DA8DBABA4F}" destId="{F2D90336-9227-4491-B443-3D2079D28B30}" srcOrd="9" destOrd="0" presId="urn:microsoft.com/office/officeart/2005/8/layout/list1"/>
    <dgm:cxn modelId="{0CF88A00-971C-4DBD-811F-FF7EECC33520}" type="presParOf" srcId="{A9A2F556-961F-439B-B990-76DA8DBABA4F}" destId="{A7CE92BF-F4FC-47BA-ACC0-E4709F597C1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725C43E-D46A-4AA4-938C-6E3AD7B3499D}" type="doc">
      <dgm:prSet loTypeId="urn:microsoft.com/office/officeart/2008/layout/VerticalCurvedList" loCatId="list" qsTypeId="urn:microsoft.com/office/officeart/2005/8/quickstyle/simple1#27" qsCatId="simple" csTypeId="urn:microsoft.com/office/officeart/2005/8/colors/accent1_2#23" csCatId="accent1" phldr="1"/>
      <dgm:spPr/>
      <dgm:t>
        <a:bodyPr/>
        <a:lstStyle/>
        <a:p>
          <a:endParaRPr lang="de-DE"/>
        </a:p>
      </dgm:t>
    </dgm:pt>
    <dgm:pt modelId="{252FB73B-048B-4AE9-A67B-02FC4DAF69B0}">
      <dgm:prSet custT="1"/>
      <dgm:spPr>
        <a:solidFill>
          <a:srgbClr val="FF9900"/>
        </a:solidFill>
        <a:ln>
          <a:solidFill>
            <a:srgbClr val="FF9900"/>
          </a:solidFill>
        </a:ln>
      </dgm:spPr>
      <dgm:t>
        <a:bodyPr tIns="504000" bIns="288000"/>
        <a:lstStyle/>
        <a:p>
          <a:pPr marL="432000" algn="l" rtl="0" eaLnBrk="1" latinLnBrk="0" hangingPunct="1">
            <a:lnSpc>
              <a:spcPts val="2300"/>
            </a:lnSpc>
            <a:spcAft>
              <a:spcPts val="600"/>
            </a:spcAft>
            <a:buClrTx/>
            <a:buSzPts val="2400"/>
            <a:buFont typeface="Lucida Grande"/>
            <a:buNone/>
          </a:pPr>
          <a:r>
            <a:rPr lang="de-DE" altLang="de-DE" sz="3200" baseline="30000">
              <a:solidFill>
                <a:srgbClr val="001C32"/>
              </a:solidFill>
              <a:latin typeface="+mn-lt"/>
            </a:rPr>
            <a:t>   Stärkt den präventiven, intervenierenden Kinderschutz</a:t>
          </a:r>
          <a:endParaRPr lang="de-DE" sz="3200" baseline="30000">
            <a:solidFill>
              <a:srgbClr val="001C32"/>
            </a:solidFill>
            <a:latin typeface="+mn-lt"/>
          </a:endParaRPr>
        </a:p>
      </dgm:t>
    </dgm:pt>
    <dgm:pt modelId="{F8D19B3A-D4BC-4126-BB16-97AFB55EF544}" type="parTrans" cxnId="{02920634-A79D-44A9-9885-B691AE844DEE}">
      <dgm:prSet/>
      <dgm:spPr/>
      <dgm:t>
        <a:bodyPr/>
        <a:lstStyle/>
        <a:p>
          <a:endParaRPr lang="de-DE"/>
        </a:p>
      </dgm:t>
    </dgm:pt>
    <dgm:pt modelId="{1EDD84BD-4C51-4501-BEAD-E3FF06560225}" type="sibTrans" cxnId="{02920634-A79D-44A9-9885-B691AE844DEE}">
      <dgm:prSet/>
      <dgm:spPr/>
      <dgm:t>
        <a:bodyPr/>
        <a:lstStyle/>
        <a:p>
          <a:endParaRPr lang="de-DE"/>
        </a:p>
      </dgm:t>
    </dgm:pt>
    <dgm:pt modelId="{238221DA-6D24-4224-9B00-FC5ECC24DC21}">
      <dgm:prSet custT="1"/>
      <dgm:spPr>
        <a:solidFill>
          <a:srgbClr val="FF9900"/>
        </a:solidFill>
        <a:ln>
          <a:solidFill>
            <a:srgbClr val="FF9900"/>
          </a:solidFill>
        </a:ln>
      </dgm:spPr>
      <dgm:t>
        <a:bodyPr tIns="144000" bIns="36000"/>
        <a:lstStyle/>
        <a:p>
          <a:pPr marL="432000" algn="l">
            <a:lnSpc>
              <a:spcPts val="2300"/>
            </a:lnSpc>
            <a:spcAft>
              <a:spcPts val="600"/>
            </a:spcAft>
          </a:pPr>
          <a:r>
            <a:rPr lang="de-DE" altLang="de-DE" sz="3200" baseline="30000">
              <a:solidFill>
                <a:srgbClr val="001C32"/>
              </a:solidFill>
              <a:latin typeface="+mn-lt"/>
            </a:rPr>
            <a:t>Träger von Einrichtungen sind nun beweispflichtig, dass das Wohl der Kinder und Jugendlichen in ihren Einrichtungen gewährleistet ist</a:t>
          </a:r>
        </a:p>
      </dgm:t>
    </dgm:pt>
    <dgm:pt modelId="{BBA52F13-2B61-488B-ADE0-00655E7518C7}" type="parTrans" cxnId="{13394BF5-CA09-4B9D-94A2-E49ABC3A1E0A}">
      <dgm:prSet/>
      <dgm:spPr/>
      <dgm:t>
        <a:bodyPr/>
        <a:lstStyle/>
        <a:p>
          <a:endParaRPr lang="de-DE"/>
        </a:p>
      </dgm:t>
    </dgm:pt>
    <dgm:pt modelId="{6BB626B3-223E-452D-A14F-4CCA5EDA589F}" type="sibTrans" cxnId="{13394BF5-CA09-4B9D-94A2-E49ABC3A1E0A}">
      <dgm:prSet/>
      <dgm:spPr/>
      <dgm:t>
        <a:bodyPr/>
        <a:lstStyle/>
        <a:p>
          <a:endParaRPr lang="de-DE"/>
        </a:p>
      </dgm:t>
    </dgm:pt>
    <dgm:pt modelId="{1AFCCDED-FDC3-405D-87C3-DAD22F0544AF}">
      <dgm:prSet custT="1"/>
      <dgm:spPr>
        <a:solidFill>
          <a:srgbClr val="FF9900"/>
        </a:solidFill>
        <a:ln>
          <a:solidFill>
            <a:srgbClr val="FF9900"/>
          </a:solidFill>
        </a:ln>
      </dgm:spPr>
      <dgm:t>
        <a:bodyPr tIns="252000" bIns="0"/>
        <a:lstStyle/>
        <a:p>
          <a:pPr marL="540000" algn="l">
            <a:lnSpc>
              <a:spcPts val="2300"/>
            </a:lnSpc>
            <a:spcAft>
              <a:spcPts val="600"/>
            </a:spcAft>
          </a:pPr>
          <a:r>
            <a:rPr lang="de-DE" altLang="de-DE" sz="3200" baseline="30000">
              <a:solidFill>
                <a:srgbClr val="001C32"/>
              </a:solidFill>
              <a:latin typeface="+mn-lt"/>
            </a:rPr>
            <a:t>Träger werden verpflichtet, ihre Konzeption und erweiterte Führungszeugnisse von Angestellten vorzulegen</a:t>
          </a:r>
        </a:p>
      </dgm:t>
    </dgm:pt>
    <dgm:pt modelId="{9AA47DDE-C1D2-4130-976B-E24C27A9D573}" type="parTrans" cxnId="{AE282E4E-17BC-42B2-AED0-981EEED21121}">
      <dgm:prSet/>
      <dgm:spPr/>
      <dgm:t>
        <a:bodyPr/>
        <a:lstStyle/>
        <a:p>
          <a:endParaRPr lang="de-DE"/>
        </a:p>
      </dgm:t>
    </dgm:pt>
    <dgm:pt modelId="{E9C64151-2B12-477B-B464-3AC3ACECE810}" type="sibTrans" cxnId="{AE282E4E-17BC-42B2-AED0-981EEED21121}">
      <dgm:prSet/>
      <dgm:spPr/>
      <dgm:t>
        <a:bodyPr/>
        <a:lstStyle/>
        <a:p>
          <a:endParaRPr lang="de-DE"/>
        </a:p>
      </dgm:t>
    </dgm:pt>
    <dgm:pt modelId="{483DB09A-2711-4EA2-BF60-B2D965A48189}">
      <dgm:prSet custT="1"/>
      <dgm:spPr>
        <a:solidFill>
          <a:srgbClr val="FF9900"/>
        </a:solidFill>
        <a:ln>
          <a:solidFill>
            <a:srgbClr val="FF9900"/>
          </a:solidFill>
        </a:ln>
      </dgm:spPr>
      <dgm:t>
        <a:bodyPr tIns="252000" bIns="0"/>
        <a:lstStyle/>
        <a:p>
          <a:pPr marL="432000" algn="l">
            <a:lnSpc>
              <a:spcPts val="2300"/>
            </a:lnSpc>
            <a:spcAft>
              <a:spcPts val="600"/>
            </a:spcAft>
          </a:pPr>
          <a:r>
            <a:rPr lang="de-DE" altLang="de-DE" sz="3200" baseline="30000">
              <a:solidFill>
                <a:srgbClr val="001C32"/>
              </a:solidFill>
              <a:latin typeface="+mn-lt"/>
            </a:rPr>
            <a:t>Qualitätsmerkmale müssen entwickelt werden, die insbesondere die Rechte von Kindern und Jugendlichen in Einrichtungen und deren Schutz vor Gewalt zum Gegenstand haben</a:t>
          </a:r>
        </a:p>
      </dgm:t>
    </dgm:pt>
    <dgm:pt modelId="{0FC9730F-9FC8-482C-97E9-A1132EAEAFE1}" type="parTrans" cxnId="{2256280C-F894-44BD-B002-7700DB79D019}">
      <dgm:prSet/>
      <dgm:spPr/>
      <dgm:t>
        <a:bodyPr/>
        <a:lstStyle/>
        <a:p>
          <a:endParaRPr lang="de-DE"/>
        </a:p>
      </dgm:t>
    </dgm:pt>
    <dgm:pt modelId="{1BD8C1F5-6619-463C-8220-39F0D71CA0FE}" type="sibTrans" cxnId="{2256280C-F894-44BD-B002-7700DB79D019}">
      <dgm:prSet/>
      <dgm:spPr/>
      <dgm:t>
        <a:bodyPr/>
        <a:lstStyle/>
        <a:p>
          <a:endParaRPr lang="de-DE"/>
        </a:p>
      </dgm:t>
    </dgm:pt>
    <dgm:pt modelId="{54784A6F-4C61-4E4F-A31B-19CB7FBC467C}" type="pres">
      <dgm:prSet presAssocID="{2725C43E-D46A-4AA4-938C-6E3AD7B3499D}" presName="Name0" presStyleCnt="0">
        <dgm:presLayoutVars>
          <dgm:chMax val="7"/>
          <dgm:chPref val="7"/>
          <dgm:dir/>
        </dgm:presLayoutVars>
      </dgm:prSet>
      <dgm:spPr/>
    </dgm:pt>
    <dgm:pt modelId="{2562756D-79E2-4B32-BA32-EC9F6D27E4BF}" type="pres">
      <dgm:prSet presAssocID="{2725C43E-D46A-4AA4-938C-6E3AD7B3499D}" presName="Name1" presStyleCnt="0"/>
      <dgm:spPr/>
    </dgm:pt>
    <dgm:pt modelId="{1DACAD3D-8364-490C-872A-8A59ECC5B1BE}" type="pres">
      <dgm:prSet presAssocID="{2725C43E-D46A-4AA4-938C-6E3AD7B3499D}" presName="cycle" presStyleCnt="0"/>
      <dgm:spPr/>
    </dgm:pt>
    <dgm:pt modelId="{416EDDA6-D6BE-4718-B9F2-5B9C76C7F348}" type="pres">
      <dgm:prSet presAssocID="{2725C43E-D46A-4AA4-938C-6E3AD7B3499D}" presName="srcNode" presStyleLbl="node1" presStyleIdx="0" presStyleCnt="4"/>
      <dgm:spPr/>
    </dgm:pt>
    <dgm:pt modelId="{E9210518-09C5-491F-BDF7-7C38E79DC3F4}" type="pres">
      <dgm:prSet presAssocID="{2725C43E-D46A-4AA4-938C-6E3AD7B3499D}" presName="conn" presStyleLbl="parChTrans1D2" presStyleIdx="0" presStyleCnt="1"/>
      <dgm:spPr/>
    </dgm:pt>
    <dgm:pt modelId="{9F74DFD4-6539-49DA-A74D-89E75BD5653A}" type="pres">
      <dgm:prSet presAssocID="{2725C43E-D46A-4AA4-938C-6E3AD7B3499D}" presName="extraNode" presStyleLbl="node1" presStyleIdx="0" presStyleCnt="4"/>
      <dgm:spPr/>
    </dgm:pt>
    <dgm:pt modelId="{354B1D72-A5C4-4E98-BA98-414ED6A432F5}" type="pres">
      <dgm:prSet presAssocID="{2725C43E-D46A-4AA4-938C-6E3AD7B3499D}" presName="dstNode" presStyleLbl="node1" presStyleIdx="0" presStyleCnt="4"/>
      <dgm:spPr/>
    </dgm:pt>
    <dgm:pt modelId="{6B7119B7-80B7-4C50-BC46-9D9AA7B06293}" type="pres">
      <dgm:prSet presAssocID="{252FB73B-048B-4AE9-A67B-02FC4DAF69B0}" presName="text_1" presStyleLbl="node1" presStyleIdx="0" presStyleCnt="4">
        <dgm:presLayoutVars>
          <dgm:bulletEnabled val="1"/>
        </dgm:presLayoutVars>
      </dgm:prSet>
      <dgm:spPr/>
    </dgm:pt>
    <dgm:pt modelId="{B3C3A085-28D1-4728-B629-BEF18C0166B9}" type="pres">
      <dgm:prSet presAssocID="{252FB73B-048B-4AE9-A67B-02FC4DAF69B0}" presName="accent_1" presStyleCnt="0"/>
      <dgm:spPr/>
    </dgm:pt>
    <dgm:pt modelId="{862375D9-D74A-43B9-A5B0-6BB00D71B99C}" type="pres">
      <dgm:prSet presAssocID="{252FB73B-048B-4AE9-A67B-02FC4DAF69B0}" presName="accentRepeatNode" presStyleLbl="solidFgAcc1" presStyleIdx="0" presStyleCnt="4"/>
      <dgm:spPr>
        <a:solidFill>
          <a:srgbClr val="002F56"/>
        </a:solidFill>
        <a:ln>
          <a:solidFill>
            <a:srgbClr val="002F56"/>
          </a:solidFill>
        </a:ln>
      </dgm:spPr>
    </dgm:pt>
    <dgm:pt modelId="{4C70E4D3-71C0-4013-885E-1E421081F559}" type="pres">
      <dgm:prSet presAssocID="{238221DA-6D24-4224-9B00-FC5ECC24DC21}" presName="text_2" presStyleLbl="node1" presStyleIdx="1" presStyleCnt="4">
        <dgm:presLayoutVars>
          <dgm:bulletEnabled val="1"/>
        </dgm:presLayoutVars>
      </dgm:prSet>
      <dgm:spPr/>
    </dgm:pt>
    <dgm:pt modelId="{C275FCDB-61B7-448B-9A30-3E980C895C0F}" type="pres">
      <dgm:prSet presAssocID="{238221DA-6D24-4224-9B00-FC5ECC24DC21}" presName="accent_2" presStyleCnt="0"/>
      <dgm:spPr/>
    </dgm:pt>
    <dgm:pt modelId="{95A6C9E2-29D0-4972-82CD-776C24ADA73F}" type="pres">
      <dgm:prSet presAssocID="{238221DA-6D24-4224-9B00-FC5ECC24DC21}" presName="accentRepeatNode" presStyleLbl="solidFgAcc1" presStyleIdx="1" presStyleCnt="4"/>
      <dgm:spPr>
        <a:solidFill>
          <a:srgbClr val="002F56"/>
        </a:solidFill>
        <a:ln>
          <a:solidFill>
            <a:srgbClr val="002F56"/>
          </a:solidFill>
        </a:ln>
      </dgm:spPr>
    </dgm:pt>
    <dgm:pt modelId="{11BDC4FF-AC2A-4C80-A439-D98ED0DAEE96}" type="pres">
      <dgm:prSet presAssocID="{1AFCCDED-FDC3-405D-87C3-DAD22F0544AF}" presName="text_3" presStyleLbl="node1" presStyleIdx="2" presStyleCnt="4">
        <dgm:presLayoutVars>
          <dgm:bulletEnabled val="1"/>
        </dgm:presLayoutVars>
      </dgm:prSet>
      <dgm:spPr/>
    </dgm:pt>
    <dgm:pt modelId="{BDB2507B-E389-4B3D-AC31-A34BAC38A59A}" type="pres">
      <dgm:prSet presAssocID="{1AFCCDED-FDC3-405D-87C3-DAD22F0544AF}" presName="accent_3" presStyleCnt="0"/>
      <dgm:spPr/>
    </dgm:pt>
    <dgm:pt modelId="{B38BFBD3-41BC-43FB-B679-105A222FBEAF}" type="pres">
      <dgm:prSet presAssocID="{1AFCCDED-FDC3-405D-87C3-DAD22F0544AF}" presName="accentRepeatNode" presStyleLbl="solidFgAcc1" presStyleIdx="2" presStyleCnt="4"/>
      <dgm:spPr>
        <a:solidFill>
          <a:srgbClr val="002F56"/>
        </a:solidFill>
        <a:ln>
          <a:solidFill>
            <a:srgbClr val="002F56"/>
          </a:solidFill>
        </a:ln>
      </dgm:spPr>
    </dgm:pt>
    <dgm:pt modelId="{7A84DB58-04F2-4C8C-819C-A458D031C2DD}" type="pres">
      <dgm:prSet presAssocID="{483DB09A-2711-4EA2-BF60-B2D965A48189}" presName="text_4" presStyleLbl="node1" presStyleIdx="3" presStyleCnt="4" custScaleY="111911">
        <dgm:presLayoutVars>
          <dgm:bulletEnabled val="1"/>
        </dgm:presLayoutVars>
      </dgm:prSet>
      <dgm:spPr/>
    </dgm:pt>
    <dgm:pt modelId="{C336DFC3-A64E-4436-94FB-469D02139AD3}" type="pres">
      <dgm:prSet presAssocID="{483DB09A-2711-4EA2-BF60-B2D965A48189}" presName="accent_4" presStyleCnt="0"/>
      <dgm:spPr/>
    </dgm:pt>
    <dgm:pt modelId="{5B167A6A-8DAE-4B19-8016-F0CF9115DACA}" type="pres">
      <dgm:prSet presAssocID="{483DB09A-2711-4EA2-BF60-B2D965A48189}" presName="accentRepeatNode" presStyleLbl="solidFgAcc1" presStyleIdx="3" presStyleCnt="4"/>
      <dgm:spPr>
        <a:solidFill>
          <a:srgbClr val="002F56"/>
        </a:solidFill>
        <a:ln>
          <a:solidFill>
            <a:srgbClr val="002F56"/>
          </a:solidFill>
        </a:ln>
      </dgm:spPr>
    </dgm:pt>
  </dgm:ptLst>
  <dgm:cxnLst>
    <dgm:cxn modelId="{FC5CF10B-669D-4FAA-B094-95FA187FDCD0}" type="presOf" srcId="{2725C43E-D46A-4AA4-938C-6E3AD7B3499D}" destId="{54784A6F-4C61-4E4F-A31B-19CB7FBC467C}" srcOrd="0" destOrd="0" presId="urn:microsoft.com/office/officeart/2008/layout/VerticalCurvedList"/>
    <dgm:cxn modelId="{2256280C-F894-44BD-B002-7700DB79D019}" srcId="{2725C43E-D46A-4AA4-938C-6E3AD7B3499D}" destId="{483DB09A-2711-4EA2-BF60-B2D965A48189}" srcOrd="3" destOrd="0" parTransId="{0FC9730F-9FC8-482C-97E9-A1132EAEAFE1}" sibTransId="{1BD8C1F5-6619-463C-8220-39F0D71CA0FE}"/>
    <dgm:cxn modelId="{CF5F1A19-D7BB-4462-98A8-04C1801D80E8}" type="presOf" srcId="{483DB09A-2711-4EA2-BF60-B2D965A48189}" destId="{7A84DB58-04F2-4C8C-819C-A458D031C2DD}" srcOrd="0" destOrd="0" presId="urn:microsoft.com/office/officeart/2008/layout/VerticalCurvedList"/>
    <dgm:cxn modelId="{5023B221-AEB2-4E09-9125-764D3F5F5D98}" type="presOf" srcId="{252FB73B-048B-4AE9-A67B-02FC4DAF69B0}" destId="{6B7119B7-80B7-4C50-BC46-9D9AA7B06293}" srcOrd="0" destOrd="0" presId="urn:microsoft.com/office/officeart/2008/layout/VerticalCurvedList"/>
    <dgm:cxn modelId="{02920634-A79D-44A9-9885-B691AE844DEE}" srcId="{2725C43E-D46A-4AA4-938C-6E3AD7B3499D}" destId="{252FB73B-048B-4AE9-A67B-02FC4DAF69B0}" srcOrd="0" destOrd="0" parTransId="{F8D19B3A-D4BC-4126-BB16-97AFB55EF544}" sibTransId="{1EDD84BD-4C51-4501-BEAD-E3FF06560225}"/>
    <dgm:cxn modelId="{0DFE5F36-D2B3-4614-8F73-A751F0B3BADC}" type="presOf" srcId="{1AFCCDED-FDC3-405D-87C3-DAD22F0544AF}" destId="{11BDC4FF-AC2A-4C80-A439-D98ED0DAEE96}" srcOrd="0" destOrd="0" presId="urn:microsoft.com/office/officeart/2008/layout/VerticalCurvedList"/>
    <dgm:cxn modelId="{B8A7DF66-4BBC-4F00-99E6-CF6A0A6DDA57}" type="presOf" srcId="{238221DA-6D24-4224-9B00-FC5ECC24DC21}" destId="{4C70E4D3-71C0-4013-885E-1E421081F559}" srcOrd="0" destOrd="0" presId="urn:microsoft.com/office/officeart/2008/layout/VerticalCurvedList"/>
    <dgm:cxn modelId="{AE282E4E-17BC-42B2-AED0-981EEED21121}" srcId="{2725C43E-D46A-4AA4-938C-6E3AD7B3499D}" destId="{1AFCCDED-FDC3-405D-87C3-DAD22F0544AF}" srcOrd="2" destOrd="0" parTransId="{9AA47DDE-C1D2-4130-976B-E24C27A9D573}" sibTransId="{E9C64151-2B12-477B-B464-3AC3ACECE810}"/>
    <dgm:cxn modelId="{0B8D7DD7-6BF9-4A94-ADAF-6F4881298462}" type="presOf" srcId="{1EDD84BD-4C51-4501-BEAD-E3FF06560225}" destId="{E9210518-09C5-491F-BDF7-7C38E79DC3F4}" srcOrd="0" destOrd="0" presId="urn:microsoft.com/office/officeart/2008/layout/VerticalCurvedList"/>
    <dgm:cxn modelId="{13394BF5-CA09-4B9D-94A2-E49ABC3A1E0A}" srcId="{2725C43E-D46A-4AA4-938C-6E3AD7B3499D}" destId="{238221DA-6D24-4224-9B00-FC5ECC24DC21}" srcOrd="1" destOrd="0" parTransId="{BBA52F13-2B61-488B-ADE0-00655E7518C7}" sibTransId="{6BB626B3-223E-452D-A14F-4CCA5EDA589F}"/>
    <dgm:cxn modelId="{7D8FD8C7-C231-47D9-9F4A-2135B720348E}" type="presParOf" srcId="{54784A6F-4C61-4E4F-A31B-19CB7FBC467C}" destId="{2562756D-79E2-4B32-BA32-EC9F6D27E4BF}" srcOrd="0" destOrd="0" presId="urn:microsoft.com/office/officeart/2008/layout/VerticalCurvedList"/>
    <dgm:cxn modelId="{AB74B44A-46E5-46DF-BC6E-DA502208B5D4}" type="presParOf" srcId="{2562756D-79E2-4B32-BA32-EC9F6D27E4BF}" destId="{1DACAD3D-8364-490C-872A-8A59ECC5B1BE}" srcOrd="0" destOrd="0" presId="urn:microsoft.com/office/officeart/2008/layout/VerticalCurvedList"/>
    <dgm:cxn modelId="{7E308FDD-3CAD-4862-B435-A7D8E0E5B28C}" type="presParOf" srcId="{1DACAD3D-8364-490C-872A-8A59ECC5B1BE}" destId="{416EDDA6-D6BE-4718-B9F2-5B9C76C7F348}" srcOrd="0" destOrd="0" presId="urn:microsoft.com/office/officeart/2008/layout/VerticalCurvedList"/>
    <dgm:cxn modelId="{2F7EE69C-9643-4E3B-81B5-6A8B9A931E83}" type="presParOf" srcId="{1DACAD3D-8364-490C-872A-8A59ECC5B1BE}" destId="{E9210518-09C5-491F-BDF7-7C38E79DC3F4}" srcOrd="1" destOrd="0" presId="urn:microsoft.com/office/officeart/2008/layout/VerticalCurvedList"/>
    <dgm:cxn modelId="{E166464B-7B2B-439C-A892-193F87EC7F4A}" type="presParOf" srcId="{1DACAD3D-8364-490C-872A-8A59ECC5B1BE}" destId="{9F74DFD4-6539-49DA-A74D-89E75BD5653A}" srcOrd="2" destOrd="0" presId="urn:microsoft.com/office/officeart/2008/layout/VerticalCurvedList"/>
    <dgm:cxn modelId="{77096381-C5B7-4D0A-93AE-12B5820ECB47}" type="presParOf" srcId="{1DACAD3D-8364-490C-872A-8A59ECC5B1BE}" destId="{354B1D72-A5C4-4E98-BA98-414ED6A432F5}" srcOrd="3" destOrd="0" presId="urn:microsoft.com/office/officeart/2008/layout/VerticalCurvedList"/>
    <dgm:cxn modelId="{793F7B9E-90D5-4CB3-A7D7-5B4142C923E8}" type="presParOf" srcId="{2562756D-79E2-4B32-BA32-EC9F6D27E4BF}" destId="{6B7119B7-80B7-4C50-BC46-9D9AA7B06293}" srcOrd="1" destOrd="0" presId="urn:microsoft.com/office/officeart/2008/layout/VerticalCurvedList"/>
    <dgm:cxn modelId="{266B6509-9673-42A9-9E34-24E466F39A51}" type="presParOf" srcId="{2562756D-79E2-4B32-BA32-EC9F6D27E4BF}" destId="{B3C3A085-28D1-4728-B629-BEF18C0166B9}" srcOrd="2" destOrd="0" presId="urn:microsoft.com/office/officeart/2008/layout/VerticalCurvedList"/>
    <dgm:cxn modelId="{30B30CD8-BD8C-4AD6-B9F5-17B68335FF4F}" type="presParOf" srcId="{B3C3A085-28D1-4728-B629-BEF18C0166B9}" destId="{862375D9-D74A-43B9-A5B0-6BB00D71B99C}" srcOrd="0" destOrd="0" presId="urn:microsoft.com/office/officeart/2008/layout/VerticalCurvedList"/>
    <dgm:cxn modelId="{996C61F9-6DCC-431B-9992-2CD5EF6D27AF}" type="presParOf" srcId="{2562756D-79E2-4B32-BA32-EC9F6D27E4BF}" destId="{4C70E4D3-71C0-4013-885E-1E421081F559}" srcOrd="3" destOrd="0" presId="urn:microsoft.com/office/officeart/2008/layout/VerticalCurvedList"/>
    <dgm:cxn modelId="{30C98F9C-F79F-4D9F-B037-08B818F7878C}" type="presParOf" srcId="{2562756D-79E2-4B32-BA32-EC9F6D27E4BF}" destId="{C275FCDB-61B7-448B-9A30-3E980C895C0F}" srcOrd="4" destOrd="0" presId="urn:microsoft.com/office/officeart/2008/layout/VerticalCurvedList"/>
    <dgm:cxn modelId="{52E201B4-BC12-49D6-9692-EFE3E281B726}" type="presParOf" srcId="{C275FCDB-61B7-448B-9A30-3E980C895C0F}" destId="{95A6C9E2-29D0-4972-82CD-776C24ADA73F}" srcOrd="0" destOrd="0" presId="urn:microsoft.com/office/officeart/2008/layout/VerticalCurvedList"/>
    <dgm:cxn modelId="{A97658B7-DA4D-42DD-ABCA-F02B9BA3F581}" type="presParOf" srcId="{2562756D-79E2-4B32-BA32-EC9F6D27E4BF}" destId="{11BDC4FF-AC2A-4C80-A439-D98ED0DAEE96}" srcOrd="5" destOrd="0" presId="urn:microsoft.com/office/officeart/2008/layout/VerticalCurvedList"/>
    <dgm:cxn modelId="{99E992D8-9400-433B-B2E4-E12441A52E7F}" type="presParOf" srcId="{2562756D-79E2-4B32-BA32-EC9F6D27E4BF}" destId="{BDB2507B-E389-4B3D-AC31-A34BAC38A59A}" srcOrd="6" destOrd="0" presId="urn:microsoft.com/office/officeart/2008/layout/VerticalCurvedList"/>
    <dgm:cxn modelId="{D7D15EE0-05DB-4BA0-82C2-F751B2BB717A}" type="presParOf" srcId="{BDB2507B-E389-4B3D-AC31-A34BAC38A59A}" destId="{B38BFBD3-41BC-43FB-B679-105A222FBEAF}" srcOrd="0" destOrd="0" presId="urn:microsoft.com/office/officeart/2008/layout/VerticalCurvedList"/>
    <dgm:cxn modelId="{B9058064-5365-413E-9289-8BDCC0CAAA14}" type="presParOf" srcId="{2562756D-79E2-4B32-BA32-EC9F6D27E4BF}" destId="{7A84DB58-04F2-4C8C-819C-A458D031C2DD}" srcOrd="7" destOrd="0" presId="urn:microsoft.com/office/officeart/2008/layout/VerticalCurvedList"/>
    <dgm:cxn modelId="{D8D8BDCE-968B-4677-BE20-50EA9551EB27}" type="presParOf" srcId="{2562756D-79E2-4B32-BA32-EC9F6D27E4BF}" destId="{C336DFC3-A64E-4436-94FB-469D02139AD3}" srcOrd="8" destOrd="0" presId="urn:microsoft.com/office/officeart/2008/layout/VerticalCurvedList"/>
    <dgm:cxn modelId="{3F2CBF53-250F-43F6-9DFD-85B4C77BADF7}" type="presParOf" srcId="{C336DFC3-A64E-4436-94FB-469D02139AD3}" destId="{5B167A6A-8DAE-4B19-8016-F0CF9115DAC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3E338-AFC8-4904-88B8-0C22EF4DFA51}">
      <dsp:nvSpPr>
        <dsp:cNvPr id="0" name=""/>
        <dsp:cNvSpPr/>
      </dsp:nvSpPr>
      <dsp:spPr>
        <a:xfrm>
          <a:off x="1416947" y="609820"/>
          <a:ext cx="4851666"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eaLnBrk="1" latinLnBrk="0" hangingPunct="1">
            <a:lnSpc>
              <a:spcPct val="90000"/>
            </a:lnSpc>
            <a:spcBef>
              <a:spcPct val="0"/>
            </a:spcBef>
            <a:spcAft>
              <a:spcPct val="35000"/>
            </a:spcAft>
            <a:buClrTx/>
            <a:buSzPts val="2400"/>
            <a:buFont typeface="Lucida Grande"/>
            <a:buNone/>
          </a:pPr>
          <a:r>
            <a:rPr lang="de-DE" sz="2400" b="1" kern="1200">
              <a:solidFill>
                <a:srgbClr val="FFFFFF"/>
              </a:solidFill>
              <a:latin typeface="+mj-lt"/>
              <a:ea typeface="+mn-ea"/>
              <a:cs typeface="+mn-cs"/>
            </a:rPr>
            <a:t>Ich heiße… </a:t>
          </a:r>
        </a:p>
      </dsp:txBody>
      <dsp:txXfrm>
        <a:off x="1453830" y="646703"/>
        <a:ext cx="4777900" cy="681781"/>
      </dsp:txXfrm>
    </dsp:sp>
    <dsp:sp modelId="{BC90F444-6850-4897-BFFC-5A5B8C21D488}">
      <dsp:nvSpPr>
        <dsp:cNvPr id="0" name=""/>
        <dsp:cNvSpPr/>
      </dsp:nvSpPr>
      <dsp:spPr>
        <a:xfrm>
          <a:off x="1416947" y="1477308"/>
          <a:ext cx="4851666"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FFFFFF"/>
              </a:solidFill>
              <a:latin typeface="+mj-lt"/>
              <a:ea typeface="+mn-ea"/>
              <a:cs typeface="+mn-cs"/>
            </a:rPr>
            <a:t>Mein Beruf ist…  </a:t>
          </a:r>
        </a:p>
      </dsp:txBody>
      <dsp:txXfrm>
        <a:off x="1453830" y="1514191"/>
        <a:ext cx="4777900" cy="681781"/>
      </dsp:txXfrm>
    </dsp:sp>
    <dsp:sp modelId="{EF86847C-F91E-4FDC-A142-51AC18A99126}">
      <dsp:nvSpPr>
        <dsp:cNvPr id="0" name=""/>
        <dsp:cNvSpPr/>
      </dsp:nvSpPr>
      <dsp:spPr>
        <a:xfrm>
          <a:off x="1416947" y="2395562"/>
          <a:ext cx="4851666"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FFFFFF"/>
              </a:solidFill>
              <a:latin typeface="+mj-lt"/>
              <a:ea typeface="+mn-ea"/>
              <a:cs typeface="+mn-cs"/>
            </a:rPr>
            <a:t>Hier arbeite ich…</a:t>
          </a:r>
        </a:p>
      </dsp:txBody>
      <dsp:txXfrm>
        <a:off x="1453830" y="2432445"/>
        <a:ext cx="4777900" cy="681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10050-27BC-4E46-8FB4-9931815ADA8A}">
      <dsp:nvSpPr>
        <dsp:cNvPr id="0" name=""/>
        <dsp:cNvSpPr/>
      </dsp:nvSpPr>
      <dsp:spPr>
        <a:xfrm>
          <a:off x="980004" y="63398"/>
          <a:ext cx="3072464" cy="1843478"/>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eaLnBrk="1" latinLnBrk="0" hangingPunct="1">
            <a:lnSpc>
              <a:spcPct val="90000"/>
            </a:lnSpc>
            <a:spcBef>
              <a:spcPct val="0"/>
            </a:spcBef>
            <a:spcAft>
              <a:spcPct val="35000"/>
            </a:spcAft>
            <a:buClrTx/>
            <a:buSzPts val="2400"/>
            <a:buFont typeface="Lucida Grande"/>
            <a:buNone/>
          </a:pPr>
          <a:r>
            <a:rPr lang="de-DE" sz="2300" b="1" kern="1200">
              <a:solidFill>
                <a:srgbClr val="FFFFFF"/>
              </a:solidFill>
              <a:latin typeface="Arial" panose="020B0604020202020204" pitchFamily="34" charset="0"/>
              <a:ea typeface="+mn-ea"/>
              <a:cs typeface="Arial" panose="020B0604020202020204" pitchFamily="34" charset="0"/>
            </a:rPr>
            <a:t>Ihre Erfahrungen sind uns wichtig</a:t>
          </a:r>
        </a:p>
      </dsp:txBody>
      <dsp:txXfrm>
        <a:off x="1069995" y="153389"/>
        <a:ext cx="2892482" cy="1663496"/>
      </dsp:txXfrm>
    </dsp:sp>
    <dsp:sp modelId="{2C520FC8-9D40-44AA-9B1D-76883938CAA2}">
      <dsp:nvSpPr>
        <dsp:cNvPr id="0" name=""/>
        <dsp:cNvSpPr/>
      </dsp:nvSpPr>
      <dsp:spPr>
        <a:xfrm>
          <a:off x="4332001" y="63398"/>
          <a:ext cx="3072464" cy="1843478"/>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200" b="1" kern="1200">
              <a:solidFill>
                <a:srgbClr val="FFFFFF"/>
              </a:solidFill>
              <a:latin typeface="Arial" panose="020B0604020202020204" pitchFamily="34" charset="0"/>
              <a:ea typeface="+mn-ea"/>
              <a:cs typeface="Arial" panose="020B0604020202020204" pitchFamily="34" charset="0"/>
            </a:rPr>
            <a:t>Wir freuen uns, mit Ihnen ins Gespräch zu kommen</a:t>
          </a:r>
        </a:p>
      </dsp:txBody>
      <dsp:txXfrm>
        <a:off x="4421992" y="153389"/>
        <a:ext cx="2892482" cy="1663496"/>
      </dsp:txXfrm>
    </dsp:sp>
    <dsp:sp modelId="{6DFD853F-4193-45D4-89E2-6029B8A08ED5}">
      <dsp:nvSpPr>
        <dsp:cNvPr id="0" name=""/>
        <dsp:cNvSpPr/>
      </dsp:nvSpPr>
      <dsp:spPr>
        <a:xfrm>
          <a:off x="974412" y="2153235"/>
          <a:ext cx="3072464" cy="1843478"/>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300" b="1" kern="1200">
              <a:solidFill>
                <a:srgbClr val="FFFFFF"/>
              </a:solidFill>
              <a:latin typeface="+mj-lt"/>
              <a:ea typeface="+mn-ea"/>
              <a:cs typeface="+mn-cs"/>
            </a:rPr>
            <a:t>Gerne beantworten      wir Ihre Fragen</a:t>
          </a:r>
        </a:p>
      </dsp:txBody>
      <dsp:txXfrm>
        <a:off x="1064403" y="2243226"/>
        <a:ext cx="2892482" cy="1663496"/>
      </dsp:txXfrm>
    </dsp:sp>
    <dsp:sp modelId="{368B102F-08C9-4E23-B034-11E87CD5215F}">
      <dsp:nvSpPr>
        <dsp:cNvPr id="0" name=""/>
        <dsp:cNvSpPr/>
      </dsp:nvSpPr>
      <dsp:spPr>
        <a:xfrm>
          <a:off x="4294179" y="2153235"/>
          <a:ext cx="3072464" cy="1843478"/>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300" b="1" kern="1200">
              <a:solidFill>
                <a:srgbClr val="FFFFFF"/>
              </a:solidFill>
              <a:latin typeface="+mj-lt"/>
              <a:ea typeface="+mn-ea"/>
              <a:cs typeface="+mn-cs"/>
            </a:rPr>
            <a:t>Niemand muss etwas sagen/ tun, was er/ sie nicht möchte/ kann</a:t>
          </a:r>
        </a:p>
      </dsp:txBody>
      <dsp:txXfrm>
        <a:off x="4384170" y="2243226"/>
        <a:ext cx="2892482" cy="16634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10050-27BC-4E46-8FB4-9931815ADA8A}">
      <dsp:nvSpPr>
        <dsp:cNvPr id="0" name=""/>
        <dsp:cNvSpPr/>
      </dsp:nvSpPr>
      <dsp:spPr>
        <a:xfrm>
          <a:off x="138073" y="850553"/>
          <a:ext cx="3727650" cy="4506777"/>
        </a:xfrm>
        <a:prstGeom prst="roundRect">
          <a:avLst/>
        </a:prstGeom>
        <a:solidFill>
          <a:schemeClr val="lt1">
            <a:hueOff val="0"/>
            <a:satOff val="0"/>
            <a:lumOff val="0"/>
            <a:alphaOff val="0"/>
          </a:schemeClr>
        </a:solidFill>
        <a:ln w="28575"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Wir sind </a:t>
          </a:r>
          <a:br>
            <a:rPr lang="de-DE" sz="2600" b="1" kern="1200">
              <a:solidFill>
                <a:srgbClr val="002F56"/>
              </a:solidFill>
            </a:rPr>
          </a:br>
          <a:r>
            <a:rPr lang="de-DE" sz="2600" b="1" kern="1200">
              <a:solidFill>
                <a:srgbClr val="002F56"/>
              </a:solidFill>
            </a:rPr>
            <a:t>zu zweit da!</a:t>
          </a:r>
          <a:br>
            <a:rPr lang="de-DE" sz="2600" b="1" kern="1200">
              <a:solidFill>
                <a:srgbClr val="002F56"/>
              </a:solidFill>
            </a:rPr>
          </a:br>
          <a:endParaRPr lang="de-DE" sz="2600" b="1" kern="1200">
            <a:solidFill>
              <a:srgbClr val="002F56"/>
            </a:solidFill>
          </a:endParaRPr>
        </a:p>
        <a:p>
          <a:pPr marL="0" lvl="0" indent="0" algn="ctr" defTabSz="115570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115570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115570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115570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Wenn Sie mit einem von uns alleine reden möchten, ist das möglich</a:t>
          </a:r>
          <a:endParaRPr lang="de-DE" sz="2600" b="1" kern="1200">
            <a:solidFill>
              <a:srgbClr val="002F56"/>
            </a:solidFill>
            <a:latin typeface="Arial" panose="020B0604020202020204" pitchFamily="34" charset="0"/>
            <a:ea typeface="+mn-ea"/>
            <a:cs typeface="Arial" panose="020B0604020202020204" pitchFamily="34" charset="0"/>
          </a:endParaRPr>
        </a:p>
      </dsp:txBody>
      <dsp:txXfrm>
        <a:off x="320042" y="1032522"/>
        <a:ext cx="3363712" cy="4142839"/>
      </dsp:txXfrm>
    </dsp:sp>
    <dsp:sp modelId="{2C520FC8-9D40-44AA-9B1D-76883938CAA2}">
      <dsp:nvSpPr>
        <dsp:cNvPr id="0" name=""/>
        <dsp:cNvSpPr/>
      </dsp:nvSpPr>
      <dsp:spPr>
        <a:xfrm>
          <a:off x="4092819" y="1520510"/>
          <a:ext cx="3080830" cy="2681677"/>
        </a:xfrm>
        <a:prstGeom prst="roundRect">
          <a:avLst/>
        </a:prstGeom>
        <a:solidFill>
          <a:schemeClr val="lt1">
            <a:hueOff val="0"/>
            <a:satOff val="0"/>
            <a:lumOff val="0"/>
            <a:alphaOff val="0"/>
          </a:schemeClr>
        </a:solidFill>
        <a:ln w="381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Es ist erlaubt, mal an etwas anderes zu denken.</a:t>
          </a:r>
          <a:endParaRPr lang="de-DE" sz="2600" b="1" kern="1200">
            <a:solidFill>
              <a:srgbClr val="002F56"/>
            </a:solidFill>
            <a:latin typeface="Arial" panose="020B0604020202020204" pitchFamily="34" charset="0"/>
            <a:ea typeface="+mn-ea"/>
            <a:cs typeface="Arial" panose="020B0604020202020204" pitchFamily="34" charset="0"/>
          </a:endParaRPr>
        </a:p>
      </dsp:txBody>
      <dsp:txXfrm>
        <a:off x="4223728" y="1651419"/>
        <a:ext cx="2819012" cy="2419859"/>
      </dsp:txXfrm>
    </dsp:sp>
    <dsp:sp modelId="{6DFD853F-4193-45D4-89E2-6029B8A08ED5}">
      <dsp:nvSpPr>
        <dsp:cNvPr id="0" name=""/>
        <dsp:cNvSpPr/>
      </dsp:nvSpPr>
      <dsp:spPr>
        <a:xfrm>
          <a:off x="7478957" y="898154"/>
          <a:ext cx="3065065" cy="3990278"/>
        </a:xfrm>
        <a:prstGeom prst="roundRect">
          <a:avLst/>
        </a:prstGeom>
        <a:solidFill>
          <a:schemeClr val="lt1">
            <a:hueOff val="0"/>
            <a:satOff val="0"/>
            <a:lumOff val="0"/>
            <a:alphaOff val="0"/>
          </a:schemeClr>
        </a:solidFill>
        <a:ln w="381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endParaRPr lang="de-DE" sz="2600" b="1" kern="1200">
            <a:solidFill>
              <a:srgbClr val="002F56"/>
            </a:solidFill>
          </a:endParaRPr>
        </a:p>
        <a:p>
          <a:pPr marL="0" lvl="0" indent="0" algn="ctr" defTabSz="755650" rtl="0" eaLnBrk="1" latinLnBrk="0" hangingPunct="1">
            <a:lnSpc>
              <a:spcPct val="90000"/>
            </a:lnSpc>
            <a:spcBef>
              <a:spcPct val="0"/>
            </a:spcBef>
            <a:spcAft>
              <a:spcPct val="35000"/>
            </a:spcAft>
            <a:buClrTx/>
            <a:buSzPts val="2400"/>
            <a:buFont typeface="Lucida Grande"/>
            <a:buNone/>
          </a:pPr>
          <a:r>
            <a:rPr lang="de-DE" sz="2600" b="1" kern="1200">
              <a:solidFill>
                <a:srgbClr val="002F56"/>
              </a:solidFill>
            </a:rPr>
            <a:t>Es ist erlaubt, auch mal den Raum zu verlassen.</a:t>
          </a:r>
          <a:endParaRPr lang="de-DE" sz="2600" b="1" kern="1200">
            <a:solidFill>
              <a:srgbClr val="002F56"/>
            </a:solidFill>
            <a:latin typeface="+mj-lt"/>
            <a:ea typeface="+mn-ea"/>
            <a:cs typeface="+mn-cs"/>
          </a:endParaRPr>
        </a:p>
      </dsp:txBody>
      <dsp:txXfrm>
        <a:off x="7628581" y="1047778"/>
        <a:ext cx="2765817" cy="36910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53932-323F-44A4-9928-8102B461C9D2}">
      <dsp:nvSpPr>
        <dsp:cNvPr id="0" name=""/>
        <dsp:cNvSpPr/>
      </dsp:nvSpPr>
      <dsp:spPr>
        <a:xfrm>
          <a:off x="0" y="0"/>
          <a:ext cx="10952255" cy="1646031"/>
        </a:xfrm>
        <a:prstGeom prst="roundRect">
          <a:avLst>
            <a:gd name="adj" fmla="val 10000"/>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b="1" kern="1200"/>
            <a:t>Minderjährige</a:t>
          </a:r>
        </a:p>
        <a:p>
          <a:pPr marL="228600" lvl="1" indent="-228600" algn="l" defTabSz="933450">
            <a:lnSpc>
              <a:spcPct val="90000"/>
            </a:lnSpc>
            <a:spcBef>
              <a:spcPct val="0"/>
            </a:spcBef>
            <a:spcAft>
              <a:spcPct val="15000"/>
            </a:spcAft>
            <a:buChar char="•"/>
          </a:pPr>
          <a:r>
            <a:rPr lang="de-DE" sz="2100" kern="1200"/>
            <a:t>Kinder bis zum Alter von 14 Jahren</a:t>
          </a:r>
        </a:p>
        <a:p>
          <a:pPr marL="228600" lvl="1" indent="-228600" algn="l" defTabSz="933450">
            <a:lnSpc>
              <a:spcPct val="90000"/>
            </a:lnSpc>
            <a:spcBef>
              <a:spcPct val="0"/>
            </a:spcBef>
            <a:spcAft>
              <a:spcPct val="15000"/>
            </a:spcAft>
            <a:buChar char="•"/>
          </a:pPr>
          <a:r>
            <a:rPr lang="de-DE" sz="2100" kern="1200"/>
            <a:t>Jugendliche von 14-18 Jahren</a:t>
          </a:r>
        </a:p>
        <a:p>
          <a:pPr marL="228600" lvl="1" indent="-228600" algn="l" defTabSz="933450">
            <a:lnSpc>
              <a:spcPct val="90000"/>
            </a:lnSpc>
            <a:spcBef>
              <a:spcPct val="0"/>
            </a:spcBef>
            <a:spcAft>
              <a:spcPct val="15000"/>
            </a:spcAft>
            <a:buChar char="•"/>
          </a:pPr>
          <a:r>
            <a:rPr lang="de-DE" sz="2100" kern="1200"/>
            <a:t>(bis 24 Jahre ist man noch Heranwachsende*r)</a:t>
          </a:r>
        </a:p>
      </dsp:txBody>
      <dsp:txXfrm>
        <a:off x="2411080" y="0"/>
        <a:ext cx="8541174" cy="1646031"/>
      </dsp:txXfrm>
    </dsp:sp>
    <dsp:sp modelId="{44D6BC5A-342B-4117-AD68-9F88B9EAD75B}">
      <dsp:nvSpPr>
        <dsp:cNvPr id="0" name=""/>
        <dsp:cNvSpPr/>
      </dsp:nvSpPr>
      <dsp:spPr>
        <a:xfrm>
          <a:off x="345562" y="196444"/>
          <a:ext cx="1924508" cy="1253142"/>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507" t="-7455" r="-34177" b="-745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A00A4B-B67B-4007-91BC-8C3E30265D3E}">
      <dsp:nvSpPr>
        <dsp:cNvPr id="0" name=""/>
        <dsp:cNvSpPr/>
      </dsp:nvSpPr>
      <dsp:spPr>
        <a:xfrm>
          <a:off x="0" y="1867222"/>
          <a:ext cx="10952255" cy="2494265"/>
        </a:xfrm>
        <a:prstGeom prst="roundRect">
          <a:avLst>
            <a:gd name="adj" fmla="val 10000"/>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b="1" kern="1200"/>
            <a:t>Schutz- oder hilfebedürftige Erwachsene</a:t>
          </a:r>
        </a:p>
        <a:p>
          <a:pPr marL="228600" lvl="1" indent="-228600" algn="l" defTabSz="933450">
            <a:lnSpc>
              <a:spcPct val="90000"/>
            </a:lnSpc>
            <a:spcBef>
              <a:spcPct val="0"/>
            </a:spcBef>
            <a:spcAft>
              <a:spcPct val="15000"/>
            </a:spcAft>
            <a:buChar char="•"/>
          </a:pPr>
          <a:r>
            <a:rPr lang="de-DE" sz="2100" kern="1200"/>
            <a:t>Menschen, die z.B. aufgrund ihres Alters, ihrer Lebenssituation oder aus gesundheitlichen Gründen der Fürsorge oder des Schutzes durch Andere bedürfen</a:t>
          </a:r>
        </a:p>
        <a:p>
          <a:pPr marL="228600" lvl="1" indent="-228600" algn="l" defTabSz="933450">
            <a:lnSpc>
              <a:spcPct val="90000"/>
            </a:lnSpc>
            <a:spcBef>
              <a:spcPct val="0"/>
            </a:spcBef>
            <a:spcAft>
              <a:spcPct val="15000"/>
            </a:spcAft>
            <a:buChar char="•"/>
          </a:pPr>
          <a:r>
            <a:rPr lang="de-DE" sz="2100" kern="1200"/>
            <a:t>dazu zählen auch Menschen, die in einem besonderen Macht- oder Abhängigkeitsverhältnis stehen (z.B. seelsorgerischer Kontext)</a:t>
          </a:r>
        </a:p>
      </dsp:txBody>
      <dsp:txXfrm>
        <a:off x="2411080" y="1867222"/>
        <a:ext cx="8541174" cy="2494265"/>
      </dsp:txXfrm>
    </dsp:sp>
    <dsp:sp modelId="{6AC8315C-261D-4175-BA74-8F1E161FF612}">
      <dsp:nvSpPr>
        <dsp:cNvPr id="0" name=""/>
        <dsp:cNvSpPr/>
      </dsp:nvSpPr>
      <dsp:spPr>
        <a:xfrm>
          <a:off x="409271" y="2266593"/>
          <a:ext cx="1867928" cy="1729138"/>
        </a:xfrm>
        <a:prstGeom prst="roundRect">
          <a:avLst>
            <a:gd name="adj" fmla="val 10000"/>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855" t="196" r="855" b="-429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60356-9343-4AA1-918F-2F9004A077C6}">
      <dsp:nvSpPr>
        <dsp:cNvPr id="0" name=""/>
        <dsp:cNvSpPr/>
      </dsp:nvSpPr>
      <dsp:spPr>
        <a:xfrm>
          <a:off x="49" y="4938"/>
          <a:ext cx="4695780" cy="777600"/>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de-DE" sz="2700" kern="1200"/>
            <a:t>Gesetzliche Grundlagen:</a:t>
          </a:r>
        </a:p>
      </dsp:txBody>
      <dsp:txXfrm>
        <a:off x="38008" y="42897"/>
        <a:ext cx="4619862" cy="701682"/>
      </dsp:txXfrm>
    </dsp:sp>
    <dsp:sp modelId="{8CC5B591-F3F8-46B6-9E8D-328C9718E21B}">
      <dsp:nvSpPr>
        <dsp:cNvPr id="0" name=""/>
        <dsp:cNvSpPr/>
      </dsp:nvSpPr>
      <dsp:spPr>
        <a:xfrm>
          <a:off x="49" y="782538"/>
          <a:ext cx="4695780" cy="389798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de-DE" sz="2700" kern="1200">
              <a:solidFill>
                <a:srgbClr val="002F56"/>
              </a:solidFill>
            </a:rPr>
            <a:t>Im Strafgesetzbuch (StGB) zum Thema sexueller Missbrauch bei Minderjährigen sowie bei hilfebedürftigen Erwachsenen</a:t>
          </a:r>
        </a:p>
      </dsp:txBody>
      <dsp:txXfrm>
        <a:off x="49" y="782538"/>
        <a:ext cx="4695780" cy="3897985"/>
      </dsp:txXfrm>
    </dsp:sp>
    <dsp:sp modelId="{54E2911F-614B-4185-92E5-529F9FD5DFA1}">
      <dsp:nvSpPr>
        <dsp:cNvPr id="0" name=""/>
        <dsp:cNvSpPr/>
      </dsp:nvSpPr>
      <dsp:spPr>
        <a:xfrm>
          <a:off x="5353239" y="4938"/>
          <a:ext cx="4695780" cy="777600"/>
        </a:xfrm>
        <a:prstGeom prst="roundRect">
          <a:avLst/>
        </a:prstGeom>
        <a:solidFill>
          <a:srgbClr val="FF9900"/>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de-DE" sz="2700" kern="1200"/>
            <a:t>Bistum Trier:</a:t>
          </a:r>
        </a:p>
      </dsp:txBody>
      <dsp:txXfrm>
        <a:off x="5391198" y="42897"/>
        <a:ext cx="4619862" cy="701682"/>
      </dsp:txXfrm>
    </dsp:sp>
    <dsp:sp modelId="{9751D93B-354C-40F7-8E76-D54FEA31482E}">
      <dsp:nvSpPr>
        <dsp:cNvPr id="0" name=""/>
        <dsp:cNvSpPr/>
      </dsp:nvSpPr>
      <dsp:spPr>
        <a:xfrm>
          <a:off x="5353239" y="782538"/>
          <a:ext cx="4695780" cy="389798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de-DE" sz="2700" kern="1200">
              <a:solidFill>
                <a:srgbClr val="002F56"/>
              </a:solidFill>
            </a:rPr>
            <a:t>Rahmenordnung Prävention</a:t>
          </a:r>
        </a:p>
        <a:p>
          <a:pPr marL="228600" lvl="1" indent="-228600" algn="l" defTabSz="1200150">
            <a:lnSpc>
              <a:spcPct val="90000"/>
            </a:lnSpc>
            <a:spcBef>
              <a:spcPct val="0"/>
            </a:spcBef>
            <a:spcAft>
              <a:spcPct val="15000"/>
            </a:spcAft>
            <a:buChar char="•"/>
          </a:pPr>
          <a:r>
            <a:rPr lang="de-DE" sz="2700" kern="1200">
              <a:solidFill>
                <a:srgbClr val="002F56"/>
              </a:solidFill>
            </a:rPr>
            <a:t>Ordnung für den Umgang mit sexuellem Missbrauch Minderjähriger und schutz- oder hilfebedürftiger Erwachsener durch Kleriker und sonstige Beschäftigte im kirchlichen Dienst</a:t>
          </a:r>
        </a:p>
      </dsp:txBody>
      <dsp:txXfrm>
        <a:off x="5353239" y="782538"/>
        <a:ext cx="4695780" cy="38979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481819" y="-839430"/>
          <a:ext cx="6527877" cy="6527877"/>
        </a:xfrm>
        <a:prstGeom prst="blockArc">
          <a:avLst>
            <a:gd name="adj1" fmla="val 18900000"/>
            <a:gd name="adj2" fmla="val 2700000"/>
            <a:gd name="adj3" fmla="val 331"/>
          </a:avLst>
        </a:prstGeom>
        <a:noFill/>
        <a:ln w="22225"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0EDCBFFE-79EA-4D6B-BBB1-B981B16A0C23}">
      <dsp:nvSpPr>
        <dsp:cNvPr id="0" name=""/>
        <dsp:cNvSpPr/>
      </dsp:nvSpPr>
      <dsp:spPr>
        <a:xfrm>
          <a:off x="739959" y="468647"/>
          <a:ext cx="8424775" cy="96980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781" tIns="73660" rIns="73660" bIns="73660" numCol="1" spcCol="1270" anchor="ctr" anchorCtr="0">
          <a:noAutofit/>
        </a:bodyPr>
        <a:lstStyle/>
        <a:p>
          <a:pPr marL="0" lvl="0" indent="0" algn="l" defTabSz="1289050" rtl="0">
            <a:lnSpc>
              <a:spcPct val="90000"/>
            </a:lnSpc>
            <a:spcBef>
              <a:spcPct val="0"/>
            </a:spcBef>
            <a:spcAft>
              <a:spcPct val="35000"/>
            </a:spcAft>
            <a:buNone/>
          </a:pPr>
          <a:r>
            <a:rPr lang="de-DE" altLang="de-DE" sz="2900" kern="1200" baseline="30000">
              <a:solidFill>
                <a:srgbClr val="002F56"/>
              </a:solidFill>
              <a:latin typeface="+mn-lt"/>
              <a:ea typeface="Arial Unicode MS" panose="020B0604020202020204" pitchFamily="34" charset="-128"/>
              <a:cs typeface="Arial Unicode MS" panose="020B0604020202020204" pitchFamily="34" charset="-128"/>
            </a:rPr>
            <a:t>… sensibler werden, indem ich mich informiere, achtsam hinschaue und kritisch hinterfrage.</a:t>
          </a:r>
          <a:endParaRPr lang="de-DE" sz="2900" kern="1200">
            <a:solidFill>
              <a:srgbClr val="002F56"/>
            </a:solidFill>
            <a:latin typeface="+mn-lt"/>
          </a:endParaRPr>
        </a:p>
      </dsp:txBody>
      <dsp:txXfrm>
        <a:off x="739959" y="468647"/>
        <a:ext cx="8424775" cy="969803"/>
      </dsp:txXfrm>
    </dsp:sp>
    <dsp:sp modelId="{F5B8857E-3A55-4646-B98C-E96323DE1974}">
      <dsp:nvSpPr>
        <dsp:cNvPr id="0" name=""/>
        <dsp:cNvSpPr/>
      </dsp:nvSpPr>
      <dsp:spPr>
        <a:xfrm>
          <a:off x="66916" y="363676"/>
          <a:ext cx="1212254" cy="121225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47E21319-A1A4-483D-BC7A-626BE571D5D4}">
      <dsp:nvSpPr>
        <dsp:cNvPr id="0" name=""/>
        <dsp:cNvSpPr/>
      </dsp:nvSpPr>
      <dsp:spPr>
        <a:xfrm>
          <a:off x="1025566" y="1939606"/>
          <a:ext cx="8072251" cy="96980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781" tIns="73660" rIns="73660" bIns="73660" numCol="1" spcCol="1270" anchor="ctr" anchorCtr="0">
          <a:noAutofit/>
        </a:bodyPr>
        <a:lstStyle/>
        <a:p>
          <a:pPr marL="0" lvl="0" indent="0" algn="l" defTabSz="12890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mich für Kinder, Jugendliche und schutz- oder hilfebedürftige Erwachsene einsetzen und ihre Rechte stärken.</a:t>
          </a:r>
          <a:endParaRPr 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endParaRPr>
        </a:p>
      </dsp:txBody>
      <dsp:txXfrm>
        <a:off x="1025566" y="1939606"/>
        <a:ext cx="8072251" cy="969803"/>
      </dsp:txXfrm>
    </dsp:sp>
    <dsp:sp modelId="{E6EC16E9-580E-4318-809A-601CA35500BC}">
      <dsp:nvSpPr>
        <dsp:cNvPr id="0" name=""/>
        <dsp:cNvSpPr/>
      </dsp:nvSpPr>
      <dsp:spPr>
        <a:xfrm>
          <a:off x="419439" y="1818381"/>
          <a:ext cx="1212254" cy="121225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8215991F-A5C4-469E-96F3-BABDAEFE699C}">
      <dsp:nvSpPr>
        <dsp:cNvPr id="0" name=""/>
        <dsp:cNvSpPr/>
      </dsp:nvSpPr>
      <dsp:spPr>
        <a:xfrm>
          <a:off x="673043" y="3394311"/>
          <a:ext cx="8424775" cy="96980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781" tIns="73660" rIns="73660" bIns="73660" numCol="1" spcCol="1270" anchor="ctr" anchorCtr="0">
          <a:noAutofit/>
        </a:bodyPr>
        <a:lstStyle/>
        <a:p>
          <a:pPr marL="0" lvl="0" indent="0" algn="l" defTabSz="12890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in meiner Einrichtung eine vertrauensvolle, offene Kommunikation fördern, indem ich auch schwierige Themen anspreche.</a:t>
          </a:r>
          <a:endParaRPr 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endParaRPr>
        </a:p>
      </dsp:txBody>
      <dsp:txXfrm>
        <a:off x="673043" y="3394311"/>
        <a:ext cx="8424775" cy="969803"/>
      </dsp:txXfrm>
    </dsp:sp>
    <dsp:sp modelId="{994B3E00-0C06-4B8D-8A68-48F0D5A0DAD7}">
      <dsp:nvSpPr>
        <dsp:cNvPr id="0" name=""/>
        <dsp:cNvSpPr/>
      </dsp:nvSpPr>
      <dsp:spPr>
        <a:xfrm>
          <a:off x="66916" y="3273085"/>
          <a:ext cx="1212254" cy="121225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107209" y="-788288"/>
          <a:ext cx="6128257" cy="6128257"/>
        </a:xfrm>
        <a:prstGeom prst="blockArc">
          <a:avLst>
            <a:gd name="adj1" fmla="val 18900000"/>
            <a:gd name="adj2" fmla="val 2700000"/>
            <a:gd name="adj3" fmla="val 352"/>
          </a:avLst>
        </a:prstGeom>
        <a:noFill/>
        <a:ln w="22225"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0EDCBFFE-79EA-4D6B-BBB1-B981B16A0C23}">
      <dsp:nvSpPr>
        <dsp:cNvPr id="0" name=""/>
        <dsp:cNvSpPr/>
      </dsp:nvSpPr>
      <dsp:spPr>
        <a:xfrm>
          <a:off x="860722" y="628459"/>
          <a:ext cx="8304012" cy="130032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2132" tIns="73660" rIns="73660" bIns="73660" numCol="1" spcCol="1270" anchor="ctr" anchorCtr="0">
          <a:noAutofit/>
        </a:bodyPr>
        <a:lstStyle/>
        <a:p>
          <a:pPr marL="0" lvl="0" indent="0" algn="l" defTabSz="1200150" rtl="0">
            <a:lnSpc>
              <a:spcPct val="90000"/>
            </a:lnSpc>
            <a:spcBef>
              <a:spcPct val="0"/>
            </a:spcBef>
            <a:spcAft>
              <a:spcPct val="35000"/>
            </a:spcAft>
            <a:buNone/>
          </a:pPr>
          <a:r>
            <a:rPr lang="de-DE" altLang="de-DE" sz="2900" kern="1200" baseline="30000">
              <a:solidFill>
                <a:srgbClr val="002F56"/>
              </a:solidFill>
              <a:latin typeface="+mn-lt"/>
              <a:ea typeface="Arial Unicode MS" panose="020B0604020202020204" pitchFamily="34" charset="-128"/>
              <a:cs typeface="Arial Unicode MS" panose="020B0604020202020204" pitchFamily="34" charset="-128"/>
            </a:rPr>
            <a:t>… „es dem*der Täter*in schwer machen“, indem ich offen über sexualisierte Gewalt spreche und diese ausdrücklich ablehne.</a:t>
          </a:r>
        </a:p>
      </dsp:txBody>
      <dsp:txXfrm>
        <a:off x="860722" y="628459"/>
        <a:ext cx="8304012" cy="1300323"/>
      </dsp:txXfrm>
    </dsp:sp>
    <dsp:sp modelId="{F5B8857E-3A55-4646-B98C-E96323DE1974}">
      <dsp:nvSpPr>
        <dsp:cNvPr id="0" name=""/>
        <dsp:cNvSpPr/>
      </dsp:nvSpPr>
      <dsp:spPr>
        <a:xfrm>
          <a:off x="24010" y="487712"/>
          <a:ext cx="1625404" cy="162540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33D25930-FB9C-45AF-A72C-329C002E0136}">
      <dsp:nvSpPr>
        <dsp:cNvPr id="0" name=""/>
        <dsp:cNvSpPr/>
      </dsp:nvSpPr>
      <dsp:spPr>
        <a:xfrm>
          <a:off x="836712" y="2601103"/>
          <a:ext cx="8304012" cy="130032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2132" tIns="73660" rIns="73660" bIns="73660" numCol="1" spcCol="1270" anchor="ctr" anchorCtr="0">
          <a:noAutofit/>
        </a:bodyPr>
        <a:lstStyle/>
        <a:p>
          <a:pPr marL="0" lvl="0" indent="0" algn="l" defTabSz="1200150" rtl="0">
            <a:lnSpc>
              <a:spcPct val="90000"/>
            </a:lnSpc>
            <a:spcBef>
              <a:spcPct val="0"/>
            </a:spcBef>
            <a:spcAft>
              <a:spcPct val="35000"/>
            </a:spcAft>
            <a:buNone/>
          </a:pPr>
          <a:r>
            <a:rPr lang="de-DE" altLang="de-DE" sz="2900" kern="1200" baseline="30000">
              <a:solidFill>
                <a:srgbClr val="002F56"/>
              </a:solidFill>
              <a:latin typeface="Arial" panose="020B0604020202020204"/>
              <a:ea typeface="Arial Unicode MS" panose="020B0604020202020204" pitchFamily="34" charset="-128"/>
              <a:cs typeface="Arial Unicode MS" panose="020B0604020202020204" pitchFamily="34" charset="-128"/>
            </a:rPr>
            <a:t>… mir, meinen Kolleg*innen und den mir Anvertrauten Sicherheit im Handeln geben, indem ich klare Inhalte und Strukturen im gemeinsamen Umgang anrege.</a:t>
          </a:r>
        </a:p>
      </dsp:txBody>
      <dsp:txXfrm>
        <a:off x="836712" y="2601103"/>
        <a:ext cx="8304012" cy="1300323"/>
      </dsp:txXfrm>
    </dsp:sp>
    <dsp:sp modelId="{AA8C77A0-AB49-488C-909A-9F8DADE9464C}">
      <dsp:nvSpPr>
        <dsp:cNvPr id="0" name=""/>
        <dsp:cNvSpPr/>
      </dsp:nvSpPr>
      <dsp:spPr>
        <a:xfrm>
          <a:off x="24010" y="2438562"/>
          <a:ext cx="1625404" cy="162540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6C6D1-1BF8-46BE-B225-5793C4804B0F}">
      <dsp:nvSpPr>
        <dsp:cNvPr id="0" name=""/>
        <dsp:cNvSpPr/>
      </dsp:nvSpPr>
      <dsp:spPr>
        <a:xfrm>
          <a:off x="0" y="687256"/>
          <a:ext cx="8569326" cy="3291633"/>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895604" rIns="665075" bIns="170688" numCol="1" spcCol="1270" anchor="t" anchorCtr="0">
          <a:noAutofit/>
        </a:bodyPr>
        <a:lstStyle/>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Ein einmaliges oder gelegentlich unangemessenes Verhalten, das meist unbeabsichtigt geschieht</a:t>
          </a: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Hängt vom subjektiven Erleben der Betroffenen ab</a:t>
          </a: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Hier beginnt Prävention: Hinweisen, aufmerksam machen, im Team besprechen, Position beziehen!</a:t>
          </a: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Sollten Sie niemals ignorieren</a:t>
          </a:r>
        </a:p>
        <a:p>
          <a:pPr marL="114300" lvl="1" indent="-114300" algn="l" defTabSz="622300">
            <a:lnSpc>
              <a:spcPct val="90000"/>
            </a:lnSpc>
            <a:spcBef>
              <a:spcPct val="0"/>
            </a:spcBef>
            <a:spcAft>
              <a:spcPct val="15000"/>
            </a:spcAft>
            <a:buChar char="•"/>
          </a:pPr>
          <a:endParaRPr lang="de-DE" sz="1400" kern="1200">
            <a:solidFill>
              <a:schemeClr val="accent6">
                <a:lumMod val="50000"/>
              </a:schemeClr>
            </a:solidFill>
          </a:endParaRPr>
        </a:p>
      </dsp:txBody>
      <dsp:txXfrm>
        <a:off x="0" y="687256"/>
        <a:ext cx="8569326" cy="3291633"/>
      </dsp:txXfrm>
    </dsp:sp>
    <dsp:sp modelId="{4FA63C39-65CE-4A69-BFCC-03B2B221A6B9}">
      <dsp:nvSpPr>
        <dsp:cNvPr id="0" name=""/>
        <dsp:cNvSpPr/>
      </dsp:nvSpPr>
      <dsp:spPr>
        <a:xfrm>
          <a:off x="741353" y="335784"/>
          <a:ext cx="7106936" cy="730735"/>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ctr" defTabSz="1422400">
            <a:lnSpc>
              <a:spcPct val="90000"/>
            </a:lnSpc>
            <a:spcBef>
              <a:spcPct val="0"/>
            </a:spcBef>
            <a:spcAft>
              <a:spcPct val="35000"/>
            </a:spcAft>
            <a:buNone/>
          </a:pPr>
          <a:r>
            <a:rPr lang="de-DE" sz="3200" b="1" kern="1200">
              <a:solidFill>
                <a:srgbClr val="002F56"/>
              </a:solidFill>
              <a:latin typeface="Arial" panose="020B0604020202020204" pitchFamily="34" charset="0"/>
              <a:cs typeface="Arial" panose="020B0604020202020204" pitchFamily="34" charset="0"/>
            </a:rPr>
            <a:t>Grenzverletzung</a:t>
          </a:r>
          <a:endParaRPr lang="de-DE" sz="3600" b="1" kern="1200">
            <a:solidFill>
              <a:srgbClr val="002F56"/>
            </a:solidFill>
            <a:latin typeface="Arial" panose="020B0604020202020204" pitchFamily="34" charset="0"/>
            <a:cs typeface="Arial" panose="020B0604020202020204" pitchFamily="34" charset="0"/>
          </a:endParaRPr>
        </a:p>
      </dsp:txBody>
      <dsp:txXfrm>
        <a:off x="777025" y="371456"/>
        <a:ext cx="7035592" cy="6593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525173"/>
          <a:ext cx="8569326" cy="3922415"/>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999744" rIns="665075" bIns="170688" numCol="1" spcCol="1270" anchor="t" anchorCtr="0">
          <a:noAutofit/>
        </a:bodyPr>
        <a:lstStyle/>
        <a:p>
          <a:pPr marL="228600" lvl="1" indent="-228600" algn="l" defTabSz="1066800">
            <a:lnSpc>
              <a:spcPct val="90000"/>
            </a:lnSpc>
            <a:spcBef>
              <a:spcPts val="1200"/>
            </a:spcBef>
            <a:spcAft>
              <a:spcPts val="1200"/>
            </a:spcAft>
            <a:buChar char="•"/>
          </a:pPr>
          <a:r>
            <a:rPr lang="de-DE" sz="2400" kern="1200">
              <a:solidFill>
                <a:srgbClr val="002F56"/>
              </a:solidFill>
              <a:latin typeface="Arial" panose="020B0604020202020204" pitchFamily="34" charset="0"/>
              <a:cs typeface="Arial" panose="020B0604020202020204" pitchFamily="34" charset="0"/>
            </a:rPr>
            <a:t>Geschehen niemals zufällig oder unbeabsichtigt</a:t>
          </a:r>
          <a:endParaRPr lang="de-DE" sz="2000" kern="1200">
            <a:solidFill>
              <a:srgbClr val="002F56"/>
            </a:solidFill>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Sind deutlich massiver und häufiger als Grenzverletzungen</a:t>
          </a: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Können mit und ohne Körperkontakt stattfinden</a:t>
          </a:r>
        </a:p>
        <a:p>
          <a:pPr marL="228600" lvl="1" indent="-228600" algn="l" defTabSz="1066800">
            <a:lnSpc>
              <a:spcPct val="90000"/>
            </a:lnSpc>
            <a:spcBef>
              <a:spcPct val="0"/>
            </a:spcBef>
            <a:spcAft>
              <a:spcPct val="15000"/>
            </a:spcAft>
            <a:buChar char="•"/>
          </a:pPr>
          <a:r>
            <a:rPr lang="de-DE" sz="2400" kern="1200">
              <a:solidFill>
                <a:srgbClr val="002F56"/>
              </a:solidFill>
              <a:latin typeface="Arial" panose="020B0604020202020204" pitchFamily="34" charset="0"/>
              <a:cs typeface="Arial" panose="020B0604020202020204" pitchFamily="34" charset="0"/>
            </a:rPr>
            <a:t>Abwehrende Reaktionen der betroffenen Menschen werden ebenso missachtet, wie die Kritik Dritte</a:t>
          </a:r>
          <a:r>
            <a:rPr lang="de-DE" altLang="de-DE" sz="2500" kern="1200">
              <a:solidFill>
                <a:srgbClr val="002F56"/>
              </a:solidFill>
              <a:latin typeface="Arial" panose="020B0604020202020204" pitchFamily="34" charset="0"/>
              <a:cs typeface="Arial" panose="020B0604020202020204" pitchFamily="34" charset="0"/>
            </a:rPr>
            <a:t>	</a:t>
          </a:r>
          <a:r>
            <a:rPr lang="de-DE" altLang="de-DE" sz="2500" kern="1200">
              <a:solidFill>
                <a:srgbClr val="002F56"/>
              </a:solidFill>
            </a:rPr>
            <a:t>			</a:t>
          </a:r>
          <a:r>
            <a:rPr lang="de-DE" sz="2500" kern="1200">
              <a:solidFill>
                <a:srgbClr val="002F56"/>
              </a:solidFill>
            </a:rPr>
            <a:t>		</a:t>
          </a:r>
          <a:r>
            <a:rPr lang="de-DE" sz="2500" kern="1200"/>
            <a:t>	</a:t>
          </a:r>
          <a:endParaRPr lang="de-DE" sz="2400" kern="1200">
            <a:latin typeface="Arial" panose="020B0604020202020204" pitchFamily="34" charset="0"/>
            <a:cs typeface="Arial" panose="020B0604020202020204" pitchFamily="34" charset="0"/>
          </a:endParaRPr>
        </a:p>
      </dsp:txBody>
      <dsp:txXfrm>
        <a:off x="0" y="525173"/>
        <a:ext cx="8569326" cy="3922415"/>
      </dsp:txXfrm>
    </dsp:sp>
    <dsp:sp modelId="{F9F93F48-B19E-40C1-9C6B-023E04759055}">
      <dsp:nvSpPr>
        <dsp:cNvPr id="0" name=""/>
        <dsp:cNvSpPr/>
      </dsp:nvSpPr>
      <dsp:spPr>
        <a:xfrm>
          <a:off x="420051" y="52437"/>
          <a:ext cx="7729223" cy="769635"/>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333500">
            <a:lnSpc>
              <a:spcPct val="90000"/>
            </a:lnSpc>
            <a:spcBef>
              <a:spcPct val="0"/>
            </a:spcBef>
            <a:spcAft>
              <a:spcPct val="35000"/>
            </a:spcAft>
            <a:buNone/>
          </a:pPr>
          <a:r>
            <a:rPr lang="de-DE" sz="3000" b="1" kern="1200">
              <a:solidFill>
                <a:srgbClr val="002F56"/>
              </a:solidFill>
              <a:latin typeface="Arial" panose="020B0604020202020204" pitchFamily="34" charset="0"/>
              <a:cs typeface="Arial" panose="020B0604020202020204" pitchFamily="34" charset="0"/>
            </a:rPr>
            <a:t>Sexualisierte Übergriffe / Belästigung</a:t>
          </a:r>
        </a:p>
      </dsp:txBody>
      <dsp:txXfrm>
        <a:off x="457621" y="90007"/>
        <a:ext cx="7654083" cy="6944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314805"/>
          <a:ext cx="10251830" cy="4178019"/>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5656" tIns="604012" rIns="795656" bIns="170688" numCol="1" spcCol="1270" anchor="t" anchorCtr="0">
          <a:noAutofit/>
        </a:bodyPr>
        <a:lstStyle/>
        <a:p>
          <a:pPr marL="228600" lvl="1" indent="-228600" algn="l" defTabSz="1066800">
            <a:lnSpc>
              <a:spcPct val="90000"/>
            </a:lnSpc>
            <a:spcBef>
              <a:spcPts val="1200"/>
            </a:spcBef>
            <a:spcAft>
              <a:spcPts val="1200"/>
            </a:spcAft>
            <a:buChar char="•"/>
          </a:pPr>
          <a:r>
            <a:rPr lang="de-DE" sz="2400" kern="1200"/>
            <a:t>Umfasst alle sexuellen Handlungen, die</a:t>
          </a:r>
        </a:p>
        <a:p>
          <a:pPr marL="457200" lvl="2" indent="-228600" algn="l" defTabSz="1066800">
            <a:lnSpc>
              <a:spcPct val="90000"/>
            </a:lnSpc>
            <a:spcBef>
              <a:spcPct val="0"/>
            </a:spcBef>
            <a:spcAft>
              <a:spcPct val="15000"/>
            </a:spcAft>
            <a:buChar char="•"/>
          </a:pPr>
          <a:r>
            <a:rPr lang="de-DE" sz="2400" kern="1200">
              <a:latin typeface="+mj-lt"/>
            </a:rPr>
            <a:t>gegen den Willen eines anderen Menschen geschehen,</a:t>
          </a:r>
        </a:p>
        <a:p>
          <a:pPr marL="457200" lvl="2" indent="-228600" algn="l" defTabSz="1066800">
            <a:lnSpc>
              <a:spcPct val="90000"/>
            </a:lnSpc>
            <a:spcBef>
              <a:spcPct val="0"/>
            </a:spcBef>
            <a:spcAft>
              <a:spcPct val="15000"/>
            </a:spcAft>
            <a:buChar char="•"/>
          </a:pPr>
          <a:r>
            <a:rPr lang="de-DE" sz="2400" kern="1200">
              <a:latin typeface="+mj-lt"/>
            </a:rPr>
            <a:t>an/mit Kindern (Personen unter 14 Jahren) durchgeführt werden – auch wenn das Kind scheinbar „einverstanden“ ist,</a:t>
          </a:r>
        </a:p>
        <a:p>
          <a:pPr marL="457200" lvl="2" indent="-228600" algn="l" defTabSz="1066800">
            <a:lnSpc>
              <a:spcPct val="90000"/>
            </a:lnSpc>
            <a:spcBef>
              <a:spcPct val="0"/>
            </a:spcBef>
            <a:spcAft>
              <a:spcPct val="15000"/>
            </a:spcAft>
            <a:buChar char="•"/>
          </a:pPr>
          <a:r>
            <a:rPr lang="de-DE" sz="2400" kern="1200">
              <a:latin typeface="+mj-lt"/>
            </a:rPr>
            <a:t>an Menschen, die nicht zustimmen oder ablehnen können (weil sie zum Beispiel bewusstlos sind oder die Handlung nicht begreifen und bewerten können) durchgeführt werden.</a:t>
          </a:r>
        </a:p>
        <a:p>
          <a:pPr marL="228600" lvl="1" indent="-228600" algn="l" defTabSz="1066800">
            <a:lnSpc>
              <a:spcPct val="90000"/>
            </a:lnSpc>
            <a:spcBef>
              <a:spcPct val="0"/>
            </a:spcBef>
            <a:spcAft>
              <a:spcPct val="15000"/>
            </a:spcAft>
            <a:buChar char="•"/>
          </a:pPr>
          <a:r>
            <a:rPr lang="de-DE" sz="2400" kern="1200">
              <a:latin typeface="+mj-lt"/>
            </a:rPr>
            <a:t>Der*die Täter*in nutzt oftmals seine Macht- und Autoritätsposition aus, um seine eigenen Bedürfnisse auf Kosten der anderen Person zu befriedigen.</a:t>
          </a:r>
          <a:r>
            <a:rPr lang="de-DE" altLang="de-DE" sz="2500" kern="1200">
              <a:solidFill>
                <a:srgbClr val="002F56"/>
              </a:solidFill>
              <a:latin typeface="Arial" panose="020B0604020202020204" pitchFamily="34" charset="0"/>
              <a:cs typeface="Arial" panose="020B0604020202020204" pitchFamily="34" charset="0"/>
            </a:rPr>
            <a:t>			</a:t>
          </a:r>
          <a:endParaRPr lang="de-DE" sz="2400" kern="1200">
            <a:latin typeface="+mj-lt"/>
          </a:endParaRPr>
        </a:p>
      </dsp:txBody>
      <dsp:txXfrm>
        <a:off x="0" y="314805"/>
        <a:ext cx="10251830" cy="4178019"/>
      </dsp:txXfrm>
    </dsp:sp>
    <dsp:sp modelId="{F9F93F48-B19E-40C1-9C6B-023E04759055}">
      <dsp:nvSpPr>
        <dsp:cNvPr id="0" name=""/>
        <dsp:cNvSpPr/>
      </dsp:nvSpPr>
      <dsp:spPr>
        <a:xfrm>
          <a:off x="1375241" y="0"/>
          <a:ext cx="7712779" cy="65063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246" tIns="0" rIns="271246" bIns="0" numCol="1" spcCol="1270" anchor="ctr" anchorCtr="0">
          <a:noAutofit/>
        </a:bodyPr>
        <a:lstStyle/>
        <a:p>
          <a:pPr marL="0" lvl="0" indent="0" algn="ctr" defTabSz="1333500">
            <a:lnSpc>
              <a:spcPct val="90000"/>
            </a:lnSpc>
            <a:spcBef>
              <a:spcPct val="0"/>
            </a:spcBef>
            <a:spcAft>
              <a:spcPct val="35000"/>
            </a:spcAft>
            <a:buNone/>
          </a:pPr>
          <a:r>
            <a:rPr lang="de-DE" sz="3000" b="1" kern="1200">
              <a:solidFill>
                <a:srgbClr val="002F56"/>
              </a:solidFill>
              <a:latin typeface="Arial" panose="020B0604020202020204" pitchFamily="34" charset="0"/>
              <a:cs typeface="Arial" panose="020B0604020202020204" pitchFamily="34" charset="0"/>
            </a:rPr>
            <a:t>Sexualisierte Gewalt</a:t>
          </a:r>
        </a:p>
      </dsp:txBody>
      <dsp:txXfrm>
        <a:off x="1407002" y="31761"/>
        <a:ext cx="7649257" cy="5871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407F9-C7FF-4F5C-A28B-02BD8FC29B7B}">
      <dsp:nvSpPr>
        <dsp:cNvPr id="0" name=""/>
        <dsp:cNvSpPr/>
      </dsp:nvSpPr>
      <dsp:spPr>
        <a:xfrm>
          <a:off x="0" y="1028876"/>
          <a:ext cx="9712448" cy="3731898"/>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3794" tIns="1103884" rIns="753794" bIns="184912" numCol="1" spcCol="1270" anchor="t" anchorCtr="0">
          <a:noAutofit/>
        </a:bodyPr>
        <a:lstStyle/>
        <a:p>
          <a:pPr marL="228600" lvl="1" indent="-228600" algn="l" defTabSz="1155700">
            <a:lnSpc>
              <a:spcPct val="100000"/>
            </a:lnSpc>
            <a:spcBef>
              <a:spcPts val="300"/>
            </a:spcBef>
            <a:spcAft>
              <a:spcPct val="15000"/>
            </a:spcAft>
            <a:buChar char="•"/>
          </a:pPr>
          <a:r>
            <a:rPr lang="de-DE" sz="2600" kern="1200">
              <a:solidFill>
                <a:srgbClr val="011C64"/>
              </a:solidFill>
              <a:latin typeface="Arial" panose="020B0604020202020204" pitchFamily="34" charset="0"/>
              <a:cs typeface="Arial" panose="020B0604020202020204" pitchFamily="34" charset="0"/>
            </a:rPr>
            <a:t>Sexuelle Nötigung</a:t>
          </a:r>
        </a:p>
        <a:p>
          <a:pPr marL="228600" lvl="1" indent="-228600" algn="l" defTabSz="1155700">
            <a:lnSpc>
              <a:spcPct val="100000"/>
            </a:lnSpc>
            <a:spcBef>
              <a:spcPts val="300"/>
            </a:spcBef>
            <a:spcAft>
              <a:spcPct val="15000"/>
            </a:spcAft>
            <a:buChar char="•"/>
          </a:pPr>
          <a:r>
            <a:rPr lang="de-DE" sz="2600" kern="1200">
              <a:solidFill>
                <a:srgbClr val="011C64"/>
              </a:solidFill>
              <a:latin typeface="Arial" panose="020B0604020202020204" pitchFamily="34" charset="0"/>
              <a:cs typeface="Arial" panose="020B0604020202020204" pitchFamily="34" charset="0"/>
            </a:rPr>
            <a:t>Exhibitionistische Handlungen</a:t>
          </a:r>
        </a:p>
        <a:p>
          <a:pPr marL="228600" lvl="1" indent="-228600" algn="l" defTabSz="1155700">
            <a:lnSpc>
              <a:spcPct val="100000"/>
            </a:lnSpc>
            <a:spcBef>
              <a:spcPts val="300"/>
            </a:spcBef>
            <a:spcAft>
              <a:spcPct val="15000"/>
            </a:spcAft>
            <a:buChar char="•"/>
          </a:pPr>
          <a:r>
            <a:rPr lang="de-DE" sz="2600" kern="1200">
              <a:solidFill>
                <a:srgbClr val="011C64"/>
              </a:solidFill>
              <a:latin typeface="Arial" panose="020B0604020202020204" pitchFamily="34" charset="0"/>
              <a:cs typeface="Arial" panose="020B0604020202020204" pitchFamily="34" charset="0"/>
            </a:rPr>
            <a:t>Vergewaltigung, Penetration ..</a:t>
          </a:r>
        </a:p>
        <a:p>
          <a:pPr marL="228600" lvl="1" indent="-228600" algn="l" defTabSz="1155700">
            <a:lnSpc>
              <a:spcPct val="100000"/>
            </a:lnSpc>
            <a:spcBef>
              <a:spcPts val="300"/>
            </a:spcBef>
            <a:spcAft>
              <a:spcPct val="15000"/>
            </a:spcAft>
            <a:buChar char="•"/>
          </a:pPr>
          <a:r>
            <a:rPr lang="de-DE" sz="2600" kern="1200">
              <a:solidFill>
                <a:srgbClr val="011C64"/>
              </a:solidFill>
              <a:latin typeface="Arial" panose="020B0604020202020204" pitchFamily="34" charset="0"/>
              <a:cs typeface="Arial" panose="020B0604020202020204" pitchFamily="34" charset="0"/>
            </a:rPr>
            <a:t>Die Förderung sexueller Handlungen Minderjähriger</a:t>
          </a:r>
        </a:p>
        <a:p>
          <a:pPr marL="228600" lvl="1" indent="-228600" algn="l" defTabSz="1155700">
            <a:lnSpc>
              <a:spcPct val="100000"/>
            </a:lnSpc>
            <a:spcBef>
              <a:spcPts val="300"/>
            </a:spcBef>
            <a:spcAft>
              <a:spcPct val="15000"/>
            </a:spcAft>
            <a:buChar char="•"/>
          </a:pPr>
          <a:r>
            <a:rPr lang="de-DE" sz="2600" kern="1200">
              <a:solidFill>
                <a:srgbClr val="011C64"/>
              </a:solidFill>
              <a:latin typeface="Arial" panose="020B0604020202020204" pitchFamily="34" charset="0"/>
              <a:cs typeface="Arial" panose="020B0604020202020204" pitchFamily="34" charset="0"/>
            </a:rPr>
            <a:t>Das Ausstellen, die Herstellung, das Anbieten und der Eigenbesitz kinderpornografischer Materialien</a:t>
          </a:r>
          <a:r>
            <a:rPr lang="de-DE" sz="2600" kern="1200">
              <a:solidFill>
                <a:srgbClr val="011C64"/>
              </a:solidFill>
            </a:rPr>
            <a:t>	</a:t>
          </a:r>
          <a:endParaRPr lang="de-DE" sz="1550" kern="1200">
            <a:solidFill>
              <a:srgbClr val="011C64"/>
            </a:solidFill>
          </a:endParaRPr>
        </a:p>
      </dsp:txBody>
      <dsp:txXfrm>
        <a:off x="0" y="1028876"/>
        <a:ext cx="9712448" cy="3731898"/>
      </dsp:txXfrm>
    </dsp:sp>
    <dsp:sp modelId="{F9F93F48-B19E-40C1-9C6B-023E04759055}">
      <dsp:nvSpPr>
        <dsp:cNvPr id="0" name=""/>
        <dsp:cNvSpPr/>
      </dsp:nvSpPr>
      <dsp:spPr>
        <a:xfrm>
          <a:off x="875373" y="418044"/>
          <a:ext cx="7924784" cy="1350721"/>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975" tIns="0" rIns="256975" bIns="0" numCol="1" spcCol="1270" anchor="ctr" anchorCtr="0">
          <a:noAutofit/>
        </a:bodyPr>
        <a:lstStyle/>
        <a:p>
          <a:pPr marL="0" lvl="0" indent="0" algn="ctr" defTabSz="1244600">
            <a:lnSpc>
              <a:spcPct val="90000"/>
            </a:lnSpc>
            <a:spcBef>
              <a:spcPct val="0"/>
            </a:spcBef>
            <a:spcAft>
              <a:spcPts val="600"/>
            </a:spcAft>
            <a:buNone/>
          </a:pPr>
          <a:r>
            <a:rPr lang="de-DE" sz="2800" b="1" kern="1200">
              <a:solidFill>
                <a:srgbClr val="011C64"/>
              </a:solidFill>
              <a:latin typeface="Arial" panose="020B0604020202020204" pitchFamily="34" charset="0"/>
              <a:cs typeface="Arial" panose="020B0604020202020204" pitchFamily="34" charset="0"/>
            </a:rPr>
            <a:t>Mögliche Straftaten gegen die sexuelle Selbstbestimmung</a:t>
          </a:r>
        </a:p>
      </dsp:txBody>
      <dsp:txXfrm>
        <a:off x="941310" y="483981"/>
        <a:ext cx="7792910" cy="121884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A403E0-A6F3-4E8D-B736-B59B3CEAE591}">
      <dsp:nvSpPr>
        <dsp:cNvPr id="0" name=""/>
        <dsp:cNvSpPr/>
      </dsp:nvSpPr>
      <dsp:spPr>
        <a:xfrm>
          <a:off x="0" y="457009"/>
          <a:ext cx="8208963" cy="7056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218D35F9-9070-4FD0-99A0-87E348C22B7E}">
      <dsp:nvSpPr>
        <dsp:cNvPr id="0" name=""/>
        <dsp:cNvSpPr/>
      </dsp:nvSpPr>
      <dsp:spPr>
        <a:xfrm>
          <a:off x="410448" y="43729"/>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a:solidFill>
                <a:srgbClr val="011C64"/>
              </a:solidFill>
            </a:rPr>
            <a:t>Klerikalismus</a:t>
          </a:r>
        </a:p>
      </dsp:txBody>
      <dsp:txXfrm>
        <a:off x="450797" y="84078"/>
        <a:ext cx="5665576" cy="745862"/>
      </dsp:txXfrm>
    </dsp:sp>
    <dsp:sp modelId="{626A337E-BD5F-4666-94F2-9A5F96E37FD6}">
      <dsp:nvSpPr>
        <dsp:cNvPr id="0" name=""/>
        <dsp:cNvSpPr/>
      </dsp:nvSpPr>
      <dsp:spPr>
        <a:xfrm>
          <a:off x="0" y="1727090"/>
          <a:ext cx="8208963" cy="7056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D9EA3D56-31E0-4130-AAED-219589553FA6}">
      <dsp:nvSpPr>
        <dsp:cNvPr id="0" name=""/>
        <dsp:cNvSpPr/>
      </dsp:nvSpPr>
      <dsp:spPr>
        <a:xfrm>
          <a:off x="410448" y="1313809"/>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a:solidFill>
                <a:srgbClr val="011C64"/>
              </a:solidFill>
            </a:rPr>
            <a:t>Rigide Sexualmoral</a:t>
          </a:r>
        </a:p>
      </dsp:txBody>
      <dsp:txXfrm>
        <a:off x="450797" y="1354158"/>
        <a:ext cx="5665576" cy="745862"/>
      </dsp:txXfrm>
    </dsp:sp>
    <dsp:sp modelId="{58AA498C-1FE8-4507-B305-F5C6465FBAF4}">
      <dsp:nvSpPr>
        <dsp:cNvPr id="0" name=""/>
        <dsp:cNvSpPr/>
      </dsp:nvSpPr>
      <dsp:spPr>
        <a:xfrm>
          <a:off x="0" y="2997170"/>
          <a:ext cx="8208963" cy="7056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A1A67FDF-E824-4D82-A1D3-0FE0D3E5FD39}">
      <dsp:nvSpPr>
        <dsp:cNvPr id="0" name=""/>
        <dsp:cNvSpPr/>
      </dsp:nvSpPr>
      <dsp:spPr>
        <a:xfrm>
          <a:off x="410448" y="2583890"/>
          <a:ext cx="5746274" cy="82656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95" tIns="0" rIns="217195" bIns="0" numCol="1" spcCol="1270" anchor="ctr" anchorCtr="0">
          <a:noAutofit/>
        </a:bodyPr>
        <a:lstStyle/>
        <a:p>
          <a:pPr marL="0" lvl="0" indent="0" algn="l" defTabSz="1244600">
            <a:lnSpc>
              <a:spcPct val="90000"/>
            </a:lnSpc>
            <a:spcBef>
              <a:spcPct val="0"/>
            </a:spcBef>
            <a:spcAft>
              <a:spcPct val="35000"/>
            </a:spcAft>
            <a:buNone/>
          </a:pPr>
          <a:r>
            <a:rPr lang="de-DE" sz="2800" kern="1200">
              <a:solidFill>
                <a:srgbClr val="011C64"/>
              </a:solidFill>
            </a:rPr>
            <a:t>Gefahren der Leitung</a:t>
          </a:r>
        </a:p>
      </dsp:txBody>
      <dsp:txXfrm>
        <a:off x="450797" y="2624239"/>
        <a:ext cx="5665576" cy="74586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217573" y="-799156"/>
          <a:ext cx="6213177" cy="6213177"/>
        </a:xfrm>
        <a:prstGeom prst="blockArc">
          <a:avLst>
            <a:gd name="adj1" fmla="val 18900000"/>
            <a:gd name="adj2" fmla="val 2700000"/>
            <a:gd name="adj3" fmla="val 348"/>
          </a:avLst>
        </a:prstGeom>
        <a:noFill/>
        <a:ln w="22225"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0EDCBFFE-79EA-4D6B-BBB1-B981B16A0C23}">
      <dsp:nvSpPr>
        <dsp:cNvPr id="0" name=""/>
        <dsp:cNvSpPr/>
      </dsp:nvSpPr>
      <dsp:spPr>
        <a:xfrm>
          <a:off x="585164" y="342891"/>
          <a:ext cx="9317981" cy="709950"/>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5880" rIns="55880" bIns="55880" numCol="1" spcCol="1270" anchor="ctr" anchorCtr="0">
          <a:noAutofit/>
        </a:bodyPr>
        <a:lstStyle/>
        <a:p>
          <a:pPr marL="0" lvl="0" indent="0" algn="l" defTabSz="977900">
            <a:lnSpc>
              <a:spcPct val="90000"/>
            </a:lnSpc>
            <a:spcBef>
              <a:spcPct val="0"/>
            </a:spcBef>
            <a:spcAft>
              <a:spcPct val="35000"/>
            </a:spcAft>
            <a:buNone/>
          </a:pPr>
          <a:r>
            <a:rPr lang="de-DE" sz="2200" kern="1200">
              <a:solidFill>
                <a:srgbClr val="002F56"/>
              </a:solidFill>
              <a:latin typeface="+mn-lt"/>
            </a:rPr>
            <a:t>… wurde die Fachstelle für Prävention gegen sexualisierte Gewalt gegründet.</a:t>
          </a:r>
        </a:p>
      </dsp:txBody>
      <dsp:txXfrm>
        <a:off x="585164" y="342891"/>
        <a:ext cx="9317981" cy="709950"/>
      </dsp:txXfrm>
    </dsp:sp>
    <dsp:sp modelId="{F5B8857E-3A55-4646-B98C-E96323DE1974}">
      <dsp:nvSpPr>
        <dsp:cNvPr id="0" name=""/>
        <dsp:cNvSpPr/>
      </dsp:nvSpPr>
      <dsp:spPr>
        <a:xfrm>
          <a:off x="77558" y="266046"/>
          <a:ext cx="887438" cy="88743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B641E79C-9D1B-4EED-AA32-03C12B77977F}">
      <dsp:nvSpPr>
        <dsp:cNvPr id="0" name=""/>
        <dsp:cNvSpPr/>
      </dsp:nvSpPr>
      <dsp:spPr>
        <a:xfrm>
          <a:off x="928308" y="1419901"/>
          <a:ext cx="8910950" cy="709950"/>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a:solidFill>
                <a:srgbClr val="002F56"/>
              </a:solidFill>
              <a:latin typeface="+mn-lt"/>
            </a:rPr>
            <a:t>…wird in der Priesterausbildung zukünftig verstärkt die Frage nach dem Umgang mit der eigenen Sexualität in den Blick genommen.</a:t>
          </a:r>
        </a:p>
      </dsp:txBody>
      <dsp:txXfrm>
        <a:off x="928308" y="1419901"/>
        <a:ext cx="8910950" cy="709950"/>
      </dsp:txXfrm>
    </dsp:sp>
    <dsp:sp modelId="{6D72B2C3-DFC7-4FAA-8B23-C7F34B93DCC5}">
      <dsp:nvSpPr>
        <dsp:cNvPr id="0" name=""/>
        <dsp:cNvSpPr/>
      </dsp:nvSpPr>
      <dsp:spPr>
        <a:xfrm>
          <a:off x="456821" y="1314837"/>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2723FED-84F6-49C3-98C8-131435F1DDA5}">
      <dsp:nvSpPr>
        <dsp:cNvPr id="0" name=""/>
        <dsp:cNvSpPr/>
      </dsp:nvSpPr>
      <dsp:spPr>
        <a:xfrm>
          <a:off x="928308" y="2485011"/>
          <a:ext cx="8910950" cy="709950"/>
        </a:xfrm>
        <a:prstGeom prst="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a:solidFill>
                <a:srgbClr val="002F56"/>
              </a:solidFill>
              <a:latin typeface="+mn-lt"/>
            </a:rPr>
            <a:t>… wurden zwei Präventionsbeauftragte ernannt.</a:t>
          </a:r>
        </a:p>
      </dsp:txBody>
      <dsp:txXfrm>
        <a:off x="928308" y="2485011"/>
        <a:ext cx="8910950" cy="709950"/>
      </dsp:txXfrm>
    </dsp:sp>
    <dsp:sp modelId="{DBB7C067-1BBC-47B8-B941-38122C69013D}">
      <dsp:nvSpPr>
        <dsp:cNvPr id="0" name=""/>
        <dsp:cNvSpPr/>
      </dsp:nvSpPr>
      <dsp:spPr>
        <a:xfrm>
          <a:off x="484589" y="2396268"/>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794E4E3-9D16-4E41-AE4C-F54221E7A19E}">
      <dsp:nvSpPr>
        <dsp:cNvPr id="0" name=""/>
        <dsp:cNvSpPr/>
      </dsp:nvSpPr>
      <dsp:spPr>
        <a:xfrm>
          <a:off x="521277" y="3550122"/>
          <a:ext cx="9317981" cy="709950"/>
        </a:xfrm>
        <a:prstGeom prst="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5880" rIns="55880" bIns="55880" numCol="1" spcCol="1270" anchor="ctr" anchorCtr="0">
          <a:noAutofit/>
        </a:bodyPr>
        <a:lstStyle/>
        <a:p>
          <a:pPr marL="0" lvl="0" indent="0" algn="l" defTabSz="977900" rtl="0">
            <a:lnSpc>
              <a:spcPct val="90000"/>
            </a:lnSpc>
            <a:spcBef>
              <a:spcPct val="0"/>
            </a:spcBef>
            <a:spcAft>
              <a:spcPct val="35000"/>
            </a:spcAft>
            <a:buNone/>
          </a:pPr>
          <a:r>
            <a:rPr lang="de-DE" sz="2200" kern="1200">
              <a:solidFill>
                <a:srgbClr val="002F56"/>
              </a:solidFill>
              <a:latin typeface="+mn-lt"/>
            </a:rPr>
            <a:t>… wurden verbesserte Standards zur Aktenführung etabliert.</a:t>
          </a:r>
        </a:p>
      </dsp:txBody>
      <dsp:txXfrm>
        <a:off x="521277" y="3550122"/>
        <a:ext cx="9317981" cy="709950"/>
      </dsp:txXfrm>
    </dsp:sp>
    <dsp:sp modelId="{2EB401B5-DFFC-4815-8B59-77EAA518B7BE}">
      <dsp:nvSpPr>
        <dsp:cNvPr id="0" name=""/>
        <dsp:cNvSpPr/>
      </dsp:nvSpPr>
      <dsp:spPr>
        <a:xfrm>
          <a:off x="77558" y="3461378"/>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242369" y="-799156"/>
          <a:ext cx="6213177" cy="6213177"/>
        </a:xfrm>
        <a:prstGeom prst="blockArc">
          <a:avLst>
            <a:gd name="adj1" fmla="val 18900000"/>
            <a:gd name="adj2" fmla="val 2700000"/>
            <a:gd name="adj3" fmla="val 348"/>
          </a:avLst>
        </a:prstGeom>
        <a:noFill/>
        <a:ln w="22225"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0EDCBFFE-79EA-4D6B-BBB1-B981B16A0C23}">
      <dsp:nvSpPr>
        <dsp:cNvPr id="0" name=""/>
        <dsp:cNvSpPr/>
      </dsp:nvSpPr>
      <dsp:spPr>
        <a:xfrm>
          <a:off x="702566" y="446017"/>
          <a:ext cx="9198917" cy="922972"/>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610" tIns="50800" rIns="50800" bIns="50800" numCol="1" spcCol="1270" anchor="ctr" anchorCtr="0">
          <a:noAutofit/>
        </a:bodyPr>
        <a:lstStyle/>
        <a:p>
          <a:pPr marL="0" lvl="0" indent="0" algn="l" defTabSz="889000" rtl="0">
            <a:lnSpc>
              <a:spcPct val="90000"/>
            </a:lnSpc>
            <a:spcBef>
              <a:spcPct val="0"/>
            </a:spcBef>
            <a:spcAft>
              <a:spcPct val="35000"/>
            </a:spcAft>
            <a:buNone/>
          </a:pPr>
          <a:r>
            <a:rPr lang="de-DE" sz="2000" kern="1200">
              <a:solidFill>
                <a:srgbClr val="002F56"/>
              </a:solidFill>
            </a:rPr>
            <a:t>…wurde vereinbart, einheitliche </a:t>
          </a:r>
          <a:r>
            <a:rPr lang="de-DE" sz="2000" b="0" kern="1200">
              <a:solidFill>
                <a:srgbClr val="002F56"/>
              </a:solidFill>
            </a:rPr>
            <a:t>Standards und Kriterien </a:t>
          </a:r>
          <a:r>
            <a:rPr lang="de-DE" sz="2000" kern="1200">
              <a:solidFill>
                <a:srgbClr val="002F56"/>
              </a:solidFill>
            </a:rPr>
            <a:t>der Aufarbeitung von sexuellem Missbrauch im katholischen Bereich festzulegen.</a:t>
          </a:r>
          <a:endParaRPr lang="de-DE" sz="2000" kern="1200">
            <a:solidFill>
              <a:srgbClr val="002F56"/>
            </a:solidFill>
            <a:latin typeface="+mn-lt"/>
          </a:endParaRPr>
        </a:p>
      </dsp:txBody>
      <dsp:txXfrm>
        <a:off x="702566" y="446017"/>
        <a:ext cx="9198917" cy="922972"/>
      </dsp:txXfrm>
    </dsp:sp>
    <dsp:sp modelId="{F5B8857E-3A55-4646-B98C-E96323DE1974}">
      <dsp:nvSpPr>
        <dsp:cNvPr id="0" name=""/>
        <dsp:cNvSpPr/>
      </dsp:nvSpPr>
      <dsp:spPr>
        <a:xfrm>
          <a:off x="38687" y="346114"/>
          <a:ext cx="1153716" cy="1153716"/>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B641E79C-9D1B-4EED-AA32-03C12B77977F}">
      <dsp:nvSpPr>
        <dsp:cNvPr id="0" name=""/>
        <dsp:cNvSpPr/>
      </dsp:nvSpPr>
      <dsp:spPr>
        <a:xfrm>
          <a:off x="912800" y="1845945"/>
          <a:ext cx="8939908" cy="922972"/>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610" tIns="50800" rIns="50800" bIns="50800" numCol="1" spcCol="1270" anchor="ctr" anchorCtr="0">
          <a:noAutofit/>
        </a:bodyPr>
        <a:lstStyle/>
        <a:p>
          <a:pPr marL="0" lvl="0" indent="0" algn="l" defTabSz="889000" rtl="0">
            <a:lnSpc>
              <a:spcPct val="90000"/>
            </a:lnSpc>
            <a:spcBef>
              <a:spcPct val="0"/>
            </a:spcBef>
            <a:spcAft>
              <a:spcPct val="35000"/>
            </a:spcAft>
            <a:buNone/>
          </a:pPr>
          <a:r>
            <a:rPr lang="de-DE" sz="2000" kern="1200">
              <a:solidFill>
                <a:srgbClr val="002F56"/>
              </a:solidFill>
              <a:latin typeface="+mn-lt"/>
            </a:rPr>
            <a:t>… wurde eine Interventionsbeauftragte ernannt.</a:t>
          </a:r>
        </a:p>
      </dsp:txBody>
      <dsp:txXfrm>
        <a:off x="912800" y="1845945"/>
        <a:ext cx="8939908" cy="922972"/>
      </dsp:txXfrm>
    </dsp:sp>
    <dsp:sp modelId="{6D72B2C3-DFC7-4FAA-8B23-C7F34B93DCC5}">
      <dsp:nvSpPr>
        <dsp:cNvPr id="0" name=""/>
        <dsp:cNvSpPr/>
      </dsp:nvSpPr>
      <dsp:spPr>
        <a:xfrm>
          <a:off x="338087" y="1709357"/>
          <a:ext cx="1153716" cy="1153716"/>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7B956AF-971F-430C-B8E0-B5DCBA12B591}">
      <dsp:nvSpPr>
        <dsp:cNvPr id="0" name=""/>
        <dsp:cNvSpPr/>
      </dsp:nvSpPr>
      <dsp:spPr>
        <a:xfrm>
          <a:off x="565548" y="3230404"/>
          <a:ext cx="9298909" cy="922972"/>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610" tIns="50800" rIns="50800" bIns="50800" numCol="1" spcCol="1270" anchor="ctr" anchorCtr="0">
          <a:noAutofit/>
        </a:bodyPr>
        <a:lstStyle/>
        <a:p>
          <a:pPr marL="0" lvl="0" indent="0" algn="l" defTabSz="889000" rtl="0">
            <a:lnSpc>
              <a:spcPct val="90000"/>
            </a:lnSpc>
            <a:spcBef>
              <a:spcPct val="0"/>
            </a:spcBef>
            <a:spcAft>
              <a:spcPct val="35000"/>
            </a:spcAft>
            <a:buNone/>
          </a:pPr>
          <a:r>
            <a:rPr lang="de-DE" sz="2000" kern="1200">
              <a:solidFill>
                <a:srgbClr val="002F56"/>
              </a:solidFill>
              <a:latin typeface="+mn-lt"/>
            </a:rPr>
            <a:t>… wurde ein interdisziplinärer Krisenstab gegründet.</a:t>
          </a:r>
        </a:p>
      </dsp:txBody>
      <dsp:txXfrm>
        <a:off x="565548" y="3230404"/>
        <a:ext cx="9298909" cy="922972"/>
      </dsp:txXfrm>
    </dsp:sp>
    <dsp:sp modelId="{C0077623-E0EA-4A88-B3F7-5D0516926070}">
      <dsp:nvSpPr>
        <dsp:cNvPr id="0" name=""/>
        <dsp:cNvSpPr/>
      </dsp:nvSpPr>
      <dsp:spPr>
        <a:xfrm>
          <a:off x="38687" y="3115033"/>
          <a:ext cx="1153716" cy="1153716"/>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264845" y="-799156"/>
          <a:ext cx="6213177" cy="6213177"/>
        </a:xfrm>
        <a:prstGeom prst="blockArc">
          <a:avLst>
            <a:gd name="adj1" fmla="val 18900000"/>
            <a:gd name="adj2" fmla="val 2700000"/>
            <a:gd name="adj3" fmla="val 348"/>
          </a:avLst>
        </a:prstGeom>
        <a:noFill/>
        <a:ln w="22225"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0EDCBFFE-79EA-4D6B-BBB1-B981B16A0C23}">
      <dsp:nvSpPr>
        <dsp:cNvPr id="0" name=""/>
        <dsp:cNvSpPr/>
      </dsp:nvSpPr>
      <dsp:spPr>
        <a:xfrm>
          <a:off x="562153" y="342891"/>
          <a:ext cx="9317981" cy="709950"/>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0800" rIns="50800" bIns="50800" numCol="1" spcCol="1270" anchor="ctr" anchorCtr="0">
          <a:noAutofit/>
        </a:bodyPr>
        <a:lstStyle/>
        <a:p>
          <a:pPr marL="0" lvl="0" indent="0" algn="l" defTabSz="889000">
            <a:lnSpc>
              <a:spcPct val="90000"/>
            </a:lnSpc>
            <a:spcBef>
              <a:spcPct val="0"/>
            </a:spcBef>
            <a:spcAft>
              <a:spcPct val="35000"/>
            </a:spcAft>
            <a:buNone/>
          </a:pPr>
          <a:r>
            <a:rPr lang="de-DE" sz="2000" kern="1200">
              <a:solidFill>
                <a:srgbClr val="002F56"/>
              </a:solidFill>
            </a:rPr>
            <a:t>…</a:t>
          </a:r>
          <a:r>
            <a:rPr lang="de-DE" sz="2000" kern="1200">
              <a:solidFill>
                <a:srgbClr val="002F56"/>
              </a:solidFill>
              <a:latin typeface="+mn-lt"/>
            </a:rPr>
            <a:t>wurde ein Betroffenenbeirat gegründet und eine unabhängige Aufarbeitungskommission hat ihre Arbeit aufgenommen.</a:t>
          </a:r>
        </a:p>
      </dsp:txBody>
      <dsp:txXfrm>
        <a:off x="562153" y="342891"/>
        <a:ext cx="9317981" cy="709950"/>
      </dsp:txXfrm>
    </dsp:sp>
    <dsp:sp modelId="{F5B8857E-3A55-4646-B98C-E96323DE1974}">
      <dsp:nvSpPr>
        <dsp:cNvPr id="0" name=""/>
        <dsp:cNvSpPr/>
      </dsp:nvSpPr>
      <dsp:spPr>
        <a:xfrm>
          <a:off x="30286" y="266046"/>
          <a:ext cx="887438" cy="88743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C5CDD45B-7DB4-4D2C-AA91-1B0C93C00EBD}">
      <dsp:nvSpPr>
        <dsp:cNvPr id="0" name=""/>
        <dsp:cNvSpPr/>
      </dsp:nvSpPr>
      <dsp:spPr>
        <a:xfrm>
          <a:off x="827837" y="1419901"/>
          <a:ext cx="9017346" cy="709950"/>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0800" rIns="50800" bIns="50800" numCol="1" spcCol="1270" anchor="ctr" anchorCtr="0">
          <a:noAutofit/>
        </a:bodyPr>
        <a:lstStyle/>
        <a:p>
          <a:pPr marL="0" lvl="0" indent="0" algn="l" defTabSz="889000">
            <a:lnSpc>
              <a:spcPct val="90000"/>
            </a:lnSpc>
            <a:spcBef>
              <a:spcPct val="0"/>
            </a:spcBef>
            <a:spcAft>
              <a:spcPct val="35000"/>
            </a:spcAft>
            <a:buNone/>
          </a:pPr>
          <a:r>
            <a:rPr lang="de-DE" sz="2000" kern="1200">
              <a:solidFill>
                <a:srgbClr val="002F56"/>
              </a:solidFill>
            </a:rPr>
            <a:t>…wurde vereinbart, einheitliche </a:t>
          </a:r>
          <a:r>
            <a:rPr lang="de-DE" sz="2000" b="0" kern="1200">
              <a:solidFill>
                <a:srgbClr val="002F56"/>
              </a:solidFill>
            </a:rPr>
            <a:t>Standards und Kriterien </a:t>
          </a:r>
          <a:r>
            <a:rPr lang="de-DE" sz="2000" kern="1200">
              <a:solidFill>
                <a:srgbClr val="002F56"/>
              </a:solidFill>
            </a:rPr>
            <a:t>der Aufarbeitung von sexuellem Missbrauch im katholischen Bereich festzulegen.</a:t>
          </a:r>
          <a:endParaRPr lang="de-DE" sz="1800" kern="1200">
            <a:solidFill>
              <a:srgbClr val="002F56"/>
            </a:solidFill>
            <a:latin typeface="+mn-lt"/>
          </a:endParaRPr>
        </a:p>
      </dsp:txBody>
      <dsp:txXfrm>
        <a:off x="827837" y="1419901"/>
        <a:ext cx="9017346" cy="709950"/>
      </dsp:txXfrm>
    </dsp:sp>
    <dsp:sp modelId="{40CE2F12-1293-4CA1-B3D4-D21E62FEFAAE}">
      <dsp:nvSpPr>
        <dsp:cNvPr id="0" name=""/>
        <dsp:cNvSpPr/>
      </dsp:nvSpPr>
      <dsp:spPr>
        <a:xfrm>
          <a:off x="437317" y="1331157"/>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9727A06-021A-4F22-930A-752C52AE1115}">
      <dsp:nvSpPr>
        <dsp:cNvPr id="0" name=""/>
        <dsp:cNvSpPr/>
      </dsp:nvSpPr>
      <dsp:spPr>
        <a:xfrm>
          <a:off x="786491" y="2485011"/>
          <a:ext cx="9100040" cy="709950"/>
        </a:xfrm>
        <a:prstGeom prst="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50800" rIns="50800" bIns="50800" numCol="1" spcCol="1270" anchor="ctr" anchorCtr="0">
          <a:noAutofit/>
        </a:bodyPr>
        <a:lstStyle/>
        <a:p>
          <a:pPr marL="0" lvl="0" indent="0" algn="l" defTabSz="889000" rtl="0">
            <a:lnSpc>
              <a:spcPct val="90000"/>
            </a:lnSpc>
            <a:spcBef>
              <a:spcPct val="0"/>
            </a:spcBef>
            <a:spcAft>
              <a:spcPct val="35000"/>
            </a:spcAft>
            <a:buNone/>
          </a:pPr>
          <a:r>
            <a:rPr lang="de-DE" sz="2000" kern="1200">
              <a:solidFill>
                <a:srgbClr val="002F56"/>
              </a:solidFill>
              <a:latin typeface="+mn-lt"/>
            </a:rPr>
            <a:t>…wurde das Verfahren zur Anerkennung des Leids etabliert und weiterentwickelt.</a:t>
          </a:r>
        </a:p>
      </dsp:txBody>
      <dsp:txXfrm>
        <a:off x="786491" y="2485011"/>
        <a:ext cx="9100040" cy="709950"/>
      </dsp:txXfrm>
    </dsp:sp>
    <dsp:sp modelId="{DBB7C067-1BBC-47B8-B941-38122C69013D}">
      <dsp:nvSpPr>
        <dsp:cNvPr id="0" name=""/>
        <dsp:cNvSpPr/>
      </dsp:nvSpPr>
      <dsp:spPr>
        <a:xfrm>
          <a:off x="437317" y="2396268"/>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68C9DB7-A669-4080-96E0-A3281C532CDA}">
      <dsp:nvSpPr>
        <dsp:cNvPr id="0" name=""/>
        <dsp:cNvSpPr/>
      </dsp:nvSpPr>
      <dsp:spPr>
        <a:xfrm>
          <a:off x="395641" y="3550122"/>
          <a:ext cx="9474709" cy="709950"/>
        </a:xfrm>
        <a:prstGeom prst="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3523" tIns="40640" rIns="40640" bIns="40640" numCol="1" spcCol="1270" anchor="ctr" anchorCtr="0">
          <a:noAutofit/>
        </a:bodyPr>
        <a:lstStyle/>
        <a:p>
          <a:pPr marL="0" lvl="0" indent="0" algn="l" defTabSz="711200">
            <a:lnSpc>
              <a:spcPct val="90000"/>
            </a:lnSpc>
            <a:spcBef>
              <a:spcPct val="0"/>
            </a:spcBef>
            <a:spcAft>
              <a:spcPct val="35000"/>
            </a:spcAft>
            <a:buNone/>
          </a:pPr>
          <a:r>
            <a:rPr lang="de-DE" sz="1600" kern="1200">
              <a:solidFill>
                <a:srgbClr val="002F56"/>
              </a:solidFill>
            </a:rPr>
            <a:t>Beispielsweise wurde zur Aufarbeitung der Gewalt am Internat „Albertinum“ (Gerolstein) das erste unabhängige und einrichtungsbezogene Aufarbeitungsprojekt des Bistums Trier gestartet und Februar 2023 abgeschlossen.</a:t>
          </a:r>
          <a:endParaRPr lang="de-DE" sz="1600" kern="1200">
            <a:solidFill>
              <a:srgbClr val="002F56"/>
            </a:solidFill>
            <a:latin typeface="+mn-lt"/>
          </a:endParaRPr>
        </a:p>
      </dsp:txBody>
      <dsp:txXfrm>
        <a:off x="395641" y="3550122"/>
        <a:ext cx="9474709" cy="709950"/>
      </dsp:txXfrm>
    </dsp:sp>
    <dsp:sp modelId="{AE81C7E9-E3D1-4DE8-AD07-738E50744BC5}">
      <dsp:nvSpPr>
        <dsp:cNvPr id="0" name=""/>
        <dsp:cNvSpPr/>
      </dsp:nvSpPr>
      <dsp:spPr>
        <a:xfrm>
          <a:off x="30286" y="3461378"/>
          <a:ext cx="887438" cy="887438"/>
        </a:xfrm>
        <a:prstGeom prst="ellipse">
          <a:avLst/>
        </a:prstGeom>
        <a:solidFill>
          <a:srgbClr val="002F56"/>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1D0A6-9019-4D94-81D0-FD3BE8A6EFC3}">
      <dsp:nvSpPr>
        <dsp:cNvPr id="0" name=""/>
        <dsp:cNvSpPr/>
      </dsp:nvSpPr>
      <dsp:spPr>
        <a:xfrm>
          <a:off x="209754" y="1695"/>
          <a:ext cx="3529690" cy="2117814"/>
        </a:xfrm>
        <a:prstGeom prst="roundRect">
          <a:avLst/>
        </a:prstGeom>
        <a:gradFill flip="none" rotWithShape="1">
          <a:gsLst>
            <a:gs pos="0">
              <a:srgbClr val="FF9900"/>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de-DE" sz="2800" b="1" kern="1200">
              <a:solidFill>
                <a:srgbClr val="002F56"/>
              </a:solidFill>
              <a:latin typeface="+mn-lt"/>
              <a:cs typeface="Arial" panose="020B0604020202020204" pitchFamily="34" charset="0"/>
            </a:rPr>
            <a:t>Vertrauensverlust</a:t>
          </a:r>
        </a:p>
      </dsp:txBody>
      <dsp:txXfrm>
        <a:off x="313137" y="105078"/>
        <a:ext cx="3322924" cy="1911048"/>
      </dsp:txXfrm>
    </dsp:sp>
    <dsp:sp modelId="{EAA0756A-936A-4617-A1FD-4765CCF3CA77}">
      <dsp:nvSpPr>
        <dsp:cNvPr id="0" name=""/>
        <dsp:cNvSpPr/>
      </dsp:nvSpPr>
      <dsp:spPr>
        <a:xfrm>
          <a:off x="4092414" y="1695"/>
          <a:ext cx="3529690" cy="2117814"/>
        </a:xfrm>
        <a:prstGeom prst="roundRect">
          <a:avLst/>
        </a:prstGeom>
        <a:gradFill flip="none" rotWithShape="1">
          <a:gsLst>
            <a:gs pos="0">
              <a:srgbClr val="FF9900"/>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de-DE" sz="2800" b="1" kern="1200">
              <a:solidFill>
                <a:srgbClr val="002F56"/>
              </a:solidFill>
              <a:latin typeface="Arial" panose="020B0604020202020204" pitchFamily="34" charset="0"/>
              <a:cs typeface="Arial" panose="020B0604020202020204" pitchFamily="34" charset="0"/>
            </a:rPr>
            <a:t>Scham- und Schuldgefühle</a:t>
          </a:r>
        </a:p>
      </dsp:txBody>
      <dsp:txXfrm>
        <a:off x="4195797" y="105078"/>
        <a:ext cx="3322924" cy="1911048"/>
      </dsp:txXfrm>
    </dsp:sp>
    <dsp:sp modelId="{27C8865E-04AB-420D-8EC4-621052C1B348}">
      <dsp:nvSpPr>
        <dsp:cNvPr id="0" name=""/>
        <dsp:cNvSpPr/>
      </dsp:nvSpPr>
      <dsp:spPr>
        <a:xfrm>
          <a:off x="238627" y="2474174"/>
          <a:ext cx="3529690" cy="2117814"/>
        </a:xfrm>
        <a:prstGeom prst="roundRect">
          <a:avLst/>
        </a:prstGeom>
        <a:gradFill flip="none" rotWithShape="1">
          <a:gsLst>
            <a:gs pos="0">
              <a:schemeClr val="accent1">
                <a:lumMod val="67000"/>
              </a:schemeClr>
            </a:gs>
            <a:gs pos="100000">
              <a:srgbClr val="FF9900"/>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de-DE" sz="2800" b="1" kern="1200">
              <a:solidFill>
                <a:srgbClr val="002F56"/>
              </a:solidFill>
              <a:latin typeface="Arial" panose="020B0604020202020204" pitchFamily="34" charset="0"/>
              <a:cs typeface="Arial" panose="020B0604020202020204" pitchFamily="34" charset="0"/>
            </a:rPr>
            <a:t>Ohnmacht und Hilflosigkeit,</a:t>
          </a:r>
          <a:br>
            <a:rPr lang="de-DE" sz="2800" b="1" kern="1200">
              <a:solidFill>
                <a:srgbClr val="002F56"/>
              </a:solidFill>
              <a:latin typeface="Arial" panose="020B0604020202020204" pitchFamily="34" charset="0"/>
              <a:cs typeface="Arial" panose="020B0604020202020204" pitchFamily="34" charset="0"/>
            </a:rPr>
          </a:br>
          <a:r>
            <a:rPr lang="de-DE" sz="2800" b="1" kern="1200">
              <a:solidFill>
                <a:srgbClr val="002F56"/>
              </a:solidFill>
              <a:latin typeface="Arial" panose="020B0604020202020204" pitchFamily="34" charset="0"/>
              <a:cs typeface="Arial" panose="020B0604020202020204" pitchFamily="34" charset="0"/>
            </a:rPr>
            <a:t>Unsicherheit</a:t>
          </a:r>
        </a:p>
      </dsp:txBody>
      <dsp:txXfrm>
        <a:off x="342010" y="2577557"/>
        <a:ext cx="3322924" cy="1911048"/>
      </dsp:txXfrm>
    </dsp:sp>
    <dsp:sp modelId="{36130F7C-823D-4C60-9365-51A4BFC636C0}">
      <dsp:nvSpPr>
        <dsp:cNvPr id="0" name=""/>
        <dsp:cNvSpPr/>
      </dsp:nvSpPr>
      <dsp:spPr>
        <a:xfrm>
          <a:off x="4092414" y="2472479"/>
          <a:ext cx="3529690" cy="2117814"/>
        </a:xfrm>
        <a:prstGeom prst="roundRect">
          <a:avLst/>
        </a:prstGeom>
        <a:gradFill flip="none" rotWithShape="1">
          <a:gsLst>
            <a:gs pos="0">
              <a:schemeClr val="accent1">
                <a:lumMod val="67000"/>
              </a:schemeClr>
            </a:gs>
            <a:gs pos="100000">
              <a:srgbClr val="FF9900"/>
            </a:gs>
            <a:gs pos="100000">
              <a:schemeClr val="accent1">
                <a:lumMod val="60000"/>
                <a:lumOff val="40000"/>
              </a:schemeClr>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de-DE" sz="2800" b="1" kern="1200">
              <a:solidFill>
                <a:srgbClr val="002F56"/>
              </a:solidFill>
              <a:latin typeface="Arial" panose="020B0604020202020204" pitchFamily="34" charset="0"/>
              <a:cs typeface="Arial" panose="020B0604020202020204" pitchFamily="34" charset="0"/>
            </a:rPr>
            <a:t>Mögliche Traumatisierung</a:t>
          </a:r>
        </a:p>
      </dsp:txBody>
      <dsp:txXfrm>
        <a:off x="4195797" y="2575862"/>
        <a:ext cx="3322924" cy="191104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6BE48E-F63F-4AA5-BDCD-616AD9E62087}">
      <dsp:nvSpPr>
        <dsp:cNvPr id="0" name=""/>
        <dsp:cNvSpPr/>
      </dsp:nvSpPr>
      <dsp:spPr>
        <a:xfrm>
          <a:off x="2" y="1043351"/>
          <a:ext cx="11754077" cy="3444301"/>
        </a:xfrm>
        <a:prstGeom prst="rightArrow">
          <a:avLst/>
        </a:prstGeom>
        <a:solidFill>
          <a:srgbClr val="FF9900"/>
        </a:solidFill>
        <a:ln>
          <a:noFill/>
        </a:ln>
        <a:effectLst/>
      </dsp:spPr>
      <dsp:style>
        <a:lnRef idx="0">
          <a:scrgbClr r="0" g="0" b="0"/>
        </a:lnRef>
        <a:fillRef idx="1">
          <a:scrgbClr r="0" g="0" b="0"/>
        </a:fillRef>
        <a:effectRef idx="2">
          <a:scrgbClr r="0" g="0" b="0"/>
        </a:effectRef>
        <a:fontRef idx="minor"/>
      </dsp:style>
    </dsp:sp>
    <dsp:sp modelId="{72908BBD-0528-4C12-B208-C6D463C05830}">
      <dsp:nvSpPr>
        <dsp:cNvPr id="0" name=""/>
        <dsp:cNvSpPr/>
      </dsp:nvSpPr>
      <dsp:spPr>
        <a:xfrm>
          <a:off x="154171" y="2534411"/>
          <a:ext cx="1949081" cy="1506513"/>
        </a:xfrm>
        <a:prstGeom prst="roundRect">
          <a:avLst/>
        </a:prstGeom>
        <a:solidFill>
          <a:schemeClr val="accent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e-DE" sz="2000" b="1" kern="1200">
              <a:solidFill>
                <a:srgbClr val="011C64"/>
              </a:solidFill>
            </a:rPr>
            <a:t>Aufmerksam sein</a:t>
          </a:r>
        </a:p>
        <a:p>
          <a:pPr marL="171450" lvl="1" indent="-171450" algn="l" defTabSz="711200">
            <a:lnSpc>
              <a:spcPct val="90000"/>
            </a:lnSpc>
            <a:spcBef>
              <a:spcPct val="0"/>
            </a:spcBef>
            <a:spcAft>
              <a:spcPct val="15000"/>
            </a:spcAft>
            <a:buChar char="•"/>
          </a:pPr>
          <a:r>
            <a:rPr lang="de-DE" sz="1600" kern="1200">
              <a:solidFill>
                <a:srgbClr val="011C64"/>
              </a:solidFill>
            </a:rPr>
            <a:t>Das Ereignis bemerken</a:t>
          </a:r>
        </a:p>
      </dsp:txBody>
      <dsp:txXfrm>
        <a:off x="227713" y="2607953"/>
        <a:ext cx="1801997" cy="1359429"/>
      </dsp:txXfrm>
    </dsp:sp>
    <dsp:sp modelId="{069790A6-1CCC-485A-91E4-5E1D4CC40BE5}">
      <dsp:nvSpPr>
        <dsp:cNvPr id="0" name=""/>
        <dsp:cNvSpPr/>
      </dsp:nvSpPr>
      <dsp:spPr>
        <a:xfrm>
          <a:off x="2304808" y="2524267"/>
          <a:ext cx="2238016" cy="1242374"/>
        </a:xfrm>
        <a:prstGeom prst="roundRect">
          <a:avLst/>
        </a:prstGeom>
        <a:solidFill>
          <a:schemeClr val="accent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e-DE" sz="2000" b="1" kern="1200">
              <a:solidFill>
                <a:srgbClr val="011C64"/>
              </a:solidFill>
            </a:rPr>
            <a:t>Entscheiden</a:t>
          </a:r>
        </a:p>
        <a:p>
          <a:pPr marL="171450" lvl="1" indent="-171450" algn="l" defTabSz="711200">
            <a:lnSpc>
              <a:spcPct val="90000"/>
            </a:lnSpc>
            <a:spcBef>
              <a:spcPct val="0"/>
            </a:spcBef>
            <a:spcAft>
              <a:spcPct val="15000"/>
            </a:spcAft>
            <a:buChar char="•"/>
          </a:pPr>
          <a:r>
            <a:rPr lang="de-DE" sz="1600" kern="1200">
              <a:solidFill>
                <a:srgbClr val="011C64"/>
              </a:solidFill>
            </a:rPr>
            <a:t>Handelt es sich um einen Notfall?</a:t>
          </a:r>
        </a:p>
      </dsp:txBody>
      <dsp:txXfrm>
        <a:off x="2365456" y="2584915"/>
        <a:ext cx="2116720" cy="1121078"/>
      </dsp:txXfrm>
    </dsp:sp>
    <dsp:sp modelId="{F85981C7-9168-4DA7-A7A6-909FAEF5FF1B}">
      <dsp:nvSpPr>
        <dsp:cNvPr id="0" name=""/>
        <dsp:cNvSpPr/>
      </dsp:nvSpPr>
      <dsp:spPr>
        <a:xfrm>
          <a:off x="4710375" y="2493802"/>
          <a:ext cx="2254546" cy="2014502"/>
        </a:xfrm>
        <a:prstGeom prst="roundRect">
          <a:avLst/>
        </a:prstGeom>
        <a:solidFill>
          <a:schemeClr val="accent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b="1" kern="1200">
              <a:solidFill>
                <a:srgbClr val="011C64"/>
              </a:solidFill>
            </a:rPr>
            <a:t>Eigene Verantwortung</a:t>
          </a:r>
        </a:p>
        <a:p>
          <a:pPr marL="171450" lvl="1" indent="-171450" algn="l" defTabSz="711200">
            <a:lnSpc>
              <a:spcPct val="90000"/>
            </a:lnSpc>
            <a:spcBef>
              <a:spcPct val="0"/>
            </a:spcBef>
            <a:spcAft>
              <a:spcPct val="15000"/>
            </a:spcAft>
            <a:buChar char="•"/>
          </a:pPr>
          <a:r>
            <a:rPr lang="de-DE" sz="1600" kern="1200">
              <a:solidFill>
                <a:srgbClr val="011C64"/>
              </a:solidFill>
            </a:rPr>
            <a:t>Habe ich die nötigen Fähigkeiten? Was kann ich überhaupt tun, um zu helfen?</a:t>
          </a:r>
        </a:p>
      </dsp:txBody>
      <dsp:txXfrm>
        <a:off x="4808715" y="2592142"/>
        <a:ext cx="2057866" cy="1817822"/>
      </dsp:txXfrm>
    </dsp:sp>
    <dsp:sp modelId="{1B899D82-3D9C-4CA6-A0B2-45D82DBBFE52}">
      <dsp:nvSpPr>
        <dsp:cNvPr id="0" name=""/>
        <dsp:cNvSpPr/>
      </dsp:nvSpPr>
      <dsp:spPr>
        <a:xfrm>
          <a:off x="7119396" y="2503946"/>
          <a:ext cx="1981033" cy="1831647"/>
        </a:xfrm>
        <a:prstGeom prst="roundRect">
          <a:avLst/>
        </a:prstGeom>
        <a:solidFill>
          <a:schemeClr val="accent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e-DE" sz="2000" b="1" kern="1200">
              <a:solidFill>
                <a:srgbClr val="011C64"/>
              </a:solidFill>
            </a:rPr>
            <a:t>Art des Eingreifens</a:t>
          </a:r>
        </a:p>
        <a:p>
          <a:pPr marL="171450" lvl="1" indent="-171450" algn="l" defTabSz="711200">
            <a:lnSpc>
              <a:spcPct val="90000"/>
            </a:lnSpc>
            <a:spcBef>
              <a:spcPct val="0"/>
            </a:spcBef>
            <a:spcAft>
              <a:spcPct val="15000"/>
            </a:spcAft>
            <a:buChar char="•"/>
          </a:pPr>
          <a:r>
            <a:rPr lang="de-DE" sz="1600" kern="1200">
              <a:solidFill>
                <a:srgbClr val="011C64"/>
              </a:solidFill>
            </a:rPr>
            <a:t>Soll ich selbst handeln oder Verantwortliche einschalten?</a:t>
          </a:r>
        </a:p>
      </dsp:txBody>
      <dsp:txXfrm>
        <a:off x="7208810" y="2593360"/>
        <a:ext cx="1802205" cy="1652819"/>
      </dsp:txXfrm>
    </dsp:sp>
    <dsp:sp modelId="{487E208C-1EA6-43C8-B6E1-0401B8B0A20B}">
      <dsp:nvSpPr>
        <dsp:cNvPr id="0" name=""/>
        <dsp:cNvSpPr/>
      </dsp:nvSpPr>
      <dsp:spPr>
        <a:xfrm>
          <a:off x="9301456" y="2503957"/>
          <a:ext cx="1857793" cy="1262684"/>
        </a:xfrm>
        <a:prstGeom prst="roundRect">
          <a:avLst/>
        </a:prstGeom>
        <a:solidFill>
          <a:schemeClr val="accent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e-DE" sz="2000" b="1" kern="1200">
              <a:solidFill>
                <a:srgbClr val="011C64"/>
              </a:solidFill>
            </a:rPr>
            <a:t>Umsetzung</a:t>
          </a:r>
        </a:p>
        <a:p>
          <a:pPr marL="171450" lvl="1" indent="-171450" algn="l" defTabSz="711200">
            <a:lnSpc>
              <a:spcPct val="90000"/>
            </a:lnSpc>
            <a:spcBef>
              <a:spcPct val="0"/>
            </a:spcBef>
            <a:spcAft>
              <a:spcPct val="15000"/>
            </a:spcAft>
            <a:buChar char="•"/>
          </a:pPr>
          <a:r>
            <a:rPr lang="de-DE" sz="1600" kern="1200">
              <a:solidFill>
                <a:srgbClr val="011C64"/>
              </a:solidFill>
            </a:rPr>
            <a:t>Alles geklärt?: Erst dann handeln wir!</a:t>
          </a:r>
        </a:p>
      </dsp:txBody>
      <dsp:txXfrm>
        <a:off x="9363095" y="2565596"/>
        <a:ext cx="1734515" cy="113940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187573" y="-794618"/>
          <a:ext cx="6177717" cy="6177717"/>
        </a:xfrm>
        <a:prstGeom prst="blockArc">
          <a:avLst>
            <a:gd name="adj1" fmla="val 18900000"/>
            <a:gd name="adj2" fmla="val 2700000"/>
            <a:gd name="adj3" fmla="val 350"/>
          </a:avLst>
        </a:prstGeom>
        <a:noFill/>
        <a:ln w="12700"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AB9E1ABE-2C96-44AA-9176-33852DB5B730}">
      <dsp:nvSpPr>
        <dsp:cNvPr id="0" name=""/>
        <dsp:cNvSpPr/>
      </dsp:nvSpPr>
      <dsp:spPr>
        <a:xfrm>
          <a:off x="658988" y="452782"/>
          <a:ext cx="6371157" cy="91769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8421" tIns="60960" rIns="60960" bIns="60960" numCol="1" spcCol="1270" anchor="ctr" anchorCtr="0">
          <a:noAutofit/>
        </a:bodyPr>
        <a:lstStyle/>
        <a:p>
          <a:pPr marL="0" lvl="0" indent="0" algn="l" defTabSz="1066800" rtl="0">
            <a:lnSpc>
              <a:spcPct val="100000"/>
            </a:lnSpc>
            <a:spcBef>
              <a:spcPct val="0"/>
            </a:spcBef>
            <a:spcAft>
              <a:spcPct val="35000"/>
            </a:spcAft>
            <a:buNone/>
          </a:pPr>
          <a:r>
            <a:rPr lang="de-DE" altLang="de-DE" sz="2400" kern="1200">
              <a:solidFill>
                <a:srgbClr val="002F56"/>
              </a:solidFill>
              <a:latin typeface="Arial" panose="020B0604020202020204"/>
              <a:ea typeface="+mn-ea"/>
              <a:cs typeface="+mn-cs"/>
            </a:rPr>
            <a:t>Pluralistische</a:t>
          </a:r>
          <a:r>
            <a:rPr lang="de-DE" altLang="de-DE" sz="3200" kern="1200" baseline="30000">
              <a:solidFill>
                <a:srgbClr val="002F56"/>
              </a:solidFill>
              <a:latin typeface="+mn-lt"/>
              <a:ea typeface="Arial Unicode MS" panose="020B0604020202020204" pitchFamily="34" charset="-128"/>
              <a:cs typeface="Arial Unicode MS" panose="020B0604020202020204" pitchFamily="34" charset="-128"/>
            </a:rPr>
            <a:t> </a:t>
          </a:r>
          <a:r>
            <a:rPr lang="de-DE" altLang="de-DE" sz="2400" kern="1200">
              <a:solidFill>
                <a:srgbClr val="002F56"/>
              </a:solidFill>
              <a:latin typeface="Arial" panose="020B0604020202020204"/>
              <a:ea typeface="+mn-ea"/>
              <a:cs typeface="+mn-cs"/>
            </a:rPr>
            <a:t>Ignoranz</a:t>
          </a:r>
          <a:endParaRPr lang="de-DE" sz="2400" kern="1200">
            <a:solidFill>
              <a:srgbClr val="002F56"/>
            </a:solidFill>
            <a:latin typeface="Arial" panose="020B0604020202020204"/>
            <a:ea typeface="+mn-ea"/>
            <a:cs typeface="+mn-cs"/>
          </a:endParaRPr>
        </a:p>
      </dsp:txBody>
      <dsp:txXfrm>
        <a:off x="658988" y="452782"/>
        <a:ext cx="6371157" cy="917696"/>
      </dsp:txXfrm>
    </dsp:sp>
    <dsp:sp modelId="{E6EC16E9-580E-4318-809A-601CA35500BC}">
      <dsp:nvSpPr>
        <dsp:cNvPr id="0" name=""/>
        <dsp:cNvSpPr/>
      </dsp:nvSpPr>
      <dsp:spPr>
        <a:xfrm>
          <a:off x="63321" y="344136"/>
          <a:ext cx="1147120" cy="1147120"/>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9F6A2B85-44F3-4E9B-8E34-D7A39AAB9DEC}">
      <dsp:nvSpPr>
        <dsp:cNvPr id="0" name=""/>
        <dsp:cNvSpPr/>
      </dsp:nvSpPr>
      <dsp:spPr>
        <a:xfrm>
          <a:off x="970463" y="1835392"/>
          <a:ext cx="6037575" cy="91769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8421" tIns="60960" rIns="60960" bIns="60960" numCol="1" spcCol="1270" anchor="ctr" anchorCtr="0">
          <a:noAutofit/>
        </a:bodyPr>
        <a:lstStyle/>
        <a:p>
          <a:pPr marL="0" lvl="0" indent="0" algn="l" defTabSz="1066800" rtl="0">
            <a:lnSpc>
              <a:spcPct val="90000"/>
            </a:lnSpc>
            <a:spcBef>
              <a:spcPct val="0"/>
            </a:spcBef>
            <a:spcAft>
              <a:spcPct val="35000"/>
            </a:spcAft>
            <a:buNone/>
          </a:pPr>
          <a:r>
            <a:rPr lang="de-DE" altLang="de-DE" sz="2400" kern="1200">
              <a:solidFill>
                <a:srgbClr val="002F56"/>
              </a:solidFill>
              <a:latin typeface="Arial" panose="020B0604020202020204"/>
              <a:ea typeface="+mn-ea"/>
              <a:cs typeface="+mn-cs"/>
            </a:rPr>
            <a:t>Verantwortungsdiffusion</a:t>
          </a:r>
          <a:endParaRPr lang="de-DE" sz="2400" kern="1200">
            <a:solidFill>
              <a:srgbClr val="002F56"/>
            </a:solidFill>
            <a:latin typeface="Arial" panose="020B0604020202020204"/>
            <a:ea typeface="+mn-ea"/>
            <a:cs typeface="+mn-cs"/>
          </a:endParaRPr>
        </a:p>
      </dsp:txBody>
      <dsp:txXfrm>
        <a:off x="970463" y="1835392"/>
        <a:ext cx="6037575" cy="917696"/>
      </dsp:txXfrm>
    </dsp:sp>
    <dsp:sp modelId="{994B3E00-0C06-4B8D-8A68-48F0D5A0DAD7}">
      <dsp:nvSpPr>
        <dsp:cNvPr id="0" name=""/>
        <dsp:cNvSpPr/>
      </dsp:nvSpPr>
      <dsp:spPr>
        <a:xfrm>
          <a:off x="396903" y="1720680"/>
          <a:ext cx="1147120" cy="1147120"/>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85E7262B-E5EC-4D3E-B3C7-6138DB3B3CE7}">
      <dsp:nvSpPr>
        <dsp:cNvPr id="0" name=""/>
        <dsp:cNvSpPr/>
      </dsp:nvSpPr>
      <dsp:spPr>
        <a:xfrm>
          <a:off x="636881" y="3211936"/>
          <a:ext cx="6371157" cy="91769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8421" tIns="60960" rIns="60960" bIns="60960" numCol="1" spcCol="1270" anchor="ctr" anchorCtr="0">
          <a:noAutofit/>
        </a:bodyPr>
        <a:lstStyle/>
        <a:p>
          <a:pPr marL="0" lvl="0" indent="0" algn="l" defTabSz="1066800" rtl="0">
            <a:lnSpc>
              <a:spcPct val="90000"/>
            </a:lnSpc>
            <a:spcBef>
              <a:spcPct val="0"/>
            </a:spcBef>
            <a:spcAft>
              <a:spcPct val="35000"/>
            </a:spcAft>
            <a:buNone/>
          </a:pPr>
          <a:r>
            <a:rPr lang="de-DE" sz="2400" kern="1200">
              <a:solidFill>
                <a:srgbClr val="002F56"/>
              </a:solidFill>
              <a:latin typeface="+mn-lt"/>
            </a:rPr>
            <a:t>Normen und Regeln der Gruppe</a:t>
          </a:r>
        </a:p>
      </dsp:txBody>
      <dsp:txXfrm>
        <a:off x="636881" y="3211936"/>
        <a:ext cx="6371157" cy="917696"/>
      </dsp:txXfrm>
    </dsp:sp>
    <dsp:sp modelId="{E119FD1A-3866-4ACB-AC25-833A5E619581}">
      <dsp:nvSpPr>
        <dsp:cNvPr id="0" name=""/>
        <dsp:cNvSpPr/>
      </dsp:nvSpPr>
      <dsp:spPr>
        <a:xfrm>
          <a:off x="63321" y="3097224"/>
          <a:ext cx="1147120" cy="1147120"/>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E2C16-B5AF-4239-8873-980CA33C88A8}">
      <dsp:nvSpPr>
        <dsp:cNvPr id="0" name=""/>
        <dsp:cNvSpPr/>
      </dsp:nvSpPr>
      <dsp:spPr>
        <a:xfrm>
          <a:off x="3292" y="1375779"/>
          <a:ext cx="3210163" cy="857197"/>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de-DE" sz="2200" b="1" kern="1200"/>
            <a:t>Gelegenheit erschweren</a:t>
          </a:r>
        </a:p>
      </dsp:txBody>
      <dsp:txXfrm>
        <a:off x="45137" y="1417624"/>
        <a:ext cx="3126473" cy="773507"/>
      </dsp:txXfrm>
    </dsp:sp>
    <dsp:sp modelId="{6171CC93-9035-4DCF-89E3-A7C673773616}">
      <dsp:nvSpPr>
        <dsp:cNvPr id="0" name=""/>
        <dsp:cNvSpPr/>
      </dsp:nvSpPr>
      <dsp:spPr>
        <a:xfrm>
          <a:off x="3292" y="2232976"/>
          <a:ext cx="3210163" cy="27081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de-DE" sz="2200" kern="1200">
              <a:solidFill>
                <a:srgbClr val="002F56"/>
              </a:solidFill>
            </a:rPr>
            <a:t>Kinder stärken und aufklären</a:t>
          </a:r>
        </a:p>
        <a:p>
          <a:pPr marL="228600" lvl="1" indent="-228600" algn="l" defTabSz="977900">
            <a:lnSpc>
              <a:spcPct val="90000"/>
            </a:lnSpc>
            <a:spcBef>
              <a:spcPct val="0"/>
            </a:spcBef>
            <a:spcAft>
              <a:spcPct val="15000"/>
            </a:spcAft>
            <a:buChar char="•"/>
          </a:pPr>
          <a:r>
            <a:rPr lang="de-DE" sz="2200" kern="1200">
              <a:solidFill>
                <a:srgbClr val="002F56"/>
              </a:solidFill>
            </a:rPr>
            <a:t>Zugangsbedingungen erhöhen</a:t>
          </a:r>
        </a:p>
        <a:p>
          <a:pPr marL="228600" lvl="1" indent="-228600" algn="l" defTabSz="977900">
            <a:lnSpc>
              <a:spcPct val="90000"/>
            </a:lnSpc>
            <a:spcBef>
              <a:spcPct val="0"/>
            </a:spcBef>
            <a:spcAft>
              <a:spcPct val="15000"/>
            </a:spcAft>
            <a:buChar char="•"/>
          </a:pPr>
          <a:r>
            <a:rPr lang="de-DE" sz="2200" kern="1200">
              <a:solidFill>
                <a:srgbClr val="002F56"/>
              </a:solidFill>
            </a:rPr>
            <a:t>Infrastruktur kritisch prüfen</a:t>
          </a:r>
        </a:p>
        <a:p>
          <a:pPr marL="228600" lvl="1" indent="-228600" algn="l" defTabSz="977900">
            <a:lnSpc>
              <a:spcPct val="90000"/>
            </a:lnSpc>
            <a:spcBef>
              <a:spcPct val="0"/>
            </a:spcBef>
            <a:spcAft>
              <a:spcPct val="15000"/>
            </a:spcAft>
            <a:buChar char="•"/>
          </a:pPr>
          <a:r>
            <a:rPr lang="de-DE" sz="2200" kern="1200">
              <a:solidFill>
                <a:srgbClr val="002F56"/>
              </a:solidFill>
            </a:rPr>
            <a:t>Isolation vermeiden</a:t>
          </a:r>
        </a:p>
      </dsp:txBody>
      <dsp:txXfrm>
        <a:off x="3292" y="2232976"/>
        <a:ext cx="3210163" cy="2708114"/>
      </dsp:txXfrm>
    </dsp:sp>
    <dsp:sp modelId="{3C74641A-553A-45C1-9DB1-AD93F7732B5B}">
      <dsp:nvSpPr>
        <dsp:cNvPr id="0" name=""/>
        <dsp:cNvSpPr/>
      </dsp:nvSpPr>
      <dsp:spPr>
        <a:xfrm>
          <a:off x="3662878" y="1375779"/>
          <a:ext cx="3210163" cy="857197"/>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de-DE" sz="2200" b="1" kern="1200"/>
            <a:t>Risiko erhöhen</a:t>
          </a:r>
        </a:p>
      </dsp:txBody>
      <dsp:txXfrm>
        <a:off x="3704723" y="1417624"/>
        <a:ext cx="3126473" cy="773507"/>
      </dsp:txXfrm>
    </dsp:sp>
    <dsp:sp modelId="{09FBEE97-A56D-4CA1-8FCD-0140A887EF9F}">
      <dsp:nvSpPr>
        <dsp:cNvPr id="0" name=""/>
        <dsp:cNvSpPr/>
      </dsp:nvSpPr>
      <dsp:spPr>
        <a:xfrm>
          <a:off x="3662878" y="2232976"/>
          <a:ext cx="3210163" cy="27081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de-DE" sz="2200" kern="1200">
              <a:solidFill>
                <a:srgbClr val="002F56"/>
              </a:solidFill>
            </a:rPr>
            <a:t>Offenes Gesprächsklima schaffen</a:t>
          </a:r>
        </a:p>
        <a:p>
          <a:pPr marL="228600" lvl="1" indent="-228600" algn="l" defTabSz="977900">
            <a:lnSpc>
              <a:spcPct val="90000"/>
            </a:lnSpc>
            <a:spcBef>
              <a:spcPct val="0"/>
            </a:spcBef>
            <a:spcAft>
              <a:spcPct val="15000"/>
            </a:spcAft>
            <a:buChar char="•"/>
          </a:pPr>
          <a:r>
            <a:rPr lang="de-DE" sz="2200" kern="1200">
              <a:solidFill>
                <a:srgbClr val="002F56"/>
              </a:solidFill>
            </a:rPr>
            <a:t>Räume einsehbar machen (digitalen Raum beachten!)</a:t>
          </a:r>
        </a:p>
        <a:p>
          <a:pPr marL="228600" lvl="1" indent="-228600" algn="l" defTabSz="977900">
            <a:lnSpc>
              <a:spcPct val="90000"/>
            </a:lnSpc>
            <a:spcBef>
              <a:spcPct val="0"/>
            </a:spcBef>
            <a:spcAft>
              <a:spcPct val="15000"/>
            </a:spcAft>
            <a:buChar char="•"/>
          </a:pPr>
          <a:r>
            <a:rPr lang="de-DE" sz="2200" kern="1200">
              <a:solidFill>
                <a:srgbClr val="002F56"/>
              </a:solidFill>
            </a:rPr>
            <a:t>Zeiten mit Kindern allein reduzieren</a:t>
          </a:r>
        </a:p>
      </dsp:txBody>
      <dsp:txXfrm>
        <a:off x="3662878" y="2232976"/>
        <a:ext cx="3210163" cy="2708114"/>
      </dsp:txXfrm>
    </dsp:sp>
    <dsp:sp modelId="{65C29B1E-D15E-45DD-BE01-175DF636D250}">
      <dsp:nvSpPr>
        <dsp:cNvPr id="0" name=""/>
        <dsp:cNvSpPr/>
      </dsp:nvSpPr>
      <dsp:spPr>
        <a:xfrm>
          <a:off x="7322464" y="1375779"/>
          <a:ext cx="3210163" cy="857197"/>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de-DE" sz="2200" b="1" kern="1200"/>
            <a:t>Ausreden verunmöglichen</a:t>
          </a:r>
        </a:p>
      </dsp:txBody>
      <dsp:txXfrm>
        <a:off x="7364309" y="1417624"/>
        <a:ext cx="3126473" cy="773507"/>
      </dsp:txXfrm>
    </dsp:sp>
    <dsp:sp modelId="{12497DA3-00F9-4568-B9DA-555B35FBD2B9}">
      <dsp:nvSpPr>
        <dsp:cNvPr id="0" name=""/>
        <dsp:cNvSpPr/>
      </dsp:nvSpPr>
      <dsp:spPr>
        <a:xfrm>
          <a:off x="7322464" y="2232976"/>
          <a:ext cx="3210163" cy="27081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de-DE" sz="2200" kern="1200">
              <a:solidFill>
                <a:srgbClr val="002F56"/>
              </a:solidFill>
            </a:rPr>
            <a:t>Verbindlichen Verhaltenskodex aufstellen</a:t>
          </a:r>
        </a:p>
        <a:p>
          <a:pPr marL="228600" lvl="1" indent="-228600" algn="l" defTabSz="977900">
            <a:lnSpc>
              <a:spcPct val="90000"/>
            </a:lnSpc>
            <a:spcBef>
              <a:spcPct val="0"/>
            </a:spcBef>
            <a:spcAft>
              <a:spcPct val="15000"/>
            </a:spcAft>
            <a:buChar char="•"/>
          </a:pPr>
          <a:r>
            <a:rPr lang="de-DE" sz="2200" kern="1200">
              <a:solidFill>
                <a:srgbClr val="002F56"/>
              </a:solidFill>
            </a:rPr>
            <a:t>Verstöße konsequent ahnden</a:t>
          </a:r>
        </a:p>
        <a:p>
          <a:pPr marL="228600" lvl="1" indent="-228600" algn="l" defTabSz="977900">
            <a:lnSpc>
              <a:spcPct val="90000"/>
            </a:lnSpc>
            <a:spcBef>
              <a:spcPct val="0"/>
            </a:spcBef>
            <a:spcAft>
              <a:spcPct val="15000"/>
            </a:spcAft>
            <a:buChar char="•"/>
          </a:pPr>
          <a:r>
            <a:rPr lang="de-DE" sz="2200" b="1" kern="1200">
              <a:solidFill>
                <a:srgbClr val="002F56"/>
              </a:solidFill>
            </a:rPr>
            <a:t>Selbstkritisch</a:t>
          </a:r>
          <a:r>
            <a:rPr lang="de-DE" sz="2200" kern="1200">
              <a:solidFill>
                <a:srgbClr val="002F56"/>
              </a:solidFill>
            </a:rPr>
            <a:t> sein und gemeinsam </a:t>
          </a:r>
          <a:r>
            <a:rPr lang="de-DE" sz="2200" b="1" kern="1200">
              <a:solidFill>
                <a:srgbClr val="002F56"/>
              </a:solidFill>
            </a:rPr>
            <a:t>reflektieren</a:t>
          </a:r>
        </a:p>
      </dsp:txBody>
      <dsp:txXfrm>
        <a:off x="7322464" y="2232976"/>
        <a:ext cx="3210163" cy="270811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C5481-0CF0-4A4E-9E25-6F0E6BE27786}">
      <dsp:nvSpPr>
        <dsp:cNvPr id="0" name=""/>
        <dsp:cNvSpPr/>
      </dsp:nvSpPr>
      <dsp:spPr>
        <a:xfrm>
          <a:off x="-5173174" y="-792406"/>
          <a:ext cx="6160434" cy="6160434"/>
        </a:xfrm>
        <a:prstGeom prst="blockArc">
          <a:avLst>
            <a:gd name="adj1" fmla="val 18900000"/>
            <a:gd name="adj2" fmla="val 2700000"/>
            <a:gd name="adj3" fmla="val 351"/>
          </a:avLst>
        </a:prstGeom>
        <a:noFill/>
        <a:ln w="12700" cap="flat" cmpd="sng" algn="ctr">
          <a:solidFill>
            <a:srgbClr val="002F56"/>
          </a:solidFill>
          <a:prstDash val="solid"/>
          <a:miter lim="800000"/>
        </a:ln>
        <a:effectLst/>
      </dsp:spPr>
      <dsp:style>
        <a:lnRef idx="2">
          <a:scrgbClr r="0" g="0" b="0"/>
        </a:lnRef>
        <a:fillRef idx="0">
          <a:scrgbClr r="0" g="0" b="0"/>
        </a:fillRef>
        <a:effectRef idx="0">
          <a:scrgbClr r="0" g="0" b="0"/>
        </a:effectRef>
        <a:fontRef idx="minor"/>
      </dsp:style>
    </dsp:sp>
    <dsp:sp modelId="{AB9E1ABE-2C96-44AA-9176-33852DB5B730}">
      <dsp:nvSpPr>
        <dsp:cNvPr id="0" name=""/>
        <dsp:cNvSpPr/>
      </dsp:nvSpPr>
      <dsp:spPr>
        <a:xfrm>
          <a:off x="548365" y="347120"/>
          <a:ext cx="9061651" cy="70391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731" tIns="60960" rIns="60960" bIns="60960" numCol="1" spcCol="1270" anchor="ctr" anchorCtr="0">
          <a:noAutofit/>
        </a:bodyPr>
        <a:lstStyle/>
        <a:p>
          <a:pPr marL="0" lvl="0" indent="0" algn="l" defTabSz="1066800" rtl="0">
            <a:lnSpc>
              <a:spcPct val="100000"/>
            </a:lnSpc>
            <a:spcBef>
              <a:spcPct val="0"/>
            </a:spcBef>
            <a:spcAft>
              <a:spcPct val="35000"/>
            </a:spcAft>
            <a:buNone/>
          </a:pPr>
          <a:r>
            <a:rPr lang="de-DE" altLang="de-DE" sz="2400" kern="1200">
              <a:solidFill>
                <a:srgbClr val="002F56"/>
              </a:solidFill>
              <a:latin typeface="Arial" panose="020B0604020202020204"/>
              <a:ea typeface="+mn-ea"/>
              <a:cs typeface="+mn-cs"/>
            </a:rPr>
            <a:t>Besonnen reagieren!</a:t>
          </a:r>
          <a:endParaRPr lang="de-DE" sz="2400" kern="1200">
            <a:solidFill>
              <a:srgbClr val="002F56"/>
            </a:solidFill>
            <a:latin typeface="Arial" panose="020B0604020202020204"/>
            <a:ea typeface="+mn-ea"/>
            <a:cs typeface="+mn-cs"/>
          </a:endParaRPr>
        </a:p>
      </dsp:txBody>
      <dsp:txXfrm>
        <a:off x="548365" y="347120"/>
        <a:ext cx="9061651" cy="703913"/>
      </dsp:txXfrm>
    </dsp:sp>
    <dsp:sp modelId="{E6EC16E9-580E-4318-809A-601CA35500BC}">
      <dsp:nvSpPr>
        <dsp:cNvPr id="0" name=""/>
        <dsp:cNvSpPr/>
      </dsp:nvSpPr>
      <dsp:spPr>
        <a:xfrm>
          <a:off x="76975" y="263784"/>
          <a:ext cx="879891" cy="879891"/>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9F6A2B85-44F3-4E9B-8E34-D7A39AAB9DEC}">
      <dsp:nvSpPr>
        <dsp:cNvPr id="0" name=""/>
        <dsp:cNvSpPr/>
      </dsp:nvSpPr>
      <dsp:spPr>
        <a:xfrm>
          <a:off x="920491" y="1407827"/>
          <a:ext cx="8658081" cy="70391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731" tIns="60960" rIns="60960" bIns="60960" numCol="1" spcCol="1270" anchor="ctr" anchorCtr="0">
          <a:noAutofit/>
        </a:bodyPr>
        <a:lstStyle/>
        <a:p>
          <a:pPr marL="0" lvl="0" indent="0" algn="l" defTabSz="1066800" rtl="0">
            <a:lnSpc>
              <a:spcPct val="90000"/>
            </a:lnSpc>
            <a:spcBef>
              <a:spcPct val="0"/>
            </a:spcBef>
            <a:spcAft>
              <a:spcPct val="35000"/>
            </a:spcAft>
            <a:buNone/>
          </a:pPr>
          <a:r>
            <a:rPr lang="de-DE" altLang="de-DE" sz="2400" kern="1200">
              <a:solidFill>
                <a:srgbClr val="002F56"/>
              </a:solidFill>
              <a:latin typeface="Arial" panose="020B0604020202020204"/>
              <a:ea typeface="+mn-ea"/>
              <a:cs typeface="+mn-cs"/>
            </a:rPr>
            <a:t>Dem/ der Betroffenen erst einmal uneingeschränkt glauben</a:t>
          </a:r>
          <a:endParaRPr lang="de-DE" sz="2400" kern="1200">
            <a:solidFill>
              <a:srgbClr val="002F56"/>
            </a:solidFill>
            <a:latin typeface="Arial" panose="020B0604020202020204"/>
            <a:ea typeface="+mn-ea"/>
            <a:cs typeface="+mn-cs"/>
          </a:endParaRPr>
        </a:p>
      </dsp:txBody>
      <dsp:txXfrm>
        <a:off x="920491" y="1407827"/>
        <a:ext cx="8658081" cy="703913"/>
      </dsp:txXfrm>
    </dsp:sp>
    <dsp:sp modelId="{994B3E00-0C06-4B8D-8A68-48F0D5A0DAD7}">
      <dsp:nvSpPr>
        <dsp:cNvPr id="0" name=""/>
        <dsp:cNvSpPr/>
      </dsp:nvSpPr>
      <dsp:spPr>
        <a:xfrm>
          <a:off x="480545" y="1319837"/>
          <a:ext cx="879891" cy="879891"/>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85E7262B-E5EC-4D3E-B3C7-6138DB3B3CE7}">
      <dsp:nvSpPr>
        <dsp:cNvPr id="0" name=""/>
        <dsp:cNvSpPr/>
      </dsp:nvSpPr>
      <dsp:spPr>
        <a:xfrm>
          <a:off x="920491" y="2463880"/>
          <a:ext cx="8658081" cy="70391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731" tIns="60960" rIns="60960" bIns="60960" numCol="1" spcCol="1270" anchor="ctr" anchorCtr="0">
          <a:noAutofit/>
        </a:bodyPr>
        <a:lstStyle/>
        <a:p>
          <a:pPr marL="0" lvl="0" indent="0" algn="l" defTabSz="1066800" rtl="0">
            <a:lnSpc>
              <a:spcPct val="90000"/>
            </a:lnSpc>
            <a:spcBef>
              <a:spcPct val="0"/>
            </a:spcBef>
            <a:spcAft>
              <a:spcPct val="35000"/>
            </a:spcAft>
            <a:buNone/>
          </a:pPr>
          <a:r>
            <a:rPr lang="de-DE" sz="2400" kern="1200">
              <a:solidFill>
                <a:srgbClr val="002F56"/>
              </a:solidFill>
              <a:latin typeface="+mn-lt"/>
            </a:rPr>
            <a:t>Sachlich, möglichst wortgenau dokumentieren</a:t>
          </a:r>
        </a:p>
      </dsp:txBody>
      <dsp:txXfrm>
        <a:off x="920491" y="2463880"/>
        <a:ext cx="8658081" cy="703913"/>
      </dsp:txXfrm>
    </dsp:sp>
    <dsp:sp modelId="{E119FD1A-3866-4ACB-AC25-833A5E619581}">
      <dsp:nvSpPr>
        <dsp:cNvPr id="0" name=""/>
        <dsp:cNvSpPr/>
      </dsp:nvSpPr>
      <dsp:spPr>
        <a:xfrm>
          <a:off x="480545" y="2375891"/>
          <a:ext cx="879891" cy="879891"/>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0D8D25EB-8479-4A8D-84F8-53E5F7D16FDF}">
      <dsp:nvSpPr>
        <dsp:cNvPr id="0" name=""/>
        <dsp:cNvSpPr/>
      </dsp:nvSpPr>
      <dsp:spPr>
        <a:xfrm>
          <a:off x="516921" y="3519933"/>
          <a:ext cx="9061651" cy="703913"/>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731" tIns="60960" rIns="60960" bIns="60960" numCol="1" spcCol="1270" anchor="ctr" anchorCtr="0">
          <a:noAutofit/>
        </a:bodyPr>
        <a:lstStyle/>
        <a:p>
          <a:pPr marL="0" lvl="0" indent="0" algn="l" defTabSz="1066800" rtl="0">
            <a:lnSpc>
              <a:spcPct val="90000"/>
            </a:lnSpc>
            <a:spcBef>
              <a:spcPct val="0"/>
            </a:spcBef>
            <a:spcAft>
              <a:spcPct val="35000"/>
            </a:spcAft>
            <a:buNone/>
          </a:pPr>
          <a:r>
            <a:rPr lang="de-DE" sz="2400" kern="1200">
              <a:solidFill>
                <a:srgbClr val="002F56"/>
              </a:solidFill>
              <a:latin typeface="+mn-lt"/>
            </a:rPr>
            <a:t>An Ablaufpläne (z.B. Interventionsplan) halten</a:t>
          </a:r>
        </a:p>
      </dsp:txBody>
      <dsp:txXfrm>
        <a:off x="516921" y="3519933"/>
        <a:ext cx="9061651" cy="703913"/>
      </dsp:txXfrm>
    </dsp:sp>
    <dsp:sp modelId="{5616919C-8085-40D2-A367-DE8CA1781B89}">
      <dsp:nvSpPr>
        <dsp:cNvPr id="0" name=""/>
        <dsp:cNvSpPr/>
      </dsp:nvSpPr>
      <dsp:spPr>
        <a:xfrm>
          <a:off x="76975" y="3431944"/>
          <a:ext cx="879891" cy="879891"/>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8E5C3-281D-4D40-ACFF-7A35FAEEEE0A}">
      <dsp:nvSpPr>
        <dsp:cNvPr id="0" name=""/>
        <dsp:cNvSpPr/>
      </dsp:nvSpPr>
      <dsp:spPr>
        <a:xfrm>
          <a:off x="6242" y="0"/>
          <a:ext cx="8679292" cy="1831949"/>
        </a:xfrm>
        <a:prstGeom prst="roundRect">
          <a:avLst>
            <a:gd name="adj" fmla="val 10000"/>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de-DE" sz="3000" b="1" kern="1200">
              <a:solidFill>
                <a:srgbClr val="002F56"/>
              </a:solidFill>
              <a:latin typeface="Arial" panose="020B0604020202020204" pitchFamily="34" charset="0"/>
              <a:cs typeface="Arial" panose="020B0604020202020204" pitchFamily="34" charset="0"/>
            </a:rPr>
            <a:t>Konfrontationstechnik</a:t>
          </a:r>
        </a:p>
      </dsp:txBody>
      <dsp:txXfrm>
        <a:off x="59898" y="53656"/>
        <a:ext cx="8571980" cy="1724637"/>
      </dsp:txXfrm>
    </dsp:sp>
    <dsp:sp modelId="{BBDF9FE5-0948-4CE3-9182-786A5E80693C}">
      <dsp:nvSpPr>
        <dsp:cNvPr id="0" name=""/>
        <dsp:cNvSpPr/>
      </dsp:nvSpPr>
      <dsp:spPr>
        <a:xfrm>
          <a:off x="3121" y="2085445"/>
          <a:ext cx="2739675" cy="2239300"/>
        </a:xfrm>
        <a:prstGeom prst="roundRect">
          <a:avLst>
            <a:gd name="adj" fmla="val 10000"/>
          </a:avLst>
        </a:prstGeom>
        <a:solidFill>
          <a:srgbClr val="002F56"/>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ts val="1200"/>
            </a:spcBef>
            <a:spcAft>
              <a:spcPts val="1200"/>
            </a:spcAft>
            <a:buNone/>
          </a:pPr>
          <a:r>
            <a:rPr lang="de-DE" sz="3000" b="1" kern="1200">
              <a:latin typeface="Arial" panose="020B0604020202020204" pitchFamily="34" charset="0"/>
              <a:cs typeface="Arial" panose="020B0604020202020204" pitchFamily="34" charset="0"/>
            </a:rPr>
            <a:t>Benennen</a:t>
          </a:r>
        </a:p>
      </dsp:txBody>
      <dsp:txXfrm>
        <a:off x="68708" y="2151032"/>
        <a:ext cx="2608501" cy="2108126"/>
      </dsp:txXfrm>
    </dsp:sp>
    <dsp:sp modelId="{EA2BFDBE-A90A-46FA-B8BD-8FCA02B1E5E3}">
      <dsp:nvSpPr>
        <dsp:cNvPr id="0" name=""/>
        <dsp:cNvSpPr/>
      </dsp:nvSpPr>
      <dsp:spPr>
        <a:xfrm>
          <a:off x="2972929" y="2085445"/>
          <a:ext cx="2739675" cy="2239300"/>
        </a:xfrm>
        <a:prstGeom prst="roundRect">
          <a:avLst>
            <a:gd name="adj" fmla="val 10000"/>
          </a:avLst>
        </a:prstGeom>
        <a:solidFill>
          <a:srgbClr val="002F56"/>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ts val="1200"/>
            </a:spcBef>
            <a:spcAft>
              <a:spcPts val="1200"/>
            </a:spcAft>
            <a:buNone/>
          </a:pPr>
          <a:r>
            <a:rPr lang="de-DE" sz="3000" b="1" kern="1200">
              <a:latin typeface="Arial" panose="020B0604020202020204" pitchFamily="34" charset="0"/>
              <a:cs typeface="Arial" panose="020B0604020202020204" pitchFamily="34" charset="0"/>
            </a:rPr>
            <a:t>Ablehnen</a:t>
          </a:r>
        </a:p>
      </dsp:txBody>
      <dsp:txXfrm>
        <a:off x="3038516" y="2151032"/>
        <a:ext cx="2608501" cy="2108126"/>
      </dsp:txXfrm>
    </dsp:sp>
    <dsp:sp modelId="{78FD3506-C24D-4675-9F67-042BA914029A}">
      <dsp:nvSpPr>
        <dsp:cNvPr id="0" name=""/>
        <dsp:cNvSpPr/>
      </dsp:nvSpPr>
      <dsp:spPr>
        <a:xfrm>
          <a:off x="5942738" y="2085445"/>
          <a:ext cx="2739675" cy="2239300"/>
        </a:xfrm>
        <a:prstGeom prst="roundRect">
          <a:avLst>
            <a:gd name="adj" fmla="val 10000"/>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ts val="1200"/>
            </a:spcBef>
            <a:spcAft>
              <a:spcPts val="1200"/>
            </a:spcAft>
            <a:buNone/>
          </a:pPr>
          <a:r>
            <a:rPr lang="de-DE" sz="3000" b="1" kern="1200">
              <a:latin typeface="Arial" panose="020B0604020202020204" pitchFamily="34" charset="0"/>
              <a:cs typeface="Arial" panose="020B0604020202020204" pitchFamily="34" charset="0"/>
            </a:rPr>
            <a:t>Anleiten</a:t>
          </a:r>
        </a:p>
      </dsp:txBody>
      <dsp:txXfrm>
        <a:off x="6008325" y="2151032"/>
        <a:ext cx="2608501" cy="210812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FD5F3-0317-486E-8DF9-9A086BB824EC}">
      <dsp:nvSpPr>
        <dsp:cNvPr id="0" name=""/>
        <dsp:cNvSpPr/>
      </dsp:nvSpPr>
      <dsp:spPr>
        <a:xfrm>
          <a:off x="0" y="51050"/>
          <a:ext cx="8572012" cy="121680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de-DE" sz="3200" kern="1200"/>
            <a:t>Fachstelle Prävention gegen sexualisierte Gewalt</a:t>
          </a:r>
        </a:p>
      </dsp:txBody>
      <dsp:txXfrm>
        <a:off x="59399" y="110449"/>
        <a:ext cx="8453214" cy="1098002"/>
      </dsp:txXfrm>
    </dsp:sp>
    <dsp:sp modelId="{E61108B3-EC8A-476E-A50A-256DEB54E871}">
      <dsp:nvSpPr>
        <dsp:cNvPr id="0" name=""/>
        <dsp:cNvSpPr/>
      </dsp:nvSpPr>
      <dsp:spPr>
        <a:xfrm>
          <a:off x="0" y="1267850"/>
          <a:ext cx="8572012" cy="1177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16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de-DE" sz="2400" kern="1200">
              <a:solidFill>
                <a:srgbClr val="002F56"/>
              </a:solidFill>
            </a:rPr>
            <a:t>Leitung: Angela Dieterich</a:t>
          </a:r>
        </a:p>
        <a:p>
          <a:pPr marL="228600" lvl="1" indent="-228600" algn="l" defTabSz="1066800">
            <a:lnSpc>
              <a:spcPct val="90000"/>
            </a:lnSpc>
            <a:spcBef>
              <a:spcPct val="0"/>
            </a:spcBef>
            <a:spcAft>
              <a:spcPct val="20000"/>
            </a:spcAft>
            <a:buChar char="•"/>
          </a:pPr>
          <a:r>
            <a:rPr lang="de-DE" sz="2400" kern="1200">
              <a:solidFill>
                <a:srgbClr val="002F56"/>
              </a:solidFill>
            </a:rPr>
            <a:t>Referentinnen: Sarah Schmitz und Anna </a:t>
          </a:r>
          <a:r>
            <a:rPr lang="de-DE" sz="2400" kern="1200" err="1">
              <a:solidFill>
                <a:srgbClr val="002F56"/>
              </a:solidFill>
            </a:rPr>
            <a:t>Tönnissen</a:t>
          </a:r>
          <a:endParaRPr lang="de-DE" sz="2400" kern="1200">
            <a:solidFill>
              <a:srgbClr val="002F56"/>
            </a:solidFill>
          </a:endParaRPr>
        </a:p>
        <a:p>
          <a:pPr marL="228600" lvl="1" indent="-228600" algn="l" defTabSz="1066800">
            <a:lnSpc>
              <a:spcPct val="90000"/>
            </a:lnSpc>
            <a:spcBef>
              <a:spcPct val="0"/>
            </a:spcBef>
            <a:spcAft>
              <a:spcPct val="20000"/>
            </a:spcAft>
            <a:buChar char="•"/>
          </a:pPr>
          <a:endParaRPr lang="de-DE" sz="2400" kern="1200">
            <a:solidFill>
              <a:srgbClr val="002F56"/>
            </a:solidFill>
          </a:endParaRPr>
        </a:p>
      </dsp:txBody>
      <dsp:txXfrm>
        <a:off x="0" y="1267850"/>
        <a:ext cx="8572012" cy="1177312"/>
      </dsp:txXfrm>
    </dsp:sp>
    <dsp:sp modelId="{00C841E5-E067-42E9-A229-EC37617D2B3C}">
      <dsp:nvSpPr>
        <dsp:cNvPr id="0" name=""/>
        <dsp:cNvSpPr/>
      </dsp:nvSpPr>
      <dsp:spPr>
        <a:xfrm>
          <a:off x="0" y="2445163"/>
          <a:ext cx="8572012" cy="1216800"/>
        </a:xfrm>
        <a:prstGeom prst="roundRect">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de-DE" sz="3200" b="0" i="0" kern="1200"/>
            <a:t>Ansprechpersonen für Verdachtsfälle auf sexuellen Missbrauch im Bistum Trier</a:t>
          </a:r>
          <a:endParaRPr lang="de-DE" sz="3200" kern="1200"/>
        </a:p>
      </dsp:txBody>
      <dsp:txXfrm>
        <a:off x="59399" y="2504562"/>
        <a:ext cx="8453214" cy="1098002"/>
      </dsp:txXfrm>
    </dsp:sp>
    <dsp:sp modelId="{77FA0EE2-0EF0-45EE-AA8E-4CA47B92D94D}">
      <dsp:nvSpPr>
        <dsp:cNvPr id="0" name=""/>
        <dsp:cNvSpPr/>
      </dsp:nvSpPr>
      <dsp:spPr>
        <a:xfrm>
          <a:off x="0" y="3661963"/>
          <a:ext cx="8572012"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16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de-DE" sz="2400" kern="1200">
              <a:solidFill>
                <a:srgbClr val="002F56"/>
              </a:solidFill>
            </a:rPr>
            <a:t>Ursula Trappe</a:t>
          </a:r>
        </a:p>
        <a:p>
          <a:pPr marL="228600" lvl="1" indent="-228600" algn="l" defTabSz="1066800">
            <a:lnSpc>
              <a:spcPct val="90000"/>
            </a:lnSpc>
            <a:spcBef>
              <a:spcPct val="0"/>
            </a:spcBef>
            <a:spcAft>
              <a:spcPct val="20000"/>
            </a:spcAft>
            <a:buChar char="•"/>
          </a:pPr>
          <a:r>
            <a:rPr lang="de-DE" sz="2400" kern="1200">
              <a:solidFill>
                <a:srgbClr val="002F56"/>
              </a:solidFill>
            </a:rPr>
            <a:t>Markus van der </a:t>
          </a:r>
          <a:r>
            <a:rPr lang="de-DE" sz="2400" kern="1200" err="1">
              <a:solidFill>
                <a:srgbClr val="002F56"/>
              </a:solidFill>
            </a:rPr>
            <a:t>Vorst</a:t>
          </a:r>
          <a:endParaRPr lang="de-DE" sz="2400" kern="1200">
            <a:solidFill>
              <a:srgbClr val="002F56"/>
            </a:solidFill>
          </a:endParaRPr>
        </a:p>
      </dsp:txBody>
      <dsp:txXfrm>
        <a:off x="0" y="3661963"/>
        <a:ext cx="8572012" cy="107640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3E338-AFC8-4904-88B8-0C22EF4DFA51}">
      <dsp:nvSpPr>
        <dsp:cNvPr id="0" name=""/>
        <dsp:cNvSpPr/>
      </dsp:nvSpPr>
      <dsp:spPr>
        <a:xfrm>
          <a:off x="1274763" y="297059"/>
          <a:ext cx="4364824"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eaLnBrk="1" latinLnBrk="0" hangingPunct="1">
            <a:lnSpc>
              <a:spcPct val="90000"/>
            </a:lnSpc>
            <a:spcBef>
              <a:spcPct val="0"/>
            </a:spcBef>
            <a:spcAft>
              <a:spcPct val="35000"/>
            </a:spcAft>
            <a:buClrTx/>
            <a:buSzPts val="2400"/>
            <a:buFont typeface="Lucida Grande"/>
            <a:buNone/>
          </a:pPr>
          <a:r>
            <a:rPr lang="de-DE" sz="2400" b="1" kern="1200">
              <a:solidFill>
                <a:srgbClr val="011C64"/>
              </a:solidFill>
              <a:latin typeface="+mj-lt"/>
              <a:ea typeface="+mn-ea"/>
              <a:cs typeface="+mn-cs"/>
            </a:rPr>
            <a:t>Feedback</a:t>
          </a:r>
        </a:p>
      </dsp:txBody>
      <dsp:txXfrm>
        <a:off x="1311646" y="333942"/>
        <a:ext cx="4291058" cy="681781"/>
      </dsp:txXfrm>
    </dsp:sp>
    <dsp:sp modelId="{BC90F444-6850-4897-BFFC-5A5B8C21D488}">
      <dsp:nvSpPr>
        <dsp:cNvPr id="0" name=""/>
        <dsp:cNvSpPr/>
      </dsp:nvSpPr>
      <dsp:spPr>
        <a:xfrm>
          <a:off x="1274763" y="1164547"/>
          <a:ext cx="4364824"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011C64"/>
              </a:solidFill>
              <a:latin typeface="+mj-lt"/>
              <a:ea typeface="+mn-ea"/>
              <a:cs typeface="+mn-cs"/>
            </a:rPr>
            <a:t>Evaluation  </a:t>
          </a:r>
        </a:p>
      </dsp:txBody>
      <dsp:txXfrm>
        <a:off x="1311646" y="1201430"/>
        <a:ext cx="4291058" cy="681781"/>
      </dsp:txXfrm>
    </dsp:sp>
    <dsp:sp modelId="{EF86847C-F91E-4FDC-A142-51AC18A99126}">
      <dsp:nvSpPr>
        <dsp:cNvPr id="0" name=""/>
        <dsp:cNvSpPr/>
      </dsp:nvSpPr>
      <dsp:spPr>
        <a:xfrm>
          <a:off x="1274763" y="2082801"/>
          <a:ext cx="4364824" cy="755547"/>
        </a:xfrm>
        <a:prstGeom prst="roundRect">
          <a:avLst/>
        </a:prstGeom>
        <a:solidFill>
          <a:srgbClr val="FF990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rgbClr val="011C64"/>
              </a:solidFill>
              <a:latin typeface="+mj-lt"/>
              <a:ea typeface="+mn-ea"/>
              <a:cs typeface="+mn-cs"/>
            </a:rPr>
            <a:t>Offene Fragen</a:t>
          </a:r>
        </a:p>
      </dsp:txBody>
      <dsp:txXfrm>
        <a:off x="1311646" y="2119684"/>
        <a:ext cx="4291058" cy="68178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6D0A2-8FD7-42DA-AE30-4542CD56B018}">
      <dsp:nvSpPr>
        <dsp:cNvPr id="0" name=""/>
        <dsp:cNvSpPr/>
      </dsp:nvSpPr>
      <dsp:spPr>
        <a:xfrm>
          <a:off x="3429307" y="1293939"/>
          <a:ext cx="1190024" cy="1087433"/>
        </a:xfrm>
        <a:prstGeom prst="ellipse">
          <a:avLst/>
        </a:prstGeom>
        <a:solidFill>
          <a:schemeClr val="accent1">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3F50F12-77EF-41D0-AA2A-BD7227214991}">
      <dsp:nvSpPr>
        <dsp:cNvPr id="0" name=""/>
        <dsp:cNvSpPr/>
      </dsp:nvSpPr>
      <dsp:spPr>
        <a:xfrm>
          <a:off x="2050162" y="0"/>
          <a:ext cx="4129801" cy="10034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kern="1200">
              <a:solidFill>
                <a:srgbClr val="002F56"/>
              </a:solidFill>
              <a:latin typeface="Arial" panose="020B0604020202020204" pitchFamily="34" charset="0"/>
              <a:cs typeface="Arial" panose="020B0604020202020204" pitchFamily="34" charset="0"/>
            </a:rPr>
            <a:t>Impulskontroll- und Persönlichkeitsstörungen </a:t>
          </a:r>
        </a:p>
      </dsp:txBody>
      <dsp:txXfrm>
        <a:off x="2050162" y="0"/>
        <a:ext cx="4129801" cy="1003415"/>
      </dsp:txXfrm>
    </dsp:sp>
    <dsp:sp modelId="{A07248CD-4583-40E3-979B-E13E3E5D4E79}">
      <dsp:nvSpPr>
        <dsp:cNvPr id="0" name=""/>
        <dsp:cNvSpPr/>
      </dsp:nvSpPr>
      <dsp:spPr>
        <a:xfrm>
          <a:off x="3914896" y="1601313"/>
          <a:ext cx="1159418" cy="1023185"/>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4A053BB-349C-49E9-9EB9-93982D45D353}">
      <dsp:nvSpPr>
        <dsp:cNvPr id="0" name=""/>
        <dsp:cNvSpPr/>
      </dsp:nvSpPr>
      <dsp:spPr>
        <a:xfrm>
          <a:off x="5075093" y="955633"/>
          <a:ext cx="2474299" cy="10989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kern="1200">
              <a:solidFill>
                <a:srgbClr val="002F56"/>
              </a:solidFill>
              <a:latin typeface="Arial" panose="020B0604020202020204" pitchFamily="34" charset="0"/>
              <a:cs typeface="Arial" panose="020B0604020202020204" pitchFamily="34" charset="0"/>
            </a:rPr>
            <a:t>Affektive und Angststörungen</a:t>
          </a:r>
        </a:p>
      </dsp:txBody>
      <dsp:txXfrm>
        <a:off x="5075093" y="955633"/>
        <a:ext cx="2474299" cy="1098978"/>
      </dsp:txXfrm>
    </dsp:sp>
    <dsp:sp modelId="{9455E6A8-8496-49E1-881A-C07269C5A3FE}">
      <dsp:nvSpPr>
        <dsp:cNvPr id="0" name=""/>
        <dsp:cNvSpPr/>
      </dsp:nvSpPr>
      <dsp:spPr>
        <a:xfrm>
          <a:off x="4051306" y="1992716"/>
          <a:ext cx="1159418" cy="1074745"/>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BE2DA5A-C295-485D-9D83-4BA02EDE0008}">
      <dsp:nvSpPr>
        <dsp:cNvPr id="0" name=""/>
        <dsp:cNvSpPr/>
      </dsp:nvSpPr>
      <dsp:spPr>
        <a:xfrm>
          <a:off x="5249172" y="2414436"/>
          <a:ext cx="2470685" cy="122798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kern="1200">
              <a:solidFill>
                <a:srgbClr val="002F56"/>
              </a:solidFill>
              <a:latin typeface="Arial" panose="020B0604020202020204" pitchFamily="34" charset="0"/>
              <a:cs typeface="Arial" panose="020B0604020202020204" pitchFamily="34" charset="0"/>
            </a:rPr>
            <a:t>Alkohol- und </a:t>
          </a:r>
          <a:r>
            <a:rPr lang="de-DE" sz="2400" kern="1200" err="1">
              <a:solidFill>
                <a:srgbClr val="002F56"/>
              </a:solidFill>
              <a:latin typeface="Arial" panose="020B0604020202020204" pitchFamily="34" charset="0"/>
              <a:cs typeface="Arial" panose="020B0604020202020204" pitchFamily="34" charset="0"/>
            </a:rPr>
            <a:t>Substanzmiss</a:t>
          </a:r>
          <a:r>
            <a:rPr lang="de-DE" sz="2400" kern="1200">
              <a:solidFill>
                <a:srgbClr val="002F56"/>
              </a:solidFill>
              <a:latin typeface="Arial" panose="020B0604020202020204" pitchFamily="34" charset="0"/>
              <a:cs typeface="Arial" panose="020B0604020202020204" pitchFamily="34" charset="0"/>
            </a:rPr>
            <a:t>-brauch</a:t>
          </a:r>
        </a:p>
      </dsp:txBody>
      <dsp:txXfrm>
        <a:off x="5249172" y="2414436"/>
        <a:ext cx="2470685" cy="1227989"/>
      </dsp:txXfrm>
    </dsp:sp>
    <dsp:sp modelId="{E9D2C9B0-4715-4756-BA63-D3E63CEE174A}">
      <dsp:nvSpPr>
        <dsp:cNvPr id="0" name=""/>
        <dsp:cNvSpPr/>
      </dsp:nvSpPr>
      <dsp:spPr>
        <a:xfrm>
          <a:off x="3437795" y="2535480"/>
          <a:ext cx="1315367" cy="1093327"/>
        </a:xfrm>
        <a:prstGeom prst="ellipse">
          <a:avLst/>
        </a:prstGeom>
        <a:solidFill>
          <a:schemeClr val="accent1">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DCC09FF-BFFD-4EDC-AE7B-277DD4756744}">
      <dsp:nvSpPr>
        <dsp:cNvPr id="0" name=""/>
        <dsp:cNvSpPr/>
      </dsp:nvSpPr>
      <dsp:spPr>
        <a:xfrm>
          <a:off x="2592737" y="3774752"/>
          <a:ext cx="3044651" cy="10034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kern="1200">
              <a:solidFill>
                <a:srgbClr val="002F56"/>
              </a:solidFill>
              <a:latin typeface="Arial" panose="020B0604020202020204" pitchFamily="34" charset="0"/>
              <a:cs typeface="Arial" panose="020B0604020202020204" pitchFamily="34" charset="0"/>
            </a:rPr>
            <a:t>Geringe Sozialkompetenz, geringer Selbstwert</a:t>
          </a:r>
        </a:p>
      </dsp:txBody>
      <dsp:txXfrm>
        <a:off x="2592737" y="3774752"/>
        <a:ext cx="3044651" cy="1003415"/>
      </dsp:txXfrm>
    </dsp:sp>
    <dsp:sp modelId="{5EA8CB4A-3F07-40B1-8A4A-B3B6F90DF201}">
      <dsp:nvSpPr>
        <dsp:cNvPr id="0" name=""/>
        <dsp:cNvSpPr/>
      </dsp:nvSpPr>
      <dsp:spPr>
        <a:xfrm>
          <a:off x="2946061" y="2168736"/>
          <a:ext cx="1128178" cy="960366"/>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16DE55A-83FF-4100-A749-64A61CF722C0}">
      <dsp:nvSpPr>
        <dsp:cNvPr id="0" name=""/>
        <dsp:cNvSpPr/>
      </dsp:nvSpPr>
      <dsp:spPr>
        <a:xfrm>
          <a:off x="526965" y="2598413"/>
          <a:ext cx="2353434" cy="122798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kern="1200">
              <a:solidFill>
                <a:srgbClr val="002F56"/>
              </a:solidFill>
              <a:latin typeface="Arial" panose="020B0604020202020204" pitchFamily="34" charset="0"/>
              <a:cs typeface="Arial" panose="020B0604020202020204" pitchFamily="34" charset="0"/>
            </a:rPr>
            <a:t>Schwierigkeiten im Umgang mit Sexualität</a:t>
          </a:r>
        </a:p>
      </dsp:txBody>
      <dsp:txXfrm>
        <a:off x="526965" y="2598413"/>
        <a:ext cx="2353434" cy="1227989"/>
      </dsp:txXfrm>
    </dsp:sp>
    <dsp:sp modelId="{0F1EA215-69A5-4914-A9C0-794EC169CA6F}">
      <dsp:nvSpPr>
        <dsp:cNvPr id="0" name=""/>
        <dsp:cNvSpPr/>
      </dsp:nvSpPr>
      <dsp:spPr>
        <a:xfrm>
          <a:off x="2740290" y="1601195"/>
          <a:ext cx="1242558" cy="1264411"/>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0E7546-8F5A-467C-BD76-64972BD3D0AF}">
      <dsp:nvSpPr>
        <dsp:cNvPr id="0" name=""/>
        <dsp:cNvSpPr/>
      </dsp:nvSpPr>
      <dsp:spPr>
        <a:xfrm>
          <a:off x="367654" y="930914"/>
          <a:ext cx="2232587" cy="122798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de-DE" sz="2400" b="0" kern="1200">
              <a:solidFill>
                <a:srgbClr val="002F56"/>
              </a:solidFill>
              <a:latin typeface="Arial" panose="020B0604020202020204" pitchFamily="34" charset="0"/>
              <a:cs typeface="Arial" panose="020B0604020202020204" pitchFamily="34" charset="0"/>
            </a:rPr>
            <a:t>Eigene erlebte physische und psychische Gewalt</a:t>
          </a:r>
        </a:p>
      </dsp:txBody>
      <dsp:txXfrm>
        <a:off x="367654" y="930914"/>
        <a:ext cx="2232587" cy="122798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6AA3-D383-43AB-A642-4D398CA88821}">
      <dsp:nvSpPr>
        <dsp:cNvPr id="0" name=""/>
        <dsp:cNvSpPr/>
      </dsp:nvSpPr>
      <dsp:spPr>
        <a:xfrm>
          <a:off x="0" y="358064"/>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4062A2D-451B-499B-86A4-7142560E87F4}">
      <dsp:nvSpPr>
        <dsp:cNvPr id="0" name=""/>
        <dsp:cNvSpPr/>
      </dsp:nvSpPr>
      <dsp:spPr>
        <a:xfrm>
          <a:off x="417646" y="41402"/>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UN- Kinderrechtskonvention</a:t>
          </a:r>
        </a:p>
      </dsp:txBody>
      <dsp:txXfrm>
        <a:off x="447908" y="71664"/>
        <a:ext cx="5786525" cy="559396"/>
      </dsp:txXfrm>
    </dsp:sp>
    <dsp:sp modelId="{46B34372-738C-4461-8EC7-82054B07B7A0}">
      <dsp:nvSpPr>
        <dsp:cNvPr id="0" name=""/>
        <dsp:cNvSpPr/>
      </dsp:nvSpPr>
      <dsp:spPr>
        <a:xfrm>
          <a:off x="0" y="130392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3E678431-C125-4A4B-ADDF-7CD84D635A93}">
      <dsp:nvSpPr>
        <dsp:cNvPr id="0" name=""/>
        <dsp:cNvSpPr/>
      </dsp:nvSpPr>
      <dsp:spPr>
        <a:xfrm>
          <a:off x="432046" y="936105"/>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Bundeskinderschutzgesetz</a:t>
          </a:r>
        </a:p>
      </dsp:txBody>
      <dsp:txXfrm>
        <a:off x="462308" y="966367"/>
        <a:ext cx="5786525" cy="559396"/>
      </dsp:txXfrm>
    </dsp:sp>
    <dsp:sp modelId="{8BA1A244-67A6-4887-B105-3470AFA797DB}">
      <dsp:nvSpPr>
        <dsp:cNvPr id="0" name=""/>
        <dsp:cNvSpPr/>
      </dsp:nvSpPr>
      <dsp:spPr>
        <a:xfrm>
          <a:off x="0" y="225648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B037AA-E3CD-457E-8195-B136CD7B2A0F}">
      <dsp:nvSpPr>
        <dsp:cNvPr id="0" name=""/>
        <dsp:cNvSpPr/>
      </dsp:nvSpPr>
      <dsp:spPr>
        <a:xfrm>
          <a:off x="417646" y="1946522"/>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SGB VIII Kinder- und Jugendhilfe</a:t>
          </a:r>
        </a:p>
      </dsp:txBody>
      <dsp:txXfrm>
        <a:off x="447908" y="1976784"/>
        <a:ext cx="5786525" cy="559396"/>
      </dsp:txXfrm>
    </dsp:sp>
    <dsp:sp modelId="{7185A5A0-64A5-400C-9BE3-43B07A0EC3F7}">
      <dsp:nvSpPr>
        <dsp:cNvPr id="0" name=""/>
        <dsp:cNvSpPr/>
      </dsp:nvSpPr>
      <dsp:spPr>
        <a:xfrm>
          <a:off x="0" y="3430038"/>
          <a:ext cx="8352928" cy="81646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137AF16B-A91B-4141-A359-21B4952092B7}">
      <dsp:nvSpPr>
        <dsp:cNvPr id="0" name=""/>
        <dsp:cNvSpPr/>
      </dsp:nvSpPr>
      <dsp:spPr>
        <a:xfrm>
          <a:off x="412617" y="3045433"/>
          <a:ext cx="5847049" cy="945501"/>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Bei Straftaten: Strafverfolgung auf Grundlage des Strafgesetzbuches</a:t>
          </a:r>
        </a:p>
      </dsp:txBody>
      <dsp:txXfrm>
        <a:off x="458773" y="3091589"/>
        <a:ext cx="5754737" cy="85318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23ED9-B18B-4F75-AD06-45DD0326634A}">
      <dsp:nvSpPr>
        <dsp:cNvPr id="0" name=""/>
        <dsp:cNvSpPr/>
      </dsp:nvSpPr>
      <dsp:spPr>
        <a:xfrm>
          <a:off x="0" y="148066"/>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Verletzung der Fürsorge- oder Erziehungspflicht</a:t>
          </a:r>
          <a:endParaRPr lang="de-DE" altLang="de-DE" sz="2300" kern="1200">
            <a:latin typeface="+mj-lt"/>
          </a:endParaRPr>
        </a:p>
      </dsp:txBody>
      <dsp:txXfrm>
        <a:off x="0" y="148066"/>
        <a:ext cx="8569326" cy="1073362"/>
      </dsp:txXfrm>
    </dsp:sp>
    <dsp:sp modelId="{2901307E-B876-4113-8575-55C0DAA8135A}">
      <dsp:nvSpPr>
        <dsp:cNvPr id="0" name=""/>
        <dsp:cNvSpPr/>
      </dsp:nvSpPr>
      <dsp:spPr>
        <a:xfrm>
          <a:off x="432472" y="24859"/>
          <a:ext cx="6199658" cy="565671"/>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ts val="1200"/>
            </a:spcBef>
            <a:spcAft>
              <a:spcPts val="1200"/>
            </a:spcAft>
            <a:buNone/>
          </a:pPr>
          <a:r>
            <a:rPr lang="de-DE" altLang="de-DE" sz="2500" b="1" kern="1200">
              <a:solidFill>
                <a:srgbClr val="002F56"/>
              </a:solidFill>
              <a:latin typeface="+mj-lt"/>
            </a:rPr>
            <a:t>§ 171</a:t>
          </a:r>
          <a:endParaRPr lang="de-DE" sz="2500" b="1" kern="1200">
            <a:solidFill>
              <a:srgbClr val="002F56"/>
            </a:solidFill>
            <a:latin typeface="+mj-lt"/>
          </a:endParaRPr>
        </a:p>
      </dsp:txBody>
      <dsp:txXfrm>
        <a:off x="460086" y="52473"/>
        <a:ext cx="6144430" cy="510443"/>
      </dsp:txXfrm>
    </dsp:sp>
    <dsp:sp modelId="{E6F6D912-3FD1-408D-8A05-5EFE53DFA57D}">
      <dsp:nvSpPr>
        <dsp:cNvPr id="0" name=""/>
        <dsp:cNvSpPr/>
      </dsp:nvSpPr>
      <dsp:spPr>
        <a:xfrm>
          <a:off x="0" y="1521088"/>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Straftaten gegen die sexuelle Selbstbestimmung</a:t>
          </a:r>
          <a:endParaRPr lang="de-DE" altLang="de-DE" sz="2300" kern="1200">
            <a:latin typeface="+mj-lt"/>
          </a:endParaRPr>
        </a:p>
      </dsp:txBody>
      <dsp:txXfrm>
        <a:off x="0" y="1521088"/>
        <a:ext cx="8569326" cy="1073362"/>
      </dsp:txXfrm>
    </dsp:sp>
    <dsp:sp modelId="{9E3ACAFE-08C0-4977-84EC-63CEEDD89CC2}">
      <dsp:nvSpPr>
        <dsp:cNvPr id="0" name=""/>
        <dsp:cNvSpPr/>
      </dsp:nvSpPr>
      <dsp:spPr>
        <a:xfrm>
          <a:off x="454731" y="1361086"/>
          <a:ext cx="6097203" cy="571099"/>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ct val="0"/>
            </a:spcBef>
            <a:spcAft>
              <a:spcPct val="35000"/>
            </a:spcAft>
            <a:buNone/>
          </a:pPr>
          <a:r>
            <a:rPr lang="de-DE" altLang="de-DE" sz="2500" b="1" kern="1200">
              <a:solidFill>
                <a:srgbClr val="002F56"/>
              </a:solidFill>
              <a:latin typeface="+mj-lt"/>
            </a:rPr>
            <a:t>§§ 174 – 184l</a:t>
          </a:r>
        </a:p>
      </dsp:txBody>
      <dsp:txXfrm>
        <a:off x="482610" y="1388965"/>
        <a:ext cx="6041445" cy="515341"/>
      </dsp:txXfrm>
    </dsp:sp>
    <dsp:sp modelId="{A7CE92BF-F4FC-47BA-ACC0-E4709F597C19}">
      <dsp:nvSpPr>
        <dsp:cNvPr id="0" name=""/>
        <dsp:cNvSpPr/>
      </dsp:nvSpPr>
      <dsp:spPr>
        <a:xfrm>
          <a:off x="0" y="2794180"/>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Misshandlung von Schutzbefohlenen</a:t>
          </a:r>
          <a:endParaRPr lang="de-DE" sz="2300" kern="1200">
            <a:latin typeface="+mj-lt"/>
          </a:endParaRPr>
        </a:p>
      </dsp:txBody>
      <dsp:txXfrm>
        <a:off x="0" y="2794180"/>
        <a:ext cx="8569326" cy="1073362"/>
      </dsp:txXfrm>
    </dsp:sp>
    <dsp:sp modelId="{0D08AF83-7FF2-4BD5-B545-A5B92EF4EDF3}">
      <dsp:nvSpPr>
        <dsp:cNvPr id="0" name=""/>
        <dsp:cNvSpPr/>
      </dsp:nvSpPr>
      <dsp:spPr>
        <a:xfrm>
          <a:off x="428466" y="2751050"/>
          <a:ext cx="6248426" cy="471169"/>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ct val="0"/>
            </a:spcBef>
            <a:spcAft>
              <a:spcPct val="35000"/>
            </a:spcAft>
            <a:buNone/>
          </a:pPr>
          <a:r>
            <a:rPr lang="de-DE" sz="2500" b="1" kern="1200">
              <a:solidFill>
                <a:srgbClr val="002F56"/>
              </a:solidFill>
              <a:latin typeface="+mj-lt"/>
            </a:rPr>
            <a:t>§ 225</a:t>
          </a:r>
        </a:p>
      </dsp:txBody>
      <dsp:txXfrm>
        <a:off x="451467" y="2774051"/>
        <a:ext cx="6202424" cy="42516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10518-09C5-491F-BDF7-7C38E79DC3F4}">
      <dsp:nvSpPr>
        <dsp:cNvPr id="0" name=""/>
        <dsp:cNvSpPr/>
      </dsp:nvSpPr>
      <dsp:spPr>
        <a:xfrm>
          <a:off x="-6276999" y="-960217"/>
          <a:ext cx="7471698" cy="7471698"/>
        </a:xfrm>
        <a:prstGeom prst="blockArc">
          <a:avLst>
            <a:gd name="adj1" fmla="val 18900000"/>
            <a:gd name="adj2" fmla="val 2700000"/>
            <a:gd name="adj3" fmla="val 28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7119B7-80B7-4C50-BC46-9D9AA7B06293}">
      <dsp:nvSpPr>
        <dsp:cNvPr id="0" name=""/>
        <dsp:cNvSpPr/>
      </dsp:nvSpPr>
      <dsp:spPr>
        <a:xfrm>
          <a:off x="625223" y="426781"/>
          <a:ext cx="10032465"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504000" rIns="81280" bIns="288000" numCol="1" spcCol="1270" anchor="ctr" anchorCtr="0">
          <a:noAutofit/>
        </a:bodyPr>
        <a:lstStyle/>
        <a:p>
          <a:pPr marL="432000" lvl="0" indent="0" algn="l" defTabSz="1422400" rtl="0" eaLnBrk="1" latinLnBrk="0" hangingPunct="1">
            <a:lnSpc>
              <a:spcPts val="2300"/>
            </a:lnSpc>
            <a:spcBef>
              <a:spcPct val="0"/>
            </a:spcBef>
            <a:spcAft>
              <a:spcPts val="600"/>
            </a:spcAft>
            <a:buClrTx/>
            <a:buSzPts val="2400"/>
            <a:buFont typeface="Lucida Grande"/>
            <a:buNone/>
          </a:pPr>
          <a:r>
            <a:rPr lang="de-DE" altLang="de-DE" sz="3200" kern="1200" baseline="30000">
              <a:solidFill>
                <a:srgbClr val="001C32"/>
              </a:solidFill>
              <a:latin typeface="+mn-lt"/>
            </a:rPr>
            <a:t>   Stärkt den präventiven, intervenierenden Kinderschutz</a:t>
          </a:r>
          <a:endParaRPr lang="de-DE" sz="3200" kern="1200" baseline="30000">
            <a:solidFill>
              <a:srgbClr val="001C32"/>
            </a:solidFill>
            <a:latin typeface="+mn-lt"/>
          </a:endParaRPr>
        </a:p>
      </dsp:txBody>
      <dsp:txXfrm>
        <a:off x="625223" y="426781"/>
        <a:ext cx="10032465" cy="854006"/>
      </dsp:txXfrm>
    </dsp:sp>
    <dsp:sp modelId="{862375D9-D74A-43B9-A5B0-6BB00D71B99C}">
      <dsp:nvSpPr>
        <dsp:cNvPr id="0" name=""/>
        <dsp:cNvSpPr/>
      </dsp:nvSpPr>
      <dsp:spPr>
        <a:xfrm>
          <a:off x="91469" y="320030"/>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4C70E4D3-71C0-4013-885E-1E421081F559}">
      <dsp:nvSpPr>
        <dsp:cNvPr id="0" name=""/>
        <dsp:cNvSpPr/>
      </dsp:nvSpPr>
      <dsp:spPr>
        <a:xfrm>
          <a:off x="1114845" y="1708012"/>
          <a:ext cx="9542844"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144000" rIns="81280" bIns="36000" numCol="1" spcCol="1270" anchor="ctr" anchorCtr="0">
          <a:noAutofit/>
        </a:bodyPr>
        <a:lstStyle/>
        <a:p>
          <a:pPr marL="432000" lvl="0" indent="0" algn="l" defTabSz="1422400">
            <a:lnSpc>
              <a:spcPts val="2300"/>
            </a:lnSpc>
            <a:spcBef>
              <a:spcPct val="0"/>
            </a:spcBef>
            <a:spcAft>
              <a:spcPts val="600"/>
            </a:spcAft>
            <a:buNone/>
          </a:pPr>
          <a:r>
            <a:rPr lang="de-DE" altLang="de-DE" sz="3200" kern="1200" baseline="30000">
              <a:solidFill>
                <a:srgbClr val="001C32"/>
              </a:solidFill>
              <a:latin typeface="+mn-lt"/>
            </a:rPr>
            <a:t>Träger von Einrichtungen sind nun beweispflichtig, dass das Wohl der Kinder und Jugendlichen in ihren Einrichtungen gewährleistet ist</a:t>
          </a:r>
        </a:p>
      </dsp:txBody>
      <dsp:txXfrm>
        <a:off x="1114845" y="1708012"/>
        <a:ext cx="9542844" cy="854006"/>
      </dsp:txXfrm>
    </dsp:sp>
    <dsp:sp modelId="{95A6C9E2-29D0-4972-82CD-776C24ADA73F}">
      <dsp:nvSpPr>
        <dsp:cNvPr id="0" name=""/>
        <dsp:cNvSpPr/>
      </dsp:nvSpPr>
      <dsp:spPr>
        <a:xfrm>
          <a:off x="581091" y="1601262"/>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11BDC4FF-AC2A-4C80-A439-D98ED0DAEE96}">
      <dsp:nvSpPr>
        <dsp:cNvPr id="0" name=""/>
        <dsp:cNvSpPr/>
      </dsp:nvSpPr>
      <dsp:spPr>
        <a:xfrm>
          <a:off x="1114845" y="2989244"/>
          <a:ext cx="9542844"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252000" rIns="81280" bIns="0" numCol="1" spcCol="1270" anchor="ctr" anchorCtr="0">
          <a:noAutofit/>
        </a:bodyPr>
        <a:lstStyle/>
        <a:p>
          <a:pPr marL="540000" lvl="0" indent="0" algn="l" defTabSz="1422400">
            <a:lnSpc>
              <a:spcPts val="2300"/>
            </a:lnSpc>
            <a:spcBef>
              <a:spcPct val="0"/>
            </a:spcBef>
            <a:spcAft>
              <a:spcPts val="600"/>
            </a:spcAft>
            <a:buNone/>
          </a:pPr>
          <a:r>
            <a:rPr lang="de-DE" altLang="de-DE" sz="3200" kern="1200" baseline="30000">
              <a:solidFill>
                <a:srgbClr val="001C32"/>
              </a:solidFill>
              <a:latin typeface="+mn-lt"/>
            </a:rPr>
            <a:t>Träger werden verpflichtet, ihre Konzeption und erweiterte Führungszeugnisse von Angestellten vorzulegen</a:t>
          </a:r>
        </a:p>
      </dsp:txBody>
      <dsp:txXfrm>
        <a:off x="1114845" y="2989244"/>
        <a:ext cx="9542844" cy="854006"/>
      </dsp:txXfrm>
    </dsp:sp>
    <dsp:sp modelId="{B38BFBD3-41BC-43FB-B679-105A222FBEAF}">
      <dsp:nvSpPr>
        <dsp:cNvPr id="0" name=""/>
        <dsp:cNvSpPr/>
      </dsp:nvSpPr>
      <dsp:spPr>
        <a:xfrm>
          <a:off x="581091" y="2882493"/>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7A84DB58-04F2-4C8C-819C-A458D031C2DD}">
      <dsp:nvSpPr>
        <dsp:cNvPr id="0" name=""/>
        <dsp:cNvSpPr/>
      </dsp:nvSpPr>
      <dsp:spPr>
        <a:xfrm>
          <a:off x="625223" y="4219616"/>
          <a:ext cx="10032465" cy="955727"/>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252000" rIns="81280" bIns="0" numCol="1" spcCol="1270" anchor="ctr" anchorCtr="0">
          <a:noAutofit/>
        </a:bodyPr>
        <a:lstStyle/>
        <a:p>
          <a:pPr marL="432000" lvl="0" indent="0" algn="l" defTabSz="1422400">
            <a:lnSpc>
              <a:spcPts val="2300"/>
            </a:lnSpc>
            <a:spcBef>
              <a:spcPct val="0"/>
            </a:spcBef>
            <a:spcAft>
              <a:spcPts val="600"/>
            </a:spcAft>
            <a:buNone/>
          </a:pPr>
          <a:r>
            <a:rPr lang="de-DE" altLang="de-DE" sz="3200" kern="1200" baseline="30000">
              <a:solidFill>
                <a:srgbClr val="001C32"/>
              </a:solidFill>
              <a:latin typeface="+mn-lt"/>
            </a:rPr>
            <a:t>Qualitätsmerkmale müssen entwickelt werden, die insbesondere die Rechte von Kindern und Jugendlichen in Einrichtungen und deren Schutz vor Gewalt zum Gegenstand haben</a:t>
          </a:r>
        </a:p>
      </dsp:txBody>
      <dsp:txXfrm>
        <a:off x="625223" y="4219616"/>
        <a:ext cx="10032465" cy="955727"/>
      </dsp:txXfrm>
    </dsp:sp>
    <dsp:sp modelId="{5B167A6A-8DAE-4B19-8016-F0CF9115DACA}">
      <dsp:nvSpPr>
        <dsp:cNvPr id="0" name=""/>
        <dsp:cNvSpPr/>
      </dsp:nvSpPr>
      <dsp:spPr>
        <a:xfrm>
          <a:off x="91469" y="4163725"/>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23C85-7E6F-449B-B365-E66B26A56CCD}">
      <dsp:nvSpPr>
        <dsp:cNvPr id="0" name=""/>
        <dsp:cNvSpPr/>
      </dsp:nvSpPr>
      <dsp:spPr>
        <a:xfrm>
          <a:off x="1140652" y="1476"/>
          <a:ext cx="7531446" cy="1171352"/>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sz="2400" kern="1200">
              <a:solidFill>
                <a:schemeClr val="accent6">
                  <a:lumMod val="50000"/>
                </a:schemeClr>
              </a:solidFill>
            </a:rPr>
            <a:t>Selbstbestimmung und Hilfe zur Selbsthilfe</a:t>
          </a:r>
        </a:p>
      </dsp:txBody>
      <dsp:txXfrm>
        <a:off x="1140652" y="147895"/>
        <a:ext cx="7092189" cy="878514"/>
      </dsp:txXfrm>
    </dsp:sp>
    <dsp:sp modelId="{C7B18B38-CEBD-474B-8227-530932BE99FD}">
      <dsp:nvSpPr>
        <dsp:cNvPr id="0" name=""/>
        <dsp:cNvSpPr/>
      </dsp:nvSpPr>
      <dsp:spPr>
        <a:xfrm>
          <a:off x="390621" y="1476"/>
          <a:ext cx="750030" cy="1171352"/>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1.</a:t>
          </a:r>
        </a:p>
      </dsp:txBody>
      <dsp:txXfrm>
        <a:off x="427234" y="38089"/>
        <a:ext cx="676804" cy="1098126"/>
      </dsp:txXfrm>
    </dsp:sp>
    <dsp:sp modelId="{F7073401-3E24-44D8-A2A9-38B5EEA2098B}">
      <dsp:nvSpPr>
        <dsp:cNvPr id="0" name=""/>
        <dsp:cNvSpPr/>
      </dsp:nvSpPr>
      <dsp:spPr>
        <a:xfrm>
          <a:off x="1140652" y="1289963"/>
          <a:ext cx="7531446" cy="1171352"/>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sz="2400" kern="1200">
              <a:solidFill>
                <a:schemeClr val="accent6">
                  <a:lumMod val="50000"/>
                </a:schemeClr>
              </a:solidFill>
            </a:rPr>
            <a:t>Körperliche und seelische Unversehrtheit, Freiheit und Sicherheit</a:t>
          </a:r>
        </a:p>
      </dsp:txBody>
      <dsp:txXfrm>
        <a:off x="1140652" y="1436382"/>
        <a:ext cx="7092189" cy="878514"/>
      </dsp:txXfrm>
    </dsp:sp>
    <dsp:sp modelId="{B3D390C2-2F8D-48B3-9359-F0E42AE5D072}">
      <dsp:nvSpPr>
        <dsp:cNvPr id="0" name=""/>
        <dsp:cNvSpPr/>
      </dsp:nvSpPr>
      <dsp:spPr>
        <a:xfrm>
          <a:off x="390621" y="1224321"/>
          <a:ext cx="750030" cy="1171352"/>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a:solidFill>
                <a:schemeClr val="bg1"/>
              </a:solidFill>
              <a:latin typeface="+mj-lt"/>
              <a:ea typeface="+mn-ea"/>
              <a:cs typeface="+mn-cs"/>
            </a:rPr>
            <a:t>2. </a:t>
          </a:r>
        </a:p>
      </dsp:txBody>
      <dsp:txXfrm>
        <a:off x="427234" y="1260934"/>
        <a:ext cx="676804" cy="1098126"/>
      </dsp:txXfrm>
    </dsp:sp>
    <dsp:sp modelId="{778C647E-9A5B-4456-91F9-F7AD087E250B}">
      <dsp:nvSpPr>
        <dsp:cNvPr id="0" name=""/>
        <dsp:cNvSpPr/>
      </dsp:nvSpPr>
      <dsp:spPr>
        <a:xfrm>
          <a:off x="1140652" y="2578451"/>
          <a:ext cx="7531446" cy="1171352"/>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Schutz von Privatheit</a:t>
          </a:r>
          <a:endParaRPr lang="de-DE" sz="2400" kern="1200">
            <a:solidFill>
              <a:schemeClr val="accent6">
                <a:lumMod val="50000"/>
              </a:schemeClr>
            </a:solidFill>
            <a:latin typeface="+mn-lt"/>
          </a:endParaRPr>
        </a:p>
      </dsp:txBody>
      <dsp:txXfrm>
        <a:off x="1140652" y="2724870"/>
        <a:ext cx="7092189" cy="878514"/>
      </dsp:txXfrm>
    </dsp:sp>
    <dsp:sp modelId="{B06BC011-64A9-45D1-BEAC-8A566E05015E}">
      <dsp:nvSpPr>
        <dsp:cNvPr id="0" name=""/>
        <dsp:cNvSpPr/>
      </dsp:nvSpPr>
      <dsp:spPr>
        <a:xfrm>
          <a:off x="390621" y="2578451"/>
          <a:ext cx="750030" cy="1171352"/>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3. </a:t>
          </a:r>
        </a:p>
      </dsp:txBody>
      <dsp:txXfrm>
        <a:off x="427234" y="2615064"/>
        <a:ext cx="676804" cy="1098126"/>
      </dsp:txXfrm>
    </dsp:sp>
    <dsp:sp modelId="{F6EA5989-B6B2-4F8D-A588-8AEB3A10E152}">
      <dsp:nvSpPr>
        <dsp:cNvPr id="0" name=""/>
        <dsp:cNvSpPr/>
      </dsp:nvSpPr>
      <dsp:spPr>
        <a:xfrm>
          <a:off x="1140652" y="3866938"/>
          <a:ext cx="7531446" cy="1171352"/>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Professionelle Pflege, Betreuung und Behandlung</a:t>
          </a:r>
          <a:endParaRPr lang="de-DE" sz="2400" kern="1200">
            <a:solidFill>
              <a:schemeClr val="accent6">
                <a:lumMod val="50000"/>
              </a:schemeClr>
            </a:solidFill>
            <a:latin typeface="+mn-lt"/>
          </a:endParaRPr>
        </a:p>
      </dsp:txBody>
      <dsp:txXfrm>
        <a:off x="1140652" y="4013357"/>
        <a:ext cx="7092189" cy="878514"/>
      </dsp:txXfrm>
    </dsp:sp>
    <dsp:sp modelId="{8655583E-3B20-499E-908C-CB0EADF1AC41}">
      <dsp:nvSpPr>
        <dsp:cNvPr id="0" name=""/>
        <dsp:cNvSpPr/>
      </dsp:nvSpPr>
      <dsp:spPr>
        <a:xfrm>
          <a:off x="390621" y="3866938"/>
          <a:ext cx="750030" cy="1171352"/>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4. </a:t>
          </a:r>
        </a:p>
      </dsp:txBody>
      <dsp:txXfrm>
        <a:off x="427234" y="3903551"/>
        <a:ext cx="676804" cy="109812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23C85-7E6F-449B-B365-E66B26A56CCD}">
      <dsp:nvSpPr>
        <dsp:cNvPr id="0" name=""/>
        <dsp:cNvSpPr/>
      </dsp:nvSpPr>
      <dsp:spPr>
        <a:xfrm>
          <a:off x="1181572" y="1455"/>
          <a:ext cx="7801633" cy="1154305"/>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Information, Beratung und Aufklärung</a:t>
          </a:r>
          <a:endParaRPr lang="de-DE" sz="2400" kern="1200">
            <a:solidFill>
              <a:schemeClr val="accent6">
                <a:lumMod val="50000"/>
              </a:schemeClr>
            </a:solidFill>
            <a:latin typeface="+mn-lt"/>
          </a:endParaRPr>
        </a:p>
      </dsp:txBody>
      <dsp:txXfrm>
        <a:off x="1181572" y="145743"/>
        <a:ext cx="7368769" cy="865729"/>
      </dsp:txXfrm>
    </dsp:sp>
    <dsp:sp modelId="{C7B18B38-CEBD-474B-8227-530932BE99FD}">
      <dsp:nvSpPr>
        <dsp:cNvPr id="0" name=""/>
        <dsp:cNvSpPr/>
      </dsp:nvSpPr>
      <dsp:spPr>
        <a:xfrm>
          <a:off x="404634" y="1455"/>
          <a:ext cx="776937" cy="1154305"/>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5.</a:t>
          </a:r>
        </a:p>
      </dsp:txBody>
      <dsp:txXfrm>
        <a:off x="442561" y="39382"/>
        <a:ext cx="701083" cy="1078451"/>
      </dsp:txXfrm>
    </dsp:sp>
    <dsp:sp modelId="{F7073401-3E24-44D8-A2A9-38B5EEA2098B}">
      <dsp:nvSpPr>
        <dsp:cNvPr id="0" name=""/>
        <dsp:cNvSpPr/>
      </dsp:nvSpPr>
      <dsp:spPr>
        <a:xfrm>
          <a:off x="1181572" y="1271191"/>
          <a:ext cx="7801633" cy="1154305"/>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Kommunikation, Wertschätzung und Teilhabe an der Gesellschaft</a:t>
          </a:r>
          <a:endParaRPr lang="de-DE" sz="2400" kern="1200">
            <a:solidFill>
              <a:schemeClr val="accent6">
                <a:lumMod val="50000"/>
              </a:schemeClr>
            </a:solidFill>
            <a:latin typeface="+mn-lt"/>
          </a:endParaRPr>
        </a:p>
      </dsp:txBody>
      <dsp:txXfrm>
        <a:off x="1181572" y="1415479"/>
        <a:ext cx="7368769" cy="865729"/>
      </dsp:txXfrm>
    </dsp:sp>
    <dsp:sp modelId="{B3D390C2-2F8D-48B3-9359-F0E42AE5D072}">
      <dsp:nvSpPr>
        <dsp:cNvPr id="0" name=""/>
        <dsp:cNvSpPr/>
      </dsp:nvSpPr>
      <dsp:spPr>
        <a:xfrm>
          <a:off x="404634" y="1206504"/>
          <a:ext cx="776937" cy="1154305"/>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a:solidFill>
                <a:schemeClr val="bg1"/>
              </a:solidFill>
              <a:latin typeface="+mj-lt"/>
              <a:ea typeface="+mn-ea"/>
              <a:cs typeface="+mn-cs"/>
            </a:rPr>
            <a:t>6.</a:t>
          </a:r>
        </a:p>
      </dsp:txBody>
      <dsp:txXfrm>
        <a:off x="442561" y="1244431"/>
        <a:ext cx="701083" cy="1078451"/>
      </dsp:txXfrm>
    </dsp:sp>
    <dsp:sp modelId="{778C647E-9A5B-4456-91F9-F7AD087E250B}">
      <dsp:nvSpPr>
        <dsp:cNvPr id="0" name=""/>
        <dsp:cNvSpPr/>
      </dsp:nvSpPr>
      <dsp:spPr>
        <a:xfrm>
          <a:off x="1181572" y="2540927"/>
          <a:ext cx="7801633" cy="1154305"/>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Religion, Kultur und Weltanschauung</a:t>
          </a:r>
          <a:endParaRPr lang="de-DE" sz="2400" kern="1200">
            <a:solidFill>
              <a:schemeClr val="accent6">
                <a:lumMod val="50000"/>
              </a:schemeClr>
            </a:solidFill>
            <a:latin typeface="+mn-lt"/>
          </a:endParaRPr>
        </a:p>
      </dsp:txBody>
      <dsp:txXfrm>
        <a:off x="1181572" y="2685215"/>
        <a:ext cx="7368769" cy="865729"/>
      </dsp:txXfrm>
    </dsp:sp>
    <dsp:sp modelId="{B06BC011-64A9-45D1-BEAC-8A566E05015E}">
      <dsp:nvSpPr>
        <dsp:cNvPr id="0" name=""/>
        <dsp:cNvSpPr/>
      </dsp:nvSpPr>
      <dsp:spPr>
        <a:xfrm>
          <a:off x="404634" y="2540927"/>
          <a:ext cx="776937" cy="1154305"/>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7. </a:t>
          </a:r>
        </a:p>
      </dsp:txBody>
      <dsp:txXfrm>
        <a:off x="442561" y="2578854"/>
        <a:ext cx="701083" cy="1078451"/>
      </dsp:txXfrm>
    </dsp:sp>
    <dsp:sp modelId="{F6EA5989-B6B2-4F8D-A588-8AEB3A10E152}">
      <dsp:nvSpPr>
        <dsp:cNvPr id="0" name=""/>
        <dsp:cNvSpPr/>
      </dsp:nvSpPr>
      <dsp:spPr>
        <a:xfrm>
          <a:off x="1181572" y="3810664"/>
          <a:ext cx="7801633" cy="1154305"/>
        </a:xfrm>
        <a:prstGeom prst="rightArrow">
          <a:avLst>
            <a:gd name="adj1" fmla="val 75000"/>
            <a:gd name="adj2" fmla="val 50000"/>
          </a:avLst>
        </a:prstGeom>
        <a:solidFill>
          <a:srgbClr val="FF9900"/>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de-DE" altLang="de-DE" sz="2400" kern="1200">
              <a:solidFill>
                <a:schemeClr val="accent6">
                  <a:lumMod val="50000"/>
                </a:schemeClr>
              </a:solidFill>
              <a:latin typeface="+mn-lt"/>
            </a:rPr>
            <a:t>Palliative Begleitung, Sterben und Tod</a:t>
          </a:r>
          <a:endParaRPr lang="de-DE" sz="2400" kern="1200">
            <a:solidFill>
              <a:schemeClr val="accent6">
                <a:lumMod val="50000"/>
              </a:schemeClr>
            </a:solidFill>
            <a:latin typeface="+mn-lt"/>
          </a:endParaRPr>
        </a:p>
      </dsp:txBody>
      <dsp:txXfrm>
        <a:off x="1181572" y="3954952"/>
        <a:ext cx="7368769" cy="865729"/>
      </dsp:txXfrm>
    </dsp:sp>
    <dsp:sp modelId="{8655583E-3B20-499E-908C-CB0EADF1AC41}">
      <dsp:nvSpPr>
        <dsp:cNvPr id="0" name=""/>
        <dsp:cNvSpPr/>
      </dsp:nvSpPr>
      <dsp:spPr>
        <a:xfrm>
          <a:off x="404634" y="3810664"/>
          <a:ext cx="776937" cy="1154305"/>
        </a:xfrm>
        <a:prstGeom prst="roundRect">
          <a:avLst/>
        </a:prstGeom>
        <a:solidFill>
          <a:srgbClr val="00206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75565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8. </a:t>
          </a:r>
        </a:p>
      </dsp:txBody>
      <dsp:txXfrm>
        <a:off x="442561" y="3848591"/>
        <a:ext cx="701083" cy="1078451"/>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7F323-6457-4A4B-BB50-63F4649D16BD}">
      <dsp:nvSpPr>
        <dsp:cNvPr id="0" name=""/>
        <dsp:cNvSpPr/>
      </dsp:nvSpPr>
      <dsp:spPr>
        <a:xfrm>
          <a:off x="421166" y="216024"/>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chemeClr val="accent6">
                  <a:lumMod val="50000"/>
                </a:schemeClr>
              </a:solidFill>
              <a:latin typeface="+mn-lt"/>
            </a:rPr>
            <a:t>u.a.:</a:t>
          </a:r>
        </a:p>
      </dsp:txBody>
      <dsp:txXfrm>
        <a:off x="421166" y="216024"/>
        <a:ext cx="7510293" cy="682753"/>
      </dsp:txXfrm>
    </dsp:sp>
    <dsp:sp modelId="{17475B67-A146-4BAE-8DB3-CDA9C5AEAA2F}">
      <dsp:nvSpPr>
        <dsp:cNvPr id="0" name=""/>
        <dsp:cNvSpPr/>
      </dsp:nvSpPr>
      <dsp:spPr>
        <a:xfrm>
          <a:off x="432051"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63D35-8EDE-424F-A246-D8C962ECCE12}">
      <dsp:nvSpPr>
        <dsp:cNvPr id="0" name=""/>
        <dsp:cNvSpPr/>
      </dsp:nvSpPr>
      <dsp:spPr>
        <a:xfrm>
          <a:off x="1491837"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3F59A2-16E8-41BA-8B83-74DC35044516}">
      <dsp:nvSpPr>
        <dsp:cNvPr id="0" name=""/>
        <dsp:cNvSpPr/>
      </dsp:nvSpPr>
      <dsp:spPr>
        <a:xfrm>
          <a:off x="2551623"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C80DCE-66E2-4E15-84BC-E270002EFAC0}">
      <dsp:nvSpPr>
        <dsp:cNvPr id="0" name=""/>
        <dsp:cNvSpPr/>
      </dsp:nvSpPr>
      <dsp:spPr>
        <a:xfrm>
          <a:off x="3611409"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7F7A2-A3C5-4443-9E7A-41753C2DF4C6}">
      <dsp:nvSpPr>
        <dsp:cNvPr id="0" name=""/>
        <dsp:cNvSpPr/>
      </dsp:nvSpPr>
      <dsp:spPr>
        <a:xfrm>
          <a:off x="4671195"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D464CD-90D9-4407-9A69-1607B88836F0}">
      <dsp:nvSpPr>
        <dsp:cNvPr id="0" name=""/>
        <dsp:cNvSpPr/>
      </dsp:nvSpPr>
      <dsp:spPr>
        <a:xfrm>
          <a:off x="5719966" y="1898540"/>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2AD794-D0A9-4917-8318-2CE657208B0E}">
      <dsp:nvSpPr>
        <dsp:cNvPr id="0" name=""/>
        <dsp:cNvSpPr/>
      </dsp:nvSpPr>
      <dsp:spPr>
        <a:xfrm>
          <a:off x="6779752" y="1898540"/>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4882F0-63FC-4290-A730-56ACD53A6505}">
      <dsp:nvSpPr>
        <dsp:cNvPr id="0" name=""/>
        <dsp:cNvSpPr/>
      </dsp:nvSpPr>
      <dsp:spPr>
        <a:xfrm>
          <a:off x="421317" y="1189457"/>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chemeClr val="accent6">
                  <a:lumMod val="50000"/>
                </a:schemeClr>
              </a:solidFill>
              <a:latin typeface="+mn-lt"/>
            </a:rPr>
            <a:t>§ 1 Ziele des Gesetzes (LWTG RLP)</a:t>
          </a:r>
        </a:p>
      </dsp:txBody>
      <dsp:txXfrm>
        <a:off x="421317" y="1189457"/>
        <a:ext cx="7510293" cy="682753"/>
      </dsp:txXfrm>
    </dsp:sp>
    <dsp:sp modelId="{7CB2FBD7-6F3D-4B9C-952B-14F12E95EC29}">
      <dsp:nvSpPr>
        <dsp:cNvPr id="0" name=""/>
        <dsp:cNvSpPr/>
      </dsp:nvSpPr>
      <dsp:spPr>
        <a:xfrm>
          <a:off x="421317"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F19F44-F01D-45C4-A713-17F0DF5AF6D0}">
      <dsp:nvSpPr>
        <dsp:cNvPr id="0" name=""/>
        <dsp:cNvSpPr/>
      </dsp:nvSpPr>
      <dsp:spPr>
        <a:xfrm>
          <a:off x="1481103"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BCA411-45C8-4C76-B884-35DA461F4F4B}">
      <dsp:nvSpPr>
        <dsp:cNvPr id="0" name=""/>
        <dsp:cNvSpPr/>
      </dsp:nvSpPr>
      <dsp:spPr>
        <a:xfrm>
          <a:off x="2540888"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164D19-D52A-4FF2-ABAD-13E670E0AB5E}">
      <dsp:nvSpPr>
        <dsp:cNvPr id="0" name=""/>
        <dsp:cNvSpPr/>
      </dsp:nvSpPr>
      <dsp:spPr>
        <a:xfrm>
          <a:off x="3600674"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7E7008-DD85-41C9-956E-CF76E856A40F}">
      <dsp:nvSpPr>
        <dsp:cNvPr id="0" name=""/>
        <dsp:cNvSpPr/>
      </dsp:nvSpPr>
      <dsp:spPr>
        <a:xfrm>
          <a:off x="4660460"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442D11-DD52-4EB2-B1B0-6B2448551E77}">
      <dsp:nvSpPr>
        <dsp:cNvPr id="0" name=""/>
        <dsp:cNvSpPr/>
      </dsp:nvSpPr>
      <dsp:spPr>
        <a:xfrm>
          <a:off x="5720246"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96BCE1-D8CA-485D-ACF3-E6B8DEC2B2BE}">
      <dsp:nvSpPr>
        <dsp:cNvPr id="0" name=""/>
        <dsp:cNvSpPr/>
      </dsp:nvSpPr>
      <dsp:spPr>
        <a:xfrm>
          <a:off x="6780032"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E0A57C-4BD1-49DD-B2A3-ECE8D43FAD04}">
      <dsp:nvSpPr>
        <dsp:cNvPr id="0" name=""/>
        <dsp:cNvSpPr/>
      </dsp:nvSpPr>
      <dsp:spPr>
        <a:xfrm>
          <a:off x="421317" y="2160242"/>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chemeClr val="accent6">
                  <a:lumMod val="50000"/>
                </a:schemeClr>
              </a:solidFill>
              <a:latin typeface="+mn-lt"/>
            </a:rPr>
            <a:t>§ 2 Zweck des Gesetzes (Saarländisches W-B-P-Gesetz)</a:t>
          </a:r>
        </a:p>
      </dsp:txBody>
      <dsp:txXfrm>
        <a:off x="421317" y="2160242"/>
        <a:ext cx="7510293" cy="682753"/>
      </dsp:txXfrm>
    </dsp:sp>
    <dsp:sp modelId="{F970FD50-1E29-4C3C-803F-15B1E6A04653}">
      <dsp:nvSpPr>
        <dsp:cNvPr id="0" name=""/>
        <dsp:cNvSpPr/>
      </dsp:nvSpPr>
      <dsp:spPr>
        <a:xfrm>
          <a:off x="421317"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A97798-8AD4-411E-8044-EE6BAE6625BB}">
      <dsp:nvSpPr>
        <dsp:cNvPr id="0" name=""/>
        <dsp:cNvSpPr/>
      </dsp:nvSpPr>
      <dsp:spPr>
        <a:xfrm>
          <a:off x="1481103"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152844-7501-4515-BF4F-313B594160DA}">
      <dsp:nvSpPr>
        <dsp:cNvPr id="0" name=""/>
        <dsp:cNvSpPr/>
      </dsp:nvSpPr>
      <dsp:spPr>
        <a:xfrm>
          <a:off x="2540888"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3E3D7B-D35C-47D7-99DB-237720BC07C2}">
      <dsp:nvSpPr>
        <dsp:cNvPr id="0" name=""/>
        <dsp:cNvSpPr/>
      </dsp:nvSpPr>
      <dsp:spPr>
        <a:xfrm>
          <a:off x="3600674"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28F95-FF73-46C0-93B9-E177062FD3BF}">
      <dsp:nvSpPr>
        <dsp:cNvPr id="0" name=""/>
        <dsp:cNvSpPr/>
      </dsp:nvSpPr>
      <dsp:spPr>
        <a:xfrm>
          <a:off x="4660460"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4716A-0C25-4B3F-85FA-925E1B1ABB8D}">
      <dsp:nvSpPr>
        <dsp:cNvPr id="0" name=""/>
        <dsp:cNvSpPr/>
      </dsp:nvSpPr>
      <dsp:spPr>
        <a:xfrm>
          <a:off x="5720246"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A0FC99-B1D9-45E0-93D3-03A87B0BA227}">
      <dsp:nvSpPr>
        <dsp:cNvPr id="0" name=""/>
        <dsp:cNvSpPr/>
      </dsp:nvSpPr>
      <dsp:spPr>
        <a:xfrm>
          <a:off x="6780032" y="2834645"/>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A130D6-C986-4767-B253-17625F1584C8}">
      <dsp:nvSpPr>
        <dsp:cNvPr id="0" name=""/>
        <dsp:cNvSpPr/>
      </dsp:nvSpPr>
      <dsp:spPr>
        <a:xfrm>
          <a:off x="421317" y="3240363"/>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chemeClr val="accent6">
                  <a:lumMod val="50000"/>
                </a:schemeClr>
              </a:solidFill>
              <a:latin typeface="+mn-lt"/>
            </a:rPr>
            <a:t>§ 4 Persönliche Ausschlussgründe (Verordnung über personelle Anforderungen…, Saarland)</a:t>
          </a:r>
        </a:p>
      </dsp:txBody>
      <dsp:txXfrm>
        <a:off x="421317" y="3240363"/>
        <a:ext cx="7510293" cy="682753"/>
      </dsp:txXfrm>
    </dsp:sp>
    <dsp:sp modelId="{9F833BCF-2CF2-4B40-A1DA-A8F3F44CB300}">
      <dsp:nvSpPr>
        <dsp:cNvPr id="0" name=""/>
        <dsp:cNvSpPr/>
      </dsp:nvSpPr>
      <dsp:spPr>
        <a:xfrm>
          <a:off x="421317"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BC6384-C338-4459-A3C2-2329388E2082}">
      <dsp:nvSpPr>
        <dsp:cNvPr id="0" name=""/>
        <dsp:cNvSpPr/>
      </dsp:nvSpPr>
      <dsp:spPr>
        <a:xfrm>
          <a:off x="1481103"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037D70-097C-4B47-A896-436376969280}">
      <dsp:nvSpPr>
        <dsp:cNvPr id="0" name=""/>
        <dsp:cNvSpPr/>
      </dsp:nvSpPr>
      <dsp:spPr>
        <a:xfrm>
          <a:off x="2540888"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F83393-FF60-4D28-B963-FF02553A00FD}">
      <dsp:nvSpPr>
        <dsp:cNvPr id="0" name=""/>
        <dsp:cNvSpPr/>
      </dsp:nvSpPr>
      <dsp:spPr>
        <a:xfrm>
          <a:off x="3600674"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E79AB-00CE-408D-9E20-A69439AF3D1C}">
      <dsp:nvSpPr>
        <dsp:cNvPr id="0" name=""/>
        <dsp:cNvSpPr/>
      </dsp:nvSpPr>
      <dsp:spPr>
        <a:xfrm>
          <a:off x="4660460"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B2293E-D29C-4AA4-9107-50051BCB05BB}">
      <dsp:nvSpPr>
        <dsp:cNvPr id="0" name=""/>
        <dsp:cNvSpPr/>
      </dsp:nvSpPr>
      <dsp:spPr>
        <a:xfrm>
          <a:off x="5720246"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B253C5-21A4-46EE-8E12-3EE497C7AF9D}">
      <dsp:nvSpPr>
        <dsp:cNvPr id="0" name=""/>
        <dsp:cNvSpPr/>
      </dsp:nvSpPr>
      <dsp:spPr>
        <a:xfrm>
          <a:off x="6780032" y="395353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988C3-FC9F-4EFB-88F9-D23659FCFEF6}">
      <dsp:nvSpPr>
        <dsp:cNvPr id="0" name=""/>
        <dsp:cNvSpPr/>
      </dsp:nvSpPr>
      <dsp:spPr>
        <a:xfrm>
          <a:off x="0" y="490173"/>
          <a:ext cx="8352928" cy="11025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8280" tIns="416560" rIns="648280" bIns="142240" numCol="1" spcCol="1270" anchor="t" anchorCtr="0">
          <a:noAutofit/>
        </a:bodyPr>
        <a:lstStyle/>
        <a:p>
          <a:pPr marL="228600" lvl="1" indent="-228600" algn="l" defTabSz="889000">
            <a:lnSpc>
              <a:spcPct val="90000"/>
            </a:lnSpc>
            <a:spcBef>
              <a:spcPct val="0"/>
            </a:spcBef>
            <a:spcAft>
              <a:spcPct val="15000"/>
            </a:spcAft>
            <a:buChar char="•"/>
          </a:pPr>
          <a:r>
            <a:rPr lang="de-DE" sz="2000" kern="1200">
              <a:solidFill>
                <a:schemeClr val="accent6">
                  <a:lumMod val="50000"/>
                </a:schemeClr>
              </a:solidFill>
            </a:rPr>
            <a:t>Ziel ist es, ältere Menschen…vor jeder Form von Missbrauch…zu schützen, …</a:t>
          </a:r>
        </a:p>
      </dsp:txBody>
      <dsp:txXfrm>
        <a:off x="0" y="490173"/>
        <a:ext cx="8352928" cy="1102500"/>
      </dsp:txXfrm>
    </dsp:sp>
    <dsp:sp modelId="{3432618A-647F-45FA-8040-228AD015F6DD}">
      <dsp:nvSpPr>
        <dsp:cNvPr id="0" name=""/>
        <dsp:cNvSpPr/>
      </dsp:nvSpPr>
      <dsp:spPr>
        <a:xfrm>
          <a:off x="417646" y="194973"/>
          <a:ext cx="5847049" cy="5904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111250">
            <a:lnSpc>
              <a:spcPct val="90000"/>
            </a:lnSpc>
            <a:spcBef>
              <a:spcPct val="0"/>
            </a:spcBef>
            <a:spcAft>
              <a:spcPct val="35000"/>
            </a:spcAft>
            <a:buNone/>
          </a:pPr>
          <a:r>
            <a:rPr lang="de-DE" altLang="de-DE" sz="2400" b="1" kern="1200">
              <a:solidFill>
                <a:srgbClr val="002F56"/>
              </a:solidFill>
              <a:latin typeface="Arial" panose="020B0604020202020204"/>
              <a:ea typeface="+mn-ea"/>
              <a:cs typeface="+mn-cs"/>
            </a:rPr>
            <a:t>§ 1 Ziele des Gesetzes (LWTG RLP)</a:t>
          </a:r>
        </a:p>
      </dsp:txBody>
      <dsp:txXfrm>
        <a:off x="446467" y="223794"/>
        <a:ext cx="5789407" cy="532758"/>
      </dsp:txXfrm>
    </dsp:sp>
    <dsp:sp modelId="{391463F1-7239-4FE6-80D3-BDCFA86A3F38}">
      <dsp:nvSpPr>
        <dsp:cNvPr id="0" name=""/>
        <dsp:cNvSpPr/>
      </dsp:nvSpPr>
      <dsp:spPr>
        <a:xfrm>
          <a:off x="0" y="1995873"/>
          <a:ext cx="8352928" cy="11025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8280" tIns="416560" rIns="648280" bIns="142240" numCol="1" spcCol="1270" anchor="t" anchorCtr="0">
          <a:noAutofit/>
        </a:bodyPr>
        <a:lstStyle/>
        <a:p>
          <a:pPr marL="228600" lvl="1" indent="-228600" algn="l" defTabSz="889000">
            <a:lnSpc>
              <a:spcPct val="90000"/>
            </a:lnSpc>
            <a:spcBef>
              <a:spcPct val="0"/>
            </a:spcBef>
            <a:spcAft>
              <a:spcPct val="15000"/>
            </a:spcAft>
            <a:buChar char="•"/>
          </a:pPr>
          <a:r>
            <a:rPr lang="de-DE" sz="2000" kern="1200">
              <a:solidFill>
                <a:schemeClr val="accent6">
                  <a:lumMod val="50000"/>
                </a:schemeClr>
              </a:solidFill>
            </a:rPr>
            <a:t>Zweck …ist es, die Würde, Interessen, Bedürfnisse der Bewohner*innen …vor Beeinträchtigungen zu schützen</a:t>
          </a:r>
        </a:p>
      </dsp:txBody>
      <dsp:txXfrm>
        <a:off x="0" y="1995873"/>
        <a:ext cx="8352928" cy="1102500"/>
      </dsp:txXfrm>
    </dsp:sp>
    <dsp:sp modelId="{A10A6BB8-943C-4784-907E-EF5B973CB818}">
      <dsp:nvSpPr>
        <dsp:cNvPr id="0" name=""/>
        <dsp:cNvSpPr/>
      </dsp:nvSpPr>
      <dsp:spPr>
        <a:xfrm>
          <a:off x="417646" y="1700673"/>
          <a:ext cx="6454090" cy="5904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a:lnSpc>
              <a:spcPct val="90000"/>
            </a:lnSpc>
            <a:spcBef>
              <a:spcPct val="0"/>
            </a:spcBef>
            <a:spcAft>
              <a:spcPct val="35000"/>
            </a:spcAft>
            <a:buNone/>
          </a:pPr>
          <a:r>
            <a:rPr lang="de-DE" altLang="de-DE" sz="2400" b="1" kern="1200">
              <a:solidFill>
                <a:srgbClr val="002F56"/>
              </a:solidFill>
              <a:latin typeface="Arial" panose="020B0604020202020204"/>
              <a:ea typeface="+mn-ea"/>
              <a:cs typeface="+mn-cs"/>
            </a:rPr>
            <a:t>§ 2 Zweck des Gesetzes (</a:t>
          </a:r>
          <a:r>
            <a:rPr lang="de-DE" altLang="de-DE" sz="2400" b="1" kern="1200" err="1">
              <a:solidFill>
                <a:srgbClr val="002F56"/>
              </a:solidFill>
              <a:latin typeface="Arial" panose="020B0604020202020204"/>
              <a:ea typeface="+mn-ea"/>
              <a:cs typeface="+mn-cs"/>
            </a:rPr>
            <a:t>Saarl</a:t>
          </a:r>
          <a:r>
            <a:rPr lang="de-DE" altLang="de-DE" sz="2400" b="1" kern="1200">
              <a:solidFill>
                <a:srgbClr val="002F56"/>
              </a:solidFill>
              <a:latin typeface="Arial" panose="020B0604020202020204"/>
              <a:ea typeface="+mn-ea"/>
              <a:cs typeface="+mn-cs"/>
            </a:rPr>
            <a:t>. WBPG)</a:t>
          </a:r>
        </a:p>
      </dsp:txBody>
      <dsp:txXfrm>
        <a:off x="446467" y="1729494"/>
        <a:ext cx="6396448" cy="532758"/>
      </dsp:txXfrm>
    </dsp:sp>
    <dsp:sp modelId="{D0CD7023-508C-4753-9990-579E533F13C5}">
      <dsp:nvSpPr>
        <dsp:cNvPr id="0" name=""/>
        <dsp:cNvSpPr/>
      </dsp:nvSpPr>
      <dsp:spPr>
        <a:xfrm>
          <a:off x="0" y="3787710"/>
          <a:ext cx="8352928" cy="1102500"/>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8280" tIns="416560" rIns="648280" bIns="142240" numCol="1" spcCol="1270" anchor="t" anchorCtr="0">
          <a:noAutofit/>
        </a:bodyPr>
        <a:lstStyle/>
        <a:p>
          <a:pPr marL="228600" lvl="1" indent="-228600" algn="l" defTabSz="889000">
            <a:lnSpc>
              <a:spcPct val="90000"/>
            </a:lnSpc>
            <a:spcBef>
              <a:spcPct val="0"/>
            </a:spcBef>
            <a:spcAft>
              <a:spcPct val="15000"/>
            </a:spcAft>
            <a:buChar char="•"/>
          </a:pPr>
          <a:r>
            <a:rPr lang="de-DE" sz="2000" kern="1200">
              <a:solidFill>
                <a:schemeClr val="accent6">
                  <a:lumMod val="50000"/>
                </a:schemeClr>
              </a:solidFill>
            </a:rPr>
            <a:t>Ungeeignet ist …derjenige…der wegen einer Straftat gegen die sexuelle Selbstbestimmung…verurteilt worden ist, …</a:t>
          </a:r>
        </a:p>
      </dsp:txBody>
      <dsp:txXfrm>
        <a:off x="0" y="3787710"/>
        <a:ext cx="8352928" cy="1102500"/>
      </dsp:txXfrm>
    </dsp:sp>
    <dsp:sp modelId="{E8985D89-25C5-4A83-B2F6-7DF9E50BC59E}">
      <dsp:nvSpPr>
        <dsp:cNvPr id="0" name=""/>
        <dsp:cNvSpPr/>
      </dsp:nvSpPr>
      <dsp:spPr>
        <a:xfrm>
          <a:off x="417646" y="3206373"/>
          <a:ext cx="7575262" cy="876537"/>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111250">
            <a:lnSpc>
              <a:spcPct val="90000"/>
            </a:lnSpc>
            <a:spcBef>
              <a:spcPct val="0"/>
            </a:spcBef>
            <a:spcAft>
              <a:spcPct val="35000"/>
            </a:spcAft>
            <a:buNone/>
          </a:pPr>
          <a:r>
            <a:rPr lang="de-DE" altLang="de-DE" sz="2400" b="1" kern="1200">
              <a:solidFill>
                <a:srgbClr val="002F56"/>
              </a:solidFill>
              <a:latin typeface="Arial" panose="020B0604020202020204"/>
              <a:ea typeface="+mn-ea"/>
              <a:cs typeface="+mn-cs"/>
            </a:rPr>
            <a:t>§ 4 Persönliche Ausschlussgründe (Verordnung über personelle Anforderungen…, Saarland)</a:t>
          </a:r>
        </a:p>
      </dsp:txBody>
      <dsp:txXfrm>
        <a:off x="460435" y="3249162"/>
        <a:ext cx="7489684" cy="79095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7F323-6457-4A4B-BB50-63F4649D16BD}">
      <dsp:nvSpPr>
        <dsp:cNvPr id="0" name=""/>
        <dsp:cNvSpPr/>
      </dsp:nvSpPr>
      <dsp:spPr>
        <a:xfrm>
          <a:off x="421317" y="96016"/>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rgbClr val="001C32"/>
              </a:solidFill>
              <a:latin typeface="+mn-lt"/>
            </a:rPr>
            <a:t>Strafrecht StGB </a:t>
          </a:r>
        </a:p>
      </dsp:txBody>
      <dsp:txXfrm>
        <a:off x="421317" y="96016"/>
        <a:ext cx="7510293" cy="682753"/>
      </dsp:txXfrm>
    </dsp:sp>
    <dsp:sp modelId="{17475B67-A146-4BAE-8DB3-CDA9C5AEAA2F}">
      <dsp:nvSpPr>
        <dsp:cNvPr id="0" name=""/>
        <dsp:cNvSpPr/>
      </dsp:nvSpPr>
      <dsp:spPr>
        <a:xfrm>
          <a:off x="432051"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63D35-8EDE-424F-A246-D8C962ECCE12}">
      <dsp:nvSpPr>
        <dsp:cNvPr id="0" name=""/>
        <dsp:cNvSpPr/>
      </dsp:nvSpPr>
      <dsp:spPr>
        <a:xfrm>
          <a:off x="1491837"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3F59A2-16E8-41BA-8B83-74DC35044516}">
      <dsp:nvSpPr>
        <dsp:cNvPr id="0" name=""/>
        <dsp:cNvSpPr/>
      </dsp:nvSpPr>
      <dsp:spPr>
        <a:xfrm>
          <a:off x="2551623"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C80DCE-66E2-4E15-84BC-E270002EFAC0}">
      <dsp:nvSpPr>
        <dsp:cNvPr id="0" name=""/>
        <dsp:cNvSpPr/>
      </dsp:nvSpPr>
      <dsp:spPr>
        <a:xfrm>
          <a:off x="3611409"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7F7A2-A3C5-4443-9E7A-41753C2DF4C6}">
      <dsp:nvSpPr>
        <dsp:cNvPr id="0" name=""/>
        <dsp:cNvSpPr/>
      </dsp:nvSpPr>
      <dsp:spPr>
        <a:xfrm>
          <a:off x="4671195" y="1887523"/>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D464CD-90D9-4407-9A69-1607B88836F0}">
      <dsp:nvSpPr>
        <dsp:cNvPr id="0" name=""/>
        <dsp:cNvSpPr/>
      </dsp:nvSpPr>
      <dsp:spPr>
        <a:xfrm>
          <a:off x="5719966" y="1898540"/>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2AD794-D0A9-4917-8318-2CE657208B0E}">
      <dsp:nvSpPr>
        <dsp:cNvPr id="0" name=""/>
        <dsp:cNvSpPr/>
      </dsp:nvSpPr>
      <dsp:spPr>
        <a:xfrm>
          <a:off x="6779752" y="1898540"/>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4882F0-63FC-4290-A730-56ACD53A6505}">
      <dsp:nvSpPr>
        <dsp:cNvPr id="0" name=""/>
        <dsp:cNvSpPr/>
      </dsp:nvSpPr>
      <dsp:spPr>
        <a:xfrm>
          <a:off x="421317" y="1189457"/>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rgbClr val="001C32"/>
              </a:solidFill>
              <a:latin typeface="+mn-lt"/>
            </a:rPr>
            <a:t>§ 171: Verletzung der Fürsorge- oder Erziehungspflicht</a:t>
          </a:r>
        </a:p>
      </dsp:txBody>
      <dsp:txXfrm>
        <a:off x="421317" y="1189457"/>
        <a:ext cx="7510293" cy="682753"/>
      </dsp:txXfrm>
    </dsp:sp>
    <dsp:sp modelId="{7CB2FBD7-6F3D-4B9C-952B-14F12E95EC29}">
      <dsp:nvSpPr>
        <dsp:cNvPr id="0" name=""/>
        <dsp:cNvSpPr/>
      </dsp:nvSpPr>
      <dsp:spPr>
        <a:xfrm>
          <a:off x="421317"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F19F44-F01D-45C4-A713-17F0DF5AF6D0}">
      <dsp:nvSpPr>
        <dsp:cNvPr id="0" name=""/>
        <dsp:cNvSpPr/>
      </dsp:nvSpPr>
      <dsp:spPr>
        <a:xfrm>
          <a:off x="1481103"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BCA411-45C8-4C76-B884-35DA461F4F4B}">
      <dsp:nvSpPr>
        <dsp:cNvPr id="0" name=""/>
        <dsp:cNvSpPr/>
      </dsp:nvSpPr>
      <dsp:spPr>
        <a:xfrm>
          <a:off x="2540888"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164D19-D52A-4FF2-ABAD-13E670E0AB5E}">
      <dsp:nvSpPr>
        <dsp:cNvPr id="0" name=""/>
        <dsp:cNvSpPr/>
      </dsp:nvSpPr>
      <dsp:spPr>
        <a:xfrm>
          <a:off x="3600674"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7E7008-DD85-41C9-956E-CF76E856A40F}">
      <dsp:nvSpPr>
        <dsp:cNvPr id="0" name=""/>
        <dsp:cNvSpPr/>
      </dsp:nvSpPr>
      <dsp:spPr>
        <a:xfrm>
          <a:off x="4660460"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442D11-DD52-4EB2-B1B0-6B2448551E77}">
      <dsp:nvSpPr>
        <dsp:cNvPr id="0" name=""/>
        <dsp:cNvSpPr/>
      </dsp:nvSpPr>
      <dsp:spPr>
        <a:xfrm>
          <a:off x="5720246"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96BCE1-D8CA-485D-ACF3-E6B8DEC2B2BE}">
      <dsp:nvSpPr>
        <dsp:cNvPr id="0" name=""/>
        <dsp:cNvSpPr/>
      </dsp:nvSpPr>
      <dsp:spPr>
        <a:xfrm>
          <a:off x="6780032" y="79208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E0A57C-4BD1-49DD-B2A3-ECE8D43FAD04}">
      <dsp:nvSpPr>
        <dsp:cNvPr id="0" name=""/>
        <dsp:cNvSpPr/>
      </dsp:nvSpPr>
      <dsp:spPr>
        <a:xfrm>
          <a:off x="421317" y="2341581"/>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rgbClr val="001C32"/>
              </a:solidFill>
              <a:latin typeface="+mn-lt"/>
            </a:rPr>
            <a:t>§§ 174 – 184l: Straftaten gegen die sexuelle Selbstbestimmung </a:t>
          </a:r>
        </a:p>
      </dsp:txBody>
      <dsp:txXfrm>
        <a:off x="421317" y="2341581"/>
        <a:ext cx="7510293" cy="682753"/>
      </dsp:txXfrm>
    </dsp:sp>
    <dsp:sp modelId="{F970FD50-1E29-4C3C-803F-15B1E6A04653}">
      <dsp:nvSpPr>
        <dsp:cNvPr id="0" name=""/>
        <dsp:cNvSpPr/>
      </dsp:nvSpPr>
      <dsp:spPr>
        <a:xfrm>
          <a:off x="432051"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A97798-8AD4-411E-8044-EE6BAE6625BB}">
      <dsp:nvSpPr>
        <dsp:cNvPr id="0" name=""/>
        <dsp:cNvSpPr/>
      </dsp:nvSpPr>
      <dsp:spPr>
        <a:xfrm>
          <a:off x="1491837"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152844-7501-4515-BF4F-313B594160DA}">
      <dsp:nvSpPr>
        <dsp:cNvPr id="0" name=""/>
        <dsp:cNvSpPr/>
      </dsp:nvSpPr>
      <dsp:spPr>
        <a:xfrm>
          <a:off x="2551623"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3E3D7B-D35C-47D7-99DB-237720BC07C2}">
      <dsp:nvSpPr>
        <dsp:cNvPr id="0" name=""/>
        <dsp:cNvSpPr/>
      </dsp:nvSpPr>
      <dsp:spPr>
        <a:xfrm>
          <a:off x="3611409"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28F95-FF73-46C0-93B9-E177062FD3BF}">
      <dsp:nvSpPr>
        <dsp:cNvPr id="0" name=""/>
        <dsp:cNvSpPr/>
      </dsp:nvSpPr>
      <dsp:spPr>
        <a:xfrm>
          <a:off x="4671195"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4716A-0C25-4B3F-85FA-925E1B1ABB8D}">
      <dsp:nvSpPr>
        <dsp:cNvPr id="0" name=""/>
        <dsp:cNvSpPr/>
      </dsp:nvSpPr>
      <dsp:spPr>
        <a:xfrm>
          <a:off x="5730981"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A0FC99-B1D9-45E0-93D3-03A87B0BA227}">
      <dsp:nvSpPr>
        <dsp:cNvPr id="0" name=""/>
        <dsp:cNvSpPr/>
      </dsp:nvSpPr>
      <dsp:spPr>
        <a:xfrm>
          <a:off x="6790767" y="2978661"/>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A130D6-C986-4767-B253-17625F1584C8}">
      <dsp:nvSpPr>
        <dsp:cNvPr id="0" name=""/>
        <dsp:cNvSpPr/>
      </dsp:nvSpPr>
      <dsp:spPr>
        <a:xfrm>
          <a:off x="421317" y="3096343"/>
          <a:ext cx="7510293" cy="682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de-DE" altLang="de-DE" sz="2500" kern="1200">
              <a:solidFill>
                <a:srgbClr val="001C32"/>
              </a:solidFill>
              <a:latin typeface="+mn-lt"/>
            </a:rPr>
            <a:t>§ 225 Misshandlung von Schutzbefohlenen</a:t>
          </a:r>
        </a:p>
      </dsp:txBody>
      <dsp:txXfrm>
        <a:off x="421317" y="3096343"/>
        <a:ext cx="7510293" cy="682753"/>
      </dsp:txXfrm>
    </dsp:sp>
    <dsp:sp modelId="{9F833BCF-2CF2-4B40-A1DA-A8F3F44CB300}">
      <dsp:nvSpPr>
        <dsp:cNvPr id="0" name=""/>
        <dsp:cNvSpPr/>
      </dsp:nvSpPr>
      <dsp:spPr>
        <a:xfrm>
          <a:off x="421317"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BC6384-C338-4459-A3C2-2329388E2082}">
      <dsp:nvSpPr>
        <dsp:cNvPr id="0" name=""/>
        <dsp:cNvSpPr/>
      </dsp:nvSpPr>
      <dsp:spPr>
        <a:xfrm>
          <a:off x="1481103"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037D70-097C-4B47-A896-436376969280}">
      <dsp:nvSpPr>
        <dsp:cNvPr id="0" name=""/>
        <dsp:cNvSpPr/>
      </dsp:nvSpPr>
      <dsp:spPr>
        <a:xfrm>
          <a:off x="2540888"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F83393-FF60-4D28-B963-FF02553A00FD}">
      <dsp:nvSpPr>
        <dsp:cNvPr id="0" name=""/>
        <dsp:cNvSpPr/>
      </dsp:nvSpPr>
      <dsp:spPr>
        <a:xfrm>
          <a:off x="3600674"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E79AB-00CE-408D-9E20-A69439AF3D1C}">
      <dsp:nvSpPr>
        <dsp:cNvPr id="0" name=""/>
        <dsp:cNvSpPr/>
      </dsp:nvSpPr>
      <dsp:spPr>
        <a:xfrm>
          <a:off x="4660460"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B2293E-D29C-4AA4-9107-50051BCB05BB}">
      <dsp:nvSpPr>
        <dsp:cNvPr id="0" name=""/>
        <dsp:cNvSpPr/>
      </dsp:nvSpPr>
      <dsp:spPr>
        <a:xfrm>
          <a:off x="5720246"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B253C5-21A4-46EE-8E12-3EE497C7AF9D}">
      <dsp:nvSpPr>
        <dsp:cNvPr id="0" name=""/>
        <dsp:cNvSpPr/>
      </dsp:nvSpPr>
      <dsp:spPr>
        <a:xfrm>
          <a:off x="6780032" y="3672408"/>
          <a:ext cx="841383" cy="45675"/>
        </a:xfrm>
        <a:prstGeom prst="parallelogram">
          <a:avLst>
            <a:gd name="adj" fmla="val 14084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11467-625D-4CFB-A3BF-F183394DE9FB}">
      <dsp:nvSpPr>
        <dsp:cNvPr id="0" name=""/>
        <dsp:cNvSpPr/>
      </dsp:nvSpPr>
      <dsp:spPr>
        <a:xfrm>
          <a:off x="0" y="1842524"/>
          <a:ext cx="8820472" cy="2303437"/>
        </a:xfrm>
        <a:prstGeom prst="rect">
          <a:avLst/>
        </a:prstGeom>
        <a:solidFill>
          <a:schemeClr val="lt1">
            <a:alpha val="90000"/>
            <a:hueOff val="0"/>
            <a:satOff val="0"/>
            <a:lumOff val="0"/>
            <a:alphaOff val="0"/>
          </a:schemeClr>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353820" rIns="684567" bIns="199136" numCol="1" spcCol="1270" anchor="t" anchorCtr="0">
          <a:noAutofit/>
        </a:bodyPr>
        <a:lstStyle/>
        <a:p>
          <a:pPr marL="285750" lvl="1" indent="-285750" algn="l" defTabSz="1244600" rtl="0">
            <a:lnSpc>
              <a:spcPct val="90000"/>
            </a:lnSpc>
            <a:spcBef>
              <a:spcPct val="0"/>
            </a:spcBef>
            <a:spcAft>
              <a:spcPts val="600"/>
            </a:spcAft>
            <a:buChar char="•"/>
          </a:pPr>
          <a:r>
            <a:rPr lang="de-DE" sz="2800" kern="1200">
              <a:solidFill>
                <a:srgbClr val="002F56"/>
              </a:solidFill>
            </a:rPr>
            <a:t>„Institutionen sind Hochrisikobereiche für sexualisierte Gewalt.“ </a:t>
          </a:r>
        </a:p>
      </dsp:txBody>
      <dsp:txXfrm>
        <a:off x="0" y="1842524"/>
        <a:ext cx="8820472" cy="2303437"/>
      </dsp:txXfrm>
    </dsp:sp>
    <dsp:sp modelId="{472B0927-009B-4093-8BF8-FAC204B6A517}">
      <dsp:nvSpPr>
        <dsp:cNvPr id="0" name=""/>
        <dsp:cNvSpPr/>
      </dsp:nvSpPr>
      <dsp:spPr>
        <a:xfrm>
          <a:off x="504054" y="860789"/>
          <a:ext cx="6174330" cy="19188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422400" rtl="0">
            <a:lnSpc>
              <a:spcPct val="90000"/>
            </a:lnSpc>
            <a:spcBef>
              <a:spcPct val="0"/>
            </a:spcBef>
            <a:spcAft>
              <a:spcPct val="35000"/>
            </a:spcAft>
            <a:buNone/>
          </a:pPr>
          <a:r>
            <a:rPr lang="de-DE" sz="3200" b="1" kern="1200">
              <a:solidFill>
                <a:srgbClr val="002F56"/>
              </a:solidFill>
            </a:rPr>
            <a:t>Übergriffe in Institutionen</a:t>
          </a:r>
        </a:p>
      </dsp:txBody>
      <dsp:txXfrm>
        <a:off x="597722" y="954457"/>
        <a:ext cx="5986994" cy="173146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11467-625D-4CFB-A3BF-F183394DE9FB}">
      <dsp:nvSpPr>
        <dsp:cNvPr id="0" name=""/>
        <dsp:cNvSpPr/>
      </dsp:nvSpPr>
      <dsp:spPr>
        <a:xfrm>
          <a:off x="0" y="658166"/>
          <a:ext cx="8820472" cy="43659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916432" rIns="684567" bIns="199136" numCol="1" spcCol="1270" anchor="t" anchorCtr="0">
          <a:noAutofit/>
        </a:bodyPr>
        <a:lstStyle/>
        <a:p>
          <a:pPr marL="285750" lvl="1" indent="-285750" algn="l" defTabSz="1244600" rtl="0">
            <a:lnSpc>
              <a:spcPct val="90000"/>
            </a:lnSpc>
            <a:spcBef>
              <a:spcPct val="0"/>
            </a:spcBef>
            <a:spcAft>
              <a:spcPts val="600"/>
            </a:spcAft>
            <a:buChar char="•"/>
          </a:pPr>
          <a:r>
            <a:rPr lang="de-DE" sz="2800" kern="1200">
              <a:solidFill>
                <a:schemeClr val="accent6">
                  <a:lumMod val="50000"/>
                </a:schemeClr>
              </a:solidFill>
            </a:rPr>
            <a:t>Konflikte, Aggressionen, Gewalt in der Pflege stellen Einrichtungen vor besondere Herausforderung (47%)</a:t>
          </a:r>
        </a:p>
        <a:p>
          <a:pPr marL="285750" lvl="1" indent="-285750" algn="l" defTabSz="1244600">
            <a:lnSpc>
              <a:spcPct val="90000"/>
            </a:lnSpc>
            <a:spcBef>
              <a:spcPct val="0"/>
            </a:spcBef>
            <a:spcAft>
              <a:spcPct val="15000"/>
            </a:spcAft>
            <a:buChar char="•"/>
          </a:pPr>
          <a:r>
            <a:rPr lang="de-DE" sz="2800" kern="1200">
              <a:solidFill>
                <a:schemeClr val="accent6">
                  <a:lumMod val="50000"/>
                </a:schemeClr>
              </a:solidFill>
            </a:rPr>
            <a:t>Das Risiko Gewalt in stationärer Einrichtung zu erfahren ist erhöht. </a:t>
          </a:r>
        </a:p>
        <a:p>
          <a:pPr marL="285750" lvl="1" indent="-285750" algn="l" defTabSz="1244600">
            <a:lnSpc>
              <a:spcPct val="90000"/>
            </a:lnSpc>
            <a:spcBef>
              <a:spcPct val="0"/>
            </a:spcBef>
            <a:spcAft>
              <a:spcPct val="15000"/>
            </a:spcAft>
            <a:buChar char="•"/>
          </a:pPr>
          <a:r>
            <a:rPr lang="de-DE" sz="2800" kern="1200">
              <a:solidFill>
                <a:schemeClr val="accent6">
                  <a:lumMod val="50000"/>
                </a:schemeClr>
              </a:solidFill>
            </a:rPr>
            <a:t>keine Benennung sexueller Gewalt!</a:t>
          </a:r>
        </a:p>
        <a:p>
          <a:pPr marL="285750" lvl="1" indent="-285750" algn="l" defTabSz="1244600">
            <a:lnSpc>
              <a:spcPct val="90000"/>
            </a:lnSpc>
            <a:spcBef>
              <a:spcPct val="0"/>
            </a:spcBef>
            <a:spcAft>
              <a:spcPct val="15000"/>
            </a:spcAft>
            <a:buChar char="•"/>
          </a:pPr>
          <a:r>
            <a:rPr lang="de-DE" sz="2800" kern="1200">
              <a:solidFill>
                <a:schemeClr val="accent6">
                  <a:lumMod val="50000"/>
                </a:schemeClr>
              </a:solidFill>
            </a:rPr>
            <a:t>auch Pflegende erfahren Gewalt!</a:t>
          </a:r>
        </a:p>
        <a:p>
          <a:pPr marL="285750" lvl="1" indent="-285750" algn="l" defTabSz="1244600">
            <a:lnSpc>
              <a:spcPct val="90000"/>
            </a:lnSpc>
            <a:spcBef>
              <a:spcPct val="0"/>
            </a:spcBef>
            <a:spcAft>
              <a:spcPct val="15000"/>
            </a:spcAft>
            <a:buChar char="•"/>
          </a:pPr>
          <a:endParaRPr lang="de-DE" sz="2800" kern="1200">
            <a:solidFill>
              <a:schemeClr val="accent6">
                <a:lumMod val="50000"/>
              </a:schemeClr>
            </a:solidFill>
          </a:endParaRPr>
        </a:p>
      </dsp:txBody>
      <dsp:txXfrm>
        <a:off x="0" y="658166"/>
        <a:ext cx="8820472" cy="4365900"/>
      </dsp:txXfrm>
    </dsp:sp>
    <dsp:sp modelId="{472B0927-009B-4093-8BF8-FAC204B6A517}">
      <dsp:nvSpPr>
        <dsp:cNvPr id="0" name=""/>
        <dsp:cNvSpPr/>
      </dsp:nvSpPr>
      <dsp:spPr>
        <a:xfrm>
          <a:off x="504054" y="0"/>
          <a:ext cx="6174330" cy="129888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422400" rtl="0">
            <a:lnSpc>
              <a:spcPct val="90000"/>
            </a:lnSpc>
            <a:spcBef>
              <a:spcPct val="0"/>
            </a:spcBef>
            <a:spcAft>
              <a:spcPct val="35000"/>
            </a:spcAft>
            <a:buNone/>
          </a:pPr>
          <a:r>
            <a:rPr lang="de-DE" sz="3200" b="1" kern="1200">
              <a:solidFill>
                <a:srgbClr val="002F56"/>
              </a:solidFill>
            </a:rPr>
            <a:t>Gewalt in der professionellen Pflege</a:t>
          </a:r>
        </a:p>
      </dsp:txBody>
      <dsp:txXfrm>
        <a:off x="567460" y="63406"/>
        <a:ext cx="6047518" cy="117206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11467-625D-4CFB-A3BF-F183394DE9FB}">
      <dsp:nvSpPr>
        <dsp:cNvPr id="0" name=""/>
        <dsp:cNvSpPr/>
      </dsp:nvSpPr>
      <dsp:spPr>
        <a:xfrm>
          <a:off x="0" y="830308"/>
          <a:ext cx="8820472" cy="416745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4567" tIns="1124712" rIns="684567" bIns="199136" numCol="1" spcCol="1270" anchor="t" anchorCtr="0">
          <a:noAutofit/>
        </a:bodyPr>
        <a:lstStyle/>
        <a:p>
          <a:pPr marL="285750" lvl="1" indent="-285750" algn="l" defTabSz="1244600" rtl="0">
            <a:lnSpc>
              <a:spcPct val="90000"/>
            </a:lnSpc>
            <a:spcBef>
              <a:spcPct val="0"/>
            </a:spcBef>
            <a:spcAft>
              <a:spcPts val="600"/>
            </a:spcAft>
            <a:buChar char="•"/>
          </a:pPr>
          <a:r>
            <a:rPr lang="de-DE" sz="2800" u="sng" kern="1200">
              <a:solidFill>
                <a:schemeClr val="accent6">
                  <a:lumMod val="50000"/>
                </a:schemeClr>
              </a:solidFill>
            </a:rPr>
            <a:t>Formen der Gewalt</a:t>
          </a:r>
          <a:r>
            <a:rPr lang="de-DE" sz="2800" kern="1200">
              <a:solidFill>
                <a:schemeClr val="accent6">
                  <a:lumMod val="50000"/>
                </a:schemeClr>
              </a:solidFill>
            </a:rPr>
            <a:t>: </a:t>
          </a:r>
        </a:p>
        <a:p>
          <a:pPr marL="571500" lvl="2" indent="-285750" algn="l" defTabSz="1244600">
            <a:lnSpc>
              <a:spcPct val="90000"/>
            </a:lnSpc>
            <a:spcBef>
              <a:spcPct val="0"/>
            </a:spcBef>
            <a:spcAft>
              <a:spcPct val="15000"/>
            </a:spcAft>
            <a:buChar char="•"/>
          </a:pPr>
          <a:r>
            <a:rPr lang="de-DE" sz="2800" kern="1200">
              <a:solidFill>
                <a:schemeClr val="accent6">
                  <a:lumMod val="50000"/>
                </a:schemeClr>
              </a:solidFill>
            </a:rPr>
            <a:t>psychische und physische Misshandlung</a:t>
          </a:r>
        </a:p>
        <a:p>
          <a:pPr marL="571500" lvl="2" indent="-285750" algn="l" defTabSz="1244600">
            <a:lnSpc>
              <a:spcPct val="90000"/>
            </a:lnSpc>
            <a:spcBef>
              <a:spcPct val="0"/>
            </a:spcBef>
            <a:spcAft>
              <a:spcPct val="15000"/>
            </a:spcAft>
            <a:buChar char="•"/>
          </a:pPr>
          <a:r>
            <a:rPr lang="de-DE" sz="2800" kern="1200">
              <a:solidFill>
                <a:schemeClr val="accent6">
                  <a:lumMod val="50000"/>
                </a:schemeClr>
              </a:solidFill>
            </a:rPr>
            <a:t>pflegerische und psychosoziale Vernachlässigung</a:t>
          </a:r>
        </a:p>
        <a:p>
          <a:pPr marL="571500" lvl="2" indent="-285750" algn="l" defTabSz="1244600">
            <a:lnSpc>
              <a:spcPct val="90000"/>
            </a:lnSpc>
            <a:spcBef>
              <a:spcPct val="0"/>
            </a:spcBef>
            <a:spcAft>
              <a:spcPct val="15000"/>
            </a:spcAft>
            <a:buChar char="•"/>
          </a:pPr>
          <a:r>
            <a:rPr lang="de-DE" sz="2800" kern="1200">
              <a:solidFill>
                <a:schemeClr val="accent6">
                  <a:lumMod val="50000"/>
                </a:schemeClr>
              </a:solidFill>
            </a:rPr>
            <a:t>mechanische und medikamentöse Freiheitseinschränkung</a:t>
          </a:r>
        </a:p>
        <a:p>
          <a:pPr marL="285750" lvl="1" indent="-285750" algn="l" defTabSz="1244600">
            <a:lnSpc>
              <a:spcPct val="90000"/>
            </a:lnSpc>
            <a:spcBef>
              <a:spcPct val="0"/>
            </a:spcBef>
            <a:spcAft>
              <a:spcPct val="15000"/>
            </a:spcAft>
            <a:buChar char="•"/>
          </a:pPr>
          <a:endParaRPr lang="de-DE" sz="2800" kern="1200">
            <a:solidFill>
              <a:schemeClr val="accent6">
                <a:lumMod val="50000"/>
              </a:schemeClr>
            </a:solidFill>
          </a:endParaRPr>
        </a:p>
      </dsp:txBody>
      <dsp:txXfrm>
        <a:off x="0" y="830308"/>
        <a:ext cx="8820472" cy="4167450"/>
      </dsp:txXfrm>
    </dsp:sp>
    <dsp:sp modelId="{472B0927-009B-4093-8BF8-FAC204B6A517}">
      <dsp:nvSpPr>
        <dsp:cNvPr id="0" name=""/>
        <dsp:cNvSpPr/>
      </dsp:nvSpPr>
      <dsp:spPr>
        <a:xfrm>
          <a:off x="504054" y="14713"/>
          <a:ext cx="6174330" cy="159408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375" tIns="0" rIns="233375" bIns="0" numCol="1" spcCol="1270" anchor="ctr" anchorCtr="0">
          <a:noAutofit/>
        </a:bodyPr>
        <a:lstStyle/>
        <a:p>
          <a:pPr marL="0" lvl="0" indent="0" algn="l" defTabSz="1422400" rtl="0">
            <a:lnSpc>
              <a:spcPct val="90000"/>
            </a:lnSpc>
            <a:spcBef>
              <a:spcPct val="0"/>
            </a:spcBef>
            <a:spcAft>
              <a:spcPct val="35000"/>
            </a:spcAft>
            <a:buNone/>
          </a:pPr>
          <a:r>
            <a:rPr lang="de-DE" sz="3200" b="1" kern="1200">
              <a:solidFill>
                <a:srgbClr val="002F56"/>
              </a:solidFill>
            </a:rPr>
            <a:t>Gewalt in der professionellen Pflege</a:t>
          </a:r>
        </a:p>
      </dsp:txBody>
      <dsp:txXfrm>
        <a:off x="581871" y="92530"/>
        <a:ext cx="6018696" cy="143844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CA710-D987-4E53-AA8A-7A5095E52AF5}">
      <dsp:nvSpPr>
        <dsp:cNvPr id="0" name=""/>
        <dsp:cNvSpPr/>
      </dsp:nvSpPr>
      <dsp:spPr>
        <a:xfrm>
          <a:off x="-4382399" y="-672188"/>
          <a:ext cx="5221051" cy="5221051"/>
        </a:xfrm>
        <a:prstGeom prst="blockArc">
          <a:avLst>
            <a:gd name="adj1" fmla="val 18900000"/>
            <a:gd name="adj2" fmla="val 2700000"/>
            <a:gd name="adj3" fmla="val 414"/>
          </a:avLst>
        </a:pr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3D185B-A67C-4B9A-B5A2-FAE4847D754E}">
      <dsp:nvSpPr>
        <dsp:cNvPr id="0" name=""/>
        <dsp:cNvSpPr/>
      </dsp:nvSpPr>
      <dsp:spPr>
        <a:xfrm>
          <a:off x="367228" y="242214"/>
          <a:ext cx="9391293" cy="48473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62"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     Mitarbeiter - Bewohner/ Patient </a:t>
          </a:r>
          <a:endParaRPr lang="de-DE" sz="2800" b="1" kern="1200">
            <a:solidFill>
              <a:schemeClr val="accent6">
                <a:lumMod val="50000"/>
              </a:schemeClr>
            </a:solidFill>
          </a:endParaRPr>
        </a:p>
      </dsp:txBody>
      <dsp:txXfrm>
        <a:off x="367228" y="242214"/>
        <a:ext cx="9391293" cy="484739"/>
      </dsp:txXfrm>
    </dsp:sp>
    <dsp:sp modelId="{08D1C030-5363-48F1-87DE-28C26D55C3C5}">
      <dsp:nvSpPr>
        <dsp:cNvPr id="0" name=""/>
        <dsp:cNvSpPr/>
      </dsp:nvSpPr>
      <dsp:spPr>
        <a:xfrm>
          <a:off x="64266" y="181622"/>
          <a:ext cx="605924" cy="60592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830C6018-8E86-4DC5-B387-2D8BDC26E1E6}">
      <dsp:nvSpPr>
        <dsp:cNvPr id="0" name=""/>
        <dsp:cNvSpPr/>
      </dsp:nvSpPr>
      <dsp:spPr>
        <a:xfrm>
          <a:off x="714578" y="969091"/>
          <a:ext cx="9043943" cy="48473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62"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     Mitarbeiter - Mitarbeiter</a:t>
          </a:r>
          <a:endParaRPr lang="de-DE" sz="2800" b="1" kern="1200">
            <a:solidFill>
              <a:schemeClr val="accent6">
                <a:lumMod val="50000"/>
              </a:schemeClr>
            </a:solidFill>
          </a:endParaRPr>
        </a:p>
      </dsp:txBody>
      <dsp:txXfrm>
        <a:off x="714578" y="969091"/>
        <a:ext cx="9043943" cy="484739"/>
      </dsp:txXfrm>
    </dsp:sp>
    <dsp:sp modelId="{9E1D5F8E-61F1-4296-9DB1-B0940715BE6C}">
      <dsp:nvSpPr>
        <dsp:cNvPr id="0" name=""/>
        <dsp:cNvSpPr/>
      </dsp:nvSpPr>
      <dsp:spPr>
        <a:xfrm>
          <a:off x="411616" y="908498"/>
          <a:ext cx="605924" cy="60592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D9C195D3-AA8D-455D-99A4-100BF2DB5A83}">
      <dsp:nvSpPr>
        <dsp:cNvPr id="0" name=""/>
        <dsp:cNvSpPr/>
      </dsp:nvSpPr>
      <dsp:spPr>
        <a:xfrm>
          <a:off x="821186" y="1695967"/>
          <a:ext cx="8937335" cy="48473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62"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     durch Drittpersonen </a:t>
          </a:r>
          <a:endParaRPr lang="de-DE" sz="2800" b="0" kern="1200">
            <a:solidFill>
              <a:schemeClr val="accent6">
                <a:lumMod val="50000"/>
              </a:schemeClr>
            </a:solidFill>
          </a:endParaRPr>
        </a:p>
      </dsp:txBody>
      <dsp:txXfrm>
        <a:off x="821186" y="1695967"/>
        <a:ext cx="8937335" cy="484739"/>
      </dsp:txXfrm>
    </dsp:sp>
    <dsp:sp modelId="{28740ACF-B000-4BDC-AF45-EE7841B11229}">
      <dsp:nvSpPr>
        <dsp:cNvPr id="0" name=""/>
        <dsp:cNvSpPr/>
      </dsp:nvSpPr>
      <dsp:spPr>
        <a:xfrm>
          <a:off x="518224" y="1635375"/>
          <a:ext cx="605924" cy="60592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F0F13CA3-AF39-4B34-989B-7440E11B04FD}">
      <dsp:nvSpPr>
        <dsp:cNvPr id="0" name=""/>
        <dsp:cNvSpPr/>
      </dsp:nvSpPr>
      <dsp:spPr>
        <a:xfrm>
          <a:off x="714578" y="2422844"/>
          <a:ext cx="9043943" cy="48473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62"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    Übergriffe unter Bewohnern/ Patienten </a:t>
          </a:r>
          <a:endParaRPr lang="de-DE" sz="2800" b="0" kern="1200">
            <a:solidFill>
              <a:schemeClr val="accent6">
                <a:lumMod val="50000"/>
              </a:schemeClr>
            </a:solidFill>
          </a:endParaRPr>
        </a:p>
      </dsp:txBody>
      <dsp:txXfrm>
        <a:off x="714578" y="2422844"/>
        <a:ext cx="9043943" cy="484739"/>
      </dsp:txXfrm>
    </dsp:sp>
    <dsp:sp modelId="{64A8CA4F-1CF6-4C31-9B28-AE5BF5A48165}">
      <dsp:nvSpPr>
        <dsp:cNvPr id="0" name=""/>
        <dsp:cNvSpPr/>
      </dsp:nvSpPr>
      <dsp:spPr>
        <a:xfrm>
          <a:off x="411616" y="2362251"/>
          <a:ext cx="605924" cy="60592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C6177FAB-4B22-4B33-A0A5-E196E79A1625}">
      <dsp:nvSpPr>
        <dsp:cNvPr id="0" name=""/>
        <dsp:cNvSpPr/>
      </dsp:nvSpPr>
      <dsp:spPr>
        <a:xfrm>
          <a:off x="367228" y="3149720"/>
          <a:ext cx="9391293" cy="48473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62"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     Bewohner auf Mitarbeitende</a:t>
          </a:r>
          <a:endParaRPr lang="de-DE" sz="2800" b="1" kern="1200">
            <a:solidFill>
              <a:schemeClr val="accent6">
                <a:lumMod val="50000"/>
              </a:schemeClr>
            </a:solidFill>
          </a:endParaRPr>
        </a:p>
      </dsp:txBody>
      <dsp:txXfrm>
        <a:off x="367228" y="3149720"/>
        <a:ext cx="9391293" cy="484739"/>
      </dsp:txXfrm>
    </dsp:sp>
    <dsp:sp modelId="{AA19969D-FAA2-4FA9-A946-9D20B9BF8010}">
      <dsp:nvSpPr>
        <dsp:cNvPr id="0" name=""/>
        <dsp:cNvSpPr/>
      </dsp:nvSpPr>
      <dsp:spPr>
        <a:xfrm>
          <a:off x="64266" y="3089128"/>
          <a:ext cx="605924" cy="605924"/>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CA710-D987-4E53-AA8A-7A5095E52AF5}">
      <dsp:nvSpPr>
        <dsp:cNvPr id="0" name=""/>
        <dsp:cNvSpPr/>
      </dsp:nvSpPr>
      <dsp:spPr>
        <a:xfrm>
          <a:off x="-4350621" y="-672188"/>
          <a:ext cx="5221051" cy="5221051"/>
        </a:xfrm>
        <a:prstGeom prst="blockArc">
          <a:avLst>
            <a:gd name="adj1" fmla="val 18900000"/>
            <a:gd name="adj2" fmla="val 2700000"/>
            <a:gd name="adj3" fmla="val 414"/>
          </a:avLst>
        </a:pr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3D185B-A67C-4B9A-B5A2-FAE4847D754E}">
      <dsp:nvSpPr>
        <dsp:cNvPr id="0" name=""/>
        <dsp:cNvSpPr/>
      </dsp:nvSpPr>
      <dsp:spPr>
        <a:xfrm>
          <a:off x="712629" y="553821"/>
          <a:ext cx="9077670" cy="1107488"/>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9069"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Verhinderung von Sexualität und Partnerschaft in Einrichtungen</a:t>
          </a:r>
          <a:endParaRPr lang="de-DE" sz="2800" b="1" kern="1200">
            <a:solidFill>
              <a:schemeClr val="accent6">
                <a:lumMod val="50000"/>
              </a:schemeClr>
            </a:solidFill>
          </a:endParaRPr>
        </a:p>
      </dsp:txBody>
      <dsp:txXfrm>
        <a:off x="712629" y="553821"/>
        <a:ext cx="9077670" cy="1107488"/>
      </dsp:txXfrm>
    </dsp:sp>
    <dsp:sp modelId="{08D1C030-5363-48F1-87DE-28C26D55C3C5}">
      <dsp:nvSpPr>
        <dsp:cNvPr id="0" name=""/>
        <dsp:cNvSpPr/>
      </dsp:nvSpPr>
      <dsp:spPr>
        <a:xfrm>
          <a:off x="20449" y="415385"/>
          <a:ext cx="1384360" cy="1384360"/>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830C6018-8E86-4DC5-B387-2D8BDC26E1E6}">
      <dsp:nvSpPr>
        <dsp:cNvPr id="0" name=""/>
        <dsp:cNvSpPr/>
      </dsp:nvSpPr>
      <dsp:spPr>
        <a:xfrm>
          <a:off x="712629" y="2215364"/>
          <a:ext cx="9077670" cy="1107488"/>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9069" tIns="71120" rIns="71120" bIns="71120" numCol="1" spcCol="1270" anchor="ctr" anchorCtr="0">
          <a:noAutofit/>
        </a:bodyPr>
        <a:lstStyle/>
        <a:p>
          <a:pPr marL="0" lvl="0" indent="0" algn="l" defTabSz="1244600" rtl="0">
            <a:lnSpc>
              <a:spcPct val="90000"/>
            </a:lnSpc>
            <a:spcBef>
              <a:spcPct val="0"/>
            </a:spcBef>
            <a:spcAft>
              <a:spcPct val="35000"/>
            </a:spcAft>
            <a:buNone/>
          </a:pPr>
          <a:r>
            <a:rPr lang="de-DE" sz="2800" kern="1200">
              <a:solidFill>
                <a:schemeClr val="accent6">
                  <a:lumMod val="50000"/>
                </a:schemeClr>
              </a:solidFill>
            </a:rPr>
            <a:t>Fehlverhalten von Mitarbeitern außerhalb der Institution</a:t>
          </a:r>
          <a:endParaRPr lang="de-DE" sz="2800" b="1" kern="1200">
            <a:solidFill>
              <a:schemeClr val="accent6">
                <a:lumMod val="50000"/>
              </a:schemeClr>
            </a:solidFill>
          </a:endParaRPr>
        </a:p>
      </dsp:txBody>
      <dsp:txXfrm>
        <a:off x="712629" y="2215364"/>
        <a:ext cx="9077670" cy="1107488"/>
      </dsp:txXfrm>
    </dsp:sp>
    <dsp:sp modelId="{9E1D5F8E-61F1-4296-9DB1-B0940715BE6C}">
      <dsp:nvSpPr>
        <dsp:cNvPr id="0" name=""/>
        <dsp:cNvSpPr/>
      </dsp:nvSpPr>
      <dsp:spPr>
        <a:xfrm>
          <a:off x="20449" y="2076928"/>
          <a:ext cx="1384360" cy="1384360"/>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6AA3-D383-43AB-A642-4D398CA88821}">
      <dsp:nvSpPr>
        <dsp:cNvPr id="0" name=""/>
        <dsp:cNvSpPr/>
      </dsp:nvSpPr>
      <dsp:spPr>
        <a:xfrm>
          <a:off x="0" y="288185"/>
          <a:ext cx="8352928" cy="3780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4062A2D-451B-499B-86A4-7142560E87F4}">
      <dsp:nvSpPr>
        <dsp:cNvPr id="0" name=""/>
        <dsp:cNvSpPr/>
      </dsp:nvSpPr>
      <dsp:spPr>
        <a:xfrm>
          <a:off x="376662" y="66878"/>
          <a:ext cx="7863287" cy="4428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Grundgesetz - Menschenrechte</a:t>
          </a:r>
        </a:p>
      </dsp:txBody>
      <dsp:txXfrm>
        <a:off x="398278" y="88494"/>
        <a:ext cx="7820055" cy="399568"/>
      </dsp:txXfrm>
    </dsp:sp>
    <dsp:sp modelId="{78153BD8-ABBE-4903-BA3C-A2DB65850A99}">
      <dsp:nvSpPr>
        <dsp:cNvPr id="0" name=""/>
        <dsp:cNvSpPr/>
      </dsp:nvSpPr>
      <dsp:spPr>
        <a:xfrm>
          <a:off x="0" y="968585"/>
          <a:ext cx="8352928" cy="3780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D137DF05-8FB2-46A8-97FB-6BC261342FBA}">
      <dsp:nvSpPr>
        <dsp:cNvPr id="0" name=""/>
        <dsp:cNvSpPr/>
      </dsp:nvSpPr>
      <dsp:spPr>
        <a:xfrm>
          <a:off x="376662" y="747278"/>
          <a:ext cx="7863287" cy="4428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a:lnSpc>
              <a:spcPct val="90000"/>
            </a:lnSpc>
            <a:spcBef>
              <a:spcPct val="0"/>
            </a:spcBef>
            <a:spcAft>
              <a:spcPct val="35000"/>
            </a:spcAft>
            <a:buNone/>
          </a:pPr>
          <a:r>
            <a:rPr lang="de-DE" sz="2400" b="0" kern="1200">
              <a:solidFill>
                <a:schemeClr val="accent6">
                  <a:lumMod val="50000"/>
                </a:schemeClr>
              </a:solidFill>
              <a:latin typeface="+mj-lt"/>
              <a:ea typeface="+mn-ea"/>
              <a:cs typeface="+mn-cs"/>
            </a:rPr>
            <a:t>UN - Behindertenrechtskonvention</a:t>
          </a:r>
        </a:p>
      </dsp:txBody>
      <dsp:txXfrm>
        <a:off x="398278" y="768894"/>
        <a:ext cx="7820055" cy="399568"/>
      </dsp:txXfrm>
    </dsp:sp>
    <dsp:sp modelId="{8BA1A244-67A6-4887-B105-3470AFA797DB}">
      <dsp:nvSpPr>
        <dsp:cNvPr id="0" name=""/>
        <dsp:cNvSpPr/>
      </dsp:nvSpPr>
      <dsp:spPr>
        <a:xfrm>
          <a:off x="0" y="1895191"/>
          <a:ext cx="8352928" cy="3780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B037AA-E3CD-457E-8195-B136CD7B2A0F}">
      <dsp:nvSpPr>
        <dsp:cNvPr id="0" name=""/>
        <dsp:cNvSpPr/>
      </dsp:nvSpPr>
      <dsp:spPr>
        <a:xfrm>
          <a:off x="376662" y="1427678"/>
          <a:ext cx="7863287" cy="689005"/>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Gesetz zur Kooperation und Information 		     im Kinderschutz (KKG)</a:t>
          </a:r>
        </a:p>
      </dsp:txBody>
      <dsp:txXfrm>
        <a:off x="410296" y="1461312"/>
        <a:ext cx="7796019" cy="621737"/>
      </dsp:txXfrm>
    </dsp:sp>
    <dsp:sp modelId="{6656B14D-09CB-4615-8C48-94FDF3D9C51C}">
      <dsp:nvSpPr>
        <dsp:cNvPr id="0" name=""/>
        <dsp:cNvSpPr/>
      </dsp:nvSpPr>
      <dsp:spPr>
        <a:xfrm>
          <a:off x="0" y="2575591"/>
          <a:ext cx="8352928" cy="3780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9C55B1CC-6F8B-436D-9F2A-EE846FC04048}">
      <dsp:nvSpPr>
        <dsp:cNvPr id="0" name=""/>
        <dsp:cNvSpPr/>
      </dsp:nvSpPr>
      <dsp:spPr>
        <a:xfrm>
          <a:off x="376662" y="2354284"/>
          <a:ext cx="7863287" cy="442800"/>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Pflege-Charta; Heimgesetze der Bundesländer</a:t>
          </a:r>
        </a:p>
      </dsp:txBody>
      <dsp:txXfrm>
        <a:off x="398278" y="2375900"/>
        <a:ext cx="7820055" cy="399568"/>
      </dsp:txXfrm>
    </dsp:sp>
    <dsp:sp modelId="{7185A5A0-64A5-400C-9BE3-43B07A0EC3F7}">
      <dsp:nvSpPr>
        <dsp:cNvPr id="0" name=""/>
        <dsp:cNvSpPr/>
      </dsp:nvSpPr>
      <dsp:spPr>
        <a:xfrm>
          <a:off x="0" y="3947702"/>
          <a:ext cx="8352928" cy="3780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137AF16B-A91B-4141-A359-21B4952092B7}">
      <dsp:nvSpPr>
        <dsp:cNvPr id="0" name=""/>
        <dsp:cNvSpPr/>
      </dsp:nvSpPr>
      <dsp:spPr>
        <a:xfrm>
          <a:off x="376294" y="3034684"/>
          <a:ext cx="7855608" cy="1134511"/>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Bei Straftaten: </a:t>
          </a:r>
        </a:p>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chemeClr val="accent6">
                  <a:lumMod val="50000"/>
                </a:schemeClr>
              </a:solidFill>
              <a:latin typeface="+mj-lt"/>
              <a:ea typeface="+mn-ea"/>
              <a:cs typeface="+mn-cs"/>
            </a:rPr>
            <a:t>Strafverfolgung auf Grundlage des Strafgesetzbuches</a:t>
          </a:r>
        </a:p>
      </dsp:txBody>
      <dsp:txXfrm>
        <a:off x="431676" y="3090066"/>
        <a:ext cx="7744844" cy="1023747"/>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6AA3-D383-43AB-A642-4D398CA88821}">
      <dsp:nvSpPr>
        <dsp:cNvPr id="0" name=""/>
        <dsp:cNvSpPr/>
      </dsp:nvSpPr>
      <dsp:spPr>
        <a:xfrm>
          <a:off x="0" y="358064"/>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4062A2D-451B-499B-86A4-7142560E87F4}">
      <dsp:nvSpPr>
        <dsp:cNvPr id="0" name=""/>
        <dsp:cNvSpPr/>
      </dsp:nvSpPr>
      <dsp:spPr>
        <a:xfrm>
          <a:off x="417646" y="41402"/>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106680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UN- Kinderrechtskonvention</a:t>
          </a:r>
        </a:p>
      </dsp:txBody>
      <dsp:txXfrm>
        <a:off x="447908" y="71664"/>
        <a:ext cx="5786525" cy="559396"/>
      </dsp:txXfrm>
    </dsp:sp>
    <dsp:sp modelId="{46B34372-738C-4461-8EC7-82054B07B7A0}">
      <dsp:nvSpPr>
        <dsp:cNvPr id="0" name=""/>
        <dsp:cNvSpPr/>
      </dsp:nvSpPr>
      <dsp:spPr>
        <a:xfrm>
          <a:off x="0" y="130392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3E678431-C125-4A4B-ADDF-7CD84D635A93}">
      <dsp:nvSpPr>
        <dsp:cNvPr id="0" name=""/>
        <dsp:cNvSpPr/>
      </dsp:nvSpPr>
      <dsp:spPr>
        <a:xfrm>
          <a:off x="432046" y="936105"/>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Bundeskinderschutzgesetz</a:t>
          </a:r>
        </a:p>
      </dsp:txBody>
      <dsp:txXfrm>
        <a:off x="462308" y="966367"/>
        <a:ext cx="5786525" cy="559396"/>
      </dsp:txXfrm>
    </dsp:sp>
    <dsp:sp modelId="{8BA1A244-67A6-4887-B105-3470AFA797DB}">
      <dsp:nvSpPr>
        <dsp:cNvPr id="0" name=""/>
        <dsp:cNvSpPr/>
      </dsp:nvSpPr>
      <dsp:spPr>
        <a:xfrm>
          <a:off x="0" y="2256482"/>
          <a:ext cx="8352928" cy="52920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B037AA-E3CD-457E-8195-B136CD7B2A0F}">
      <dsp:nvSpPr>
        <dsp:cNvPr id="0" name=""/>
        <dsp:cNvSpPr/>
      </dsp:nvSpPr>
      <dsp:spPr>
        <a:xfrm>
          <a:off x="417646" y="1946522"/>
          <a:ext cx="5847049" cy="619920"/>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SGB VIII Kinder- und Jugendhilfe</a:t>
          </a:r>
        </a:p>
      </dsp:txBody>
      <dsp:txXfrm>
        <a:off x="447908" y="1976784"/>
        <a:ext cx="5786525" cy="559396"/>
      </dsp:txXfrm>
    </dsp:sp>
    <dsp:sp modelId="{7185A5A0-64A5-400C-9BE3-43B07A0EC3F7}">
      <dsp:nvSpPr>
        <dsp:cNvPr id="0" name=""/>
        <dsp:cNvSpPr/>
      </dsp:nvSpPr>
      <dsp:spPr>
        <a:xfrm>
          <a:off x="0" y="3430038"/>
          <a:ext cx="8352928" cy="816460"/>
        </a:xfrm>
        <a:prstGeom prst="rect">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137AF16B-A91B-4141-A359-21B4952092B7}">
      <dsp:nvSpPr>
        <dsp:cNvPr id="0" name=""/>
        <dsp:cNvSpPr/>
      </dsp:nvSpPr>
      <dsp:spPr>
        <a:xfrm>
          <a:off x="412617" y="3045433"/>
          <a:ext cx="5847049" cy="945501"/>
        </a:xfrm>
        <a:prstGeom prst="roundRect">
          <a:avLst/>
        </a:prstGeom>
        <a:solidFill>
          <a:srgbClr val="FF9900"/>
        </a:solidFill>
        <a:ln w="12700" cap="flat" cmpd="sng" algn="ctr">
          <a:solidFill>
            <a:srgbClr val="FFCC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005" tIns="0" rIns="221005" bIns="0" numCol="1" spcCol="1270" anchor="ctr" anchorCtr="0">
          <a:noAutofit/>
        </a:bodyPr>
        <a:lstStyle/>
        <a:p>
          <a:pPr marL="0" lvl="0" indent="0" algn="l" defTabSz="755650" rtl="0" eaLnBrk="1" latinLnBrk="0" hangingPunct="1">
            <a:lnSpc>
              <a:spcPct val="90000"/>
            </a:lnSpc>
            <a:spcBef>
              <a:spcPct val="0"/>
            </a:spcBef>
            <a:spcAft>
              <a:spcPct val="35000"/>
            </a:spcAft>
            <a:buClrTx/>
            <a:buSzPts val="2400"/>
            <a:buFont typeface="Lucida Grande"/>
            <a:buNone/>
          </a:pPr>
          <a:r>
            <a:rPr lang="de-DE" sz="2400" b="0" kern="1200">
              <a:solidFill>
                <a:srgbClr val="002060"/>
              </a:solidFill>
              <a:latin typeface="+mj-lt"/>
              <a:ea typeface="+mn-ea"/>
              <a:cs typeface="+mn-cs"/>
            </a:rPr>
            <a:t>Bei Straftaten: Strafverfolgung auf Grundlage des Strafgesetzbuches</a:t>
          </a:r>
        </a:p>
      </dsp:txBody>
      <dsp:txXfrm>
        <a:off x="458773" y="3091589"/>
        <a:ext cx="5754737" cy="853189"/>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23ED9-B18B-4F75-AD06-45DD0326634A}">
      <dsp:nvSpPr>
        <dsp:cNvPr id="0" name=""/>
        <dsp:cNvSpPr/>
      </dsp:nvSpPr>
      <dsp:spPr>
        <a:xfrm>
          <a:off x="0" y="148066"/>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Verletzung der Fürsorge- oder Erziehungspflicht</a:t>
          </a:r>
          <a:endParaRPr lang="de-DE" altLang="de-DE" sz="2300" kern="1200">
            <a:latin typeface="+mj-lt"/>
          </a:endParaRPr>
        </a:p>
      </dsp:txBody>
      <dsp:txXfrm>
        <a:off x="0" y="148066"/>
        <a:ext cx="8569326" cy="1073362"/>
      </dsp:txXfrm>
    </dsp:sp>
    <dsp:sp modelId="{2901307E-B876-4113-8575-55C0DAA8135A}">
      <dsp:nvSpPr>
        <dsp:cNvPr id="0" name=""/>
        <dsp:cNvSpPr/>
      </dsp:nvSpPr>
      <dsp:spPr>
        <a:xfrm>
          <a:off x="432472" y="24859"/>
          <a:ext cx="6199658" cy="565671"/>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ts val="1200"/>
            </a:spcBef>
            <a:spcAft>
              <a:spcPts val="1200"/>
            </a:spcAft>
            <a:buNone/>
          </a:pPr>
          <a:r>
            <a:rPr lang="de-DE" altLang="de-DE" sz="2500" b="1" kern="1200">
              <a:solidFill>
                <a:srgbClr val="002F56"/>
              </a:solidFill>
              <a:latin typeface="+mj-lt"/>
            </a:rPr>
            <a:t>§ 171</a:t>
          </a:r>
          <a:endParaRPr lang="de-DE" sz="2500" b="1" kern="1200">
            <a:solidFill>
              <a:srgbClr val="002F56"/>
            </a:solidFill>
            <a:latin typeface="+mj-lt"/>
          </a:endParaRPr>
        </a:p>
      </dsp:txBody>
      <dsp:txXfrm>
        <a:off x="460086" y="52473"/>
        <a:ext cx="6144430" cy="510443"/>
      </dsp:txXfrm>
    </dsp:sp>
    <dsp:sp modelId="{E6F6D912-3FD1-408D-8A05-5EFE53DFA57D}">
      <dsp:nvSpPr>
        <dsp:cNvPr id="0" name=""/>
        <dsp:cNvSpPr/>
      </dsp:nvSpPr>
      <dsp:spPr>
        <a:xfrm>
          <a:off x="0" y="1521088"/>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Straftaten gegen die sexuelle Selbstbestimmung</a:t>
          </a:r>
          <a:endParaRPr lang="de-DE" altLang="de-DE" sz="2300" kern="1200">
            <a:latin typeface="+mj-lt"/>
          </a:endParaRPr>
        </a:p>
      </dsp:txBody>
      <dsp:txXfrm>
        <a:off x="0" y="1521088"/>
        <a:ext cx="8569326" cy="1073362"/>
      </dsp:txXfrm>
    </dsp:sp>
    <dsp:sp modelId="{9E3ACAFE-08C0-4977-84EC-63CEEDD89CC2}">
      <dsp:nvSpPr>
        <dsp:cNvPr id="0" name=""/>
        <dsp:cNvSpPr/>
      </dsp:nvSpPr>
      <dsp:spPr>
        <a:xfrm>
          <a:off x="454731" y="1361086"/>
          <a:ext cx="6097203" cy="571099"/>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ct val="0"/>
            </a:spcBef>
            <a:spcAft>
              <a:spcPct val="35000"/>
            </a:spcAft>
            <a:buNone/>
          </a:pPr>
          <a:r>
            <a:rPr lang="de-DE" altLang="de-DE" sz="2500" b="1" kern="1200">
              <a:solidFill>
                <a:srgbClr val="002F56"/>
              </a:solidFill>
              <a:latin typeface="+mj-lt"/>
            </a:rPr>
            <a:t>§§ 174 – 184l</a:t>
          </a:r>
        </a:p>
      </dsp:txBody>
      <dsp:txXfrm>
        <a:off x="482610" y="1388965"/>
        <a:ext cx="6041445" cy="515341"/>
      </dsp:txXfrm>
    </dsp:sp>
    <dsp:sp modelId="{A7CE92BF-F4FC-47BA-ACC0-E4709F597C19}">
      <dsp:nvSpPr>
        <dsp:cNvPr id="0" name=""/>
        <dsp:cNvSpPr/>
      </dsp:nvSpPr>
      <dsp:spPr>
        <a:xfrm>
          <a:off x="0" y="2794180"/>
          <a:ext cx="8569326" cy="1073362"/>
        </a:xfrm>
        <a:prstGeom prst="rect">
          <a:avLst/>
        </a:prstGeom>
        <a:solidFill>
          <a:schemeClr val="lt1">
            <a:alpha val="90000"/>
            <a:hueOff val="0"/>
            <a:satOff val="0"/>
            <a:lumOff val="0"/>
            <a:alphaOff val="0"/>
          </a:schemeClr>
        </a:solidFill>
        <a:ln w="12700" cap="flat" cmpd="sng" algn="ctr">
          <a:solidFill>
            <a:srgbClr val="011C6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075" tIns="604012" rIns="665075" bIns="163576" numCol="1" spcCol="1270" anchor="t" anchorCtr="0">
          <a:noAutofit/>
        </a:bodyPr>
        <a:lstStyle/>
        <a:p>
          <a:pPr marL="228600" lvl="1" indent="-228600" algn="l" defTabSz="1022350">
            <a:lnSpc>
              <a:spcPct val="90000"/>
            </a:lnSpc>
            <a:spcBef>
              <a:spcPct val="0"/>
            </a:spcBef>
            <a:spcAft>
              <a:spcPct val="15000"/>
            </a:spcAft>
            <a:buChar char="•"/>
          </a:pPr>
          <a:r>
            <a:rPr lang="de-DE" altLang="de-DE" sz="2300" kern="1200">
              <a:solidFill>
                <a:srgbClr val="001C32"/>
              </a:solidFill>
              <a:latin typeface="+mj-lt"/>
            </a:rPr>
            <a:t>Misshandlung von Schutzbefohlenen</a:t>
          </a:r>
          <a:endParaRPr lang="de-DE" sz="2300" kern="1200">
            <a:latin typeface="+mj-lt"/>
          </a:endParaRPr>
        </a:p>
      </dsp:txBody>
      <dsp:txXfrm>
        <a:off x="0" y="2794180"/>
        <a:ext cx="8569326" cy="1073362"/>
      </dsp:txXfrm>
    </dsp:sp>
    <dsp:sp modelId="{0D08AF83-7FF2-4BD5-B545-A5B92EF4EDF3}">
      <dsp:nvSpPr>
        <dsp:cNvPr id="0" name=""/>
        <dsp:cNvSpPr/>
      </dsp:nvSpPr>
      <dsp:spPr>
        <a:xfrm>
          <a:off x="428466" y="2751050"/>
          <a:ext cx="6248426" cy="471169"/>
        </a:xfrm>
        <a:prstGeom prst="round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30" tIns="0" rIns="226730" bIns="0" numCol="1" spcCol="1270" anchor="ctr" anchorCtr="0">
          <a:noAutofit/>
        </a:bodyPr>
        <a:lstStyle/>
        <a:p>
          <a:pPr marL="0" lvl="0" indent="0" algn="l" defTabSz="1111250">
            <a:lnSpc>
              <a:spcPct val="90000"/>
            </a:lnSpc>
            <a:spcBef>
              <a:spcPct val="0"/>
            </a:spcBef>
            <a:spcAft>
              <a:spcPct val="35000"/>
            </a:spcAft>
            <a:buNone/>
          </a:pPr>
          <a:r>
            <a:rPr lang="de-DE" sz="2500" b="1" kern="1200">
              <a:solidFill>
                <a:srgbClr val="002F56"/>
              </a:solidFill>
              <a:latin typeface="+mj-lt"/>
            </a:rPr>
            <a:t>§ 225</a:t>
          </a:r>
        </a:p>
      </dsp:txBody>
      <dsp:txXfrm>
        <a:off x="451467" y="2774051"/>
        <a:ext cx="6202424" cy="425167"/>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10518-09C5-491F-BDF7-7C38E79DC3F4}">
      <dsp:nvSpPr>
        <dsp:cNvPr id="0" name=""/>
        <dsp:cNvSpPr/>
      </dsp:nvSpPr>
      <dsp:spPr>
        <a:xfrm>
          <a:off x="-6276999" y="-960217"/>
          <a:ext cx="7471698" cy="7471698"/>
        </a:xfrm>
        <a:prstGeom prst="blockArc">
          <a:avLst>
            <a:gd name="adj1" fmla="val 18900000"/>
            <a:gd name="adj2" fmla="val 2700000"/>
            <a:gd name="adj3" fmla="val 28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7119B7-80B7-4C50-BC46-9D9AA7B06293}">
      <dsp:nvSpPr>
        <dsp:cNvPr id="0" name=""/>
        <dsp:cNvSpPr/>
      </dsp:nvSpPr>
      <dsp:spPr>
        <a:xfrm>
          <a:off x="625223" y="426781"/>
          <a:ext cx="10032465"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504000" rIns="81280" bIns="288000" numCol="1" spcCol="1270" anchor="ctr" anchorCtr="0">
          <a:noAutofit/>
        </a:bodyPr>
        <a:lstStyle/>
        <a:p>
          <a:pPr marL="432000" lvl="0" indent="0" algn="l" defTabSz="1422400" rtl="0" eaLnBrk="1" latinLnBrk="0" hangingPunct="1">
            <a:lnSpc>
              <a:spcPts val="2300"/>
            </a:lnSpc>
            <a:spcBef>
              <a:spcPct val="0"/>
            </a:spcBef>
            <a:spcAft>
              <a:spcPts val="600"/>
            </a:spcAft>
            <a:buClrTx/>
            <a:buSzPts val="2400"/>
            <a:buFont typeface="Lucida Grande"/>
            <a:buNone/>
          </a:pPr>
          <a:r>
            <a:rPr lang="de-DE" altLang="de-DE" sz="3200" kern="1200" baseline="30000">
              <a:solidFill>
                <a:srgbClr val="001C32"/>
              </a:solidFill>
              <a:latin typeface="+mn-lt"/>
            </a:rPr>
            <a:t>   Stärkt den präventiven, intervenierenden Kinderschutz</a:t>
          </a:r>
          <a:endParaRPr lang="de-DE" sz="3200" kern="1200" baseline="30000">
            <a:solidFill>
              <a:srgbClr val="001C32"/>
            </a:solidFill>
            <a:latin typeface="+mn-lt"/>
          </a:endParaRPr>
        </a:p>
      </dsp:txBody>
      <dsp:txXfrm>
        <a:off x="625223" y="426781"/>
        <a:ext cx="10032465" cy="854006"/>
      </dsp:txXfrm>
    </dsp:sp>
    <dsp:sp modelId="{862375D9-D74A-43B9-A5B0-6BB00D71B99C}">
      <dsp:nvSpPr>
        <dsp:cNvPr id="0" name=""/>
        <dsp:cNvSpPr/>
      </dsp:nvSpPr>
      <dsp:spPr>
        <a:xfrm>
          <a:off x="91469" y="320030"/>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4C70E4D3-71C0-4013-885E-1E421081F559}">
      <dsp:nvSpPr>
        <dsp:cNvPr id="0" name=""/>
        <dsp:cNvSpPr/>
      </dsp:nvSpPr>
      <dsp:spPr>
        <a:xfrm>
          <a:off x="1114845" y="1708012"/>
          <a:ext cx="9542844"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144000" rIns="81280" bIns="36000" numCol="1" spcCol="1270" anchor="ctr" anchorCtr="0">
          <a:noAutofit/>
        </a:bodyPr>
        <a:lstStyle/>
        <a:p>
          <a:pPr marL="432000" lvl="0" indent="0" algn="l" defTabSz="1422400">
            <a:lnSpc>
              <a:spcPts val="2300"/>
            </a:lnSpc>
            <a:spcBef>
              <a:spcPct val="0"/>
            </a:spcBef>
            <a:spcAft>
              <a:spcPts val="600"/>
            </a:spcAft>
            <a:buNone/>
          </a:pPr>
          <a:r>
            <a:rPr lang="de-DE" altLang="de-DE" sz="3200" kern="1200" baseline="30000">
              <a:solidFill>
                <a:srgbClr val="001C32"/>
              </a:solidFill>
              <a:latin typeface="+mn-lt"/>
            </a:rPr>
            <a:t>Träger von Einrichtungen sind nun beweispflichtig, dass das Wohl der Kinder und Jugendlichen in ihren Einrichtungen gewährleistet ist</a:t>
          </a:r>
        </a:p>
      </dsp:txBody>
      <dsp:txXfrm>
        <a:off x="1114845" y="1708012"/>
        <a:ext cx="9542844" cy="854006"/>
      </dsp:txXfrm>
    </dsp:sp>
    <dsp:sp modelId="{95A6C9E2-29D0-4972-82CD-776C24ADA73F}">
      <dsp:nvSpPr>
        <dsp:cNvPr id="0" name=""/>
        <dsp:cNvSpPr/>
      </dsp:nvSpPr>
      <dsp:spPr>
        <a:xfrm>
          <a:off x="581091" y="1601262"/>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11BDC4FF-AC2A-4C80-A439-D98ED0DAEE96}">
      <dsp:nvSpPr>
        <dsp:cNvPr id="0" name=""/>
        <dsp:cNvSpPr/>
      </dsp:nvSpPr>
      <dsp:spPr>
        <a:xfrm>
          <a:off x="1114845" y="2989244"/>
          <a:ext cx="9542844" cy="854006"/>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252000" rIns="81280" bIns="0" numCol="1" spcCol="1270" anchor="ctr" anchorCtr="0">
          <a:noAutofit/>
        </a:bodyPr>
        <a:lstStyle/>
        <a:p>
          <a:pPr marL="540000" lvl="0" indent="0" algn="l" defTabSz="1422400">
            <a:lnSpc>
              <a:spcPts val="2300"/>
            </a:lnSpc>
            <a:spcBef>
              <a:spcPct val="0"/>
            </a:spcBef>
            <a:spcAft>
              <a:spcPts val="600"/>
            </a:spcAft>
            <a:buNone/>
          </a:pPr>
          <a:r>
            <a:rPr lang="de-DE" altLang="de-DE" sz="3200" kern="1200" baseline="30000">
              <a:solidFill>
                <a:srgbClr val="001C32"/>
              </a:solidFill>
              <a:latin typeface="+mn-lt"/>
            </a:rPr>
            <a:t>Träger werden verpflichtet, ihre Konzeption und erweiterte Führungszeugnisse von Angestellten vorzulegen</a:t>
          </a:r>
        </a:p>
      </dsp:txBody>
      <dsp:txXfrm>
        <a:off x="1114845" y="2989244"/>
        <a:ext cx="9542844" cy="854006"/>
      </dsp:txXfrm>
    </dsp:sp>
    <dsp:sp modelId="{B38BFBD3-41BC-43FB-B679-105A222FBEAF}">
      <dsp:nvSpPr>
        <dsp:cNvPr id="0" name=""/>
        <dsp:cNvSpPr/>
      </dsp:nvSpPr>
      <dsp:spPr>
        <a:xfrm>
          <a:off x="581091" y="2882493"/>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 modelId="{7A84DB58-04F2-4C8C-819C-A458D031C2DD}">
      <dsp:nvSpPr>
        <dsp:cNvPr id="0" name=""/>
        <dsp:cNvSpPr/>
      </dsp:nvSpPr>
      <dsp:spPr>
        <a:xfrm>
          <a:off x="625223" y="4219616"/>
          <a:ext cx="10032465" cy="955727"/>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868" tIns="252000" rIns="81280" bIns="0" numCol="1" spcCol="1270" anchor="ctr" anchorCtr="0">
          <a:noAutofit/>
        </a:bodyPr>
        <a:lstStyle/>
        <a:p>
          <a:pPr marL="432000" lvl="0" indent="0" algn="l" defTabSz="1422400">
            <a:lnSpc>
              <a:spcPts val="2300"/>
            </a:lnSpc>
            <a:spcBef>
              <a:spcPct val="0"/>
            </a:spcBef>
            <a:spcAft>
              <a:spcPts val="600"/>
            </a:spcAft>
            <a:buNone/>
          </a:pPr>
          <a:r>
            <a:rPr lang="de-DE" altLang="de-DE" sz="3200" kern="1200" baseline="30000">
              <a:solidFill>
                <a:srgbClr val="001C32"/>
              </a:solidFill>
              <a:latin typeface="+mn-lt"/>
            </a:rPr>
            <a:t>Qualitätsmerkmale müssen entwickelt werden, die insbesondere die Rechte von Kindern und Jugendlichen in Einrichtungen und deren Schutz vor Gewalt zum Gegenstand haben</a:t>
          </a:r>
        </a:p>
      </dsp:txBody>
      <dsp:txXfrm>
        <a:off x="625223" y="4219616"/>
        <a:ext cx="10032465" cy="955727"/>
      </dsp:txXfrm>
    </dsp:sp>
    <dsp:sp modelId="{5B167A6A-8DAE-4B19-8016-F0CF9115DACA}">
      <dsp:nvSpPr>
        <dsp:cNvPr id="0" name=""/>
        <dsp:cNvSpPr/>
      </dsp:nvSpPr>
      <dsp:spPr>
        <a:xfrm>
          <a:off x="91469" y="4163725"/>
          <a:ext cx="1067508" cy="1067508"/>
        </a:xfrm>
        <a:prstGeom prst="ellipse">
          <a:avLst/>
        </a:prstGeom>
        <a:solidFill>
          <a:srgbClr val="002F56"/>
        </a:solidFill>
        <a:ln w="12700" cap="flat" cmpd="sng" algn="ctr">
          <a:solidFill>
            <a:srgbClr val="002F5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23.png"/></Relationships>
</file>

<file path=ppt/drawings/drawing1.xml><?xml version="1.0" encoding="utf-8"?>
<c:userShapes xmlns:c="http://schemas.openxmlformats.org/drawingml/2006/chart">
  <cdr:relSizeAnchor xmlns:cdr="http://schemas.openxmlformats.org/drawingml/2006/chartDrawing">
    <cdr:from>
      <cdr:x>0.57882</cdr:x>
      <cdr:y>0.0682</cdr:y>
    </cdr:from>
    <cdr:to>
      <cdr:x>1</cdr:x>
      <cdr:y>0.51783</cdr:y>
    </cdr:to>
    <cdr:sp macro="" textlink="">
      <cdr:nvSpPr>
        <cdr:cNvPr id="2" name="Textfeld 1"/>
        <cdr:cNvSpPr txBox="1"/>
      </cdr:nvSpPr>
      <cdr:spPr>
        <a:xfrm xmlns:a="http://schemas.openxmlformats.org/drawingml/2006/main">
          <a:off x="6068292" y="319425"/>
          <a:ext cx="3158836" cy="21058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0.1702</cdr:x>
      <cdr:y>0.19396</cdr:y>
    </cdr:from>
    <cdr:to>
      <cdr:x>0.8117</cdr:x>
      <cdr:y>0.95735</cdr:y>
    </cdr:to>
    <cdr:pic>
      <cdr:nvPicPr>
        <cdr:cNvPr id="3" name="chart">
          <a:extLst xmlns:a="http://schemas.openxmlformats.org/drawingml/2006/main">
            <a:ext uri="{FF2B5EF4-FFF2-40B4-BE49-F238E27FC236}">
              <a16:creationId xmlns:a16="http://schemas.microsoft.com/office/drawing/2014/main" id="{C88B3B69-AF2F-6CAB-D225-4CCED2DD583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998900" y="1094755"/>
          <a:ext cx="7534014" cy="4308785"/>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3508"/>
          </a:xfrm>
          <a:prstGeom prst="rect">
            <a:avLst/>
          </a:prstGeom>
        </p:spPr>
        <p:txBody>
          <a:bodyPr vert="horz" lIns="99048" tIns="49524" rIns="99048" bIns="49524" rtlCol="0"/>
          <a:lstStyle>
            <a:lvl1pPr algn="l">
              <a:defRPr sz="1300"/>
            </a:lvl1pPr>
          </a:lstStyle>
          <a:p>
            <a:endParaRPr lang="de-DE"/>
          </a:p>
        </p:txBody>
      </p:sp>
      <p:sp>
        <p:nvSpPr>
          <p:cNvPr id="3" name="Datumsplatzhalter 2"/>
          <p:cNvSpPr>
            <a:spLocks noGrp="1"/>
          </p:cNvSpPr>
          <p:nvPr>
            <p:ph type="dt" sz="quarter" idx="1"/>
          </p:nvPr>
        </p:nvSpPr>
        <p:spPr>
          <a:xfrm>
            <a:off x="4021295" y="0"/>
            <a:ext cx="3076363" cy="513508"/>
          </a:xfrm>
          <a:prstGeom prst="rect">
            <a:avLst/>
          </a:prstGeom>
        </p:spPr>
        <p:txBody>
          <a:bodyPr vert="horz" lIns="99048" tIns="49524" rIns="99048" bIns="49524" rtlCol="0"/>
          <a:lstStyle>
            <a:lvl1pPr algn="r">
              <a:defRPr sz="1300"/>
            </a:lvl1pPr>
          </a:lstStyle>
          <a:p>
            <a:fld id="{4D8A2A9B-2DB7-4BFA-89CD-34347B67C557}" type="datetimeFigureOut">
              <a:rPr lang="de-DE" smtClean="0"/>
              <a:t>10.02.2025</a:t>
            </a:fld>
            <a:endParaRPr lang="de-DE"/>
          </a:p>
        </p:txBody>
      </p:sp>
      <p:sp>
        <p:nvSpPr>
          <p:cNvPr id="4" name="Fußzeilenplatzhalter 3"/>
          <p:cNvSpPr>
            <a:spLocks noGrp="1"/>
          </p:cNvSpPr>
          <p:nvPr>
            <p:ph type="ftr" sz="quarter" idx="2"/>
          </p:nvPr>
        </p:nvSpPr>
        <p:spPr>
          <a:xfrm>
            <a:off x="1" y="9721108"/>
            <a:ext cx="3076363" cy="513507"/>
          </a:xfrm>
          <a:prstGeom prst="rect">
            <a:avLst/>
          </a:prstGeom>
        </p:spPr>
        <p:txBody>
          <a:bodyPr vert="horz" lIns="99048" tIns="49524" rIns="99048" bIns="49524" rtlCol="0" anchor="b"/>
          <a:lstStyle>
            <a:lvl1pPr algn="l">
              <a:defRPr sz="1300"/>
            </a:lvl1pPr>
          </a:lstStyle>
          <a:p>
            <a:endParaRPr lang="de-DE"/>
          </a:p>
        </p:txBody>
      </p:sp>
      <p:sp>
        <p:nvSpPr>
          <p:cNvPr id="5" name="Foliennummernplatzhalter 4"/>
          <p:cNvSpPr>
            <a:spLocks noGrp="1"/>
          </p:cNvSpPr>
          <p:nvPr>
            <p:ph type="sldNum" sz="quarter" idx="3"/>
          </p:nvPr>
        </p:nvSpPr>
        <p:spPr>
          <a:xfrm>
            <a:off x="4021295" y="9721108"/>
            <a:ext cx="3076363" cy="513507"/>
          </a:xfrm>
          <a:prstGeom prst="rect">
            <a:avLst/>
          </a:prstGeom>
        </p:spPr>
        <p:txBody>
          <a:bodyPr vert="horz" lIns="99048" tIns="49524" rIns="99048" bIns="49524" rtlCol="0" anchor="b"/>
          <a:lstStyle>
            <a:lvl1pPr algn="r">
              <a:defRPr sz="1300"/>
            </a:lvl1pPr>
          </a:lstStyle>
          <a:p>
            <a:fld id="{4A201197-62A2-485B-8825-CEA6861C66E2}" type="slidenum">
              <a:rPr lang="de-DE" smtClean="0"/>
              <a:t>‹#›</a:t>
            </a:fld>
            <a:endParaRPr lang="de-DE"/>
          </a:p>
        </p:txBody>
      </p:sp>
    </p:spTree>
    <p:extLst>
      <p:ext uri="{BB962C8B-B14F-4D97-AF65-F5344CB8AC3E}">
        <p14:creationId xmlns:p14="http://schemas.microsoft.com/office/powerpoint/2010/main" val="1567753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3508"/>
          </a:xfrm>
          <a:prstGeom prst="rect">
            <a:avLst/>
          </a:prstGeom>
        </p:spPr>
        <p:txBody>
          <a:bodyPr vert="horz" lIns="99048" tIns="49524" rIns="99048" bIns="49524" rtlCol="0"/>
          <a:lstStyle>
            <a:lvl1pPr algn="l">
              <a:defRPr sz="1300"/>
            </a:lvl1pPr>
          </a:lstStyle>
          <a:p>
            <a:endParaRPr lang="de-DE"/>
          </a:p>
        </p:txBody>
      </p:sp>
      <p:sp>
        <p:nvSpPr>
          <p:cNvPr id="3" name="Datumsplatzhalter 2"/>
          <p:cNvSpPr>
            <a:spLocks noGrp="1"/>
          </p:cNvSpPr>
          <p:nvPr>
            <p:ph type="dt" idx="1"/>
          </p:nvPr>
        </p:nvSpPr>
        <p:spPr>
          <a:xfrm>
            <a:off x="4021295" y="0"/>
            <a:ext cx="3076363" cy="513508"/>
          </a:xfrm>
          <a:prstGeom prst="rect">
            <a:avLst/>
          </a:prstGeom>
        </p:spPr>
        <p:txBody>
          <a:bodyPr vert="horz" lIns="99048" tIns="49524" rIns="99048" bIns="49524" rtlCol="0"/>
          <a:lstStyle>
            <a:lvl1pPr algn="r">
              <a:defRPr sz="1300"/>
            </a:lvl1pPr>
          </a:lstStyle>
          <a:p>
            <a:fld id="{D3C607A9-78BC-4DA8-A5CE-62394F89402B}" type="datetimeFigureOut">
              <a:rPr lang="de-DE" smtClean="0"/>
              <a:t>10.02.2025</a:t>
            </a:fld>
            <a:endParaRPr lang="de-DE"/>
          </a:p>
        </p:txBody>
      </p:sp>
      <p:sp>
        <p:nvSpPr>
          <p:cNvPr id="4" name="Folienbildplatzhalt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9048" tIns="49524" rIns="99048" bIns="49524" rtlCol="0" anchor="ctr"/>
          <a:lstStyle/>
          <a:p>
            <a:endParaRPr lang="de-DE"/>
          </a:p>
        </p:txBody>
      </p:sp>
      <p:sp>
        <p:nvSpPr>
          <p:cNvPr id="5" name="Notizenplatzhalter 4"/>
          <p:cNvSpPr>
            <a:spLocks noGrp="1"/>
          </p:cNvSpPr>
          <p:nvPr>
            <p:ph type="body" sz="quarter" idx="3"/>
          </p:nvPr>
        </p:nvSpPr>
        <p:spPr>
          <a:xfrm>
            <a:off x="709930" y="4925408"/>
            <a:ext cx="5679440" cy="4029878"/>
          </a:xfrm>
          <a:prstGeom prst="rect">
            <a:avLst/>
          </a:prstGeom>
        </p:spPr>
        <p:txBody>
          <a:bodyPr vert="horz" lIns="99048" tIns="49524" rIns="99048" bIns="4952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8"/>
            <a:ext cx="3076363" cy="513507"/>
          </a:xfrm>
          <a:prstGeom prst="rect">
            <a:avLst/>
          </a:prstGeom>
        </p:spPr>
        <p:txBody>
          <a:bodyPr vert="horz" lIns="99048" tIns="49524" rIns="99048" bIns="49524" rtlCol="0" anchor="b"/>
          <a:lstStyle>
            <a:lvl1pPr algn="l">
              <a:defRPr sz="1300"/>
            </a:lvl1pPr>
          </a:lstStyle>
          <a:p>
            <a:endParaRPr lang="de-DE"/>
          </a:p>
        </p:txBody>
      </p:sp>
      <p:sp>
        <p:nvSpPr>
          <p:cNvPr id="7" name="Foliennummernplatzhalter 6"/>
          <p:cNvSpPr>
            <a:spLocks noGrp="1"/>
          </p:cNvSpPr>
          <p:nvPr>
            <p:ph type="sldNum" sz="quarter" idx="5"/>
          </p:nvPr>
        </p:nvSpPr>
        <p:spPr>
          <a:xfrm>
            <a:off x="4021295" y="9721108"/>
            <a:ext cx="3076363" cy="513507"/>
          </a:xfrm>
          <a:prstGeom prst="rect">
            <a:avLst/>
          </a:prstGeom>
        </p:spPr>
        <p:txBody>
          <a:bodyPr vert="horz" lIns="99048" tIns="49524" rIns="99048" bIns="49524" rtlCol="0" anchor="b"/>
          <a:lstStyle>
            <a:lvl1pPr algn="r">
              <a:defRPr sz="1300"/>
            </a:lvl1pPr>
          </a:lstStyle>
          <a:p>
            <a:fld id="{3B785A3A-9EA8-4BAC-9166-E34E85240956}" type="slidenum">
              <a:rPr lang="de-DE" smtClean="0"/>
              <a:t>‹#›</a:t>
            </a:fld>
            <a:endParaRPr lang="de-DE"/>
          </a:p>
        </p:txBody>
      </p:sp>
    </p:spTree>
    <p:extLst>
      <p:ext uri="{BB962C8B-B14F-4D97-AF65-F5344CB8AC3E}">
        <p14:creationId xmlns:p14="http://schemas.microsoft.com/office/powerpoint/2010/main" val="117282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koerperverletzung.com/vorsaetzliche-koerperverletzun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youtube.com/watch?v=OEwvkZhJCns"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www.bistum-trier.de/no_cache/bistum-bischof/bistumsverwaltung/amtsblatt/details/amtsblatt/rahmenordnung-praevention-gegen-sexualisierte-gewalt-an-minderjaehrigen-und-schutz-oder-hilfebeduerf/"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s://www.bistum-trier.de/no_cache/bistum-bischof/bistumsverwaltung/amtsblatt/details/amtsblatt/rahmenordnung-praevention-gegen-sexualisierte-gewalt-an-minderjaehrigen-und-schutz-oder-hilfebeduerf/"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www.biva.de/dokumente/gesetze/SL-Landesheimgesetz-Saarland-LHeimGS.pdf" TargetMode="External"/><Relationship Id="rId7" Type="http://schemas.openxmlformats.org/officeDocument/2006/relationships/hyperlink" Target="https://www.biva.de/dokumente/gesetze/RP-LWTG-&#8211;-Durchf&#252;hrungsverordnung-LWTG-DVO.pdf" TargetMode="External"/><Relationship Id="rId2" Type="http://schemas.openxmlformats.org/officeDocument/2006/relationships/slide" Target="../slides/slide81.xml"/><Relationship Id="rId1" Type="http://schemas.openxmlformats.org/officeDocument/2006/relationships/notesMaster" Target="../notesMasters/notesMaster1.xml"/><Relationship Id="rId6" Type="http://schemas.openxmlformats.org/officeDocument/2006/relationships/hyperlink" Target="https://www.biva.de/dokumente/gesetze/RP-Landesgesetz-&#252;ber-Wohnformen-und-Teilhabe-LWTG.pdf" TargetMode="External"/><Relationship Id="rId5" Type="http://schemas.openxmlformats.org/officeDocument/2006/relationships/hyperlink" Target="https://www.biva.de/dokumente/gesetze/SL-Landesheimgesetz-Personalverordnung-LHeimGS-PersV.pdf" TargetMode="External"/><Relationship Id="rId4" Type="http://schemas.openxmlformats.org/officeDocument/2006/relationships/hyperlink" Target="https://www.biva.de/dokumente/gesetze/SL-Landesheimgesetz-Mitwirkungsverordnung-LHeimGS-MitwV.pdf" TargetMode="Externa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3" Type="http://schemas.openxmlformats.org/officeDocument/2006/relationships/hyperlink" Target="https://www.biva.de/dokumente/gesetze/SL-Landesheimgesetz-Saarland-LHeimGS.pdf" TargetMode="External"/><Relationship Id="rId7" Type="http://schemas.openxmlformats.org/officeDocument/2006/relationships/hyperlink" Target="https://www.biva.de/dokumente/gesetze/RP-LWTG-&#8211;-Durchf&#252;hrungsverordnung-LWTG-DVO.pdf" TargetMode="External"/><Relationship Id="rId2" Type="http://schemas.openxmlformats.org/officeDocument/2006/relationships/slide" Target="../slides/slide105.xml"/><Relationship Id="rId1" Type="http://schemas.openxmlformats.org/officeDocument/2006/relationships/notesMaster" Target="../notesMasters/notesMaster1.xml"/><Relationship Id="rId6" Type="http://schemas.openxmlformats.org/officeDocument/2006/relationships/hyperlink" Target="https://www.biva.de/dokumente/gesetze/RP-Landesgesetz-&#252;ber-Wohnformen-und-Teilhabe-LWTG.pdf" TargetMode="External"/><Relationship Id="rId5" Type="http://schemas.openxmlformats.org/officeDocument/2006/relationships/hyperlink" Target="https://www.biva.de/dokumente/gesetze/SL-Landesheimgesetz-Personalverordnung-LHeimGS-PersV.pdf" TargetMode="External"/><Relationship Id="rId4" Type="http://schemas.openxmlformats.org/officeDocument/2006/relationships/hyperlink" Target="https://www.biva.de/dokumente/gesetze/SL-Landesheimgesetz-Mitwirkungsverordnung-LHeimGS-MitwV.pdf" TargetMode="Externa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s://de.wikipedia.org/wiki/Selbstverletzendes_Verhalten" TargetMode="External"/><Relationship Id="rId2" Type="http://schemas.openxmlformats.org/officeDocument/2006/relationships/slide" Target="../slides/slide106.xml"/><Relationship Id="rId1" Type="http://schemas.openxmlformats.org/officeDocument/2006/relationships/notesMaster" Target="../notesMasters/notesMaster1.xml"/><Relationship Id="rId5" Type="http://schemas.openxmlformats.org/officeDocument/2006/relationships/hyperlink" Target="https://de.wikipedia.org/wiki/Gemeine_Gefahr" TargetMode="External"/><Relationship Id="rId4" Type="http://schemas.openxmlformats.org/officeDocument/2006/relationships/hyperlink" Target="https://de.wikipedia.org/wiki/Suizid" TargetMode="External"/></Relationships>
</file>

<file path=ppt/notesSlides/_rels/notesSlide107.xml.rels><?xml version="1.0" encoding="UTF-8" standalone="yes"?>
<Relationships xmlns="http://schemas.openxmlformats.org/package/2006/relationships"><Relationship Id="rId8" Type="http://schemas.openxmlformats.org/officeDocument/2006/relationships/hyperlink" Target="https://de.wikipedia.org/wiki/V%C3%B6lkerrechtlicher_Vertrag" TargetMode="External"/><Relationship Id="rId3" Type="http://schemas.openxmlformats.org/officeDocument/2006/relationships/hyperlink" Target="https://de.wikipedia.org/wiki/UNO" TargetMode="External"/><Relationship Id="rId7" Type="http://schemas.openxmlformats.org/officeDocument/2006/relationships/hyperlink" Target="https://de.wikipedia.org/wiki/Ratifizierung" TargetMode="External"/><Relationship Id="rId2" Type="http://schemas.openxmlformats.org/officeDocument/2006/relationships/slide" Target="../slides/slide107.xml"/><Relationship Id="rId1" Type="http://schemas.openxmlformats.org/officeDocument/2006/relationships/notesMaster" Target="../notesMasters/notesMaster1.xml"/><Relationship Id="rId6" Type="http://schemas.openxmlformats.org/officeDocument/2006/relationships/hyperlink" Target="https://de.wikipedia.org/wiki/EU" TargetMode="External"/><Relationship Id="rId5" Type="http://schemas.openxmlformats.org/officeDocument/2006/relationships/hyperlink" Target="https://de.wikipedia.org/wiki/%C3%9Cbereinkommen_%C3%BCber_die_Rechte_von_Menschen_mit_Behinderungen" TargetMode="External"/><Relationship Id="rId4" Type="http://schemas.openxmlformats.org/officeDocument/2006/relationships/hyperlink" Target="https://de.wikipedia.org/wiki/New_York_City" TargetMode="External"/><Relationship Id="rId9" Type="http://schemas.openxmlformats.org/officeDocument/2006/relationships/hyperlink" Target="https://de.wikipedia.org/wiki/Menschenrechtsabkommen" TargetMode="Externa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www.biva.de/dokumente/gesetze/SL-Landesheimgesetz-Saarland-LHeimGS.pdf" TargetMode="External"/><Relationship Id="rId7" Type="http://schemas.openxmlformats.org/officeDocument/2006/relationships/hyperlink" Target="https://www.biva.de/dokumente/gesetze/RP-LWTG-&#8211;-Durchf&#252;hrungsverordnung-LWTG-DVO.pdf" TargetMode="External"/><Relationship Id="rId2" Type="http://schemas.openxmlformats.org/officeDocument/2006/relationships/slide" Target="../slides/slide108.xml"/><Relationship Id="rId1" Type="http://schemas.openxmlformats.org/officeDocument/2006/relationships/notesMaster" Target="../notesMasters/notesMaster1.xml"/><Relationship Id="rId6" Type="http://schemas.openxmlformats.org/officeDocument/2006/relationships/hyperlink" Target="https://www.biva.de/dokumente/gesetze/RP-Landesgesetz-&#252;ber-Wohnformen-und-Teilhabe-LWTG.pdf" TargetMode="External"/><Relationship Id="rId5" Type="http://schemas.openxmlformats.org/officeDocument/2006/relationships/hyperlink" Target="https://www.biva.de/dokumente/gesetze/SL-Landesheimgesetz-Personalverordnung-LHeimGS-PersV.pdf" TargetMode="External"/><Relationship Id="rId4" Type="http://schemas.openxmlformats.org/officeDocument/2006/relationships/hyperlink" Target="https://www.biva.de/dokumente/gesetze/SL-Landesheimgesetz-Mitwirkungsverordnung-LHeimGS-MitwV.pdf" TargetMode="Externa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3" Type="http://schemas.openxmlformats.org/officeDocument/2006/relationships/hyperlink" Target="https://de.wikipedia.org/wiki/Cyber-Grooming" TargetMode="External"/><Relationship Id="rId2" Type="http://schemas.openxmlformats.org/officeDocument/2006/relationships/slide" Target="../slides/slide119.xml"/><Relationship Id="rId1" Type="http://schemas.openxmlformats.org/officeDocument/2006/relationships/notesMaster" Target="../notesMasters/notesMaster1.xml"/><Relationship Id="rId5" Type="http://schemas.openxmlformats.org/officeDocument/2006/relationships/hyperlink" Target="https://de.wikipedia.org/wiki/Versuch_(StGB)" TargetMode="External"/><Relationship Id="rId4" Type="http://schemas.openxmlformats.org/officeDocument/2006/relationships/hyperlink" Target="https://de.wikipedia.org/wiki/Vollendung_(Strafrecht)" TargetMode="Externa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krimtheo.criminologia.de/theorien/neo-klassische-theorien/rational-choice-theory" TargetMode="External"/><Relationship Id="rId2" Type="http://schemas.openxmlformats.org/officeDocument/2006/relationships/slide" Target="../slides/slide126.xml"/><Relationship Id="rId1" Type="http://schemas.openxmlformats.org/officeDocument/2006/relationships/notesMaster" Target="../notesMasters/notesMaster1.xml"/><Relationship Id="rId4" Type="http://schemas.openxmlformats.org/officeDocument/2006/relationships/hyperlink" Target="http://krimtheo.criminologia.de/theorien/neo-klassische-theorien/abschreckungstheorien-deterrence-theories" TargetMode="Externa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p:cNvSpPr>
            <a:spLocks noGrp="1" noChangeArrowheads="1"/>
          </p:cNvSpPr>
          <p:nvPr>
            <p:ph type="sldNum" sz="quarter"/>
          </p:nvPr>
        </p:nvSpPr>
        <p:spPr>
          <a:noFill/>
          <a:ln>
            <a:round/>
            <a:headEnd/>
            <a:tailEnd/>
          </a:ln>
        </p:spPr>
        <p:txBody>
          <a:bodyPr/>
          <a:lstStyle/>
          <a:p>
            <a:pPr>
              <a:buSzPct val="45000"/>
            </a:pPr>
            <a:fld id="{E0E19F2F-56DA-423B-96F2-6C306D5F0A62}" type="slidenum">
              <a:rPr lang="de-DE" altLang="de-DE">
                <a:cs typeface="Tahoma" pitchFamily="34" charset="0"/>
              </a:rPr>
              <a:pPr>
                <a:buSzPct val="45000"/>
              </a:pPr>
              <a:t>1</a:t>
            </a:fld>
            <a:endParaRPr lang="de-DE" altLang="de-DE">
              <a:cs typeface="Tahoma" pitchFamily="34" charset="0"/>
            </a:endParaRPr>
          </a:p>
        </p:txBody>
      </p:sp>
      <p:sp>
        <p:nvSpPr>
          <p:cNvPr id="18435" name="Rectangle 1"/>
          <p:cNvSpPr>
            <a:spLocks noGrp="1" noRot="1" noChangeAspect="1" noChangeArrowheads="1" noTextEdit="1"/>
          </p:cNvSpPr>
          <p:nvPr>
            <p:ph type="sldImg"/>
          </p:nvPr>
        </p:nvSpPr>
        <p:spPr>
          <a:xfrm>
            <a:off x="2603500" y="569913"/>
            <a:ext cx="5072063" cy="2854325"/>
          </a:xfrm>
          <a:ln/>
        </p:spPr>
      </p:sp>
      <p:sp>
        <p:nvSpPr>
          <p:cNvPr id="18436" name="Rectangle 2"/>
          <p:cNvSpPr>
            <a:spLocks noGrp="1" noChangeArrowheads="1"/>
          </p:cNvSpPr>
          <p:nvPr>
            <p:ph type="body" idx="1"/>
          </p:nvPr>
        </p:nvSpPr>
        <p:spPr>
          <a:xfrm>
            <a:off x="1027102" y="3614944"/>
            <a:ext cx="8224999" cy="3422998"/>
          </a:xfrm>
          <a:noFill/>
        </p:spPr>
        <p:txBody>
          <a:bodyPr wrap="none" anchor="ctr"/>
          <a:lstStyle/>
          <a:p>
            <a:endParaRPr lang="de-DE" altLang="de-DE"/>
          </a:p>
        </p:txBody>
      </p:sp>
    </p:spTree>
    <p:extLst>
      <p:ext uri="{BB962C8B-B14F-4D97-AF65-F5344CB8AC3E}">
        <p14:creationId xmlns:p14="http://schemas.microsoft.com/office/powerpoint/2010/main" val="3840444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p:cNvSpPr>
            <a:spLocks noGrp="1" noChangeArrowheads="1"/>
          </p:cNvSpPr>
          <p:nvPr>
            <p:ph type="sldNum" sz="quarter"/>
          </p:nvPr>
        </p:nvSpPr>
        <p:spPr>
          <a:noFill/>
          <a:ln>
            <a:round/>
            <a:headEnd/>
            <a:tailEnd/>
          </a:ln>
        </p:spPr>
        <p:txBody>
          <a:bodyPr/>
          <a:lstStyle/>
          <a:p>
            <a:pPr>
              <a:buSzPct val="45000"/>
            </a:pPr>
            <a:fld id="{6FE7F26A-918A-4F90-9F5D-D112207035A9}" type="slidenum">
              <a:rPr lang="de-DE" altLang="de-DE">
                <a:cs typeface="Tahoma" pitchFamily="34" charset="0"/>
              </a:rPr>
              <a:pPr>
                <a:buSzPct val="45000"/>
              </a:pPr>
              <a:t>2</a:t>
            </a:fld>
            <a:endParaRPr lang="de-DE" altLang="de-DE">
              <a:cs typeface="Tahoma" pitchFamily="34" charset="0"/>
            </a:endParaRPr>
          </a:p>
        </p:txBody>
      </p:sp>
      <p:sp>
        <p:nvSpPr>
          <p:cNvPr id="20483" name="Rectangle 1"/>
          <p:cNvSpPr>
            <a:spLocks noGrp="1" noRot="1" noChangeAspect="1" noChangeArrowheads="1" noTextEdit="1"/>
          </p:cNvSpPr>
          <p:nvPr>
            <p:ph type="sldImg"/>
          </p:nvPr>
        </p:nvSpPr>
        <p:spPr>
          <a:xfrm>
            <a:off x="2601913" y="569913"/>
            <a:ext cx="5072062" cy="2854325"/>
          </a:xfrm>
          <a:ln/>
        </p:spPr>
      </p:sp>
      <p:sp>
        <p:nvSpPr>
          <p:cNvPr id="28674" name="Text Box 2"/>
          <p:cNvSpPr txBox="1">
            <a:spLocks noGrp="1" noChangeArrowheads="1"/>
          </p:cNvSpPr>
          <p:nvPr>
            <p:ph type="body" idx="1"/>
          </p:nvPr>
        </p:nvSpPr>
        <p:spPr>
          <a:xfrm>
            <a:off x="1027098" y="3614944"/>
            <a:ext cx="8221712" cy="3422998"/>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33882" indent="-232162">
              <a:spcBef>
                <a:spcPct val="0"/>
              </a:spcBef>
              <a:tabLst>
                <a:tab pos="784192" algn="l"/>
                <a:tab pos="1568385" algn="l"/>
                <a:tab pos="2352577" algn="l"/>
                <a:tab pos="3136770" algn="l"/>
                <a:tab pos="3920961" algn="l"/>
                <a:tab pos="4705152" algn="l"/>
                <a:tab pos="5489345" algn="l"/>
              </a:tabLst>
              <a:defRPr/>
            </a:pPr>
            <a:endParaRPr lang="de-DE" altLang="de-DE">
              <a:latin typeface="Myriad Pro" panose="020B0503030403020204" pitchFamily="34" charset="0"/>
              <a:cs typeface="Arial Unicode MS" panose="020B0604020202020204" pitchFamily="34" charset="-128"/>
            </a:endParaRPr>
          </a:p>
        </p:txBody>
      </p:sp>
    </p:spTree>
    <p:extLst>
      <p:ext uri="{BB962C8B-B14F-4D97-AF65-F5344CB8AC3E}">
        <p14:creationId xmlns:p14="http://schemas.microsoft.com/office/powerpoint/2010/main" val="4151943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7. Film: glaube Mir: Perspektive auf Täter, Betroffene und soziales Umfeld</a:t>
            </a:r>
          </a:p>
          <a:p>
            <a:r>
              <a:rPr lang="de-DE"/>
              <a:t>8..</a:t>
            </a:r>
            <a:r>
              <a:rPr lang="de-DE" baseline="0"/>
              <a:t> Was kann ich tun?: Perspektive auf die Organisation und warum Schutzkonzepte so wichtig sind &amp; Was kann ich konkret tun, wenn sich mir jemand anvertraut oder ich einen Vermutung habe?</a:t>
            </a:r>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3</a:t>
            </a:fld>
            <a:endParaRPr lang="de-DE" altLang="de-DE"/>
          </a:p>
        </p:txBody>
      </p:sp>
    </p:spTree>
    <p:extLst>
      <p:ext uri="{BB962C8B-B14F-4D97-AF65-F5344CB8AC3E}">
        <p14:creationId xmlns:p14="http://schemas.microsoft.com/office/powerpoint/2010/main" val="698744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CC87D960-B60D-4713-91D8-D49E769254FC}" type="slidenum">
              <a:rPr lang="de-DE" altLang="de-DE"/>
              <a:pPr>
                <a:tabLst>
                  <a:tab pos="780675" algn="l"/>
                  <a:tab pos="1564790" algn="l"/>
                  <a:tab pos="2350624" algn="l"/>
                  <a:tab pos="3134740" algn="l"/>
                </a:tabLst>
              </a:pPr>
              <a:t>4</a:t>
            </a:fld>
            <a:endParaRPr lang="de-DE" altLang="de-DE"/>
          </a:p>
        </p:txBody>
      </p:sp>
      <p:sp>
        <p:nvSpPr>
          <p:cNvPr id="22531" name="Rectangle 1"/>
          <p:cNvSpPr>
            <a:spLocks noGrp="1" noRot="1" noChangeAspect="1" noChangeArrowheads="1" noTextEdit="1"/>
          </p:cNvSpPr>
          <p:nvPr>
            <p:ph type="sldImg"/>
          </p:nvPr>
        </p:nvSpPr>
        <p:spPr>
          <a:xfrm>
            <a:off x="136525" y="768350"/>
            <a:ext cx="6826250" cy="3840163"/>
          </a:xfrm>
          <a:ln/>
        </p:spPr>
      </p:sp>
      <p:sp>
        <p:nvSpPr>
          <p:cNvPr id="22532" name="Rectangle 2"/>
          <p:cNvSpPr>
            <a:spLocks noGrp="1" noChangeArrowheads="1"/>
          </p:cNvSpPr>
          <p:nvPr>
            <p:ph type="body" idx="1"/>
          </p:nvPr>
        </p:nvSpPr>
        <p:spPr>
          <a:xfrm>
            <a:off x="709930" y="4860803"/>
            <a:ext cx="5679440" cy="4606651"/>
          </a:xfrm>
          <a:noFill/>
        </p:spPr>
        <p:txBody>
          <a:bodyPr wrap="none" anchor="ctr"/>
          <a:lstStyle/>
          <a:p>
            <a:endParaRPr lang="de-DE" altLang="de-DE"/>
          </a:p>
        </p:txBody>
      </p:sp>
    </p:spTree>
    <p:extLst>
      <p:ext uri="{BB962C8B-B14F-4D97-AF65-F5344CB8AC3E}">
        <p14:creationId xmlns:p14="http://schemas.microsoft.com/office/powerpoint/2010/main" val="1800760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5820768" y="7228109"/>
            <a:ext cx="4425560" cy="36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86" tIns="50693" rIns="97486" bIns="50693" anchor="b"/>
          <a:lstStyle>
            <a:lvl1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1pPr>
            <a:lvl2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2pPr>
            <a:lvl3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3pPr>
            <a:lvl4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4pPr>
            <a:lvl5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1EA41DD0-C4DD-4693-B75E-29F2CA266A84}"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5</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30723" name="Rectangle 1"/>
          <p:cNvSpPr>
            <a:spLocks noGrp="1" noRot="1" noChangeAspect="1" noChangeArrowheads="1" noTextEdit="1"/>
          </p:cNvSpPr>
          <p:nvPr>
            <p:ph type="sldImg"/>
          </p:nvPr>
        </p:nvSpPr>
        <p:spPr>
          <a:xfrm>
            <a:off x="139700" y="768350"/>
            <a:ext cx="6824663" cy="3840163"/>
          </a:xfrm>
        </p:spPr>
      </p:sp>
      <p:sp>
        <p:nvSpPr>
          <p:cNvPr id="30724" name="Rectangle 2"/>
          <p:cNvSpPr>
            <a:spLocks noGrp="1" noChangeArrowheads="1"/>
          </p:cNvSpPr>
          <p:nvPr>
            <p:ph type="body" idx="1"/>
          </p:nvPr>
        </p:nvSpPr>
        <p:spPr>
          <a:xfrm>
            <a:off x="709930" y="4862579"/>
            <a:ext cx="5681084" cy="46066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7486" tIns="50693" rIns="97486" bIns="50693" anchor="ctr"/>
          <a:lstStyle/>
          <a:p>
            <a:r>
              <a:rPr lang="de-DE" altLang="de-DE">
                <a:latin typeface="Times New Roman" panose="02020603050405020304" pitchFamily="18" charset="0"/>
              </a:rPr>
              <a:t>Hinweis auf</a:t>
            </a:r>
            <a:r>
              <a:rPr lang="de-DE" altLang="de-DE" baseline="0">
                <a:latin typeface="Times New Roman" panose="02020603050405020304" pitchFamily="18" charset="0"/>
              </a:rPr>
              <a:t> Eigenschutz: Wenn zu viel, dann Gedanklich abschweifen, oder Raum verlassen. Bei letzterem bitte Bescheid sagen.</a:t>
            </a:r>
            <a:endParaRPr lang="de-DE" altLang="de-DE">
              <a:latin typeface="Times New Roman" panose="02020603050405020304" pitchFamily="18" charset="0"/>
            </a:endParaRPr>
          </a:p>
        </p:txBody>
      </p:sp>
    </p:spTree>
    <p:extLst>
      <p:ext uri="{BB962C8B-B14F-4D97-AF65-F5344CB8AC3E}">
        <p14:creationId xmlns:p14="http://schemas.microsoft.com/office/powerpoint/2010/main" val="2427776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5820768" y="7228109"/>
            <a:ext cx="4425560" cy="36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86" tIns="50693" rIns="97486" bIns="50693" anchor="b"/>
          <a:lstStyle>
            <a:lvl1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1pPr>
            <a:lvl2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2pPr>
            <a:lvl3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3pPr>
            <a:lvl4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4pPr>
            <a:lvl5pPr>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720725" algn="l"/>
                <a:tab pos="1444625" algn="l"/>
                <a:tab pos="2170113" algn="l"/>
                <a:tab pos="28940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1EA41DD0-C4DD-4693-B75E-29F2CA266A84}"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6</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30723" name="Rectangle 1"/>
          <p:cNvSpPr>
            <a:spLocks noGrp="1" noRot="1" noChangeAspect="1" noChangeArrowheads="1" noTextEdit="1"/>
          </p:cNvSpPr>
          <p:nvPr>
            <p:ph type="sldImg"/>
          </p:nvPr>
        </p:nvSpPr>
        <p:spPr>
          <a:xfrm>
            <a:off x="139700" y="768350"/>
            <a:ext cx="6824663" cy="3840163"/>
          </a:xfrm>
        </p:spPr>
      </p:sp>
      <p:sp>
        <p:nvSpPr>
          <p:cNvPr id="30724" name="Rectangle 2"/>
          <p:cNvSpPr>
            <a:spLocks noGrp="1" noChangeArrowheads="1"/>
          </p:cNvSpPr>
          <p:nvPr>
            <p:ph type="body" idx="1"/>
          </p:nvPr>
        </p:nvSpPr>
        <p:spPr>
          <a:xfrm>
            <a:off x="709930" y="4862579"/>
            <a:ext cx="5681084" cy="46066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7486" tIns="50693" rIns="97486" bIns="50693" anchor="ctr"/>
          <a:lstStyle/>
          <a:p>
            <a:r>
              <a:rPr lang="de-DE" altLang="de-DE">
                <a:latin typeface="Times New Roman" panose="02020603050405020304" pitchFamily="18" charset="0"/>
              </a:rPr>
              <a:t>Hinweis auf</a:t>
            </a:r>
            <a:r>
              <a:rPr lang="de-DE" altLang="de-DE" baseline="0">
                <a:latin typeface="Times New Roman" panose="02020603050405020304" pitchFamily="18" charset="0"/>
              </a:rPr>
              <a:t> Eigenschutz: Wenn zu viel, dann Gedanklich abschweifen, oder Raum verlassen. Bei letzterem bitte Bescheid sagen.</a:t>
            </a:r>
            <a:endParaRPr lang="de-DE" altLang="de-DE">
              <a:latin typeface="Times New Roman" panose="02020603050405020304" pitchFamily="18" charset="0"/>
            </a:endParaRPr>
          </a:p>
        </p:txBody>
      </p:sp>
    </p:spTree>
    <p:extLst>
      <p:ext uri="{BB962C8B-B14F-4D97-AF65-F5344CB8AC3E}">
        <p14:creationId xmlns:p14="http://schemas.microsoft.com/office/powerpoint/2010/main" val="1413426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Stabile Internetverbindung Tipps</a:t>
            </a:r>
            <a:r>
              <a:rPr lang="de-DE" baseline="0"/>
              <a:t> an die TN: </a:t>
            </a:r>
          </a:p>
          <a:p>
            <a:pPr marL="185715" indent="-185715">
              <a:buFontTx/>
              <a:buChar char="-"/>
            </a:pPr>
            <a:r>
              <a:rPr lang="de-DE" baseline="0"/>
              <a:t>setzen Sie sich möglichst nah an ihren </a:t>
            </a:r>
            <a:r>
              <a:rPr lang="de-DE" baseline="0" err="1"/>
              <a:t>Wlan</a:t>
            </a:r>
            <a:r>
              <a:rPr lang="de-DE" baseline="0"/>
              <a:t> Router. Wenn möglich nutzen Sie einen Lan-Kabel. </a:t>
            </a:r>
          </a:p>
          <a:p>
            <a:pPr marL="185715" indent="-185715">
              <a:buFontTx/>
              <a:buChar char="-"/>
            </a:pPr>
            <a:r>
              <a:rPr lang="de-DE" baseline="0"/>
              <a:t>Wenn mehrere Personen das Internet nutzen bitten Sie diese (falls möglich) während dem Seminar auf hohe Belastung der Geschwindigkeit zu verzichten (d.h. Downloads, Online Spiele, Streaming </a:t>
            </a:r>
            <a:r>
              <a:rPr lang="de-DE" baseline="0" err="1"/>
              <a:t>etc</a:t>
            </a:r>
            <a:r>
              <a:rPr lang="de-DE" baseline="0"/>
              <a:t>). Am besten wäre wenn alle im Haus für die Zeit auch ihr </a:t>
            </a:r>
            <a:r>
              <a:rPr lang="de-DE" baseline="0" err="1"/>
              <a:t>Wlan</a:t>
            </a:r>
            <a:r>
              <a:rPr lang="de-DE" baseline="0"/>
              <a:t> auf dem Handy ausschalten (um Hintergrunddownloads zu vermeiden)</a:t>
            </a:r>
          </a:p>
          <a:p>
            <a:pPr marL="185715" indent="-185715">
              <a:buFontTx/>
              <a:buChar char="-"/>
            </a:pPr>
            <a:r>
              <a:rPr lang="de-DE" baseline="0"/>
              <a:t>Falls es gar nicht geht kann derjenige auch sein Bild ausschalten um Datenvolumen zu verringern</a:t>
            </a:r>
          </a:p>
          <a:p>
            <a:r>
              <a:rPr lang="de-DE" baseline="0"/>
              <a:t>Guter Sound:</a:t>
            </a:r>
          </a:p>
          <a:p>
            <a:pPr marL="185715" indent="-185715">
              <a:buFontTx/>
              <a:buChar char="-"/>
            </a:pPr>
            <a:r>
              <a:rPr lang="de-DE" baseline="0"/>
              <a:t>Möglichst die Mikros ausschalten um Rückkoppelungen zu vermeiden, aktivieren wenn man spricht.</a:t>
            </a:r>
          </a:p>
          <a:p>
            <a:pPr marL="185715" indent="-185715">
              <a:buFontTx/>
              <a:buChar char="-"/>
            </a:pPr>
            <a:r>
              <a:rPr lang="de-DE" baseline="0"/>
              <a:t>Als Referent: immer Headset (auch Handy-Headsets gehen;))</a:t>
            </a:r>
          </a:p>
          <a:p>
            <a:r>
              <a:rPr lang="de-DE" baseline="0"/>
              <a:t>Guter Austausch:</a:t>
            </a:r>
          </a:p>
          <a:p>
            <a:r>
              <a:rPr lang="de-DE" baseline="0"/>
              <a:t>Wunsch das Bild anzumachen, um auch nonverbales Feedback zu erkennen</a:t>
            </a:r>
          </a:p>
          <a:p>
            <a:r>
              <a:rPr lang="de-DE" baseline="0"/>
              <a:t>Gerne Chatfunktion nutzen wenn gewünscht</a:t>
            </a:r>
          </a:p>
          <a:p>
            <a:r>
              <a:rPr lang="de-DE" baseline="0"/>
              <a:t>Austausch wenn Referent spricht ist manchmal schwieriger weil er nicht alle TN gleichzeitig sieht. Gerne dann Mikro anschalten und dazwischen fragen. Um es den TN zu erleichtern ist es aber sinnvoll im Webinar noch häufiger kleine „Breaks“ zu machen und nachzufragen (dann ist die Hemmung geringer etwas zu sagen)</a:t>
            </a:r>
          </a:p>
          <a:p>
            <a:endParaRPr lang="de-DE" baseline="0"/>
          </a:p>
          <a:p>
            <a:r>
              <a:rPr lang="de-DE" baseline="0"/>
              <a:t>Wenn Sie sich während des Seminars unwohl fühlen, schlagen wir Ihnen verschiedene Möglichkeiten vor, wie Sie damit umgehen können:</a:t>
            </a:r>
          </a:p>
          <a:p>
            <a:endParaRPr lang="de-DE" baseline="0"/>
          </a:p>
          <a:p>
            <a:r>
              <a:rPr lang="de-DE" baseline="0"/>
              <a:t>um etwas Abstand zu den Inhalten des Seminars zu gewinnen können Sie</a:t>
            </a:r>
          </a:p>
          <a:p>
            <a:endParaRPr lang="de-DE" baseline="0"/>
          </a:p>
          <a:p>
            <a:r>
              <a:rPr lang="de-DE" baseline="0"/>
              <a:t>Ihre Kamera ausschalten, </a:t>
            </a:r>
          </a:p>
          <a:p>
            <a:r>
              <a:rPr lang="de-DE" baseline="0"/>
              <a:t>zusätzlich auch den Ton abstellen,</a:t>
            </a:r>
          </a:p>
          <a:p>
            <a:r>
              <a:rPr lang="de-DE" baseline="0"/>
              <a:t>an etwas anderes denken,</a:t>
            </a:r>
          </a:p>
          <a:p>
            <a:r>
              <a:rPr lang="de-DE" baseline="0"/>
              <a:t>einen der ReferentInnen im (privaten) Chat darüber informieren, dass es Ihnen nicht gut geht, (Notfall-Handy)</a:t>
            </a:r>
          </a:p>
          <a:p>
            <a:r>
              <a:rPr lang="de-DE" baseline="0"/>
              <a:t>in der Gruppe ansprechen was sie bewegt.</a:t>
            </a:r>
          </a:p>
          <a:p>
            <a:endParaRPr lang="de-DE" baseline="0"/>
          </a:p>
          <a:p>
            <a:endParaRPr lang="de-DE" baseline="0"/>
          </a:p>
          <a:p>
            <a:r>
              <a:rPr lang="de-DE" baseline="0"/>
              <a:t>Falls Sie Ihre Teilnahme an dem Online-Seminar vorzeitig beenden wollen, informieren Sie bitte eine(n) der ReferentInnen (z.B. über die private Chatfunktion - Notfall- Handy/Mail)</a:t>
            </a:r>
          </a:p>
          <a:p>
            <a:endParaRPr lang="de-DE" baseline="0"/>
          </a:p>
          <a:p>
            <a:pPr marL="185715" indent="-185715">
              <a:buFontTx/>
              <a:buChar char="-"/>
            </a:pPr>
            <a:endParaRPr lang="de-DE" baseline="0"/>
          </a:p>
          <a:p>
            <a:endParaRPr lang="de-DE" baseline="0"/>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latin typeface="Calibri" panose="020F0502020204030204"/>
              </a:rPr>
              <a:pPr/>
              <a:t>7</a:t>
            </a:fld>
            <a:endParaRPr lang="de-DE">
              <a:solidFill>
                <a:prstClr val="black"/>
              </a:solidFill>
              <a:latin typeface="Calibri" panose="020F0502020204030204"/>
            </a:endParaRPr>
          </a:p>
        </p:txBody>
      </p:sp>
    </p:spTree>
    <p:extLst>
      <p:ext uri="{BB962C8B-B14F-4D97-AF65-F5344CB8AC3E}">
        <p14:creationId xmlns:p14="http://schemas.microsoft.com/office/powerpoint/2010/main" val="1044959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Überlegungen warum wir in der Schulung und</a:t>
            </a:r>
            <a:r>
              <a:rPr lang="de-DE" baseline="0"/>
              <a:t> in der Prävention von sexualisierter Gewalt sprechen:</a:t>
            </a:r>
          </a:p>
          <a:p>
            <a:r>
              <a:rPr lang="de-DE"/>
              <a:t>Fachpraxis und Wissenschaft sprechen häufig von „sexueller Gewalt an Kindern bzw. Jugendlichen“. Diese Formulierung stellt heraus, dass es sich um Gewalt handelt, die mit sexuellen Mitteln ausgeübt wird. Der ebenfalls verwendete Begriff „sexualisierte Gewalt“ geht noch einen Schritt weiter und verdeutlicht, dass bei den Taten Sexualität funktionalisiert, also benutzt wird, um Gewalt auszuüben.</a:t>
            </a:r>
          </a:p>
        </p:txBody>
      </p:sp>
      <p:sp>
        <p:nvSpPr>
          <p:cNvPr id="4" name="Foliennummernplatzhalter 3"/>
          <p:cNvSpPr>
            <a:spLocks noGrp="1"/>
          </p:cNvSpPr>
          <p:nvPr>
            <p:ph type="sldNum" sz="quarter" idx="10"/>
          </p:nvPr>
        </p:nvSpPr>
        <p:spPr/>
        <p:txBody>
          <a:bodyPr/>
          <a:lstStyle/>
          <a:p>
            <a:fld id="{3B785A3A-9EA8-4BAC-9166-E34E85240956}" type="slidenum">
              <a:rPr lang="de-DE" smtClean="0"/>
              <a:t>8</a:t>
            </a:fld>
            <a:endParaRPr lang="de-DE"/>
          </a:p>
        </p:txBody>
      </p:sp>
    </p:spTree>
    <p:extLst>
      <p:ext uri="{BB962C8B-B14F-4D97-AF65-F5344CB8AC3E}">
        <p14:creationId xmlns:p14="http://schemas.microsoft.com/office/powerpoint/2010/main" val="1786303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31"/>
          <p:cNvSpPr txBox="1">
            <a:spLocks noGrp="1" noChangeArrowheads="1"/>
          </p:cNvSpPr>
          <p:nvPr/>
        </p:nvSpPr>
        <p:spPr bwMode="auto">
          <a:xfrm>
            <a:off x="5769825" y="7844817"/>
            <a:ext cx="4356538" cy="382112"/>
          </a:xfrm>
          <a:prstGeom prst="rect">
            <a:avLst/>
          </a:prstGeom>
          <a:noFill/>
          <a:ln w="9525">
            <a:noFill/>
            <a:miter lim="800000"/>
            <a:headEnd/>
            <a:tailEnd/>
          </a:ln>
        </p:spPr>
        <p:txBody>
          <a:bodyPr lIns="97432" tIns="50785" rIns="97432" bIns="50785" anchor="b"/>
          <a:lstStyle/>
          <a:p>
            <a:pPr algn="r">
              <a:buClr>
                <a:srgbClr val="000000"/>
              </a:buClr>
              <a:buSzPct val="100000"/>
              <a:tabLst>
                <a:tab pos="754882" algn="l"/>
                <a:tab pos="1511484" algn="l"/>
                <a:tab pos="2268086" algn="l"/>
                <a:tab pos="3024688" algn="l"/>
              </a:tabLst>
            </a:pPr>
            <a:fld id="{32D6B9DE-6584-450E-A324-16C5EDB6F478}" type="slidenum">
              <a:rPr lang="de-DE" altLang="de-DE" sz="1300">
                <a:solidFill>
                  <a:srgbClr val="000000"/>
                </a:solidFill>
                <a:latin typeface="Times New Roman" pitchFamily="18" charset="0"/>
              </a:rPr>
              <a:pPr algn="r">
                <a:buClr>
                  <a:srgbClr val="000000"/>
                </a:buClr>
                <a:buSzPct val="100000"/>
                <a:tabLst>
                  <a:tab pos="754882" algn="l"/>
                  <a:tab pos="1511484" algn="l"/>
                  <a:tab pos="2268086" algn="l"/>
                  <a:tab pos="3024688" algn="l"/>
                </a:tabLst>
              </a:pPr>
              <a:t>9</a:t>
            </a:fld>
            <a:endParaRPr lang="de-DE" altLang="de-DE" sz="1300">
              <a:solidFill>
                <a:srgbClr val="000000"/>
              </a:solidFill>
              <a:latin typeface="Times New Roman" pitchFamily="18" charset="0"/>
            </a:endParaRPr>
          </a:p>
        </p:txBody>
      </p:sp>
      <p:sp>
        <p:nvSpPr>
          <p:cNvPr id="32771" name="Text Box 1"/>
          <p:cNvSpPr txBox="1">
            <a:spLocks noChangeArrowheads="1"/>
          </p:cNvSpPr>
          <p:nvPr/>
        </p:nvSpPr>
        <p:spPr bwMode="auto">
          <a:xfrm>
            <a:off x="5769827" y="7844818"/>
            <a:ext cx="4379545" cy="394552"/>
          </a:xfrm>
          <a:prstGeom prst="rect">
            <a:avLst/>
          </a:prstGeom>
          <a:noFill/>
          <a:ln w="9525">
            <a:noFill/>
            <a:miter lim="800000"/>
            <a:headEnd/>
            <a:tailEnd/>
          </a:ln>
        </p:spPr>
        <p:txBody>
          <a:bodyPr lIns="97432" tIns="50785" rIns="97432" bIns="50785" anchor="b"/>
          <a:lstStyle/>
          <a:p>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C1B998C8-148D-461F-8643-ACB30F2F812C}" type="slidenum">
              <a:rPr lang="de-DE" altLang="de-DE" sz="1300">
                <a:solidFill>
                  <a:srgbClr val="000000"/>
                </a:solidFill>
                <a:latin typeface="Times New Roman" pitchFamily="18" charset="0"/>
              </a:rPr>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9</a:t>
            </a:fld>
            <a:endParaRPr lang="de-DE" altLang="de-DE" sz="1300">
              <a:solidFill>
                <a:srgbClr val="000000"/>
              </a:solidFill>
              <a:latin typeface="Times New Roman" pitchFamily="18" charset="0"/>
            </a:endParaRPr>
          </a:p>
        </p:txBody>
      </p:sp>
      <p:sp>
        <p:nvSpPr>
          <p:cNvPr id="32772" name="Text Box 2"/>
          <p:cNvSpPr txBox="1">
            <a:spLocks noChangeArrowheads="1"/>
          </p:cNvSpPr>
          <p:nvPr/>
        </p:nvSpPr>
        <p:spPr bwMode="auto">
          <a:xfrm>
            <a:off x="5769828" y="7844816"/>
            <a:ext cx="4386118" cy="398107"/>
          </a:xfrm>
          <a:prstGeom prst="rect">
            <a:avLst/>
          </a:prstGeom>
          <a:noFill/>
          <a:ln w="9525">
            <a:noFill/>
            <a:miter lim="800000"/>
            <a:headEnd/>
            <a:tailEnd/>
          </a:ln>
        </p:spPr>
        <p:txBody>
          <a:bodyPr lIns="97432" tIns="50785" rIns="97432" bIns="50785" anchor="b"/>
          <a:lstStyle/>
          <a:p>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78D2D401-7E6C-4A8C-ACE2-9B21F6532365}" type="slidenum">
              <a:rPr lang="de-DE" altLang="de-DE" sz="1300">
                <a:solidFill>
                  <a:srgbClr val="000000"/>
                </a:solidFill>
                <a:latin typeface="Times New Roman" pitchFamily="18" charset="0"/>
              </a:rPr>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9</a:t>
            </a:fld>
            <a:endParaRPr lang="de-DE" altLang="de-DE" sz="1300">
              <a:solidFill>
                <a:srgbClr val="000000"/>
              </a:solidFill>
              <a:latin typeface="Times New Roman" pitchFamily="18" charset="0"/>
            </a:endParaRPr>
          </a:p>
        </p:txBody>
      </p:sp>
      <p:sp>
        <p:nvSpPr>
          <p:cNvPr id="32773" name="Rectangle 3"/>
          <p:cNvSpPr>
            <a:spLocks noGrp="1" noRot="1" noChangeAspect="1" noChangeArrowheads="1" noTextEdit="1"/>
          </p:cNvSpPr>
          <p:nvPr>
            <p:ph type="sldImg"/>
          </p:nvPr>
        </p:nvSpPr>
        <p:spPr>
          <a:xfrm>
            <a:off x="2338388" y="620713"/>
            <a:ext cx="5508625" cy="3098800"/>
          </a:xfrm>
          <a:ln/>
        </p:spPr>
      </p:sp>
      <p:sp>
        <p:nvSpPr>
          <p:cNvPr id="32774" name="Rectangle 4"/>
          <p:cNvSpPr>
            <a:spLocks noGrp="1" noChangeArrowheads="1"/>
          </p:cNvSpPr>
          <p:nvPr>
            <p:ph type="body" idx="1"/>
          </p:nvPr>
        </p:nvSpPr>
        <p:spPr>
          <a:xfrm>
            <a:off x="1017241" y="3922412"/>
            <a:ext cx="8152691" cy="3719800"/>
          </a:xfrm>
          <a:noFill/>
        </p:spPr>
        <p:txBody>
          <a:bodyPr wrap="none" anchor="ctr"/>
          <a:lstStyle/>
          <a:p>
            <a:r>
              <a:rPr lang="de-DE" altLang="de-DE"/>
              <a:t>Grafik soll auf einem Flipchart zusätzlich abgebildet werden. TN erhalten einen Klebepunkt, um sich zu verorten. Kurzer Austausch darüber</a:t>
            </a:r>
            <a:r>
              <a:rPr lang="de-DE" altLang="de-DE" baseline="0"/>
              <a:t> in Murmelrunde</a:t>
            </a:r>
          </a:p>
          <a:p>
            <a:r>
              <a:rPr lang="de-DE" altLang="de-DE" baseline="0"/>
              <a:t>Wort „Betroffene“ kam aus der Gründung des Beirats von Opfern sexualisierter Gewalt. Diese haben ihn selbst für sich gewählt und lehnen </a:t>
            </a:r>
          </a:p>
          <a:p>
            <a:r>
              <a:rPr lang="de-DE" altLang="de-DE" baseline="0"/>
              <a:t>Farben stehen für die </a:t>
            </a:r>
            <a:r>
              <a:rPr lang="de-DE" altLang="de-DE" baseline="0" err="1"/>
              <a:t>Einflussenahmemöglichkeit</a:t>
            </a:r>
            <a:r>
              <a:rPr lang="de-DE" altLang="de-DE" baseline="0"/>
              <a:t>: Beim Umfeld kann mit wenig Aufwand viel erreicht werden. Bei </a:t>
            </a:r>
            <a:r>
              <a:rPr lang="de-DE" altLang="de-DE" baseline="0" err="1"/>
              <a:t>TäterInnen</a:t>
            </a:r>
            <a:r>
              <a:rPr lang="de-DE" altLang="de-DE" baseline="0"/>
              <a:t> ist der Aufwand recht hoch, bei Betroffenen mittel.</a:t>
            </a:r>
            <a:endParaRPr lang="de-DE" altLang="de-DE"/>
          </a:p>
        </p:txBody>
      </p:sp>
    </p:spTree>
    <p:extLst>
      <p:ext uri="{BB962C8B-B14F-4D97-AF65-F5344CB8AC3E}">
        <p14:creationId xmlns:p14="http://schemas.microsoft.com/office/powerpoint/2010/main" val="756270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31"/>
          <p:cNvSpPr txBox="1">
            <a:spLocks noGrp="1" noChangeArrowheads="1"/>
          </p:cNvSpPr>
          <p:nvPr/>
        </p:nvSpPr>
        <p:spPr bwMode="auto">
          <a:xfrm>
            <a:off x="5769825" y="7844817"/>
            <a:ext cx="4356538" cy="382112"/>
          </a:xfrm>
          <a:prstGeom prst="rect">
            <a:avLst/>
          </a:prstGeom>
          <a:noFill/>
          <a:ln w="9525">
            <a:noFill/>
            <a:miter lim="800000"/>
            <a:headEnd/>
            <a:tailEnd/>
          </a:ln>
        </p:spPr>
        <p:txBody>
          <a:bodyPr lIns="97432" tIns="50785" rIns="97432" bIns="50785" anchor="b"/>
          <a:lstStyle/>
          <a:p>
            <a:pPr algn="r">
              <a:buClr>
                <a:srgbClr val="000000"/>
              </a:buClr>
              <a:buSzPct val="100000"/>
              <a:tabLst>
                <a:tab pos="754882" algn="l"/>
                <a:tab pos="1511484" algn="l"/>
                <a:tab pos="2268086" algn="l"/>
                <a:tab pos="3024688" algn="l"/>
              </a:tabLst>
            </a:pPr>
            <a:fld id="{753F449B-8236-495C-B596-0C52B09FE5CB}" type="slidenum">
              <a:rPr lang="de-DE" altLang="de-DE" sz="1300">
                <a:solidFill>
                  <a:srgbClr val="000000"/>
                </a:solidFill>
                <a:latin typeface="Times New Roman" pitchFamily="18" charset="0"/>
              </a:rPr>
              <a:pPr algn="r">
                <a:buClr>
                  <a:srgbClr val="000000"/>
                </a:buClr>
                <a:buSzPct val="100000"/>
                <a:tabLst>
                  <a:tab pos="754882" algn="l"/>
                  <a:tab pos="1511484" algn="l"/>
                  <a:tab pos="2268086" algn="l"/>
                  <a:tab pos="3024688" algn="l"/>
                </a:tabLst>
              </a:pPr>
              <a:t>10</a:t>
            </a:fld>
            <a:endParaRPr lang="de-DE" altLang="de-DE" sz="1300">
              <a:solidFill>
                <a:srgbClr val="000000"/>
              </a:solidFill>
              <a:latin typeface="Times New Roman" pitchFamily="18" charset="0"/>
            </a:endParaRPr>
          </a:p>
        </p:txBody>
      </p:sp>
      <p:sp>
        <p:nvSpPr>
          <p:cNvPr id="34819" name="Text Box 1"/>
          <p:cNvSpPr txBox="1">
            <a:spLocks noChangeArrowheads="1"/>
          </p:cNvSpPr>
          <p:nvPr/>
        </p:nvSpPr>
        <p:spPr bwMode="auto">
          <a:xfrm>
            <a:off x="5769827" y="7844818"/>
            <a:ext cx="4379545" cy="394552"/>
          </a:xfrm>
          <a:prstGeom prst="rect">
            <a:avLst/>
          </a:prstGeom>
          <a:noFill/>
          <a:ln w="9525">
            <a:noFill/>
            <a:miter lim="800000"/>
            <a:headEnd/>
            <a:tailEnd/>
          </a:ln>
        </p:spPr>
        <p:txBody>
          <a:bodyPr lIns="97432" tIns="50785" rIns="97432" bIns="50785" anchor="b"/>
          <a:lstStyle/>
          <a:p>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313770DB-366A-4B42-833B-98872BAC0831}" type="slidenum">
              <a:rPr lang="de-DE" altLang="de-DE" sz="1300">
                <a:solidFill>
                  <a:srgbClr val="000000"/>
                </a:solidFill>
                <a:latin typeface="Times New Roman" pitchFamily="18" charset="0"/>
              </a:rPr>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10</a:t>
            </a:fld>
            <a:endParaRPr lang="de-DE" altLang="de-DE" sz="1300">
              <a:solidFill>
                <a:srgbClr val="000000"/>
              </a:solidFill>
              <a:latin typeface="Times New Roman" pitchFamily="18" charset="0"/>
            </a:endParaRPr>
          </a:p>
        </p:txBody>
      </p:sp>
      <p:sp>
        <p:nvSpPr>
          <p:cNvPr id="34820" name="Text Box 2"/>
          <p:cNvSpPr txBox="1">
            <a:spLocks noChangeArrowheads="1"/>
          </p:cNvSpPr>
          <p:nvPr/>
        </p:nvSpPr>
        <p:spPr bwMode="auto">
          <a:xfrm>
            <a:off x="5769828" y="7844816"/>
            <a:ext cx="4386118" cy="398107"/>
          </a:xfrm>
          <a:prstGeom prst="rect">
            <a:avLst/>
          </a:prstGeom>
          <a:noFill/>
          <a:ln w="9525">
            <a:noFill/>
            <a:miter lim="800000"/>
            <a:headEnd/>
            <a:tailEnd/>
          </a:ln>
        </p:spPr>
        <p:txBody>
          <a:bodyPr lIns="97432" tIns="50785" rIns="97432" bIns="50785" anchor="b"/>
          <a:lstStyle/>
          <a:p>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FB3412DE-37B1-4E1F-B332-86EB8653046B}" type="slidenum">
              <a:rPr lang="de-DE" altLang="de-DE" sz="1300">
                <a:solidFill>
                  <a:srgbClr val="000000"/>
                </a:solidFill>
                <a:latin typeface="Times New Roman" pitchFamily="18" charset="0"/>
              </a:rPr>
              <a:pPr algn="r">
                <a:buClr>
                  <a:srgbClr val="000000"/>
                </a:buCl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10</a:t>
            </a:fld>
            <a:endParaRPr lang="de-DE" altLang="de-DE" sz="1300">
              <a:solidFill>
                <a:srgbClr val="000000"/>
              </a:solidFill>
              <a:latin typeface="Times New Roman" pitchFamily="18" charset="0"/>
            </a:endParaRPr>
          </a:p>
        </p:txBody>
      </p:sp>
      <p:sp>
        <p:nvSpPr>
          <p:cNvPr id="34821" name="Rectangle 3"/>
          <p:cNvSpPr>
            <a:spLocks noGrp="1" noRot="1" noChangeAspect="1" noChangeArrowheads="1" noTextEdit="1"/>
          </p:cNvSpPr>
          <p:nvPr>
            <p:ph type="sldImg"/>
          </p:nvPr>
        </p:nvSpPr>
        <p:spPr>
          <a:xfrm>
            <a:off x="2338388" y="620713"/>
            <a:ext cx="5508625" cy="3098800"/>
          </a:xfrm>
          <a:ln/>
        </p:spPr>
      </p:sp>
      <p:sp>
        <p:nvSpPr>
          <p:cNvPr id="34822" name="Rectangle 4"/>
          <p:cNvSpPr>
            <a:spLocks noGrp="1" noChangeArrowheads="1"/>
          </p:cNvSpPr>
          <p:nvPr>
            <p:ph type="body" idx="1"/>
          </p:nvPr>
        </p:nvSpPr>
        <p:spPr>
          <a:xfrm>
            <a:off x="1017241" y="3922412"/>
            <a:ext cx="8152691" cy="3719800"/>
          </a:xfrm>
          <a:noFill/>
        </p:spPr>
        <p:txBody>
          <a:bodyPr wrap="none" anchor="ctr"/>
          <a:lstStyle/>
          <a:p>
            <a:pPr>
              <a:buFont typeface="Arial" charset="0"/>
              <a:buNone/>
            </a:pPr>
            <a:endParaRPr lang="de-DE" altLang="de-DE"/>
          </a:p>
        </p:txBody>
      </p:sp>
    </p:spTree>
    <p:extLst>
      <p:ext uri="{BB962C8B-B14F-4D97-AF65-F5344CB8AC3E}">
        <p14:creationId xmlns:p14="http://schemas.microsoft.com/office/powerpoint/2010/main" val="146390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a:t>
            </a:fld>
            <a:endParaRPr lang="de-DE"/>
          </a:p>
        </p:txBody>
      </p:sp>
    </p:spTree>
    <p:extLst>
      <p:ext uri="{BB962C8B-B14F-4D97-AF65-F5344CB8AC3E}">
        <p14:creationId xmlns:p14="http://schemas.microsoft.com/office/powerpoint/2010/main" val="2642928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Nach Strafgesetz kann man bis zu einem Alter von 21 im Jugendstrafgesetz</a:t>
            </a:r>
            <a:r>
              <a:rPr lang="de-DE" baseline="0"/>
              <a:t> verurteilt werden (Ausnahmen auch sogar noch bis 24 Jahre) </a:t>
            </a:r>
          </a:p>
          <a:p>
            <a:r>
              <a:rPr lang="de-DE" baseline="0"/>
              <a:t>Es gibt verschiedene </a:t>
            </a:r>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12</a:t>
            </a:fld>
            <a:endParaRPr lang="de-DE" altLang="de-DE"/>
          </a:p>
        </p:txBody>
      </p:sp>
    </p:spTree>
    <p:extLst>
      <p:ext uri="{BB962C8B-B14F-4D97-AF65-F5344CB8AC3E}">
        <p14:creationId xmlns:p14="http://schemas.microsoft.com/office/powerpoint/2010/main" val="4173686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Rahmenordnung legt zum Beispiel fest, dass jede kirchliche Institution ein Schutzkonzept für sexualisierte Gewalt ausarbeiten muss. Die hier benannten Maßnahmen sind arbeitsrechtlich relevant, sodass kirchenrechtlich auch Übergriffe unterhalb der gesetzlichen Strafbarkeit verfolgt und sanktioniert werden können. Neben anderen Aspekten ist in der Rahmenordnung festgehalten, dass alle Mitarbeitenden, auch ehrenamtliche Mitarbeitende, eine Präventionsschulung besuchen müssen, um Ihren Dienst innerhalb der Diözese durchführen zu dürfen. Das ist der Grund, wieso Sie heute</a:t>
            </a:r>
            <a:r>
              <a:rPr lang="de-DE" baseline="0"/>
              <a:t> hier sitzen</a:t>
            </a:r>
            <a:r>
              <a:rPr lang="de-DE"/>
              <a:t>. Den vollen Wortlaut können sie nachlesen unter: https://www.bistum-trier.de/no_cache/bistum-bischof/bistumsverwaltung/amtsblatt/details/amtsblatt/rahmenordnung-praevention-gegen-sexualisierte-gewalt-an-minderjaehrigen-und-schutz-oder-hilfebeduerf</a:t>
            </a:r>
          </a:p>
          <a:p>
            <a:endParaRPr lang="de-DE"/>
          </a:p>
          <a:p>
            <a:r>
              <a:rPr lang="de-DE"/>
              <a:t>Hier können spezifische rechtliche Grundlagen durch den Referenten/in</a:t>
            </a:r>
            <a:r>
              <a:rPr lang="de-DE" baseline="0"/>
              <a:t> aus dem Zusatzmaterial an Folien hinzugefügt werden. </a:t>
            </a:r>
            <a:endParaRPr lang="de-DE"/>
          </a:p>
          <a:p>
            <a:r>
              <a:rPr lang="de-DE"/>
              <a:t>Verweis: für weitere</a:t>
            </a:r>
            <a:r>
              <a:rPr lang="de-DE" baseline="0"/>
              <a:t> Infos auf den Begleitmaterialien nachschauen. Wichtig ist nicht jeden Paragraphen zu kennen, sondern die Grundlage zu kennen. </a:t>
            </a:r>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13</a:t>
            </a:fld>
            <a:endParaRPr lang="de-DE" altLang="de-DE"/>
          </a:p>
        </p:txBody>
      </p:sp>
    </p:spTree>
    <p:extLst>
      <p:ext uri="{BB962C8B-B14F-4D97-AF65-F5344CB8AC3E}">
        <p14:creationId xmlns:p14="http://schemas.microsoft.com/office/powerpoint/2010/main" val="4159984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31"/>
          <p:cNvSpPr txBox="1">
            <a:spLocks noGrp="1" noChangeArrowheads="1"/>
          </p:cNvSpPr>
          <p:nvPr/>
        </p:nvSpPr>
        <p:spPr bwMode="auto">
          <a:xfrm>
            <a:off x="4162625" y="10880374"/>
            <a:ext cx="3143740" cy="529621"/>
          </a:xfrm>
          <a:prstGeom prst="rect">
            <a:avLst/>
          </a:prstGeom>
          <a:noFill/>
          <a:ln w="9525">
            <a:noFill/>
            <a:miter lim="800000"/>
            <a:headEnd/>
            <a:tailEnd/>
          </a:ln>
        </p:spPr>
        <p:txBody>
          <a:bodyPr lIns="100978" tIns="52634" rIns="100978" bIns="52634" anchor="b"/>
          <a:lstStyle/>
          <a:p>
            <a:pPr algn="r">
              <a:buSzPct val="100000"/>
              <a:tabLst>
                <a:tab pos="754882" algn="l"/>
                <a:tab pos="1511484" algn="l"/>
                <a:tab pos="2268086" algn="l"/>
                <a:tab pos="3024688" algn="l"/>
              </a:tabLst>
            </a:pPr>
            <a:fld id="{8910EA78-9CFE-41FD-BFAD-8CFFCB3E04F8}" type="slidenum">
              <a:rPr lang="de-DE" altLang="de-DE" sz="1300">
                <a:solidFill>
                  <a:srgbClr val="000000"/>
                </a:solidFill>
                <a:latin typeface="Times New Roman" pitchFamily="18" charset="0"/>
              </a:rPr>
              <a:pPr algn="r">
                <a:buSzPct val="100000"/>
                <a:tabLst>
                  <a:tab pos="754882" algn="l"/>
                  <a:tab pos="1511484" algn="l"/>
                  <a:tab pos="2268086" algn="l"/>
                  <a:tab pos="3024688" algn="l"/>
                </a:tabLst>
              </a:pPr>
              <a:t>14</a:t>
            </a:fld>
            <a:endParaRPr lang="de-DE" altLang="de-DE" sz="1300">
              <a:solidFill>
                <a:srgbClr val="000000"/>
              </a:solidFill>
              <a:latin typeface="Times New Roman" pitchFamily="18" charset="0"/>
            </a:endParaRPr>
          </a:p>
        </p:txBody>
      </p:sp>
      <p:sp>
        <p:nvSpPr>
          <p:cNvPr id="47107" name="Text Box 1"/>
          <p:cNvSpPr txBox="1">
            <a:spLocks noChangeArrowheads="1"/>
          </p:cNvSpPr>
          <p:nvPr/>
        </p:nvSpPr>
        <p:spPr bwMode="auto">
          <a:xfrm>
            <a:off x="4162622" y="10880373"/>
            <a:ext cx="3160174" cy="545619"/>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AC49FF48-8AD8-414C-8BAC-882C69EA5C6A}"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14</a:t>
            </a:fld>
            <a:endParaRPr lang="de-DE" altLang="de-DE" sz="1300">
              <a:solidFill>
                <a:srgbClr val="000000"/>
              </a:solidFill>
              <a:latin typeface="Times New Roman" pitchFamily="18" charset="0"/>
            </a:endParaRPr>
          </a:p>
        </p:txBody>
      </p:sp>
      <p:sp>
        <p:nvSpPr>
          <p:cNvPr id="47108" name="Text Box 2"/>
          <p:cNvSpPr txBox="1">
            <a:spLocks noChangeArrowheads="1"/>
          </p:cNvSpPr>
          <p:nvPr/>
        </p:nvSpPr>
        <p:spPr bwMode="auto">
          <a:xfrm>
            <a:off x="4162626" y="10880371"/>
            <a:ext cx="3165105" cy="550950"/>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86B10179-66E5-4AC3-967B-556E9D0ABD39}"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14</a:t>
            </a:fld>
            <a:endParaRPr lang="de-DE" altLang="de-DE" sz="1300">
              <a:solidFill>
                <a:srgbClr val="000000"/>
              </a:solidFill>
              <a:latin typeface="Times New Roman" pitchFamily="18" charset="0"/>
            </a:endParaRPr>
          </a:p>
        </p:txBody>
      </p:sp>
      <p:sp>
        <p:nvSpPr>
          <p:cNvPr id="47109" name="Rectangle 3"/>
          <p:cNvSpPr>
            <a:spLocks noGrp="1" noRot="1" noChangeAspect="1" noChangeArrowheads="1" noTextEdit="1"/>
          </p:cNvSpPr>
          <p:nvPr>
            <p:ph type="sldImg"/>
          </p:nvPr>
        </p:nvSpPr>
        <p:spPr>
          <a:xfrm>
            <a:off x="-142875" y="860425"/>
            <a:ext cx="7634288" cy="4295775"/>
          </a:xfrm>
          <a:ln/>
        </p:spPr>
      </p:sp>
      <p:sp>
        <p:nvSpPr>
          <p:cNvPr id="47110" name="Rectangle 4"/>
          <p:cNvSpPr>
            <a:spLocks noGrp="1" noChangeArrowheads="1"/>
          </p:cNvSpPr>
          <p:nvPr>
            <p:ph type="body" idx="1"/>
          </p:nvPr>
        </p:nvSpPr>
        <p:spPr>
          <a:xfrm>
            <a:off x="734583" y="5441965"/>
            <a:ext cx="5881572" cy="5159379"/>
          </a:xfrm>
          <a:noFill/>
        </p:spPr>
        <p:txBody>
          <a:bodyPr wrap="none" anchor="ctr"/>
          <a:lstStyle/>
          <a:p>
            <a:r>
              <a:rPr lang="de-DE" altLang="de-DE">
                <a:latin typeface="Myriad Pro" pitchFamily="34" charset="0"/>
                <a:cs typeface="Arial" charset="0"/>
              </a:rPr>
              <a:t>§184i : Sexuelle Belästigung: </a:t>
            </a:r>
            <a:r>
              <a:rPr lang="de-DE"/>
              <a:t>(3) Die Tat wird nur auf Antrag verfolgt, es sei denn, dass die Strafverfolgungsbehörde wegen des besonderen öffentlichen Interesses an der Strafverfolgung ein Einschreiten von Amts wegen für geboten hält.</a:t>
            </a:r>
          </a:p>
          <a:p>
            <a:r>
              <a:rPr lang="de-DE"/>
              <a:t>„Die </a:t>
            </a:r>
            <a:r>
              <a:rPr lang="de-DE">
                <a:solidFill>
                  <a:schemeClr val="tx1"/>
                </a:solidFill>
                <a:hlinkClick r:id="rId3"/>
              </a:rPr>
              <a:t>vorsätzliche Körperverletzung</a:t>
            </a:r>
            <a:r>
              <a:rPr lang="de-DE">
                <a:solidFill>
                  <a:schemeClr val="tx1"/>
                </a:solidFill>
              </a:rPr>
              <a:t> nach §</a:t>
            </a:r>
            <a:r>
              <a:rPr lang="de-DE"/>
              <a:t> 223 und die fahrlässige Körperverletzung nach § 229 werden nur auf Antrag verfolgt, es sei denn, </a:t>
            </a:r>
            <a:r>
              <a:rPr lang="de-DE" err="1"/>
              <a:t>daß</a:t>
            </a:r>
            <a:r>
              <a:rPr lang="de-DE"/>
              <a:t> die Strafverfolgungsbehörde wegen des besonderen öffentlichen Interesses an der Strafverfolgung ein Einschreiten von Amts wegen für geboten hält. ” (§ 230 Absatz 1 StGB)</a:t>
            </a:r>
            <a:endParaRPr lang="de-DE" altLang="de-DE"/>
          </a:p>
        </p:txBody>
      </p:sp>
    </p:spTree>
    <p:extLst>
      <p:ext uri="{BB962C8B-B14F-4D97-AF65-F5344CB8AC3E}">
        <p14:creationId xmlns:p14="http://schemas.microsoft.com/office/powerpoint/2010/main" val="4171669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Aktuelle Version von 2020, es gab jedoch bereits vorher ein Schutzkonzept.</a:t>
            </a:r>
            <a:r>
              <a:rPr lang="de-DE" baseline="0"/>
              <a:t> Die Arbeit im Bereich sexualisierte Gewalt ist dynamisch und erfordert daher immer wieder eine Aktualisierung der Empfehlungen und Schutzkonzepte.</a:t>
            </a:r>
            <a:endParaRPr lang="de-DE"/>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15</a:t>
            </a:fld>
            <a:endParaRPr lang="de-DE"/>
          </a:p>
        </p:txBody>
      </p:sp>
    </p:spTree>
    <p:extLst>
      <p:ext uri="{BB962C8B-B14F-4D97-AF65-F5344CB8AC3E}">
        <p14:creationId xmlns:p14="http://schemas.microsoft.com/office/powerpoint/2010/main" val="98991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6" tIns="50772" rIns="97406" bIns="50772" anchor="b"/>
          <a:lstStyle>
            <a:lvl1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1pPr>
            <a:lvl2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2pPr>
            <a:lvl3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3pPr>
            <a:lvl4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4pPr>
            <a:lvl5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2256CEC9-6802-4243-B9C8-525071940E5B}"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16</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54275" name="Rectangle 1"/>
          <p:cNvSpPr>
            <a:spLocks noGrp="1" noRot="1" noChangeAspect="1" noChangeArrowheads="1" noTextEdit="1"/>
          </p:cNvSpPr>
          <p:nvPr>
            <p:ph type="sldImg"/>
          </p:nvPr>
        </p:nvSpPr>
        <p:spPr>
          <a:xfrm>
            <a:off x="2695575" y="509588"/>
            <a:ext cx="4537075" cy="2552700"/>
          </a:xfrm>
          <a:solidFill>
            <a:srgbClr val="FFFFFF"/>
          </a:solidFill>
          <a:ln>
            <a:solidFill>
              <a:srgbClr val="000000"/>
            </a:solidFill>
            <a:miter lim="800000"/>
            <a:headEnd/>
            <a:tailEnd/>
          </a:ln>
        </p:spPr>
      </p:sp>
      <p:sp>
        <p:nvSpPr>
          <p:cNvPr id="54276" name="Rectangle 2"/>
          <p:cNvSpPr>
            <a:spLocks noGrp="1" noChangeArrowheads="1"/>
          </p:cNvSpPr>
          <p:nvPr>
            <p:ph type="body" idx="1"/>
          </p:nvPr>
        </p:nvSpPr>
        <p:spPr>
          <a:xfrm>
            <a:off x="994232" y="3230301"/>
            <a:ext cx="7942341" cy="3056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Zur Prävention gehört es, sich mit unseren Stereotypen, mit unseren Denk- und Handlungsmustern auseinanderzusetzen, die unsere pädagogische Praxis prägen, und Mythen freizulegen, die sich um das Thema ranken.</a:t>
            </a:r>
          </a:p>
        </p:txBody>
      </p:sp>
    </p:spTree>
    <p:extLst>
      <p:ext uri="{BB962C8B-B14F-4D97-AF65-F5344CB8AC3E}">
        <p14:creationId xmlns:p14="http://schemas.microsoft.com/office/powerpoint/2010/main" val="2438136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6" tIns="50772" rIns="97406" bIns="50772" anchor="b"/>
          <a:lstStyle>
            <a:lvl1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1pPr>
            <a:lvl2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2pPr>
            <a:lvl3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3pPr>
            <a:lvl4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4pPr>
            <a:lvl5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2256CEC9-6802-4243-B9C8-525071940E5B}"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17</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54275" name="Rectangle 1"/>
          <p:cNvSpPr>
            <a:spLocks noGrp="1" noRot="1" noChangeAspect="1" noChangeArrowheads="1" noTextEdit="1"/>
          </p:cNvSpPr>
          <p:nvPr>
            <p:ph type="sldImg"/>
          </p:nvPr>
        </p:nvSpPr>
        <p:spPr>
          <a:xfrm>
            <a:off x="2695575" y="509588"/>
            <a:ext cx="4537075" cy="2552700"/>
          </a:xfrm>
          <a:solidFill>
            <a:srgbClr val="FFFFFF"/>
          </a:solidFill>
          <a:ln>
            <a:solidFill>
              <a:srgbClr val="000000"/>
            </a:solidFill>
            <a:miter lim="800000"/>
            <a:headEnd/>
            <a:tailEnd/>
          </a:ln>
        </p:spPr>
      </p:sp>
      <p:sp>
        <p:nvSpPr>
          <p:cNvPr id="54276" name="Rectangle 2"/>
          <p:cNvSpPr>
            <a:spLocks noGrp="1" noChangeArrowheads="1"/>
          </p:cNvSpPr>
          <p:nvPr>
            <p:ph type="body" idx="1"/>
          </p:nvPr>
        </p:nvSpPr>
        <p:spPr>
          <a:xfrm>
            <a:off x="994232" y="3230301"/>
            <a:ext cx="7942341" cy="3056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Zur Prävention gehört es, sich mit unseren Stereotypen, mit unseren Denk- und Handlungsmustern auseinanderzusetzen, die unsere pädagogische Praxis prägen, und Mythen freizulegen, die sich um das Thema ranken.</a:t>
            </a:r>
          </a:p>
        </p:txBody>
      </p:sp>
    </p:spTree>
    <p:extLst>
      <p:ext uri="{BB962C8B-B14F-4D97-AF65-F5344CB8AC3E}">
        <p14:creationId xmlns:p14="http://schemas.microsoft.com/office/powerpoint/2010/main" val="882692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Bei Online Seminar: Umfrage Entspannung</a:t>
            </a:r>
            <a:r>
              <a:rPr lang="de-DE" baseline="0"/>
              <a:t> oder Aktivierungsübung?</a:t>
            </a:r>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solidFill>
                  <a:prstClr val="black"/>
                </a:solidFill>
                <a:latin typeface="Calibri" panose="020F0502020204030204"/>
              </a:rPr>
              <a:pPr/>
              <a:t>18</a:t>
            </a:fld>
            <a:endParaRPr lang="de-DE">
              <a:solidFill>
                <a:prstClr val="black"/>
              </a:solidFill>
              <a:latin typeface="Calibri" panose="020F0502020204030204"/>
            </a:endParaRPr>
          </a:p>
        </p:txBody>
      </p:sp>
    </p:spTree>
    <p:extLst>
      <p:ext uri="{BB962C8B-B14F-4D97-AF65-F5344CB8AC3E}">
        <p14:creationId xmlns:p14="http://schemas.microsoft.com/office/powerpoint/2010/main" val="284584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9"/>
          <p:cNvSpPr>
            <a:spLocks noGrp="1" noChangeArrowheads="1"/>
          </p:cNvSpPr>
          <p:nvPr>
            <p:ph type="sldNum" sz="quarter"/>
          </p:nvPr>
        </p:nvSpPr>
        <p:spPr>
          <a:noFill/>
          <a:ln>
            <a:round/>
            <a:headEnd/>
            <a:tailEnd/>
          </a:ln>
        </p:spPr>
        <p:txBody>
          <a:bodyPr/>
          <a:lstStyle/>
          <a:p>
            <a:fld id="{BB59D192-F32F-4E05-ABE8-3DD9D080F5B0}" type="slidenum">
              <a:rPr lang="de-DE" altLang="de-DE"/>
              <a:pPr/>
              <a:t>19</a:t>
            </a:fld>
            <a:endParaRPr lang="de-DE" altLang="de-DE"/>
          </a:p>
        </p:txBody>
      </p:sp>
      <p:sp>
        <p:nvSpPr>
          <p:cNvPr id="49155" name="Text Box 1"/>
          <p:cNvSpPr txBox="1">
            <a:spLocks noChangeArrowheads="1"/>
          </p:cNvSpPr>
          <p:nvPr/>
        </p:nvSpPr>
        <p:spPr bwMode="auto">
          <a:xfrm>
            <a:off x="5819128" y="7226333"/>
            <a:ext cx="4432132" cy="367893"/>
          </a:xfrm>
          <a:prstGeom prst="rect">
            <a:avLst/>
          </a:prstGeom>
          <a:noFill/>
          <a:ln w="9525">
            <a:noFill/>
            <a:round/>
            <a:headEnd/>
            <a:tailEnd/>
          </a:ln>
          <a:effectLst/>
        </p:spPr>
        <p:txBody>
          <a:bodyPr lIns="97486" tIns="50693" rIns="97486" bIns="50693" anchor="b"/>
          <a:lstStyle/>
          <a:p>
            <a:pPr algn="r">
              <a:buSzPct val="100000"/>
              <a:tabLst>
                <a:tab pos="0" algn="l"/>
                <a:tab pos="484913" algn="l"/>
                <a:tab pos="971546" algn="l"/>
                <a:tab pos="1458179" algn="l"/>
                <a:tab pos="1944812" algn="l"/>
                <a:tab pos="2431444" algn="l"/>
                <a:tab pos="2918076" algn="l"/>
                <a:tab pos="3404708" algn="l"/>
                <a:tab pos="3891341" algn="l"/>
                <a:tab pos="4377973" algn="l"/>
                <a:tab pos="4864606" algn="l"/>
                <a:tab pos="5351238" algn="l"/>
                <a:tab pos="5837871" algn="l"/>
                <a:tab pos="6324503" algn="l"/>
                <a:tab pos="6811136" algn="l"/>
                <a:tab pos="7297769" algn="l"/>
                <a:tab pos="7784402" algn="l"/>
                <a:tab pos="8271034" algn="l"/>
                <a:tab pos="8757667" algn="l"/>
                <a:tab pos="9244299" algn="l"/>
                <a:tab pos="9730932" algn="l"/>
              </a:tabLst>
            </a:pPr>
            <a:fld id="{D6A4AEE8-765A-49B4-AC17-A2B7E6322AB3}"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31444" algn="l"/>
                  <a:tab pos="2918076" algn="l"/>
                  <a:tab pos="3404708" algn="l"/>
                  <a:tab pos="3891341" algn="l"/>
                  <a:tab pos="4377973" algn="l"/>
                  <a:tab pos="4864606" algn="l"/>
                  <a:tab pos="5351238" algn="l"/>
                  <a:tab pos="5837871" algn="l"/>
                  <a:tab pos="6324503" algn="l"/>
                  <a:tab pos="6811136" algn="l"/>
                  <a:tab pos="7297769" algn="l"/>
                  <a:tab pos="7784402" algn="l"/>
                  <a:tab pos="8271034" algn="l"/>
                  <a:tab pos="8757667" algn="l"/>
                  <a:tab pos="9244299" algn="l"/>
                  <a:tab pos="9730932" algn="l"/>
                </a:tabLst>
              </a:pPr>
              <a:t>19</a:t>
            </a:fld>
            <a:endParaRPr lang="de-DE" altLang="de-DE" sz="1300">
              <a:solidFill>
                <a:srgbClr val="000000"/>
              </a:solidFill>
              <a:latin typeface="Times New Roman" pitchFamily="18" charset="0"/>
            </a:endParaRPr>
          </a:p>
        </p:txBody>
      </p:sp>
      <p:sp>
        <p:nvSpPr>
          <p:cNvPr id="49156" name="Rectangle 2"/>
          <p:cNvSpPr>
            <a:spLocks noGrp="1" noRot="1" noChangeAspect="1" noChangeArrowheads="1" noTextEdit="1"/>
          </p:cNvSpPr>
          <p:nvPr>
            <p:ph type="sldImg"/>
          </p:nvPr>
        </p:nvSpPr>
        <p:spPr>
          <a:xfrm>
            <a:off x="2601913" y="569913"/>
            <a:ext cx="5072062" cy="2854325"/>
          </a:xfrm>
          <a:ln/>
        </p:spPr>
      </p:sp>
      <p:sp>
        <p:nvSpPr>
          <p:cNvPr id="40965" name="Rectangle 3"/>
          <p:cNvSpPr>
            <a:spLocks noGrp="1" noChangeArrowheads="1"/>
          </p:cNvSpPr>
          <p:nvPr>
            <p:ph type="body" idx="1"/>
          </p:nvPr>
        </p:nvSpPr>
        <p:spPr>
          <a:xfrm>
            <a:off x="1027098" y="3614944"/>
            <a:ext cx="8221712" cy="3422998"/>
          </a:xfrm>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r>
              <a:rPr lang="de-DE" altLang="de-DE"/>
              <a:t>TN stellen sich auf einer Skala – die einzelnen Stationen bitte selbst erstellen - zwischen </a:t>
            </a:r>
          </a:p>
          <a:p>
            <a:pPr marL="185711" indent="-185711">
              <a:buFont typeface="Arial" panose="020B0604020202020204" pitchFamily="34" charset="0"/>
              <a:buChar char="•"/>
              <a:defRPr/>
            </a:pPr>
            <a:r>
              <a:rPr lang="de-DE" altLang="de-DE"/>
              <a:t>Ist okay/normal </a:t>
            </a:r>
          </a:p>
          <a:p>
            <a:pPr marL="185711" indent="-185711">
              <a:buFont typeface="Arial" panose="020B0604020202020204" pitchFamily="34" charset="0"/>
              <a:buChar char="•"/>
              <a:defRPr/>
            </a:pPr>
            <a:r>
              <a:rPr lang="de-DE" altLang="de-DE"/>
              <a:t>Das macht mir ein komisches Gefühl</a:t>
            </a:r>
          </a:p>
          <a:p>
            <a:pPr marL="185711" indent="-185711">
              <a:buFont typeface="Arial" panose="020B0604020202020204" pitchFamily="34" charset="0"/>
              <a:buChar char="•"/>
              <a:defRPr/>
            </a:pPr>
            <a:r>
              <a:rPr lang="de-DE" altLang="de-DE"/>
              <a:t>Das ist meine /eine Grenze überschritten</a:t>
            </a:r>
          </a:p>
          <a:p>
            <a:pPr marL="185711" indent="-185711">
              <a:buFont typeface="Arial" panose="020B0604020202020204" pitchFamily="34" charset="0"/>
              <a:buChar char="•"/>
              <a:defRPr/>
            </a:pPr>
            <a:r>
              <a:rPr lang="de-DE" altLang="de-DE"/>
              <a:t>Das ist ein Übergriff</a:t>
            </a:r>
          </a:p>
          <a:p>
            <a:pPr marL="185711" indent="-185711">
              <a:buFont typeface="Arial" panose="020B0604020202020204" pitchFamily="34" charset="0"/>
              <a:buChar char="•"/>
              <a:defRPr/>
            </a:pPr>
            <a:r>
              <a:rPr lang="de-DE" altLang="de-DE"/>
              <a:t>Das ist sexueller Missbrauch im strafrechtlichen Sinn</a:t>
            </a:r>
          </a:p>
        </p:txBody>
      </p:sp>
    </p:spTree>
    <p:extLst>
      <p:ext uri="{BB962C8B-B14F-4D97-AF65-F5344CB8AC3E}">
        <p14:creationId xmlns:p14="http://schemas.microsoft.com/office/powerpoint/2010/main" val="2166865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20</a:t>
            </a:fld>
            <a:endParaRPr lang="de-DE"/>
          </a:p>
        </p:txBody>
      </p:sp>
    </p:spTree>
    <p:extLst>
      <p:ext uri="{BB962C8B-B14F-4D97-AF65-F5344CB8AC3E}">
        <p14:creationId xmlns:p14="http://schemas.microsoft.com/office/powerpoint/2010/main" val="2492048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Definitionen Grenzverletzungen:</a:t>
            </a:r>
          </a:p>
          <a:p>
            <a:r>
              <a:rPr lang="de-DE"/>
              <a:t>-	Hängt oft zusammen mit Mangelnder Sensibilität für Sprache und Angemessenheit, Beschämung des Gegenübers</a:t>
            </a:r>
          </a:p>
          <a:p>
            <a:r>
              <a:rPr lang="de-DE"/>
              <a:t>-	Grenzen entstehen zwischen Rollen und Generationen, Geschlechtern usw.</a:t>
            </a:r>
          </a:p>
          <a:p>
            <a:r>
              <a:rPr lang="de-DE"/>
              <a:t>-	Hier beginnt Prävention: Hinweisen, aufmerksam machen, im Team besprechen, Position beziehen</a:t>
            </a:r>
          </a:p>
          <a:p>
            <a:r>
              <a:rPr lang="de-DE"/>
              <a:t>-	Entsteht auch durch </a:t>
            </a:r>
            <a:r>
              <a:rPr lang="de-DE" err="1"/>
              <a:t>insitutionelle</a:t>
            </a:r>
            <a:r>
              <a:rPr lang="de-DE"/>
              <a:t> </a:t>
            </a:r>
            <a:r>
              <a:rPr lang="de-DE" err="1"/>
              <a:t>Kulutr</a:t>
            </a:r>
            <a:r>
              <a:rPr lang="de-DE"/>
              <a:t> der Grenzverletzung </a:t>
            </a:r>
          </a:p>
          <a:p>
            <a:r>
              <a:rPr lang="de-DE"/>
              <a:t>-	Sind korrigierbar durch Anleitung, Supervision und klare Dienstanweisungen</a:t>
            </a:r>
          </a:p>
          <a:p>
            <a:r>
              <a:rPr lang="de-DE"/>
              <a:t>-	Sollten nicht ignoriert werden, sondern deutlich abgelehnt werden</a:t>
            </a:r>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21</a:t>
            </a:fld>
            <a:endParaRPr lang="de-DE"/>
          </a:p>
        </p:txBody>
      </p:sp>
    </p:spTree>
    <p:extLst>
      <p:ext uri="{BB962C8B-B14F-4D97-AF65-F5344CB8AC3E}">
        <p14:creationId xmlns:p14="http://schemas.microsoft.com/office/powerpoint/2010/main" val="1078669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22</a:t>
            </a:fld>
            <a:endParaRPr lang="de-DE" altLang="de-DE"/>
          </a:p>
        </p:txBody>
      </p:sp>
    </p:spTree>
    <p:extLst>
      <p:ext uri="{BB962C8B-B14F-4D97-AF65-F5344CB8AC3E}">
        <p14:creationId xmlns:p14="http://schemas.microsoft.com/office/powerpoint/2010/main" val="1855768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Sexualisierte Gewalt ist ein Phänomen, das einer klaren Sprache bedarf, um es greif- und damit bearbeitbar zu machen. Dies beginnt mit dem Begriff selbst, der sich aus der Fachwelt heraus als Alternative zum strafrechtlich derzeit noch gebräuchlichen Begriff des „sexuellen Missbrauchs“ entwickelt hat. Im Unterschied zum Missbrauchsbegriff markiert „sexualisierte Gewalt“ den Subjektstatus von Kindern und Jugendlichen, die nicht wie Objekte sexuell miss- und damit indirekt auch legitim gebraucht werden können. Diese Perspektive entzieht Täter*innen eine Rechtfertigungsstrategie für ihre Taten und weist deutlich deren Verantwortung als Gewaltausübende aus. Im Gegensatz zum Begriff „sexueller Missbrauch“ beschreibt der Terminus „sexualisierte Gewalt“ den Machtmissbrauch, der im Fokus steht, und distanziert sich dadurch von der gesellschaftlich immer noch weit verbreiteten Annahme, es handele sich meist um unkontrollierbare (männliche) sexuelle Triebe.</a:t>
            </a:r>
          </a:p>
          <a:p>
            <a:r>
              <a:rPr lang="de-DE"/>
              <a:t>Inhaltlich ist als </a:t>
            </a:r>
            <a:r>
              <a:rPr lang="de-DE" err="1"/>
              <a:t>sexualsierte</a:t>
            </a:r>
            <a:r>
              <a:rPr lang="de-DE"/>
              <a:t> Gewalt „jede sexuelle Handlung [zu verstehen], die an oder vor einem Kind entweder gegen den Willen des Kindes vorgenommen wird oder der das Kind aufgrund körperlicher, seelischer, geistiger oder sprachlicher Unterlegenheit nicht wissentlich zustimmen kann“ (</a:t>
            </a:r>
            <a:r>
              <a:rPr lang="de-DE" err="1"/>
              <a:t>Deegener</a:t>
            </a:r>
            <a:r>
              <a:rPr lang="de-DE"/>
              <a:t> 2010, S. 22).</a:t>
            </a:r>
          </a:p>
          <a:p>
            <a:endParaRPr lang="de-DE"/>
          </a:p>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23</a:t>
            </a:fld>
            <a:endParaRPr lang="de-DE" altLang="de-DE"/>
          </a:p>
        </p:txBody>
      </p:sp>
    </p:spTree>
    <p:extLst>
      <p:ext uri="{BB962C8B-B14F-4D97-AF65-F5344CB8AC3E}">
        <p14:creationId xmlns:p14="http://schemas.microsoft.com/office/powerpoint/2010/main" val="2511062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Darunter werden sexuelle Nötigung, exhibitionistische Handlungen, Vergewaltigungen, sexueller Missbrauch von Kindern und Jugendlichen und Schutzbefohlenen sowie das Ausstellen, die Herstellung, der Handel und der Eigenbesitz kinderpornografischer Produkte verstanden. Diese werden im 13. Abschnitt des Strafgesetzbuches unter den „Straftaten gegen die sexuelle Selbstbestimmung“ benannt (gem. §§ 174 ff. StGB).</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24</a:t>
            </a:fld>
            <a:endParaRPr lang="de-DE" altLang="de-DE"/>
          </a:p>
        </p:txBody>
      </p:sp>
    </p:spTree>
    <p:extLst>
      <p:ext uri="{BB962C8B-B14F-4D97-AF65-F5344CB8AC3E}">
        <p14:creationId xmlns:p14="http://schemas.microsoft.com/office/powerpoint/2010/main" val="604969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25</a:t>
            </a:fld>
            <a:endParaRPr lang="de-DE"/>
          </a:p>
        </p:txBody>
      </p:sp>
    </p:spTree>
    <p:extLst>
      <p:ext uri="{BB962C8B-B14F-4D97-AF65-F5344CB8AC3E}">
        <p14:creationId xmlns:p14="http://schemas.microsoft.com/office/powerpoint/2010/main" val="3668352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26</a:t>
            </a:fld>
            <a:endParaRPr lang="de-DE"/>
          </a:p>
        </p:txBody>
      </p:sp>
    </p:spTree>
    <p:extLst>
      <p:ext uri="{BB962C8B-B14F-4D97-AF65-F5344CB8AC3E}">
        <p14:creationId xmlns:p14="http://schemas.microsoft.com/office/powerpoint/2010/main" val="659753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a:t>Quelle:</a:t>
            </a:r>
          </a:p>
          <a:p>
            <a:endParaRPr lang="de-DE" sz="1300"/>
          </a:p>
          <a:p>
            <a:pPr defTabSz="990478">
              <a:defRPr/>
            </a:pPr>
            <a:r>
              <a:rPr lang="de-DE" sz="1300"/>
              <a:t>https://beauftragte-missbrauch.de/fileadmin/Content/pdf/Zahlen_und_Fakten/220810_UBSKM_Fact_Sheet_Zahlen_und_Fakten_zu_sexuellem_Kindesmissbrauch_.pdf</a:t>
            </a:r>
          </a:p>
          <a:p>
            <a:endParaRPr lang="de-DE" sz="1300"/>
          </a:p>
          <a:p>
            <a:r>
              <a:rPr lang="de-DE" sz="1300"/>
              <a:t>2023: Hellziffer: 1</a:t>
            </a:r>
            <a:r>
              <a:rPr lang="de-DE" sz="2000"/>
              <a:t>8.497</a:t>
            </a:r>
            <a:r>
              <a:rPr lang="de-DE" sz="1300"/>
              <a:t>.</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kern="1200">
                <a:solidFill>
                  <a:schemeClr val="tx1"/>
                </a:solidFill>
                <a:latin typeface="+mn-lt"/>
                <a:ea typeface="+mn-ea"/>
                <a:cs typeface="+mn-cs"/>
              </a:rPr>
              <a:t>Jedes 8-te Kind ist jünger als 6 Jahre</a:t>
            </a:r>
            <a:endParaRPr lang="de-DE" sz="1300" kern="1200">
              <a:solidFill>
                <a:schemeClr val="tx1"/>
              </a:solidFill>
              <a:latin typeface="+mn-lt"/>
              <a:ea typeface="+mn-ea"/>
              <a:cs typeface="+mn-cs"/>
              <a:sym typeface="Wingdings" panose="05000000000000000000" pitchFamily="2" charset="2"/>
            </a:endParaRPr>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27</a:t>
            </a:fld>
            <a:endParaRPr lang="de-DE"/>
          </a:p>
        </p:txBody>
      </p:sp>
    </p:spTree>
    <p:extLst>
      <p:ext uri="{BB962C8B-B14F-4D97-AF65-F5344CB8AC3E}">
        <p14:creationId xmlns:p14="http://schemas.microsoft.com/office/powerpoint/2010/main" val="3523805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a:t>Zur Quelle: </a:t>
            </a:r>
          </a:p>
          <a:p>
            <a:r>
              <a:rPr lang="de-DE" sz="1400" b="0" i="0" kern="1200">
                <a:solidFill>
                  <a:schemeClr val="tx1"/>
                </a:solidFill>
                <a:effectLst/>
                <a:latin typeface="+mn-lt"/>
                <a:ea typeface="+mn-ea"/>
                <a:cs typeface="+mn-cs"/>
              </a:rPr>
              <a:t>- tour41 ist ein gemeinnütziger Verein. 41 steht für </a:t>
            </a:r>
            <a:r>
              <a:rPr lang="de-DE" sz="1400" b="0" i="0" kern="1200" err="1">
                <a:solidFill>
                  <a:schemeClr val="tx1"/>
                </a:solidFill>
                <a:effectLst/>
                <a:latin typeface="+mn-lt"/>
                <a:ea typeface="+mn-ea"/>
                <a:cs typeface="+mn-cs"/>
              </a:rPr>
              <a:t>tägl</a:t>
            </a:r>
            <a:r>
              <a:rPr lang="de-DE" sz="1400" b="0" i="0" kern="1200">
                <a:solidFill>
                  <a:schemeClr val="tx1"/>
                </a:solidFill>
                <a:effectLst/>
                <a:latin typeface="+mn-lt"/>
                <a:ea typeface="+mn-ea"/>
                <a:cs typeface="+mn-cs"/>
              </a:rPr>
              <a:t> 41 angezeigte Fälle.</a:t>
            </a:r>
            <a:r>
              <a:rPr lang="de-DE" sz="1400" b="0" i="0" kern="1200" baseline="0">
                <a:solidFill>
                  <a:schemeClr val="tx1"/>
                </a:solidFill>
                <a:effectLst/>
                <a:latin typeface="+mn-lt"/>
                <a:ea typeface="+mn-ea"/>
                <a:cs typeface="+mn-cs"/>
              </a:rPr>
              <a:t> D</a:t>
            </a:r>
            <a:r>
              <a:rPr lang="de-DE" sz="1400" b="0" i="0" kern="1200">
                <a:solidFill>
                  <a:schemeClr val="tx1"/>
                </a:solidFill>
                <a:effectLst/>
                <a:latin typeface="+mn-lt"/>
                <a:ea typeface="+mn-ea"/>
                <a:cs typeface="+mn-cs"/>
              </a:rPr>
              <a:t>er Verein setzt sich gegen die Verjährungsfrist bei Missbrauch ein, der Initiator ist ein Betroffener.</a:t>
            </a:r>
          </a:p>
          <a:p>
            <a:endParaRPr lang="de-DE" sz="1300"/>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a:t>Dunkelziffer wird bis zu 20 mal höher angenommen. </a:t>
            </a:r>
          </a:p>
          <a:p>
            <a:endParaRPr lang="de-DE" sz="1300"/>
          </a:p>
          <a:p>
            <a:r>
              <a:rPr lang="de-DE" sz="1300"/>
              <a:t>Bedingt durch eine nahe Beziehung zum Täter oder zur Täterin hat die oder der Betroffene zudem oft nicht die Möglichkeit, auf den Missbrauch aufmerksam zu machen bzw. sich diesem zu entziehen.  Man geht davon aus, dass pro Schulklasse 1-2 Kinder Betroffene sexuellen Missbrauches sind. Oder anders ausgedrückt: die Wahrscheinlichkeit Opfer sexueller Gewalt zu werden ist höher als dass ein Kind Opfer im Straßenverkehr wird (WHO). </a:t>
            </a:r>
          </a:p>
          <a:p>
            <a:pPr defTabSz="990478">
              <a:defRPr/>
            </a:pPr>
            <a:r>
              <a:rPr lang="de-DE" sz="1400" baseline="0"/>
              <a:t>Es ist wirklich zu beachten, dass viele Betroffene erst Jahre später oder nie eine Anzeige erstatten, da dieser Prozess mit einer enormen Belastung verbunden ist und v.a. bei einem Abhängigkeitsverhältnis große Risiken für den Betroffenen birgt (z.B. nicht mehr in den Schwimmverein dürfen, Trennung der Eltern etc.).</a:t>
            </a:r>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28</a:t>
            </a:fld>
            <a:endParaRPr lang="de-DE"/>
          </a:p>
        </p:txBody>
      </p:sp>
    </p:spTree>
    <p:extLst>
      <p:ext uri="{BB962C8B-B14F-4D97-AF65-F5344CB8AC3E}">
        <p14:creationId xmlns:p14="http://schemas.microsoft.com/office/powerpoint/2010/main" val="237589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a:p>
            <a:r>
              <a:rPr lang="de-DE"/>
              <a:t>Betroffene</a:t>
            </a:r>
            <a:r>
              <a:rPr lang="de-DE" baseline="0"/>
              <a:t> sexualisierter Gewalt: </a:t>
            </a:r>
            <a:r>
              <a:rPr lang="de-DE"/>
              <a:t>73% Mädchen, 27% Jungen </a:t>
            </a:r>
          </a:p>
          <a:p>
            <a:endParaRPr lang="de-DE"/>
          </a:p>
          <a:p>
            <a:r>
              <a:rPr lang="de-DE"/>
              <a:t>Unter 6 Jährige: 13% der betroffenen Kinder sind zum Zeitpunkt des Missbrauchs unter 6 Jahre alt, 35% Jungs, 64% Mädchen</a:t>
            </a:r>
          </a:p>
          <a:p>
            <a:r>
              <a:rPr lang="de-DE"/>
              <a:t>6-14</a:t>
            </a:r>
            <a:r>
              <a:rPr lang="de-DE" baseline="0"/>
              <a:t> Jahre: 86% der betroffenen Kinder sind zum Zeitpunkt des Missbrauchs zwischen 6 und 14 Jahren alt, 25% Jungen, 75% Mädchen</a:t>
            </a:r>
          </a:p>
          <a:p>
            <a:endParaRPr lang="de-DE"/>
          </a:p>
          <a:p>
            <a:endParaRPr lang="de-DE"/>
          </a:p>
          <a:p>
            <a:r>
              <a:rPr lang="de-DE"/>
              <a:t>Zur Quelle: </a:t>
            </a:r>
          </a:p>
          <a:p>
            <a:r>
              <a:rPr lang="de-DE" sz="1200" b="0" i="0" kern="1200">
                <a:solidFill>
                  <a:schemeClr val="tx1"/>
                </a:solidFill>
                <a:effectLst/>
                <a:latin typeface="+mn-lt"/>
                <a:ea typeface="+mn-ea"/>
                <a:cs typeface="+mn-cs"/>
              </a:rPr>
              <a:t>- tour41 ist ein gemeinnütziger Verein. 41 steht für </a:t>
            </a:r>
            <a:r>
              <a:rPr lang="de-DE" sz="1200" b="0" i="0" kern="1200" err="1">
                <a:solidFill>
                  <a:schemeClr val="tx1"/>
                </a:solidFill>
                <a:effectLst/>
                <a:latin typeface="+mn-lt"/>
                <a:ea typeface="+mn-ea"/>
                <a:cs typeface="+mn-cs"/>
              </a:rPr>
              <a:t>tägl</a:t>
            </a:r>
            <a:r>
              <a:rPr lang="de-DE" sz="1200" b="0" i="0" kern="1200">
                <a:solidFill>
                  <a:schemeClr val="tx1"/>
                </a:solidFill>
                <a:effectLst/>
                <a:latin typeface="+mn-lt"/>
                <a:ea typeface="+mn-ea"/>
                <a:cs typeface="+mn-cs"/>
              </a:rPr>
              <a:t> 41 angezeigte Fälle.</a:t>
            </a:r>
            <a:r>
              <a:rPr lang="de-DE" sz="1200" b="0" i="0" kern="1200" baseline="0">
                <a:solidFill>
                  <a:schemeClr val="tx1"/>
                </a:solidFill>
                <a:effectLst/>
                <a:latin typeface="+mn-lt"/>
                <a:ea typeface="+mn-ea"/>
                <a:cs typeface="+mn-cs"/>
              </a:rPr>
              <a:t> D</a:t>
            </a:r>
            <a:r>
              <a:rPr lang="de-DE" sz="1200" b="0" i="0" kern="1200">
                <a:solidFill>
                  <a:schemeClr val="tx1"/>
                </a:solidFill>
                <a:effectLst/>
                <a:latin typeface="+mn-lt"/>
                <a:ea typeface="+mn-ea"/>
                <a:cs typeface="+mn-cs"/>
              </a:rPr>
              <a:t>er Verein setzt sich gegen die Verjährungsfrist bei Missbrauch ein, der Initiator ist ein Betroffener.</a:t>
            </a:r>
          </a:p>
          <a:p>
            <a:endParaRPr lang="de-DE"/>
          </a:p>
          <a:p>
            <a:endParaRPr lang="de-DE" b="1" u="sng"/>
          </a:p>
          <a:p>
            <a:endParaRPr lang="de-DE" b="1" u="sng"/>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29</a:t>
            </a:fld>
            <a:endParaRPr lang="de-DE"/>
          </a:p>
        </p:txBody>
      </p:sp>
    </p:spTree>
    <p:extLst>
      <p:ext uri="{BB962C8B-B14F-4D97-AF65-F5344CB8AC3E}">
        <p14:creationId xmlns:p14="http://schemas.microsoft.com/office/powerpoint/2010/main" val="615111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95% männliche</a:t>
            </a:r>
            <a:r>
              <a:rPr lang="de-DE" baseline="0"/>
              <a:t> Täter</a:t>
            </a:r>
          </a:p>
          <a:p>
            <a:endParaRPr lang="de-DE" baseline="0"/>
          </a:p>
          <a:p>
            <a:r>
              <a:rPr lang="de-DE"/>
              <a:t>5% weibliche</a:t>
            </a:r>
            <a:r>
              <a:rPr lang="de-DE" baseline="0"/>
              <a:t> Täterinnen, Frauen werden oft seltener des Missbrauchs angezeigt, weil hier die gesellschaftlichen Normerwartungen andere sind</a:t>
            </a:r>
          </a:p>
          <a:p>
            <a:endParaRPr lang="de-DE" baseline="0"/>
          </a:p>
          <a:p>
            <a:r>
              <a:rPr lang="de-DE" baseline="0"/>
              <a:t>Dunkelfeldforschung geht von einer Verteilung 20% Frauen als Täterinnen und 80% Männer als Täter aus</a:t>
            </a:r>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30</a:t>
            </a:fld>
            <a:endParaRPr lang="de-DE"/>
          </a:p>
        </p:txBody>
      </p:sp>
    </p:spTree>
    <p:extLst>
      <p:ext uri="{BB962C8B-B14F-4D97-AF65-F5344CB8AC3E}">
        <p14:creationId xmlns:p14="http://schemas.microsoft.com/office/powerpoint/2010/main" val="2490639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a:t> https://www.aufarbeitungskommission.de/kommission/aufarbeitung/sexueller-kindesmissbrauch/</a:t>
            </a:r>
          </a:p>
          <a:p>
            <a:endParaRPr lang="de-DE" sz="1300"/>
          </a:p>
          <a:p>
            <a:r>
              <a:rPr lang="de-DE" sz="1300"/>
              <a:t>Wichtig zu wissen: Taten von Fremden werden eher angezeigt als der sexuelle Kindesmissbrauch im sozialen Umfeld. Gründe für die mangelnde Anzeigenbereitschaft bei Taten im sozialen </a:t>
            </a:r>
            <a:r>
              <a:rPr lang="de-DE" sz="1300" err="1"/>
              <a:t>Nahraum</a:t>
            </a:r>
            <a:r>
              <a:rPr lang="de-DE" sz="1300"/>
              <a:t> sind neben der Abhängigkeit des Opfers vom Täter auch die Angst der Angehörigen vor den Folgen einer Anzeige und einem damit verbundenen Gerichtsverfahren. </a:t>
            </a:r>
          </a:p>
          <a:p>
            <a:endParaRPr lang="de-DE" sz="1300"/>
          </a:p>
          <a:p>
            <a:pPr defTabSz="990478">
              <a:defRPr/>
            </a:pPr>
            <a:r>
              <a:rPr lang="de-DE" sz="1600"/>
              <a:t>Die recht hohe Zahl der Betroffenen, welche angaben keine Beziehung zum Täter zu haben (29 %)</a:t>
            </a:r>
            <a:r>
              <a:rPr lang="de-DE" sz="1400" baseline="0"/>
              <a:t> ergibt sich unter anderem auch aus dem Bereich der Cyberkriminalität, die in den letzten Jahren enorm zugenommen hat. Zudem wurde der Delikt der sexuellen Belästigung erst ab 2017 hinzugenommen, diese machen einen großen Teil der zur Anzeige gebrachten Delikte aus.</a:t>
            </a:r>
            <a:br>
              <a:rPr lang="de-DE" sz="1400" baseline="0"/>
            </a:br>
            <a:endParaRPr lang="de-DE" sz="1600"/>
          </a:p>
          <a:p>
            <a:r>
              <a:rPr lang="de-DE" sz="1600"/>
              <a:t>Insgesamt in einer Beziehung (egal welcher Art): 61%</a:t>
            </a:r>
          </a:p>
          <a:p>
            <a:r>
              <a:rPr lang="de-DE" sz="1600"/>
              <a:t>10 % ungeklärt </a:t>
            </a:r>
            <a:endParaRPr lang="de-DE" sz="1400"/>
          </a:p>
          <a:p>
            <a:endParaRPr lang="de-DE" sz="1300"/>
          </a:p>
        </p:txBody>
      </p:sp>
      <p:sp>
        <p:nvSpPr>
          <p:cNvPr id="4" name="Foliennummernplatzhalter 3"/>
          <p:cNvSpPr>
            <a:spLocks noGrp="1"/>
          </p:cNvSpPr>
          <p:nvPr>
            <p:ph type="sldNum" sz="quarter" idx="10"/>
          </p:nvPr>
        </p:nvSpPr>
        <p:spPr/>
        <p:txBody>
          <a:bodyPr/>
          <a:lstStyle/>
          <a:p>
            <a:fld id="{3B785A3A-9EA8-4BAC-9166-E34E85240956}" type="slidenum">
              <a:rPr lang="de-DE" smtClean="0"/>
              <a:t>31</a:t>
            </a:fld>
            <a:endParaRPr lang="de-DE"/>
          </a:p>
        </p:txBody>
      </p:sp>
    </p:spTree>
    <p:extLst>
      <p:ext uri="{BB962C8B-B14F-4D97-AF65-F5344CB8AC3E}">
        <p14:creationId xmlns:p14="http://schemas.microsoft.com/office/powerpoint/2010/main" val="2139583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a:t> https://www.aufarbeitungskommission.de/kommission/aufarbeitung/sexueller-kindesmissbrauch/</a:t>
            </a:r>
          </a:p>
          <a:p>
            <a:endParaRPr lang="de-DE" sz="1300"/>
          </a:p>
          <a:p>
            <a:r>
              <a:rPr lang="de-DE" sz="1300"/>
              <a:t>Wichtig zu wissen: Taten von Fremden werden eher angezeigt als der sexuelle Kindesmissbrauch im sozialen Umfeld. Gründe für die mangelnde Anzeigenbereitschaft bei Taten im sozialen </a:t>
            </a:r>
            <a:r>
              <a:rPr lang="de-DE" sz="1300" err="1"/>
              <a:t>Nahraum</a:t>
            </a:r>
            <a:r>
              <a:rPr lang="de-DE" sz="1300"/>
              <a:t> sind neben der Abhängigkeit des Opfers vom Täter auch die Angst der Angehörigen vor den Folgen einer Anzeige und einem damit verbundenen Gerichtsverfahren. </a:t>
            </a:r>
          </a:p>
          <a:p>
            <a:endParaRPr lang="de-DE" sz="1300"/>
          </a:p>
        </p:txBody>
      </p:sp>
      <p:sp>
        <p:nvSpPr>
          <p:cNvPr id="4" name="Foliennummernplatzhalter 3"/>
          <p:cNvSpPr>
            <a:spLocks noGrp="1"/>
          </p:cNvSpPr>
          <p:nvPr>
            <p:ph type="sldNum" sz="quarter" idx="10"/>
          </p:nvPr>
        </p:nvSpPr>
        <p:spPr/>
        <p:txBody>
          <a:bodyPr/>
          <a:lstStyle/>
          <a:p>
            <a:fld id="{3B785A3A-9EA8-4BAC-9166-E34E85240956}" type="slidenum">
              <a:rPr lang="de-DE" smtClean="0"/>
              <a:t>32</a:t>
            </a:fld>
            <a:endParaRPr lang="de-DE"/>
          </a:p>
        </p:txBody>
      </p:sp>
    </p:spTree>
    <p:extLst>
      <p:ext uri="{BB962C8B-B14F-4D97-AF65-F5344CB8AC3E}">
        <p14:creationId xmlns:p14="http://schemas.microsoft.com/office/powerpoint/2010/main" val="31261876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33</a:t>
            </a:fld>
            <a:endParaRPr lang="de-DE"/>
          </a:p>
        </p:txBody>
      </p:sp>
    </p:spTree>
    <p:extLst>
      <p:ext uri="{BB962C8B-B14F-4D97-AF65-F5344CB8AC3E}">
        <p14:creationId xmlns:p14="http://schemas.microsoft.com/office/powerpoint/2010/main" val="2456654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Austausch</a:t>
            </a:r>
            <a:r>
              <a:rPr lang="de-DE" baseline="0"/>
              <a:t> im zweier Gespräch mit Sitznachbarn</a:t>
            </a:r>
          </a:p>
          <a:p>
            <a:r>
              <a:rPr lang="de-DE" baseline="0"/>
              <a:t>Überall= in allen sozialen Schichten, in der Familie, im Freundeskreis, in Vereinen, in Glaubensgemeinschaften.. Findet dort statt, wo man sich kennt und sich vertraut ist.</a:t>
            </a:r>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34</a:t>
            </a:fld>
            <a:endParaRPr lang="de-DE" altLang="de-DE"/>
          </a:p>
        </p:txBody>
      </p:sp>
    </p:spTree>
    <p:extLst>
      <p:ext uri="{BB962C8B-B14F-4D97-AF65-F5344CB8AC3E}">
        <p14:creationId xmlns:p14="http://schemas.microsoft.com/office/powerpoint/2010/main" val="14949672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es wurden nur die Daten aus den Archiven der Diözesen untersucht. Nicht die Archive der Orden, die Archive der Caritasverbände, die Archive der katholischen Verbände. Die Untersuchungsergebnisse machen deutlich, dass es sich beim Missbrauch Minderjähriger durch Kleriker der katholischen Kirche nicht nur um das Fehlverhalten Einzelner handelt, sondern dass das Augenmerk auch auf die für die katholische Kirche spezifischen Risiko- und Strukturmerkmale zu richten ist, die sexuellen Missbrauch Minderjähriger begünstigen oder dessen Prävention erschweren.“</a:t>
            </a:r>
          </a:p>
          <a:p>
            <a:endParaRPr lang="de-DE"/>
          </a:p>
          <a:p>
            <a:r>
              <a:rPr lang="de-DE"/>
              <a:t>Zeitraum MHG Studie: 1946 bis 2015 (10 Bistümer) bzw. 2000 bis 2015 (17 Bistümer), so dass die in diesem Dokument genannten Zahlen von Stand 2015 sind. Einige Teile des Forschungsprojektes bezogen sich jedoch nur auf die Zeit bis 2014.</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35</a:t>
            </a:fld>
            <a:endParaRPr lang="de-DE" altLang="de-DE"/>
          </a:p>
        </p:txBody>
      </p:sp>
    </p:spTree>
    <p:extLst>
      <p:ext uri="{BB962C8B-B14F-4D97-AF65-F5344CB8AC3E}">
        <p14:creationId xmlns:p14="http://schemas.microsoft.com/office/powerpoint/2010/main" val="23447930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36</a:t>
            </a:fld>
            <a:endParaRPr lang="de-DE"/>
          </a:p>
        </p:txBody>
      </p:sp>
    </p:spTree>
    <p:extLst>
      <p:ext uri="{BB962C8B-B14F-4D97-AF65-F5344CB8AC3E}">
        <p14:creationId xmlns:p14="http://schemas.microsoft.com/office/powerpoint/2010/main" val="1249414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Aus der Ausstellung von Herlinde Kobel: Kleider machen Leute</a:t>
            </a:r>
          </a:p>
          <a:p>
            <a:r>
              <a:rPr lang="de-DE" sz="1300"/>
              <a:t>Gerhard Ludwig Kardinal Müller ist ein deutscher Theologe, Erzbischof und Kardinal der römisch-katholischen Kirche. Er war von 2002 bis 2012 Bischof von Regensburg und von 2012 bis 2017 Präfekt der Kongregation für die Glaubenslehre</a:t>
            </a:r>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37</a:t>
            </a:fld>
            <a:endParaRPr lang="de-DE"/>
          </a:p>
        </p:txBody>
      </p:sp>
    </p:spTree>
    <p:extLst>
      <p:ext uri="{BB962C8B-B14F-4D97-AF65-F5344CB8AC3E}">
        <p14:creationId xmlns:p14="http://schemas.microsoft.com/office/powerpoint/2010/main" val="2604879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38</a:t>
            </a:fld>
            <a:endParaRPr lang="de-DE"/>
          </a:p>
        </p:txBody>
      </p:sp>
    </p:spTree>
    <p:extLst>
      <p:ext uri="{BB962C8B-B14F-4D97-AF65-F5344CB8AC3E}">
        <p14:creationId xmlns:p14="http://schemas.microsoft.com/office/powerpoint/2010/main" val="1162034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39</a:t>
            </a:fld>
            <a:endParaRPr lang="de-DE" altLang="de-DE"/>
          </a:p>
        </p:txBody>
      </p:sp>
    </p:spTree>
    <p:extLst>
      <p:ext uri="{BB962C8B-B14F-4D97-AF65-F5344CB8AC3E}">
        <p14:creationId xmlns:p14="http://schemas.microsoft.com/office/powerpoint/2010/main" val="1152158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ea typeface="ヒラギノ角ゴ Pro W3" pitchFamily="122" charset="-128"/>
              </a:rPr>
              <a:t>Eigen- und Fremdgruppeneffekte: Werner </a:t>
            </a:r>
            <a:r>
              <a:rPr lang="de-DE" altLang="de-DE" err="1">
                <a:ea typeface="ヒラギノ角ゴ Pro W3" pitchFamily="122" charset="-128"/>
              </a:rPr>
              <a:t>Herkner</a:t>
            </a:r>
            <a:r>
              <a:rPr lang="de-DE" altLang="de-DE">
                <a:ea typeface="ヒラギノ角ゴ Pro W3" pitchFamily="122" charset="-128"/>
              </a:rPr>
              <a:t> (Psychologe, Systemtheorie) weist darauf hin, dass der Grad der Bildung von Vorurteilen gegenüber anderen Menschen mit der eigenen Selbstzufriedenheit korreliert. So kann das Selbstwert-Gefühl gesteigert werden, wenn positive Eigenschaften der Eigengruppe überbetont, negative heruntergespielt werden und ebenso Fremdgruppen als solche bezeichnet und abgewertet werden. Die Zugehörigkeit zur Eigengruppe führt zu einem „Wir-Gefühl“, also Vertrautheit, Sympathie und Kooperationsbereitschaft der einzelnen Gruppenmitglieder. Durch das starke Gefühl von Zusammengehörigkeit, Loyalität und Gruppenidentität grenzt sich die Gruppe auch „Anderen“ gegenüber ab. Aus Perspektive der Systemtheorie sind zur Identitätsbildung des jeweiligen sozialen Systems Differenzierungen zur „Umwelt“ funktional,[2] anderenfalls droht beispielsweise ein Identitätsdilemma </a:t>
            </a:r>
          </a:p>
        </p:txBody>
      </p:sp>
      <p:sp>
        <p:nvSpPr>
          <p:cNvPr id="4608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2" charset="-128"/>
              </a:defRPr>
            </a:lvl1pPr>
            <a:lvl2pPr marL="804763" indent="-309524">
              <a:defRPr>
                <a:solidFill>
                  <a:schemeClr val="tx1"/>
                </a:solidFill>
                <a:latin typeface="Arial" panose="020B0604020202020204" pitchFamily="34" charset="0"/>
                <a:ea typeface="ヒラギノ角ゴ Pro W3" pitchFamily="122" charset="-128"/>
              </a:defRPr>
            </a:lvl2pPr>
            <a:lvl3pPr marL="1238098" indent="-247620">
              <a:defRPr>
                <a:solidFill>
                  <a:schemeClr val="tx1"/>
                </a:solidFill>
                <a:latin typeface="Arial" panose="020B0604020202020204" pitchFamily="34" charset="0"/>
                <a:ea typeface="ヒラギノ角ゴ Pro W3" pitchFamily="122" charset="-128"/>
              </a:defRPr>
            </a:lvl3pPr>
            <a:lvl4pPr marL="1733337" indent="-247620">
              <a:defRPr>
                <a:solidFill>
                  <a:schemeClr val="tx1"/>
                </a:solidFill>
                <a:latin typeface="Arial" panose="020B0604020202020204" pitchFamily="34" charset="0"/>
                <a:ea typeface="ヒラギノ角ゴ Pro W3" pitchFamily="122" charset="-128"/>
              </a:defRPr>
            </a:lvl4pPr>
            <a:lvl5pPr marL="2228576" indent="-247620">
              <a:defRPr>
                <a:solidFill>
                  <a:schemeClr val="tx1"/>
                </a:solidFill>
                <a:latin typeface="Arial" panose="020B0604020202020204" pitchFamily="34" charset="0"/>
                <a:ea typeface="ヒラギノ角ゴ Pro W3" pitchFamily="122" charset="-128"/>
              </a:defRPr>
            </a:lvl5pPr>
            <a:lvl6pPr marL="2723815" indent="-247620" defTabSz="495239"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6pPr>
            <a:lvl7pPr marL="3219054" indent="-247620" defTabSz="495239"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7pPr>
            <a:lvl8pPr marL="3714293" indent="-247620" defTabSz="495239"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8pPr>
            <a:lvl9pPr marL="4209532" indent="-247620" defTabSz="495239" eaLnBrk="0" fontAlgn="base" hangingPunct="0">
              <a:spcBef>
                <a:spcPct val="0"/>
              </a:spcBef>
              <a:spcAft>
                <a:spcPct val="0"/>
              </a:spcAft>
              <a:defRPr>
                <a:solidFill>
                  <a:schemeClr val="tx1"/>
                </a:solidFill>
                <a:latin typeface="Arial" panose="020B0604020202020204" pitchFamily="34" charset="0"/>
                <a:ea typeface="ヒラギノ角ゴ Pro W3" pitchFamily="122" charset="-128"/>
              </a:defRPr>
            </a:lvl9pPr>
          </a:lstStyle>
          <a:p>
            <a:fld id="{F94D29F9-386D-4D60-AE76-1887537F4502}" type="slidenum">
              <a:rPr lang="de-DE" altLang="de-DE" smtClean="0"/>
              <a:pPr/>
              <a:t>40</a:t>
            </a:fld>
            <a:endParaRPr lang="de-DE" altLang="de-DE"/>
          </a:p>
        </p:txBody>
      </p:sp>
    </p:spTree>
    <p:extLst>
      <p:ext uri="{BB962C8B-B14F-4D97-AF65-F5344CB8AC3E}">
        <p14:creationId xmlns:p14="http://schemas.microsoft.com/office/powerpoint/2010/main" val="3117305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41</a:t>
            </a:fld>
            <a:endParaRPr lang="de-DE"/>
          </a:p>
        </p:txBody>
      </p:sp>
    </p:spTree>
    <p:extLst>
      <p:ext uri="{BB962C8B-B14F-4D97-AF65-F5344CB8AC3E}">
        <p14:creationId xmlns:p14="http://schemas.microsoft.com/office/powerpoint/2010/main" val="12616853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Der Mangel an professionellen Instrumenten der Führung (z.B. Akten), die Diffusion von Rollen (Vorgesetzter / Seelsorge), der Vorrang des Vermeidens von Ärgernis für die Institution vor dem Schutz der Anvertrauten begünstigt Täter</a:t>
            </a:r>
          </a:p>
          <a:p>
            <a:r>
              <a:rPr lang="de-DE"/>
              <a:t>Nicht nur MA werden geschult,</a:t>
            </a:r>
            <a:r>
              <a:rPr lang="de-DE" baseline="0"/>
              <a:t> sondern auch Leitungspersonen nochmal extra. Diese müssen wissen was die nächsten Schritte sind!</a:t>
            </a:r>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42</a:t>
            </a:fld>
            <a:endParaRPr lang="de-DE" altLang="de-DE"/>
          </a:p>
        </p:txBody>
      </p:sp>
    </p:spTree>
    <p:extLst>
      <p:ext uri="{BB962C8B-B14F-4D97-AF65-F5344CB8AC3E}">
        <p14:creationId xmlns:p14="http://schemas.microsoft.com/office/powerpoint/2010/main" val="24739310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43</a:t>
            </a:fld>
            <a:endParaRPr lang="de-DE" altLang="de-DE"/>
          </a:p>
        </p:txBody>
      </p:sp>
    </p:spTree>
    <p:extLst>
      <p:ext uri="{BB962C8B-B14F-4D97-AF65-F5344CB8AC3E}">
        <p14:creationId xmlns:p14="http://schemas.microsoft.com/office/powerpoint/2010/main" val="823569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44</a:t>
            </a:fld>
            <a:endParaRPr lang="de-DE" altLang="de-DE"/>
          </a:p>
        </p:txBody>
      </p:sp>
    </p:spTree>
    <p:extLst>
      <p:ext uri="{BB962C8B-B14F-4D97-AF65-F5344CB8AC3E}">
        <p14:creationId xmlns:p14="http://schemas.microsoft.com/office/powerpoint/2010/main" val="651950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45</a:t>
            </a:fld>
            <a:endParaRPr lang="de-DE" altLang="de-DE"/>
          </a:p>
        </p:txBody>
      </p:sp>
    </p:spTree>
    <p:extLst>
      <p:ext uri="{BB962C8B-B14F-4D97-AF65-F5344CB8AC3E}">
        <p14:creationId xmlns:p14="http://schemas.microsoft.com/office/powerpoint/2010/main" val="1135754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Aktueller PIA-Bericht immer auf der Homepage Prävention hinterlegt, erscheint meist Mitte des Folgejahres</a:t>
            </a:r>
          </a:p>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46</a:t>
            </a:fld>
            <a:endParaRPr lang="de-DE" altLang="de-DE"/>
          </a:p>
        </p:txBody>
      </p:sp>
    </p:spTree>
    <p:extLst>
      <p:ext uri="{BB962C8B-B14F-4D97-AF65-F5344CB8AC3E}">
        <p14:creationId xmlns:p14="http://schemas.microsoft.com/office/powerpoint/2010/main" val="1428764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47</a:t>
            </a:fld>
            <a:endParaRPr lang="de-DE"/>
          </a:p>
        </p:txBody>
      </p:sp>
    </p:spTree>
    <p:extLst>
      <p:ext uri="{BB962C8B-B14F-4D97-AF65-F5344CB8AC3E}">
        <p14:creationId xmlns:p14="http://schemas.microsoft.com/office/powerpoint/2010/main" val="35813488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31"/>
          <p:cNvSpPr>
            <a:spLocks noGrp="1" noChangeArrowheads="1"/>
          </p:cNvSpPr>
          <p:nvPr>
            <p:ph type="sldNum" sz="quarter"/>
          </p:nvPr>
        </p:nvSpPr>
        <p:spPr>
          <a:noFill/>
          <a:ln>
            <a:round/>
            <a:headEnd/>
            <a:tailEnd/>
          </a:ln>
        </p:spPr>
        <p:txBody>
          <a:bodyPr/>
          <a:lstStyle/>
          <a:p>
            <a:pPr>
              <a:tabLst>
                <a:tab pos="754882" algn="l"/>
                <a:tab pos="1511484" algn="l"/>
                <a:tab pos="2268086" algn="l"/>
                <a:tab pos="3024688" algn="l"/>
              </a:tabLst>
            </a:pPr>
            <a:fld id="{DA893104-CFD3-4E1E-9C77-4B200D5BB4BC}" type="slidenum">
              <a:rPr lang="de-DE" altLang="de-DE"/>
              <a:pPr>
                <a:tabLst>
                  <a:tab pos="754882" algn="l"/>
                  <a:tab pos="1511484" algn="l"/>
                  <a:tab pos="2268086" algn="l"/>
                  <a:tab pos="3024688" algn="l"/>
                </a:tabLst>
              </a:pPr>
              <a:t>48</a:t>
            </a:fld>
            <a:endParaRPr lang="de-DE" altLang="de-DE"/>
          </a:p>
        </p:txBody>
      </p:sp>
      <p:sp>
        <p:nvSpPr>
          <p:cNvPr id="67587" name="Text Box 1"/>
          <p:cNvSpPr txBox="1">
            <a:spLocks noChangeArrowheads="1"/>
          </p:cNvSpPr>
          <p:nvPr/>
        </p:nvSpPr>
        <p:spPr bwMode="auto">
          <a:xfrm>
            <a:off x="5819128" y="7226328"/>
            <a:ext cx="4420629" cy="362562"/>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B4F39D9F-B5F3-4A37-B5C1-513ED41E99BD}"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48</a:t>
            </a:fld>
            <a:endParaRPr lang="de-DE" altLang="de-DE" sz="1300">
              <a:solidFill>
                <a:srgbClr val="000000"/>
              </a:solidFill>
              <a:latin typeface="Times New Roman" pitchFamily="18" charset="0"/>
            </a:endParaRPr>
          </a:p>
        </p:txBody>
      </p:sp>
      <p:sp>
        <p:nvSpPr>
          <p:cNvPr id="67588" name="Text Box 2"/>
          <p:cNvSpPr txBox="1">
            <a:spLocks noChangeArrowheads="1"/>
          </p:cNvSpPr>
          <p:nvPr/>
        </p:nvSpPr>
        <p:spPr bwMode="auto">
          <a:xfrm>
            <a:off x="5819128" y="7226332"/>
            <a:ext cx="4427202" cy="366115"/>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A0A90DA0-D820-4ABC-9C95-497231F41847}"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48</a:t>
            </a:fld>
            <a:endParaRPr lang="de-DE" altLang="de-DE" sz="1300">
              <a:solidFill>
                <a:srgbClr val="000000"/>
              </a:solidFill>
              <a:latin typeface="Times New Roman" pitchFamily="18" charset="0"/>
            </a:endParaRPr>
          </a:p>
        </p:txBody>
      </p:sp>
      <p:sp>
        <p:nvSpPr>
          <p:cNvPr id="67589" name="Rectangle 3"/>
          <p:cNvSpPr>
            <a:spLocks noGrp="1" noRot="1" noChangeAspect="1" noChangeArrowheads="1" noTextEdit="1"/>
          </p:cNvSpPr>
          <p:nvPr>
            <p:ph type="sldImg"/>
          </p:nvPr>
        </p:nvSpPr>
        <p:spPr>
          <a:xfrm>
            <a:off x="2600325" y="569913"/>
            <a:ext cx="5075238" cy="2855912"/>
          </a:xfrm>
          <a:ln/>
        </p:spPr>
      </p:sp>
      <p:sp>
        <p:nvSpPr>
          <p:cNvPr id="67590" name="Rectangle 4"/>
          <p:cNvSpPr>
            <a:spLocks noGrp="1" noChangeArrowheads="1"/>
          </p:cNvSpPr>
          <p:nvPr>
            <p:ph type="body" idx="1"/>
          </p:nvPr>
        </p:nvSpPr>
        <p:spPr>
          <a:xfrm>
            <a:off x="1027098" y="3616723"/>
            <a:ext cx="8223356" cy="3422998"/>
          </a:xfrm>
          <a:noFill/>
        </p:spPr>
        <p:txBody>
          <a:bodyPr wrap="none" anchor="ctr"/>
          <a:lstStyle/>
          <a:p>
            <a:r>
              <a:rPr lang="de-DE" altLang="de-DE"/>
              <a:t>Hier Foto Icon</a:t>
            </a:r>
            <a:r>
              <a:rPr lang="de-DE" altLang="de-DE" baseline="0"/>
              <a:t> </a:t>
            </a:r>
            <a:r>
              <a:rPr lang="de-DE" altLang="de-DE" baseline="0" err="1"/>
              <a:t>eingügen</a:t>
            </a:r>
            <a:endParaRPr lang="de-DE" altLang="de-DE"/>
          </a:p>
        </p:txBody>
      </p:sp>
    </p:spTree>
    <p:extLst>
      <p:ext uri="{BB962C8B-B14F-4D97-AF65-F5344CB8AC3E}">
        <p14:creationId xmlns:p14="http://schemas.microsoft.com/office/powerpoint/2010/main" val="31218552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31"/>
          <p:cNvSpPr>
            <a:spLocks noGrp="1" noChangeArrowheads="1"/>
          </p:cNvSpPr>
          <p:nvPr>
            <p:ph type="sldNum" sz="quarter"/>
          </p:nvPr>
        </p:nvSpPr>
        <p:spPr>
          <a:noFill/>
          <a:ln>
            <a:round/>
            <a:headEnd/>
            <a:tailEnd/>
          </a:ln>
        </p:spPr>
        <p:txBody>
          <a:bodyPr/>
          <a:lstStyle/>
          <a:p>
            <a:pPr>
              <a:tabLst>
                <a:tab pos="754882" algn="l"/>
                <a:tab pos="1511484" algn="l"/>
                <a:tab pos="2268086" algn="l"/>
                <a:tab pos="3024688" algn="l"/>
              </a:tabLst>
            </a:pPr>
            <a:fld id="{38FEC2CD-73DD-4899-8F3B-700929835C08}" type="slidenum">
              <a:rPr lang="de-DE" altLang="de-DE"/>
              <a:pPr>
                <a:tabLst>
                  <a:tab pos="754882" algn="l"/>
                  <a:tab pos="1511484" algn="l"/>
                  <a:tab pos="2268086" algn="l"/>
                  <a:tab pos="3024688" algn="l"/>
                </a:tabLst>
              </a:pPr>
              <a:t>49</a:t>
            </a:fld>
            <a:endParaRPr lang="de-DE" altLang="de-DE"/>
          </a:p>
        </p:txBody>
      </p:sp>
      <p:sp>
        <p:nvSpPr>
          <p:cNvPr id="69635" name="Text Box 1"/>
          <p:cNvSpPr txBox="1">
            <a:spLocks noChangeArrowheads="1"/>
          </p:cNvSpPr>
          <p:nvPr/>
        </p:nvSpPr>
        <p:spPr bwMode="auto">
          <a:xfrm>
            <a:off x="5819128" y="7226328"/>
            <a:ext cx="4420629" cy="362562"/>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C81619AA-3248-4F60-B038-5FDD3257AB67}"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49</a:t>
            </a:fld>
            <a:endParaRPr lang="de-DE" altLang="de-DE" sz="1300">
              <a:solidFill>
                <a:srgbClr val="000000"/>
              </a:solidFill>
              <a:latin typeface="Times New Roman" pitchFamily="18" charset="0"/>
            </a:endParaRPr>
          </a:p>
        </p:txBody>
      </p:sp>
      <p:sp>
        <p:nvSpPr>
          <p:cNvPr id="69636" name="Text Box 2"/>
          <p:cNvSpPr txBox="1">
            <a:spLocks noChangeArrowheads="1"/>
          </p:cNvSpPr>
          <p:nvPr/>
        </p:nvSpPr>
        <p:spPr bwMode="auto">
          <a:xfrm>
            <a:off x="5819128" y="7226332"/>
            <a:ext cx="4427202" cy="366115"/>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C9C19182-B820-49AE-BFDD-F37038E5713B}"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49</a:t>
            </a:fld>
            <a:endParaRPr lang="de-DE" altLang="de-DE" sz="1300">
              <a:solidFill>
                <a:srgbClr val="000000"/>
              </a:solidFill>
              <a:latin typeface="Times New Roman" pitchFamily="18" charset="0"/>
            </a:endParaRPr>
          </a:p>
        </p:txBody>
      </p:sp>
      <p:sp>
        <p:nvSpPr>
          <p:cNvPr id="69637" name="Rectangle 3"/>
          <p:cNvSpPr>
            <a:spLocks noGrp="1" noRot="1" noChangeAspect="1" noChangeArrowheads="1" noTextEdit="1"/>
          </p:cNvSpPr>
          <p:nvPr>
            <p:ph type="sldImg"/>
          </p:nvPr>
        </p:nvSpPr>
        <p:spPr>
          <a:xfrm>
            <a:off x="2600325" y="569913"/>
            <a:ext cx="5075238" cy="2855912"/>
          </a:xfrm>
          <a:ln/>
        </p:spPr>
      </p:sp>
      <p:sp>
        <p:nvSpPr>
          <p:cNvPr id="69638" name="Rectangle 4"/>
          <p:cNvSpPr>
            <a:spLocks noGrp="1" noChangeArrowheads="1"/>
          </p:cNvSpPr>
          <p:nvPr>
            <p:ph type="body" idx="1"/>
          </p:nvPr>
        </p:nvSpPr>
        <p:spPr>
          <a:xfrm>
            <a:off x="1027098" y="3616723"/>
            <a:ext cx="8223356" cy="3422998"/>
          </a:xfrm>
          <a:noFill/>
        </p:spPr>
        <p:txBody>
          <a:bodyPr wrap="none" anchor="ctr"/>
          <a:lstStyle/>
          <a:p>
            <a:endParaRPr lang="de-DE" altLang="de-DE"/>
          </a:p>
        </p:txBody>
      </p:sp>
    </p:spTree>
    <p:extLst>
      <p:ext uri="{BB962C8B-B14F-4D97-AF65-F5344CB8AC3E}">
        <p14:creationId xmlns:p14="http://schemas.microsoft.com/office/powerpoint/2010/main" val="16191434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Täter suchen</a:t>
            </a:r>
            <a:r>
              <a:rPr lang="de-DE" baseline="0"/>
              <a:t> entsprechende Lebensräume/ Gelegenheiten</a:t>
            </a:r>
          </a:p>
          <a:p>
            <a:r>
              <a:rPr lang="de-DE" baseline="0"/>
              <a:t>Entsprechende Berufe und Tätigkeiten</a:t>
            </a:r>
          </a:p>
          <a:p>
            <a:r>
              <a:rPr lang="de-DE" baseline="0"/>
              <a:t>Sie bewirken ein Geheimhalteverbot, sie drohen und verwirren</a:t>
            </a:r>
          </a:p>
          <a:p>
            <a:r>
              <a:rPr lang="de-DE"/>
              <a:t>Neue Lebensräume „außerhalb“ der eignen</a:t>
            </a:r>
            <a:r>
              <a:rPr lang="de-DE" baseline="0"/>
              <a:t> Einrichtung:</a:t>
            </a:r>
            <a:br>
              <a:rPr lang="de-DE" baseline="0"/>
            </a:br>
            <a:r>
              <a:rPr lang="de-DE"/>
              <a:t>Fast jedes Kind beginnt das Internet über online-Spiele für sich zu entdecken.</a:t>
            </a:r>
          </a:p>
          <a:p>
            <a:r>
              <a:rPr lang="de-DE"/>
              <a:t>Online-Umgebungen werden insbesondre durch die Interaktion und Kommunikation mit anderen Spielern attraktiv. </a:t>
            </a:r>
          </a:p>
          <a:p>
            <a:r>
              <a:rPr lang="de-DE"/>
              <a:t>Es gibt spezielle Angebote mit</a:t>
            </a:r>
            <a:r>
              <a:rPr lang="de-DE" baseline="0"/>
              <a:t> </a:t>
            </a:r>
            <a:r>
              <a:rPr lang="de-DE"/>
              <a:t>kindgerechtem Design und Spielemechanismus </a:t>
            </a:r>
          </a:p>
          <a:p>
            <a:pPr marL="495239" indent="-495239">
              <a:buClr>
                <a:srgbClr val="002F56"/>
              </a:buClr>
              <a:buSzPct val="90000"/>
              <a:buFont typeface="Arial" panose="020B0604020202020204" pitchFamily="34" charset="0"/>
              <a:buChar char="•"/>
            </a:pPr>
            <a:r>
              <a:rPr lang="de-DE">
                <a:solidFill>
                  <a:srgbClr val="002F56"/>
                </a:solidFill>
              </a:rPr>
              <a:t>Ungewollte Konfrontation mit sexualisiertem Material</a:t>
            </a:r>
          </a:p>
          <a:p>
            <a:pPr marL="495239" indent="-495239">
              <a:buClr>
                <a:srgbClr val="002F56"/>
              </a:buClr>
              <a:buSzPct val="90000"/>
              <a:buFont typeface="Arial" panose="020B0604020202020204" pitchFamily="34" charset="0"/>
              <a:buChar char="•"/>
            </a:pPr>
            <a:r>
              <a:rPr lang="de-DE">
                <a:solidFill>
                  <a:srgbClr val="002F56"/>
                </a:solidFill>
              </a:rPr>
              <a:t>Ungewollte sexualisierte „Anmachen und Annäherungen“, </a:t>
            </a:r>
          </a:p>
          <a:p>
            <a:pPr>
              <a:buClr>
                <a:srgbClr val="002F56"/>
              </a:buClr>
              <a:buSzPct val="90000"/>
            </a:pPr>
            <a:r>
              <a:rPr lang="de-DE">
                <a:solidFill>
                  <a:srgbClr val="002F56"/>
                </a:solidFill>
              </a:rPr>
              <a:t>	z. B. in kostenlosen Chats</a:t>
            </a:r>
          </a:p>
          <a:p>
            <a:pPr marL="495239" indent="-495239">
              <a:buClr>
                <a:srgbClr val="002F56"/>
              </a:buClr>
              <a:buSzPct val="90000"/>
              <a:buFont typeface="Arial" panose="020B0604020202020204" pitchFamily="34" charset="0"/>
              <a:buChar char="•"/>
            </a:pPr>
            <a:r>
              <a:rPr lang="de-DE" err="1">
                <a:solidFill>
                  <a:srgbClr val="002F56"/>
                </a:solidFill>
              </a:rPr>
              <a:t>Grooming</a:t>
            </a:r>
            <a:r>
              <a:rPr lang="de-DE">
                <a:solidFill>
                  <a:srgbClr val="002F56"/>
                </a:solidFill>
              </a:rPr>
              <a:t>-Verhalten verändert sich, teilweise 24-Stunden Zugriff auf Betroffene über digitale Medien, sowie schnellere Kontaktmöglichkeiten</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50</a:t>
            </a:fld>
            <a:endParaRPr lang="de-DE" altLang="de-DE"/>
          </a:p>
        </p:txBody>
      </p:sp>
    </p:spTree>
    <p:extLst>
      <p:ext uri="{BB962C8B-B14F-4D97-AF65-F5344CB8AC3E}">
        <p14:creationId xmlns:p14="http://schemas.microsoft.com/office/powerpoint/2010/main" val="42705517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51</a:t>
            </a:fld>
            <a:endParaRPr lang="de-DE"/>
          </a:p>
        </p:txBody>
      </p:sp>
    </p:spTree>
    <p:extLst>
      <p:ext uri="{BB962C8B-B14F-4D97-AF65-F5344CB8AC3E}">
        <p14:creationId xmlns:p14="http://schemas.microsoft.com/office/powerpoint/2010/main" val="27299505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52</a:t>
            </a:fld>
            <a:endParaRPr lang="de-DE"/>
          </a:p>
        </p:txBody>
      </p:sp>
    </p:spTree>
    <p:extLst>
      <p:ext uri="{BB962C8B-B14F-4D97-AF65-F5344CB8AC3E}">
        <p14:creationId xmlns:p14="http://schemas.microsoft.com/office/powerpoint/2010/main" val="19674219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90478">
              <a:defRPr/>
            </a:pPr>
            <a:r>
              <a:rPr lang="de-DE"/>
              <a:t>Alternativ: Film</a:t>
            </a:r>
            <a:r>
              <a:rPr lang="de-DE" baseline="0"/>
              <a:t> zum Thema </a:t>
            </a:r>
            <a:r>
              <a:rPr lang="de-DE" baseline="0" err="1"/>
              <a:t>Cybergrooming</a:t>
            </a:r>
            <a:r>
              <a:rPr lang="de-DE" baseline="0"/>
              <a:t> zeigen </a:t>
            </a:r>
            <a:r>
              <a:rPr lang="de-DE">
                <a:solidFill>
                  <a:srgbClr val="011C64"/>
                </a:solidFill>
                <a:hlinkClick r:id="rId3"/>
              </a:rPr>
              <a:t>https://www.youtube.com/watch?v=OEwvkZhJCns</a:t>
            </a:r>
            <a:r>
              <a:rPr lang="de-DE">
                <a:solidFill>
                  <a:srgbClr val="011C64"/>
                </a:solidFill>
              </a:rPr>
              <a:t> (10 Minuten)</a:t>
            </a:r>
          </a:p>
          <a:p>
            <a:pPr defTabSz="990478">
              <a:defRPr/>
            </a:pPr>
            <a:endParaRPr lang="de-DE">
              <a:solidFill>
                <a:srgbClr val="011C64"/>
              </a:solidFill>
            </a:endParaRPr>
          </a:p>
          <a:p>
            <a:pPr defTabSz="990478">
              <a:defRPr/>
            </a:pPr>
            <a:r>
              <a:rPr lang="de-DE">
                <a:solidFill>
                  <a:srgbClr val="011C64"/>
                </a:solidFill>
              </a:rPr>
              <a:t>Empfohlen: </a:t>
            </a:r>
            <a:r>
              <a:rPr lang="de-DE" err="1">
                <a:solidFill>
                  <a:srgbClr val="011C64"/>
                </a:solidFill>
              </a:rPr>
              <a:t>RiSoMe</a:t>
            </a:r>
            <a:r>
              <a:rPr lang="de-DE">
                <a:solidFill>
                  <a:srgbClr val="011C64"/>
                </a:solidFill>
              </a:rPr>
              <a:t> https://www.youtube.com/watch?v=G3Kyk8K0Y90 (4 Minuten)</a:t>
            </a:r>
          </a:p>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53</a:t>
            </a:fld>
            <a:endParaRPr lang="de-DE"/>
          </a:p>
        </p:txBody>
      </p:sp>
    </p:spTree>
    <p:extLst>
      <p:ext uri="{BB962C8B-B14F-4D97-AF65-F5344CB8AC3E}">
        <p14:creationId xmlns:p14="http://schemas.microsoft.com/office/powerpoint/2010/main" val="38762284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54</a:t>
            </a:fld>
            <a:endParaRPr lang="de-DE"/>
          </a:p>
        </p:txBody>
      </p:sp>
    </p:spTree>
    <p:extLst>
      <p:ext uri="{BB962C8B-B14F-4D97-AF65-F5344CB8AC3E}">
        <p14:creationId xmlns:p14="http://schemas.microsoft.com/office/powerpoint/2010/main" val="639141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31"/>
          <p:cNvSpPr>
            <a:spLocks noGrp="1" noChangeArrowheads="1"/>
          </p:cNvSpPr>
          <p:nvPr>
            <p:ph type="sldNum" sz="quarter"/>
          </p:nvPr>
        </p:nvSpPr>
        <p:spPr>
          <a:noFill/>
          <a:ln>
            <a:round/>
            <a:headEnd/>
            <a:tailEnd/>
          </a:ln>
        </p:spPr>
        <p:txBody>
          <a:bodyPr/>
          <a:lstStyle/>
          <a:p>
            <a:pPr>
              <a:tabLst>
                <a:tab pos="754882" algn="l"/>
                <a:tab pos="1511484" algn="l"/>
                <a:tab pos="2268086" algn="l"/>
                <a:tab pos="3024688" algn="l"/>
              </a:tabLst>
            </a:pPr>
            <a:fld id="{5CAB6849-9E96-4A25-84DB-66EA878BE3D1}" type="slidenum">
              <a:rPr lang="de-DE" altLang="de-DE"/>
              <a:pPr>
                <a:tabLst>
                  <a:tab pos="754882" algn="l"/>
                  <a:tab pos="1511484" algn="l"/>
                  <a:tab pos="2268086" algn="l"/>
                  <a:tab pos="3024688" algn="l"/>
                </a:tabLst>
              </a:pPr>
              <a:t>55</a:t>
            </a:fld>
            <a:endParaRPr lang="de-DE" altLang="de-DE"/>
          </a:p>
        </p:txBody>
      </p:sp>
      <p:sp>
        <p:nvSpPr>
          <p:cNvPr id="77827" name="Text Box 1"/>
          <p:cNvSpPr txBox="1">
            <a:spLocks noChangeArrowheads="1"/>
          </p:cNvSpPr>
          <p:nvPr/>
        </p:nvSpPr>
        <p:spPr bwMode="auto">
          <a:xfrm>
            <a:off x="5819128" y="7226328"/>
            <a:ext cx="4420629" cy="362562"/>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8D37CC83-CF92-437B-8AC2-872073D5D6C0}"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55</a:t>
            </a:fld>
            <a:endParaRPr lang="de-DE" altLang="de-DE" sz="1300">
              <a:solidFill>
                <a:srgbClr val="000000"/>
              </a:solidFill>
              <a:latin typeface="Times New Roman" pitchFamily="18" charset="0"/>
            </a:endParaRPr>
          </a:p>
        </p:txBody>
      </p:sp>
      <p:sp>
        <p:nvSpPr>
          <p:cNvPr id="77828" name="Text Box 2"/>
          <p:cNvSpPr txBox="1">
            <a:spLocks noChangeArrowheads="1"/>
          </p:cNvSpPr>
          <p:nvPr/>
        </p:nvSpPr>
        <p:spPr bwMode="auto">
          <a:xfrm>
            <a:off x="5819128" y="7226332"/>
            <a:ext cx="4427202" cy="366115"/>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295D39DC-5A7E-4634-A13B-10188AEA1AF2}"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55</a:t>
            </a:fld>
            <a:endParaRPr lang="de-DE" altLang="de-DE" sz="1300">
              <a:solidFill>
                <a:srgbClr val="000000"/>
              </a:solidFill>
              <a:latin typeface="Times New Roman" pitchFamily="18" charset="0"/>
            </a:endParaRPr>
          </a:p>
        </p:txBody>
      </p:sp>
      <p:sp>
        <p:nvSpPr>
          <p:cNvPr id="77829" name="Rectangle 3"/>
          <p:cNvSpPr>
            <a:spLocks noGrp="1" noRot="1" noChangeAspect="1" noChangeArrowheads="1" noTextEdit="1"/>
          </p:cNvSpPr>
          <p:nvPr>
            <p:ph type="sldImg"/>
          </p:nvPr>
        </p:nvSpPr>
        <p:spPr>
          <a:xfrm>
            <a:off x="2600325" y="569913"/>
            <a:ext cx="5075238" cy="2855912"/>
          </a:xfrm>
          <a:ln/>
        </p:spPr>
      </p:sp>
      <p:sp>
        <p:nvSpPr>
          <p:cNvPr id="77830" name="Rectangle 4"/>
          <p:cNvSpPr>
            <a:spLocks noGrp="1" noChangeArrowheads="1"/>
          </p:cNvSpPr>
          <p:nvPr>
            <p:ph type="body" idx="1"/>
          </p:nvPr>
        </p:nvSpPr>
        <p:spPr>
          <a:xfrm>
            <a:off x="1027098" y="3616723"/>
            <a:ext cx="8223356" cy="3422998"/>
          </a:xfrm>
          <a:noFill/>
        </p:spPr>
        <p:txBody>
          <a:bodyPr wrap="none" anchor="ctr"/>
          <a:lstStyle/>
          <a:p>
            <a:endParaRPr lang="de-DE" altLang="de-DE"/>
          </a:p>
        </p:txBody>
      </p:sp>
    </p:spTree>
    <p:extLst>
      <p:ext uri="{BB962C8B-B14F-4D97-AF65-F5344CB8AC3E}">
        <p14:creationId xmlns:p14="http://schemas.microsoft.com/office/powerpoint/2010/main" val="791440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56</a:t>
            </a:fld>
            <a:endParaRPr lang="de-DE"/>
          </a:p>
        </p:txBody>
      </p:sp>
    </p:spTree>
    <p:extLst>
      <p:ext uri="{BB962C8B-B14F-4D97-AF65-F5344CB8AC3E}">
        <p14:creationId xmlns:p14="http://schemas.microsoft.com/office/powerpoint/2010/main" val="12755427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Hier Bilder von</a:t>
            </a:r>
            <a:r>
              <a:rPr lang="de-DE" baseline="0"/>
              <a:t> der Homepage: Grenzenzeigen.de. Bei Interesse im Bereich Kinder Stark machen gerne besuchen. </a:t>
            </a:r>
          </a:p>
          <a:p>
            <a:r>
              <a:rPr lang="de-DE"/>
              <a:t>Leider gibt es nicht ein bestimmtes oder mehrere bestimmte Anzeigen, die uns mit Sicherheit sagen, dass dieses Kind missbraucht wurde. Die Reaktionen können unglaublich vielfältig sein. In jedem Fall ist die plötzliche Veränderung eines Kindes (ruhiger, lauter, Einnässen, Angst, Wut…) wichtig</a:t>
            </a:r>
            <a:r>
              <a:rPr lang="de-DE" baseline="0"/>
              <a:t> zu registrieren. Aber auch das kann vielfältige Ursachen haben (Trennung der Eltern etc.). Es ist aber immer gut hinzuschauen, offen nachzufragen, ansprechbar für das Kind zu sein.</a:t>
            </a:r>
            <a:endParaRPr lang="de-DE"/>
          </a:p>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57</a:t>
            </a:fld>
            <a:endParaRPr lang="de-DE" altLang="de-DE"/>
          </a:p>
        </p:txBody>
      </p:sp>
    </p:spTree>
    <p:extLst>
      <p:ext uri="{BB962C8B-B14F-4D97-AF65-F5344CB8AC3E}">
        <p14:creationId xmlns:p14="http://schemas.microsoft.com/office/powerpoint/2010/main" val="31524075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31"/>
          <p:cNvSpPr>
            <a:spLocks noGrp="1" noChangeArrowheads="1"/>
          </p:cNvSpPr>
          <p:nvPr>
            <p:ph type="sldNum" sz="quarter"/>
          </p:nvPr>
        </p:nvSpPr>
        <p:spPr>
          <a:noFill/>
          <a:ln>
            <a:round/>
            <a:headEnd/>
            <a:tailEnd/>
          </a:ln>
        </p:spPr>
        <p:txBody>
          <a:bodyPr/>
          <a:lstStyle/>
          <a:p>
            <a:pPr>
              <a:tabLst>
                <a:tab pos="754882" algn="l"/>
                <a:tab pos="1511484" algn="l"/>
                <a:tab pos="2268086" algn="l"/>
                <a:tab pos="3024688" algn="l"/>
              </a:tabLst>
            </a:pPr>
            <a:fld id="{5CAB6849-9E96-4A25-84DB-66EA878BE3D1}" type="slidenum">
              <a:rPr lang="de-DE" altLang="de-DE"/>
              <a:pPr>
                <a:tabLst>
                  <a:tab pos="754882" algn="l"/>
                  <a:tab pos="1511484" algn="l"/>
                  <a:tab pos="2268086" algn="l"/>
                  <a:tab pos="3024688" algn="l"/>
                </a:tabLst>
              </a:pPr>
              <a:t>58</a:t>
            </a:fld>
            <a:endParaRPr lang="de-DE" altLang="de-DE"/>
          </a:p>
        </p:txBody>
      </p:sp>
      <p:sp>
        <p:nvSpPr>
          <p:cNvPr id="77827" name="Text Box 1"/>
          <p:cNvSpPr txBox="1">
            <a:spLocks noChangeArrowheads="1"/>
          </p:cNvSpPr>
          <p:nvPr/>
        </p:nvSpPr>
        <p:spPr bwMode="auto">
          <a:xfrm>
            <a:off x="5819128" y="7226328"/>
            <a:ext cx="4420629" cy="362562"/>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8D37CC83-CF92-437B-8AC2-872073D5D6C0}"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58</a:t>
            </a:fld>
            <a:endParaRPr lang="de-DE" altLang="de-DE" sz="1300">
              <a:solidFill>
                <a:srgbClr val="000000"/>
              </a:solidFill>
              <a:latin typeface="Times New Roman" pitchFamily="18" charset="0"/>
            </a:endParaRPr>
          </a:p>
        </p:txBody>
      </p:sp>
      <p:sp>
        <p:nvSpPr>
          <p:cNvPr id="77828" name="Text Box 2"/>
          <p:cNvSpPr txBox="1">
            <a:spLocks noChangeArrowheads="1"/>
          </p:cNvSpPr>
          <p:nvPr/>
        </p:nvSpPr>
        <p:spPr bwMode="auto">
          <a:xfrm>
            <a:off x="5819128" y="7226332"/>
            <a:ext cx="4427202" cy="366115"/>
          </a:xfrm>
          <a:prstGeom prst="rect">
            <a:avLst/>
          </a:prstGeom>
          <a:noFill/>
          <a:ln w="9525">
            <a:noFill/>
            <a:miter lim="800000"/>
            <a:headEnd/>
            <a:tailEnd/>
          </a:ln>
        </p:spPr>
        <p:txBody>
          <a:bodyPr lIns="97432" tIns="50785" rIns="97432" bIns="50785"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295D39DC-5A7E-4634-A13B-10188AEA1AF2}"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58</a:t>
            </a:fld>
            <a:endParaRPr lang="de-DE" altLang="de-DE" sz="1300">
              <a:solidFill>
                <a:srgbClr val="000000"/>
              </a:solidFill>
              <a:latin typeface="Times New Roman" pitchFamily="18" charset="0"/>
            </a:endParaRPr>
          </a:p>
        </p:txBody>
      </p:sp>
      <p:sp>
        <p:nvSpPr>
          <p:cNvPr id="77829" name="Rectangle 3"/>
          <p:cNvSpPr>
            <a:spLocks noGrp="1" noRot="1" noChangeAspect="1" noChangeArrowheads="1" noTextEdit="1"/>
          </p:cNvSpPr>
          <p:nvPr>
            <p:ph type="sldImg"/>
          </p:nvPr>
        </p:nvSpPr>
        <p:spPr>
          <a:xfrm>
            <a:off x="2600325" y="569913"/>
            <a:ext cx="5075238" cy="2855912"/>
          </a:xfrm>
          <a:ln/>
        </p:spPr>
      </p:sp>
      <p:sp>
        <p:nvSpPr>
          <p:cNvPr id="77830" name="Rectangle 4"/>
          <p:cNvSpPr>
            <a:spLocks noGrp="1" noChangeArrowheads="1"/>
          </p:cNvSpPr>
          <p:nvPr>
            <p:ph type="body" idx="1"/>
          </p:nvPr>
        </p:nvSpPr>
        <p:spPr>
          <a:xfrm>
            <a:off x="1027098" y="3616723"/>
            <a:ext cx="8223356" cy="3422998"/>
          </a:xfrm>
          <a:noFill/>
        </p:spPr>
        <p:txBody>
          <a:bodyPr wrap="none" anchor="ctr"/>
          <a:lstStyle/>
          <a:p>
            <a:endParaRPr lang="de-DE" altLang="de-DE"/>
          </a:p>
        </p:txBody>
      </p:sp>
    </p:spTree>
    <p:extLst>
      <p:ext uri="{BB962C8B-B14F-4D97-AF65-F5344CB8AC3E}">
        <p14:creationId xmlns:p14="http://schemas.microsoft.com/office/powerpoint/2010/main" val="12367967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59</a:t>
            </a:fld>
            <a:endParaRPr lang="de-DE"/>
          </a:p>
        </p:txBody>
      </p:sp>
    </p:spTree>
    <p:extLst>
      <p:ext uri="{BB962C8B-B14F-4D97-AF65-F5344CB8AC3E}">
        <p14:creationId xmlns:p14="http://schemas.microsoft.com/office/powerpoint/2010/main" val="18524307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Entscheidungsmodell des Zuschauerverhaltens (eng. Bekannt als </a:t>
            </a:r>
            <a:r>
              <a:rPr lang="de-DE" err="1"/>
              <a:t>Bystander</a:t>
            </a:r>
            <a:r>
              <a:rPr lang="de-DE"/>
              <a:t> </a:t>
            </a:r>
            <a:r>
              <a:rPr lang="de-DE" err="1"/>
              <a:t>Effect</a:t>
            </a:r>
            <a:r>
              <a:rPr lang="de-DE"/>
              <a:t> aus der Sozialpsychologie)</a:t>
            </a:r>
          </a:p>
          <a:p>
            <a:endParaRPr lang="de-DE"/>
          </a:p>
          <a:p>
            <a:r>
              <a:rPr lang="de-DE"/>
              <a:t>Bevor es überhaupt zu einem Hilfeverhalten kommt, wägen die einzelnen Beobachter zunächst einige Faktoren ab. Daher ist auch vom Entscheidungsmodell die Rede. Dieses beinhaltet fünf Schritte, welche der Beobachter einer Notsituation durchläuft</a:t>
            </a:r>
          </a:p>
          <a:p>
            <a:r>
              <a:rPr lang="de-DE"/>
              <a:t>Das Modell zeigt, dass „Helfen“ mit</a:t>
            </a:r>
            <a:r>
              <a:rPr lang="de-DE" baseline="0"/>
              <a:t> vielen Zwischenschritten in der Entscheidungsfindung verbunden ist, die vielen Einflüssen unterliegen. Davon schauen wir uns noch einige in den folgenden Folien an. Wichtig ist zu wissen wir alle unterliegen diesen Einflüssen.</a:t>
            </a:r>
            <a:endParaRPr lang="de-DE"/>
          </a:p>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60</a:t>
            </a:fld>
            <a:endParaRPr lang="de-DE" altLang="de-DE"/>
          </a:p>
        </p:txBody>
      </p:sp>
    </p:spTree>
    <p:extLst>
      <p:ext uri="{BB962C8B-B14F-4D97-AF65-F5344CB8AC3E}">
        <p14:creationId xmlns:p14="http://schemas.microsoft.com/office/powerpoint/2010/main" val="1911307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9"/>
          <p:cNvSpPr>
            <a:spLocks noGrp="1" noChangeArrowheads="1"/>
          </p:cNvSpPr>
          <p:nvPr>
            <p:ph type="sldNum" sz="quarter"/>
          </p:nvPr>
        </p:nvSpPr>
        <p:spPr>
          <a:noFill/>
          <a:ln>
            <a:round/>
            <a:headEnd/>
            <a:tailEnd/>
          </a:ln>
        </p:spPr>
        <p:txBody>
          <a:bodyPr/>
          <a:lstStyle/>
          <a:p>
            <a:fld id="{BB59D192-F32F-4E05-ABE8-3DD9D080F5B0}" type="slidenum">
              <a:rPr lang="de-DE" altLang="de-DE"/>
              <a:pPr/>
              <a:t>61</a:t>
            </a:fld>
            <a:endParaRPr lang="de-DE" altLang="de-DE"/>
          </a:p>
        </p:txBody>
      </p:sp>
      <p:sp>
        <p:nvSpPr>
          <p:cNvPr id="49155" name="Text Box 1"/>
          <p:cNvSpPr txBox="1">
            <a:spLocks noChangeArrowheads="1"/>
          </p:cNvSpPr>
          <p:nvPr/>
        </p:nvSpPr>
        <p:spPr bwMode="auto">
          <a:xfrm>
            <a:off x="5819128" y="7226333"/>
            <a:ext cx="4432132" cy="367893"/>
          </a:xfrm>
          <a:prstGeom prst="rect">
            <a:avLst/>
          </a:prstGeom>
          <a:noFill/>
          <a:ln w="9525">
            <a:noFill/>
            <a:round/>
            <a:headEnd/>
            <a:tailEnd/>
          </a:ln>
          <a:effectLst/>
        </p:spPr>
        <p:txBody>
          <a:bodyPr lIns="97486" tIns="50693" rIns="97486" bIns="50693" anchor="b"/>
          <a:lstStyle/>
          <a:p>
            <a:pPr algn="r">
              <a:buSzPct val="100000"/>
              <a:tabLst>
                <a:tab pos="0" algn="l"/>
                <a:tab pos="484913" algn="l"/>
                <a:tab pos="971546" algn="l"/>
                <a:tab pos="1458179" algn="l"/>
                <a:tab pos="1944812" algn="l"/>
                <a:tab pos="2431444" algn="l"/>
                <a:tab pos="2918076" algn="l"/>
                <a:tab pos="3404708" algn="l"/>
                <a:tab pos="3891341" algn="l"/>
                <a:tab pos="4377973" algn="l"/>
                <a:tab pos="4864606" algn="l"/>
                <a:tab pos="5351238" algn="l"/>
                <a:tab pos="5837871" algn="l"/>
                <a:tab pos="6324503" algn="l"/>
                <a:tab pos="6811136" algn="l"/>
                <a:tab pos="7297769" algn="l"/>
                <a:tab pos="7784402" algn="l"/>
                <a:tab pos="8271034" algn="l"/>
                <a:tab pos="8757667" algn="l"/>
                <a:tab pos="9244299" algn="l"/>
                <a:tab pos="9730932" algn="l"/>
              </a:tabLst>
            </a:pPr>
            <a:fld id="{D6A4AEE8-765A-49B4-AC17-A2B7E6322AB3}"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31444" algn="l"/>
                  <a:tab pos="2918076" algn="l"/>
                  <a:tab pos="3404708" algn="l"/>
                  <a:tab pos="3891341" algn="l"/>
                  <a:tab pos="4377973" algn="l"/>
                  <a:tab pos="4864606" algn="l"/>
                  <a:tab pos="5351238" algn="l"/>
                  <a:tab pos="5837871" algn="l"/>
                  <a:tab pos="6324503" algn="l"/>
                  <a:tab pos="6811136" algn="l"/>
                  <a:tab pos="7297769" algn="l"/>
                  <a:tab pos="7784402" algn="l"/>
                  <a:tab pos="8271034" algn="l"/>
                  <a:tab pos="8757667" algn="l"/>
                  <a:tab pos="9244299" algn="l"/>
                  <a:tab pos="9730932" algn="l"/>
                </a:tabLst>
              </a:pPr>
              <a:t>61</a:t>
            </a:fld>
            <a:endParaRPr lang="de-DE" altLang="de-DE" sz="1300">
              <a:solidFill>
                <a:srgbClr val="000000"/>
              </a:solidFill>
              <a:latin typeface="Times New Roman" pitchFamily="18" charset="0"/>
            </a:endParaRPr>
          </a:p>
        </p:txBody>
      </p:sp>
      <p:sp>
        <p:nvSpPr>
          <p:cNvPr id="49156" name="Rectangle 2"/>
          <p:cNvSpPr>
            <a:spLocks noGrp="1" noRot="1" noChangeAspect="1" noChangeArrowheads="1" noTextEdit="1"/>
          </p:cNvSpPr>
          <p:nvPr>
            <p:ph type="sldImg"/>
          </p:nvPr>
        </p:nvSpPr>
        <p:spPr>
          <a:xfrm>
            <a:off x="2601913" y="569913"/>
            <a:ext cx="5072062" cy="2854325"/>
          </a:xfrm>
          <a:ln/>
        </p:spPr>
      </p:sp>
      <p:sp>
        <p:nvSpPr>
          <p:cNvPr id="40965" name="Rectangle 3"/>
          <p:cNvSpPr>
            <a:spLocks noGrp="1" noChangeArrowheads="1"/>
          </p:cNvSpPr>
          <p:nvPr>
            <p:ph type="body" idx="1"/>
          </p:nvPr>
        </p:nvSpPr>
        <p:spPr>
          <a:xfrm>
            <a:off x="1027098" y="3614944"/>
            <a:ext cx="8221712" cy="3422998"/>
          </a:xfrm>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185711" indent="-185711">
              <a:buFont typeface="Arial" panose="020B0604020202020204" pitchFamily="34" charset="0"/>
              <a:buChar char="•"/>
              <a:defRPr/>
            </a:pPr>
            <a:endParaRPr lang="de-DE" altLang="de-DE"/>
          </a:p>
        </p:txBody>
      </p:sp>
    </p:spTree>
    <p:extLst>
      <p:ext uri="{BB962C8B-B14F-4D97-AF65-F5344CB8AC3E}">
        <p14:creationId xmlns:p14="http://schemas.microsoft.com/office/powerpoint/2010/main" val="39435160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62</a:t>
            </a:fld>
            <a:endParaRPr lang="de-DE" altLang="de-DE"/>
          </a:p>
        </p:txBody>
      </p:sp>
    </p:spTree>
    <p:extLst>
      <p:ext uri="{BB962C8B-B14F-4D97-AF65-F5344CB8AC3E}">
        <p14:creationId xmlns:p14="http://schemas.microsoft.com/office/powerpoint/2010/main" val="22890766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63</a:t>
            </a:fld>
            <a:endParaRPr lang="de-DE" altLang="de-DE"/>
          </a:p>
        </p:txBody>
      </p:sp>
    </p:spTree>
    <p:extLst>
      <p:ext uri="{BB962C8B-B14F-4D97-AF65-F5344CB8AC3E}">
        <p14:creationId xmlns:p14="http://schemas.microsoft.com/office/powerpoint/2010/main" val="11237355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Pluralistische Ignoranz</a:t>
            </a:r>
            <a:r>
              <a:rPr lang="de-DE"/>
              <a:t>=GEMEINSAM werden wir IGNORANT!</a:t>
            </a:r>
            <a:r>
              <a:rPr lang="de-DE" baseline="0"/>
              <a:t> </a:t>
            </a:r>
            <a:r>
              <a:rPr lang="de-DE"/>
              <a:t>Wenn wir nicht allein Zeuge eines Notfalls, sondern von mehreren Menschen umgeben sind, achten wir in der Regel zunächst auf deren Reaktionen. Sofern diese nicht eingreifen, scheint es sich für uns auch nicht um eine Notsituation zu handeln. Wir interpretieren die Situation als weniger schwerwiegend und halten ein Handeln nicht für nötig. Ob wir selbst handeln oder nicht, wird also auch von den Reaktionen anderer Beobachter (Kollegen, Leitung) beeinflusst. </a:t>
            </a:r>
          </a:p>
          <a:p>
            <a:r>
              <a:rPr lang="de-DE" b="1"/>
              <a:t>Verantwortungsdiffusion:</a:t>
            </a:r>
            <a:r>
              <a:rPr lang="de-DE" baseline="0"/>
              <a:t> Abhängig von Gruppengröße und der selbst zugeschriebenen Verantwortlichkeit wird es unwahrscheinlicher das wir helfen. „Warum sollte ICH helfen, wenn es auch andere tun könnten?“</a:t>
            </a:r>
          </a:p>
          <a:p>
            <a:r>
              <a:rPr lang="de-DE" b="1" baseline="0"/>
              <a:t>Normen und Regeln von Gruppen</a:t>
            </a:r>
            <a:r>
              <a:rPr lang="de-DE" baseline="0"/>
              <a:t>: In Gruppen entsteht häufig Konformitätsdruck, was Urteile stark beeinflussen kann.</a:t>
            </a:r>
            <a:r>
              <a:rPr lang="de-DE"/>
              <a:t> Konformität kann im inneren ein Bedürfnis nach einem Gefühl der Zugehörigkeit und der Sehnsucht</a:t>
            </a:r>
            <a:r>
              <a:rPr lang="de-DE" baseline="0"/>
              <a:t> nach „Dazugehören“ wiederspiegeln. Beeinflusst durch:</a:t>
            </a:r>
            <a:endParaRPr lang="de-DE"/>
          </a:p>
          <a:p>
            <a:r>
              <a:rPr lang="de-DE"/>
              <a:t>- Gruppengröße: Der Einfluss steigt bis zu einer Größe von 4 weiteren Mitgliedern stark an, bis 7 noch mal ein wenig und bleibt dann konstant (im Experiment von Asch)</a:t>
            </a:r>
          </a:p>
          <a:p>
            <a:r>
              <a:rPr lang="de-DE"/>
              <a:t> -</a:t>
            </a:r>
            <a:r>
              <a:rPr lang="de-DE" baseline="0"/>
              <a:t> </a:t>
            </a:r>
            <a:r>
              <a:rPr lang="de-DE"/>
              <a:t>wie wichtig dem Betroffenen die Mitgliedschaft in dieser Gruppe ist</a:t>
            </a:r>
          </a:p>
          <a:p>
            <a:r>
              <a:rPr lang="de-DE"/>
              <a:t> -</a:t>
            </a:r>
            <a:r>
              <a:rPr lang="de-DE" baseline="0"/>
              <a:t> </a:t>
            </a:r>
            <a:r>
              <a:rPr lang="de-DE"/>
              <a:t>räumliche und zeitliche Nähe der anderen, wie verfügbar also die Gruppennormen im Gedächtnis sind</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64</a:t>
            </a:fld>
            <a:endParaRPr lang="de-DE" altLang="de-DE"/>
          </a:p>
        </p:txBody>
      </p:sp>
    </p:spTree>
    <p:extLst>
      <p:ext uri="{BB962C8B-B14F-4D97-AF65-F5344CB8AC3E}">
        <p14:creationId xmlns:p14="http://schemas.microsoft.com/office/powerpoint/2010/main" val="30870480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Verbrechen finden vor allem dann statt wenn..</a:t>
            </a:r>
          </a:p>
          <a:p>
            <a:endParaRPr lang="de-DE"/>
          </a:p>
          <a:p>
            <a:pPr marL="247620" indent="-247620">
              <a:buAutoNum type="arabicParenR"/>
            </a:pPr>
            <a:r>
              <a:rPr lang="de-DE"/>
              <a:t>Motivation dazu vorhanden ist</a:t>
            </a:r>
            <a:r>
              <a:rPr lang="de-DE" baseline="0"/>
              <a:t> </a:t>
            </a:r>
            <a:r>
              <a:rPr lang="de-DE"/>
              <a:t>UND</a:t>
            </a:r>
            <a:r>
              <a:rPr lang="de-DE" baseline="0"/>
              <a:t> 2</a:t>
            </a:r>
            <a:r>
              <a:rPr lang="de-DE"/>
              <a:t>) ein</a:t>
            </a:r>
            <a:r>
              <a:rPr lang="de-DE" baseline="0"/>
              <a:t> potentiell Betroffener 3) die Gelegenheit gegeben</a:t>
            </a:r>
          </a:p>
          <a:p>
            <a:r>
              <a:rPr lang="de-DE" baseline="0"/>
              <a:t>Wichtig ist zu verstehen, dass es immer ein Zusammenspiel dieser 3 Komponenten ist. Unser Blick liegt heute stark auf dem Umfeld (Ihnen), da es sich in der Forschung gezeigt hat, dass sich durch diese Arbeit sehr niederschwellig viel erreichen lässt. Der Ansatz zur Stärkung von Kindern und deren Rechten oder die Prävention z.B. kein Täter werden sind ebenfalls Ansatzpunkte, die aber nicht unser Hauptanliegen heute sind.</a:t>
            </a:r>
          </a:p>
          <a:p>
            <a:r>
              <a:rPr lang="de-DE" baseline="0"/>
              <a:t>Es damit niemals NUR der Täter, sondern auch das Umfeld und hier kann man selbst im Großen wie im Kleinen Verantwortung übernehmen. Es geht uns alle etwas an.</a:t>
            </a:r>
            <a:endParaRPr lang="de-DE"/>
          </a:p>
          <a:p>
            <a:endParaRPr lang="de-DE"/>
          </a:p>
        </p:txBody>
      </p:sp>
      <p:sp>
        <p:nvSpPr>
          <p:cNvPr id="4" name="Foliennummernplatzhalter 3"/>
          <p:cNvSpPr>
            <a:spLocks noGrp="1"/>
          </p:cNvSpPr>
          <p:nvPr>
            <p:ph type="sldNum" idx="10"/>
          </p:nvPr>
        </p:nvSpPr>
        <p:spPr/>
        <p:txBody>
          <a:bodyPr/>
          <a:lstStyle/>
          <a:p>
            <a:fld id="{BD85BE1A-2DA7-45D2-AC36-4A4D095ABBC2}" type="slidenum">
              <a:rPr lang="de-DE" altLang="de-DE" smtClean="0"/>
              <a:pPr/>
              <a:t>65</a:t>
            </a:fld>
            <a:endParaRPr lang="de-DE" altLang="de-DE"/>
          </a:p>
        </p:txBody>
      </p:sp>
    </p:spTree>
    <p:extLst>
      <p:ext uri="{BB962C8B-B14F-4D97-AF65-F5344CB8AC3E}">
        <p14:creationId xmlns:p14="http://schemas.microsoft.com/office/powerpoint/2010/main" val="14652218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Bitte hier die </a:t>
            </a:r>
            <a:r>
              <a:rPr lang="de-DE" b="1" u="sng"/>
              <a:t>Wichtigkeit der Risikoanalyse</a:t>
            </a:r>
            <a:r>
              <a:rPr lang="de-DE"/>
              <a:t> betonen: Ein Verhaltenskodex, Beschwerdewege und Inventionspläne</a:t>
            </a:r>
            <a:r>
              <a:rPr lang="de-DE" baseline="0"/>
              <a:t> </a:t>
            </a:r>
            <a:r>
              <a:rPr lang="de-DE"/>
              <a:t>funktionieren nur dann wenn wir uns selbst, unsere Wahrnehmung und die Umgebung kritisch hinterfragen. Nur dann sehen wir was in der Praxis wirkliche Lücken sind und können den Verhaltenskodex passgenau formulieren und damit Sicherheit allen Beteiligten geben</a:t>
            </a:r>
          </a:p>
          <a:p>
            <a:r>
              <a:rPr lang="de-DE"/>
              <a:t>Es gibt dabei</a:t>
            </a:r>
            <a:r>
              <a:rPr lang="de-DE" baseline="0"/>
              <a:t> aber </a:t>
            </a:r>
            <a:r>
              <a:rPr lang="de-DE" b="1" u="sng" baseline="0"/>
              <a:t>KEINE</a:t>
            </a:r>
            <a:r>
              <a:rPr lang="de-DE" baseline="0"/>
              <a:t> vorgefertigte </a:t>
            </a:r>
            <a:r>
              <a:rPr lang="de-DE" b="1" baseline="0"/>
              <a:t>Standartlösung</a:t>
            </a:r>
            <a:r>
              <a:rPr lang="de-DE" baseline="0"/>
              <a:t> und die sollte/kann es grade auf dem Hintergrund der erwähnten Phänomene nicht geben. Wir müssen immer wieder einen Schritt zurück treten und die Organisation, die Abläufe und uns versuchen aus einer Außenperspektive/ Täterperspektive wahrzunehmen.</a:t>
            </a:r>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66</a:t>
            </a:fld>
            <a:endParaRPr lang="de-DE"/>
          </a:p>
        </p:txBody>
      </p:sp>
    </p:spTree>
    <p:extLst>
      <p:ext uri="{BB962C8B-B14F-4D97-AF65-F5344CB8AC3E}">
        <p14:creationId xmlns:p14="http://schemas.microsoft.com/office/powerpoint/2010/main" val="42437380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67</a:t>
            </a:fld>
            <a:endParaRPr lang="de-DE"/>
          </a:p>
        </p:txBody>
      </p:sp>
    </p:spTree>
    <p:extLst>
      <p:ext uri="{BB962C8B-B14F-4D97-AF65-F5344CB8AC3E}">
        <p14:creationId xmlns:p14="http://schemas.microsoft.com/office/powerpoint/2010/main" val="36031036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Pluralistische Ignoranz</a:t>
            </a:r>
            <a:r>
              <a:rPr lang="de-DE"/>
              <a:t>=GEMEINSAM werden wir IGNORANT!</a:t>
            </a:r>
            <a:r>
              <a:rPr lang="de-DE" baseline="0"/>
              <a:t> </a:t>
            </a:r>
            <a:r>
              <a:rPr lang="de-DE"/>
              <a:t>Wenn wir nicht allein Zeuge eines Notfalls, sondern von mehreren Menschen umgeben sind, achten wir in der Regel zunächst auf deren Reaktionen. Sofern diese nicht eingreifen, scheint es sich für uns auch nicht um eine Notsituation zu handeln. Wir interpretieren die Situation als weniger schwerwiegend und halten ein Handeln nicht für nötig. Ob wir selbst handeln oder nicht, wird also auch von den Reaktionen anderer Beobachter (Kollegen, Leitung) beeinflusst. </a:t>
            </a:r>
          </a:p>
          <a:p>
            <a:r>
              <a:rPr lang="de-DE" b="1"/>
              <a:t>Verantwortungsdiffusion:</a:t>
            </a:r>
            <a:r>
              <a:rPr lang="de-DE" baseline="0"/>
              <a:t> Abhängig von Gruppengröße und der selbst zugeschriebenen Verantwortlichkeit wird es unwahrscheinlicher das wir helfen. „Warum sollte ICH helfen, wenn es auch andere tun könnten?“</a:t>
            </a:r>
          </a:p>
          <a:p>
            <a:r>
              <a:rPr lang="de-DE" b="1" baseline="0"/>
              <a:t>Normen und Regeln von Gruppen</a:t>
            </a:r>
            <a:r>
              <a:rPr lang="de-DE" baseline="0"/>
              <a:t>: In Gruppen entsteht häufig Konformitätsdruck, was Urteile stark beeinflussen kann.</a:t>
            </a:r>
            <a:r>
              <a:rPr lang="de-DE"/>
              <a:t> Konformität kann im inneren ein Bedürfnis nach einem Gefühl der Zugehörigkeit und der Sehnsucht</a:t>
            </a:r>
            <a:r>
              <a:rPr lang="de-DE" baseline="0"/>
              <a:t> nach „Dazugehören“ wiederspiegeln. Beeinflusst durch:</a:t>
            </a:r>
            <a:endParaRPr lang="de-DE"/>
          </a:p>
          <a:p>
            <a:r>
              <a:rPr lang="de-DE"/>
              <a:t>- Gruppengröße: Der Einfluss steigt bis zu einer Größe von 4 weiteren Mitgliedern stark an, bis 7 noch mal ein wenig und bleibt dann konstant (im Experiment von Asch)</a:t>
            </a:r>
          </a:p>
          <a:p>
            <a:r>
              <a:rPr lang="de-DE"/>
              <a:t> -</a:t>
            </a:r>
            <a:r>
              <a:rPr lang="de-DE" baseline="0"/>
              <a:t> </a:t>
            </a:r>
            <a:r>
              <a:rPr lang="de-DE"/>
              <a:t>wie wichtig dem Betroffenen die Mitgliedschaft in dieser Gruppe ist</a:t>
            </a:r>
          </a:p>
          <a:p>
            <a:r>
              <a:rPr lang="de-DE"/>
              <a:t> -</a:t>
            </a:r>
            <a:r>
              <a:rPr lang="de-DE" baseline="0"/>
              <a:t> </a:t>
            </a:r>
            <a:r>
              <a:rPr lang="de-DE"/>
              <a:t>räumliche und zeitliche Nähe der anderen, wie verfügbar also die Gruppennormen im Gedächtnis sind</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68</a:t>
            </a:fld>
            <a:endParaRPr lang="de-DE" altLang="de-DE"/>
          </a:p>
        </p:txBody>
      </p:sp>
    </p:spTree>
    <p:extLst>
      <p:ext uri="{BB962C8B-B14F-4D97-AF65-F5344CB8AC3E}">
        <p14:creationId xmlns:p14="http://schemas.microsoft.com/office/powerpoint/2010/main" val="12936593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p:nvPr>
        </p:nvSpPr>
        <p:spPr>
          <a:xfrm>
            <a:off x="2601913" y="569913"/>
            <a:ext cx="5019675" cy="2824162"/>
          </a:xfrm>
        </p:spPr>
      </p:sp>
      <p:sp>
        <p:nvSpPr>
          <p:cNvPr id="90115" name="Notizenplatzhalter 2"/>
          <p:cNvSpPr>
            <a:spLocks noGrp="1"/>
          </p:cNvSpPr>
          <p:nvPr>
            <p:ph type="body" idx="1"/>
          </p:nvPr>
        </p:nvSpPr>
        <p:spPr>
          <a:xfrm>
            <a:off x="1026770" y="3615879"/>
            <a:ext cx="8164870" cy="33937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90116" name="Foliennummernplatzhalter 3"/>
          <p:cNvSpPr txBox="1">
            <a:spLocks noGrp="1"/>
          </p:cNvSpPr>
          <p:nvPr/>
        </p:nvSpPr>
        <p:spPr bwMode="auto">
          <a:xfrm>
            <a:off x="5818907" y="7226423"/>
            <a:ext cx="4396216"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75" tIns="50756" rIns="97375" bIns="50756" anchor="b"/>
          <a:lstStyle>
            <a:lvl1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1pPr>
            <a:lvl2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2pPr>
            <a:lvl3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3pPr>
            <a:lvl4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4pPr>
            <a:lvl5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F1D5B734-F93D-4CF7-B9E0-42B4E8530908}"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69</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Tree>
    <p:extLst>
      <p:ext uri="{BB962C8B-B14F-4D97-AF65-F5344CB8AC3E}">
        <p14:creationId xmlns:p14="http://schemas.microsoft.com/office/powerpoint/2010/main" val="2756241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31"/>
          <p:cNvSpPr txBox="1">
            <a:spLocks noGrp="1" noChangeArrowheads="1"/>
          </p:cNvSpPr>
          <p:nvPr/>
        </p:nvSpPr>
        <p:spPr bwMode="auto">
          <a:xfrm>
            <a:off x="5818907" y="7226423"/>
            <a:ext cx="4396216"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B9D90210-BE73-492B-9200-20B22AA897C9}"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70</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3" name="Text Box 1"/>
          <p:cNvSpPr txBox="1">
            <a:spLocks noChangeArrowheads="1"/>
          </p:cNvSpPr>
          <p:nvPr/>
        </p:nvSpPr>
        <p:spPr bwMode="auto">
          <a:xfrm>
            <a:off x="5818911" y="7226420"/>
            <a:ext cx="4420859" cy="36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3B0B03BA-64D2-4A9E-AEEB-A633F1C20DFD}"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70</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4" name="Text Box 2"/>
          <p:cNvSpPr txBox="1">
            <a:spLocks noChangeArrowheads="1"/>
          </p:cNvSpPr>
          <p:nvPr/>
        </p:nvSpPr>
        <p:spPr bwMode="auto">
          <a:xfrm>
            <a:off x="5818912" y="7226422"/>
            <a:ext cx="4427430" cy="36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43B28A6C-3C56-4288-924B-D07F0E21B5EB}"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70</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5" name="Rectangle 3"/>
          <p:cNvSpPr>
            <a:spLocks noGrp="1" noRot="1" noChangeAspect="1" noChangeArrowheads="1" noTextEdit="1"/>
          </p:cNvSpPr>
          <p:nvPr>
            <p:ph type="sldImg"/>
          </p:nvPr>
        </p:nvSpPr>
        <p:spPr>
          <a:xfrm>
            <a:off x="2600325" y="569913"/>
            <a:ext cx="5075238" cy="2855912"/>
          </a:xfrm>
          <a:solidFill>
            <a:srgbClr val="FFFFFF"/>
          </a:solidFill>
          <a:ln>
            <a:solidFill>
              <a:srgbClr val="000000"/>
            </a:solidFill>
            <a:miter lim="800000"/>
            <a:headEnd/>
            <a:tailEnd/>
          </a:ln>
        </p:spPr>
      </p:sp>
      <p:sp>
        <p:nvSpPr>
          <p:cNvPr id="92166" name="Rectangle 4"/>
          <p:cNvSpPr>
            <a:spLocks noGrp="1" noChangeArrowheads="1"/>
          </p:cNvSpPr>
          <p:nvPr>
            <p:ph type="body" idx="1"/>
          </p:nvPr>
        </p:nvSpPr>
        <p:spPr>
          <a:xfrm>
            <a:off x="1026771" y="3615875"/>
            <a:ext cx="8224012" cy="34239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1165703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31"/>
          <p:cNvSpPr txBox="1">
            <a:spLocks noGrp="1" noChangeArrowheads="1"/>
          </p:cNvSpPr>
          <p:nvPr/>
        </p:nvSpPr>
        <p:spPr bwMode="auto">
          <a:xfrm>
            <a:off x="5818907" y="7226423"/>
            <a:ext cx="4396216"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B9D90210-BE73-492B-9200-20B22AA897C9}"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71</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3" name="Text Box 1"/>
          <p:cNvSpPr txBox="1">
            <a:spLocks noChangeArrowheads="1"/>
          </p:cNvSpPr>
          <p:nvPr/>
        </p:nvSpPr>
        <p:spPr bwMode="auto">
          <a:xfrm>
            <a:off x="5818911" y="7226420"/>
            <a:ext cx="4420859" cy="36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3B0B03BA-64D2-4A9E-AEEB-A633F1C20DFD}"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71</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4" name="Text Box 2"/>
          <p:cNvSpPr txBox="1">
            <a:spLocks noChangeArrowheads="1"/>
          </p:cNvSpPr>
          <p:nvPr/>
        </p:nvSpPr>
        <p:spPr bwMode="auto">
          <a:xfrm>
            <a:off x="5818912" y="7226422"/>
            <a:ext cx="4427430" cy="36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2" tIns="50770" rIns="97402" bIns="50770" anchor="b"/>
          <a:lstStyle>
            <a:lvl1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3138" algn="l"/>
                <a:tab pos="2693988" algn="l"/>
                <a:tab pos="3143250" algn="l"/>
                <a:tab pos="3590925" algn="l"/>
                <a:tab pos="4041775" algn="l"/>
                <a:tab pos="4491038" algn="l"/>
                <a:tab pos="4938713" algn="l"/>
                <a:tab pos="5389563" algn="l"/>
                <a:tab pos="5838825" algn="l"/>
                <a:tab pos="6288088" algn="l"/>
                <a:tab pos="6735763" algn="l"/>
                <a:tab pos="7186613" algn="l"/>
                <a:tab pos="7635875" algn="l"/>
                <a:tab pos="8083550"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43B28A6C-3C56-4288-924B-D07F0E21B5EB}"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71</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92165" name="Rectangle 3"/>
          <p:cNvSpPr>
            <a:spLocks noGrp="1" noRot="1" noChangeAspect="1" noChangeArrowheads="1" noTextEdit="1"/>
          </p:cNvSpPr>
          <p:nvPr>
            <p:ph type="sldImg"/>
          </p:nvPr>
        </p:nvSpPr>
        <p:spPr>
          <a:xfrm>
            <a:off x="2600325" y="569913"/>
            <a:ext cx="5075238" cy="2855912"/>
          </a:xfrm>
          <a:solidFill>
            <a:srgbClr val="FFFFFF"/>
          </a:solidFill>
          <a:ln>
            <a:solidFill>
              <a:srgbClr val="000000"/>
            </a:solidFill>
            <a:miter lim="800000"/>
            <a:headEnd/>
            <a:tailEnd/>
          </a:ln>
        </p:spPr>
      </p:sp>
      <p:sp>
        <p:nvSpPr>
          <p:cNvPr id="92166" name="Rectangle 4"/>
          <p:cNvSpPr>
            <a:spLocks noGrp="1" noChangeArrowheads="1"/>
          </p:cNvSpPr>
          <p:nvPr>
            <p:ph type="body" idx="1"/>
          </p:nvPr>
        </p:nvSpPr>
        <p:spPr>
          <a:xfrm>
            <a:off x="1026771" y="3615875"/>
            <a:ext cx="8224012" cy="34239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24191521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8770" name="Rectangle 31"/>
          <p:cNvSpPr>
            <a:spLocks noGrp="1" noChangeArrowheads="1"/>
          </p:cNvSpPr>
          <p:nvPr>
            <p:ph type="sldNum" sz="quarter"/>
          </p:nvPr>
        </p:nvSpPr>
        <p:spPr>
          <a:noFill/>
        </p:spPr>
        <p:txBody>
          <a:bodyPr/>
          <a:lstStyle/>
          <a:p>
            <a:fld id="{ABD47119-93DA-4101-BD3D-55615420CC5D}" type="slidenum">
              <a:rPr lang="de-DE" altLang="de-DE" smtClean="0"/>
              <a:pPr/>
              <a:t>72</a:t>
            </a:fld>
            <a:endParaRPr lang="de-DE" altLang="de-DE"/>
          </a:p>
        </p:txBody>
      </p:sp>
      <p:sp>
        <p:nvSpPr>
          <p:cNvPr id="288771" name="Text Box 1"/>
          <p:cNvSpPr txBox="1">
            <a:spLocks noChangeArrowheads="1"/>
          </p:cNvSpPr>
          <p:nvPr/>
        </p:nvSpPr>
        <p:spPr bwMode="auto">
          <a:xfrm>
            <a:off x="5819127" y="7224642"/>
            <a:ext cx="4420629" cy="362477"/>
          </a:xfrm>
          <a:prstGeom prst="rect">
            <a:avLst/>
          </a:prstGeom>
          <a:noFill/>
          <a:ln w="9525">
            <a:noFill/>
            <a:miter lim="800000"/>
            <a:headEnd/>
            <a:tailEnd/>
          </a:ln>
        </p:spPr>
        <p:txBody>
          <a:bodyPr lIns="97406" tIns="50772" rIns="97406" bIns="50772" anchor="b"/>
          <a:lstStyle/>
          <a:p>
            <a:pPr algn="r">
              <a:buSzPct val="100000"/>
              <a:tabLst>
                <a:tab pos="0" algn="l"/>
                <a:tab pos="484922" algn="l"/>
                <a:tab pos="971563" algn="l"/>
                <a:tab pos="1458204" algn="l"/>
                <a:tab pos="1944846" algn="l"/>
                <a:tab pos="2429767" algn="l"/>
                <a:tab pos="2918128" algn="l"/>
                <a:tab pos="3404768" algn="l"/>
                <a:tab pos="3889690" algn="l"/>
                <a:tab pos="4378051" algn="l"/>
                <a:tab pos="4864692" algn="l"/>
                <a:tab pos="5349614" algn="l"/>
                <a:tab pos="5837975" algn="l"/>
                <a:tab pos="6324615" algn="l"/>
                <a:tab pos="6811257" algn="l"/>
                <a:tab pos="7296178" algn="l"/>
                <a:tab pos="7784539" algn="l"/>
                <a:tab pos="8271180" algn="l"/>
                <a:tab pos="8756101" algn="l"/>
                <a:tab pos="9244462" algn="l"/>
                <a:tab pos="9731104" algn="l"/>
              </a:tabLst>
            </a:pPr>
            <a:fld id="{4FBE6E59-5D59-421B-98C3-DA1958E39402}" type="slidenum">
              <a:rPr lang="de-DE" altLang="de-DE" sz="1300">
                <a:solidFill>
                  <a:srgbClr val="000000"/>
                </a:solidFill>
                <a:latin typeface="Times New Roman" pitchFamily="18" charset="0"/>
                <a:ea typeface="Arial Unicode MS" pitchFamily="34" charset="-128"/>
                <a:cs typeface="Arial Unicode MS" pitchFamily="34" charset="-128"/>
              </a:rPr>
              <a:pPr algn="r">
                <a:buSzPct val="100000"/>
                <a:tabLst>
                  <a:tab pos="0" algn="l"/>
                  <a:tab pos="484922" algn="l"/>
                  <a:tab pos="971563" algn="l"/>
                  <a:tab pos="1458204" algn="l"/>
                  <a:tab pos="1944846" algn="l"/>
                  <a:tab pos="2429767" algn="l"/>
                  <a:tab pos="2918128" algn="l"/>
                  <a:tab pos="3404768" algn="l"/>
                  <a:tab pos="3889690" algn="l"/>
                  <a:tab pos="4378051" algn="l"/>
                  <a:tab pos="4864692" algn="l"/>
                  <a:tab pos="5349614" algn="l"/>
                  <a:tab pos="5837975" algn="l"/>
                  <a:tab pos="6324615" algn="l"/>
                  <a:tab pos="6811257" algn="l"/>
                  <a:tab pos="7296178" algn="l"/>
                  <a:tab pos="7784539" algn="l"/>
                  <a:tab pos="8271180" algn="l"/>
                  <a:tab pos="8756101" algn="l"/>
                  <a:tab pos="9244462" algn="l"/>
                  <a:tab pos="9731104" algn="l"/>
                </a:tabLst>
              </a:pPr>
              <a:t>72</a:t>
            </a:fld>
            <a:endParaRPr lang="de-DE" altLang="de-DE" sz="1300">
              <a:solidFill>
                <a:srgbClr val="000000"/>
              </a:solidFill>
              <a:latin typeface="Times New Roman" pitchFamily="18" charset="0"/>
              <a:ea typeface="Arial Unicode MS" pitchFamily="34" charset="-128"/>
              <a:cs typeface="Arial Unicode MS" pitchFamily="34" charset="-128"/>
            </a:endParaRPr>
          </a:p>
        </p:txBody>
      </p:sp>
      <p:sp>
        <p:nvSpPr>
          <p:cNvPr id="288772" name="Text Box 2"/>
          <p:cNvSpPr txBox="1">
            <a:spLocks noChangeArrowheads="1"/>
          </p:cNvSpPr>
          <p:nvPr/>
        </p:nvSpPr>
        <p:spPr bwMode="auto">
          <a:xfrm>
            <a:off x="5819127" y="7224643"/>
            <a:ext cx="4427202" cy="366030"/>
          </a:xfrm>
          <a:prstGeom prst="rect">
            <a:avLst/>
          </a:prstGeom>
          <a:noFill/>
          <a:ln w="9525">
            <a:noFill/>
            <a:miter lim="800000"/>
            <a:headEnd/>
            <a:tailEnd/>
          </a:ln>
        </p:spPr>
        <p:txBody>
          <a:bodyPr lIns="97406" tIns="50772" rIns="97406" bIns="50772" anchor="b"/>
          <a:lstStyle/>
          <a:p>
            <a:pPr algn="r">
              <a:buSzPct val="100000"/>
              <a:tabLst>
                <a:tab pos="0" algn="l"/>
                <a:tab pos="484922" algn="l"/>
                <a:tab pos="971563" algn="l"/>
                <a:tab pos="1458204" algn="l"/>
                <a:tab pos="1944846" algn="l"/>
                <a:tab pos="2429767" algn="l"/>
                <a:tab pos="2918128" algn="l"/>
                <a:tab pos="3404768" algn="l"/>
                <a:tab pos="3889690" algn="l"/>
                <a:tab pos="4378051" algn="l"/>
                <a:tab pos="4864692" algn="l"/>
                <a:tab pos="5349614" algn="l"/>
                <a:tab pos="5837975" algn="l"/>
                <a:tab pos="6324615" algn="l"/>
                <a:tab pos="6811257" algn="l"/>
                <a:tab pos="7296178" algn="l"/>
                <a:tab pos="7784539" algn="l"/>
                <a:tab pos="8271180" algn="l"/>
                <a:tab pos="8756101" algn="l"/>
                <a:tab pos="9244462" algn="l"/>
                <a:tab pos="9731104" algn="l"/>
              </a:tabLst>
            </a:pPr>
            <a:fld id="{CFF8E8D4-261D-44A5-802C-B776A83DB1E6}" type="slidenum">
              <a:rPr lang="de-DE" altLang="de-DE" sz="1300">
                <a:solidFill>
                  <a:srgbClr val="000000"/>
                </a:solidFill>
                <a:latin typeface="Times New Roman" pitchFamily="18" charset="0"/>
                <a:ea typeface="Arial Unicode MS" pitchFamily="34" charset="-128"/>
                <a:cs typeface="Arial Unicode MS" pitchFamily="34" charset="-128"/>
              </a:rPr>
              <a:pPr algn="r">
                <a:buSzPct val="100000"/>
                <a:tabLst>
                  <a:tab pos="0" algn="l"/>
                  <a:tab pos="484922" algn="l"/>
                  <a:tab pos="971563" algn="l"/>
                  <a:tab pos="1458204" algn="l"/>
                  <a:tab pos="1944846" algn="l"/>
                  <a:tab pos="2429767" algn="l"/>
                  <a:tab pos="2918128" algn="l"/>
                  <a:tab pos="3404768" algn="l"/>
                  <a:tab pos="3889690" algn="l"/>
                  <a:tab pos="4378051" algn="l"/>
                  <a:tab pos="4864692" algn="l"/>
                  <a:tab pos="5349614" algn="l"/>
                  <a:tab pos="5837975" algn="l"/>
                  <a:tab pos="6324615" algn="l"/>
                  <a:tab pos="6811257" algn="l"/>
                  <a:tab pos="7296178" algn="l"/>
                  <a:tab pos="7784539" algn="l"/>
                  <a:tab pos="8271180" algn="l"/>
                  <a:tab pos="8756101" algn="l"/>
                  <a:tab pos="9244462" algn="l"/>
                  <a:tab pos="9731104" algn="l"/>
                </a:tabLst>
              </a:pPr>
              <a:t>72</a:t>
            </a:fld>
            <a:endParaRPr lang="de-DE" altLang="de-DE" sz="1300">
              <a:solidFill>
                <a:srgbClr val="000000"/>
              </a:solidFill>
              <a:latin typeface="Times New Roman" pitchFamily="18" charset="0"/>
              <a:ea typeface="Arial Unicode MS" pitchFamily="34" charset="-128"/>
              <a:cs typeface="Arial Unicode MS" pitchFamily="34" charset="-128"/>
            </a:endParaRPr>
          </a:p>
        </p:txBody>
      </p:sp>
      <p:sp>
        <p:nvSpPr>
          <p:cNvPr id="288773" name="Rectangle 3"/>
          <p:cNvSpPr>
            <a:spLocks noGrp="1" noRot="1" noChangeAspect="1" noChangeArrowheads="1" noTextEdit="1"/>
          </p:cNvSpPr>
          <p:nvPr>
            <p:ph type="sldImg"/>
          </p:nvPr>
        </p:nvSpPr>
        <p:spPr>
          <a:xfrm>
            <a:off x="2601913" y="569913"/>
            <a:ext cx="5072062" cy="2854325"/>
          </a:xfrm>
          <a:solidFill>
            <a:srgbClr val="FFFFFF"/>
          </a:solidFill>
          <a:ln>
            <a:solidFill>
              <a:srgbClr val="000000"/>
            </a:solidFill>
          </a:ln>
        </p:spPr>
      </p:sp>
      <p:sp>
        <p:nvSpPr>
          <p:cNvPr id="288774" name="Rectangle 4"/>
          <p:cNvSpPr>
            <a:spLocks noGrp="1" noChangeArrowheads="1"/>
          </p:cNvSpPr>
          <p:nvPr>
            <p:ph type="body" idx="1"/>
          </p:nvPr>
        </p:nvSpPr>
        <p:spPr>
          <a:xfrm>
            <a:off x="1027098" y="3614099"/>
            <a:ext cx="8223356" cy="3423976"/>
          </a:xfrm>
          <a:noFill/>
        </p:spPr>
        <p:txBody>
          <a:bodyPr wrap="none" anchor="ctr"/>
          <a:lstStyle/>
          <a:p>
            <a:endParaRPr lang="de-DE" altLang="de-DE">
              <a:latin typeface="Times New Roman" pitchFamily="18" charset="0"/>
            </a:endParaRPr>
          </a:p>
        </p:txBody>
      </p:sp>
    </p:spTree>
    <p:extLst>
      <p:ext uri="{BB962C8B-B14F-4D97-AF65-F5344CB8AC3E}">
        <p14:creationId xmlns:p14="http://schemas.microsoft.com/office/powerpoint/2010/main" val="28433034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8"/>
          <p:cNvSpPr>
            <a:spLocks noGrp="1" noChangeArrowheads="1"/>
          </p:cNvSpPr>
          <p:nvPr>
            <p:ph type="sldNum" sz="quarter"/>
          </p:nvPr>
        </p:nvSpPr>
        <p:spPr>
          <a:noFill/>
          <a:ln>
            <a:round/>
            <a:headEnd/>
            <a:tailEnd/>
          </a:ln>
        </p:spPr>
        <p:txBody>
          <a:bodyPr/>
          <a:lstStyle/>
          <a:p>
            <a:pPr>
              <a:buSzPct val="45000"/>
            </a:pPr>
            <a:fld id="{E4437861-2B41-4CB0-B18F-84C7C90BEA49}" type="slidenum">
              <a:rPr lang="de-DE" altLang="de-DE">
                <a:cs typeface="Tahoma" pitchFamily="34" charset="0"/>
              </a:rPr>
              <a:pPr>
                <a:buSzPct val="45000"/>
              </a:pPr>
              <a:t>73</a:t>
            </a:fld>
            <a:endParaRPr lang="de-DE" altLang="de-DE">
              <a:cs typeface="Tahoma" pitchFamily="34" charset="0"/>
            </a:endParaRPr>
          </a:p>
        </p:txBody>
      </p:sp>
      <p:sp>
        <p:nvSpPr>
          <p:cNvPr id="100355" name="Rectangle 1"/>
          <p:cNvSpPr>
            <a:spLocks noGrp="1" noRot="1" noChangeAspect="1" noChangeArrowheads="1" noTextEdit="1"/>
          </p:cNvSpPr>
          <p:nvPr>
            <p:ph type="sldImg"/>
          </p:nvPr>
        </p:nvSpPr>
        <p:spPr>
          <a:xfrm>
            <a:off x="2984500" y="625475"/>
            <a:ext cx="5456238" cy="3070225"/>
          </a:xfrm>
          <a:ln/>
        </p:spPr>
      </p:sp>
      <p:sp>
        <p:nvSpPr>
          <p:cNvPr id="100356" name="Rectangle 2"/>
          <p:cNvSpPr>
            <a:spLocks noGrp="1" noChangeArrowheads="1"/>
          </p:cNvSpPr>
          <p:nvPr>
            <p:ph type="body" idx="1"/>
          </p:nvPr>
        </p:nvSpPr>
        <p:spPr>
          <a:xfrm>
            <a:off x="1142134" y="3892195"/>
            <a:ext cx="9143635" cy="3687810"/>
          </a:xfrm>
          <a:noFill/>
        </p:spPr>
        <p:txBody>
          <a:bodyPr wrap="none" anchor="ctr"/>
          <a:lstStyle/>
          <a:p>
            <a:r>
              <a:rPr lang="de-DE" altLang="de-DE"/>
              <a:t>Der Film fasst einige Punkte nochmal gut zusammen.</a:t>
            </a:r>
          </a:p>
        </p:txBody>
      </p:sp>
    </p:spTree>
    <p:extLst>
      <p:ext uri="{BB962C8B-B14F-4D97-AF65-F5344CB8AC3E}">
        <p14:creationId xmlns:p14="http://schemas.microsoft.com/office/powerpoint/2010/main" val="12772723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74</a:t>
            </a:fld>
            <a:endParaRPr lang="de-DE"/>
          </a:p>
        </p:txBody>
      </p:sp>
    </p:spTree>
    <p:extLst>
      <p:ext uri="{BB962C8B-B14F-4D97-AF65-F5344CB8AC3E}">
        <p14:creationId xmlns:p14="http://schemas.microsoft.com/office/powerpoint/2010/main" val="26289723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CC87D960-B60D-4713-91D8-D49E769254FC}" type="slidenum">
              <a:rPr lang="de-DE" altLang="de-DE"/>
              <a:pPr>
                <a:tabLst>
                  <a:tab pos="780675" algn="l"/>
                  <a:tab pos="1564790" algn="l"/>
                  <a:tab pos="2350624" algn="l"/>
                  <a:tab pos="3134740" algn="l"/>
                </a:tabLst>
              </a:pPr>
              <a:t>75</a:t>
            </a:fld>
            <a:endParaRPr lang="de-DE" altLang="de-DE"/>
          </a:p>
        </p:txBody>
      </p:sp>
      <p:sp>
        <p:nvSpPr>
          <p:cNvPr id="22531" name="Rectangle 1"/>
          <p:cNvSpPr>
            <a:spLocks noGrp="1" noRot="1" noChangeAspect="1" noChangeArrowheads="1" noTextEdit="1"/>
          </p:cNvSpPr>
          <p:nvPr>
            <p:ph type="sldImg"/>
          </p:nvPr>
        </p:nvSpPr>
        <p:spPr>
          <a:xfrm>
            <a:off x="136525" y="768350"/>
            <a:ext cx="6826250" cy="3840163"/>
          </a:xfrm>
          <a:ln/>
        </p:spPr>
      </p:sp>
      <p:sp>
        <p:nvSpPr>
          <p:cNvPr id="22532" name="Rectangle 2"/>
          <p:cNvSpPr>
            <a:spLocks noGrp="1" noChangeArrowheads="1"/>
          </p:cNvSpPr>
          <p:nvPr>
            <p:ph type="body" idx="1"/>
          </p:nvPr>
        </p:nvSpPr>
        <p:spPr>
          <a:xfrm>
            <a:off x="709930" y="4860803"/>
            <a:ext cx="5679440" cy="4606651"/>
          </a:xfrm>
          <a:noFill/>
        </p:spPr>
        <p:txBody>
          <a:bodyPr wrap="none" anchor="ctr"/>
          <a:lstStyle/>
          <a:p>
            <a:endParaRPr lang="de-DE" altLang="de-DE"/>
          </a:p>
        </p:txBody>
      </p:sp>
    </p:spTree>
    <p:extLst>
      <p:ext uri="{BB962C8B-B14F-4D97-AF65-F5344CB8AC3E}">
        <p14:creationId xmlns:p14="http://schemas.microsoft.com/office/powerpoint/2010/main" val="31950712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8"/>
          <p:cNvSpPr>
            <a:spLocks noGrp="1" noChangeArrowheads="1"/>
          </p:cNvSpPr>
          <p:nvPr>
            <p:ph type="sldNum" sz="quarter"/>
          </p:nvPr>
        </p:nvSpPr>
        <p:spPr>
          <a:noFill/>
          <a:ln>
            <a:round/>
            <a:headEnd/>
            <a:tailEnd/>
          </a:ln>
        </p:spPr>
        <p:txBody>
          <a:bodyPr/>
          <a:lstStyle/>
          <a:p>
            <a:pPr>
              <a:buSzPct val="45000"/>
            </a:pPr>
            <a:fld id="{7FC2183E-EAA2-4578-AB50-F3F3F21E338B}" type="slidenum">
              <a:rPr lang="de-DE" altLang="de-DE">
                <a:cs typeface="Tahoma" pitchFamily="34" charset="0"/>
              </a:rPr>
              <a:pPr>
                <a:buSzPct val="45000"/>
              </a:pPr>
              <a:t>76</a:t>
            </a:fld>
            <a:endParaRPr lang="de-DE" altLang="de-DE">
              <a:cs typeface="Tahoma" pitchFamily="34" charset="0"/>
            </a:endParaRPr>
          </a:p>
        </p:txBody>
      </p:sp>
      <p:sp>
        <p:nvSpPr>
          <p:cNvPr id="102403" name="Rectangle 1"/>
          <p:cNvSpPr>
            <a:spLocks noGrp="1" noRot="1" noChangeAspect="1" noChangeArrowheads="1" noTextEdit="1"/>
          </p:cNvSpPr>
          <p:nvPr>
            <p:ph type="sldImg"/>
          </p:nvPr>
        </p:nvSpPr>
        <p:spPr>
          <a:xfrm>
            <a:off x="2984500" y="625475"/>
            <a:ext cx="5456238" cy="3070225"/>
          </a:xfrm>
          <a:ln/>
        </p:spPr>
      </p:sp>
      <p:sp>
        <p:nvSpPr>
          <p:cNvPr id="102404" name="Rectangle 2"/>
          <p:cNvSpPr>
            <a:spLocks noGrp="1" noChangeArrowheads="1"/>
          </p:cNvSpPr>
          <p:nvPr>
            <p:ph type="body" idx="1"/>
          </p:nvPr>
        </p:nvSpPr>
        <p:spPr>
          <a:xfrm>
            <a:off x="1142134" y="3892195"/>
            <a:ext cx="9143635" cy="3687810"/>
          </a:xfrm>
          <a:noFill/>
        </p:spPr>
        <p:txBody>
          <a:bodyPr wrap="none" anchor="ctr"/>
          <a:lstStyle/>
          <a:p>
            <a:endParaRPr lang="de-DE" altLang="de-DE"/>
          </a:p>
        </p:txBody>
      </p:sp>
    </p:spTree>
    <p:extLst>
      <p:ext uri="{BB962C8B-B14F-4D97-AF65-F5344CB8AC3E}">
        <p14:creationId xmlns:p14="http://schemas.microsoft.com/office/powerpoint/2010/main" val="6308258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a:t>
            </a:r>
          </a:p>
        </p:txBody>
      </p:sp>
      <p:sp>
        <p:nvSpPr>
          <p:cNvPr id="4" name="Foliennummernplatzhalter 3"/>
          <p:cNvSpPr>
            <a:spLocks noGrp="1"/>
          </p:cNvSpPr>
          <p:nvPr>
            <p:ph type="sldNum" idx="10"/>
          </p:nvPr>
        </p:nvSpPr>
        <p:spPr/>
        <p:txBody>
          <a:bodyPr/>
          <a:lstStyle/>
          <a:p>
            <a:fld id="{BD85BE1A-2DA7-45D2-AC36-4A4D095ABBC2}" type="slidenum">
              <a:rPr lang="de-DE" altLang="de-DE" smtClean="0"/>
              <a:pPr/>
              <a:t>77</a:t>
            </a:fld>
            <a:endParaRPr lang="de-DE" altLang="de-DE"/>
          </a:p>
        </p:txBody>
      </p:sp>
    </p:spTree>
    <p:extLst>
      <p:ext uri="{BB962C8B-B14F-4D97-AF65-F5344CB8AC3E}">
        <p14:creationId xmlns:p14="http://schemas.microsoft.com/office/powerpoint/2010/main" val="16756123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Es gibt nicht den „einen“ Straftäter den man nach bestimmten Merkmalen</a:t>
            </a:r>
            <a:r>
              <a:rPr lang="de-DE" baseline="0"/>
              <a:t> erkennen kann. Uns muss allen klar sein, dass je rigider wir nach bestimmten Merkmalen schauen, desto größer werden unsere „blinden“ Flecke für diejenigen die nicht in unser Raster passen. </a:t>
            </a:r>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78</a:t>
            </a:fld>
            <a:endParaRPr lang="de-DE"/>
          </a:p>
        </p:txBody>
      </p:sp>
    </p:spTree>
    <p:extLst>
      <p:ext uri="{BB962C8B-B14F-4D97-AF65-F5344CB8AC3E}">
        <p14:creationId xmlns:p14="http://schemas.microsoft.com/office/powerpoint/2010/main" val="22914799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31"/>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7A22EA3C-C394-4A49-82CB-579A702EF79A}" type="slidenum">
              <a:rPr lang="de-DE" altLang="de-DE"/>
              <a:pPr>
                <a:tabLst>
                  <a:tab pos="780675" algn="l"/>
                  <a:tab pos="1564790" algn="l"/>
                  <a:tab pos="2350624" algn="l"/>
                  <a:tab pos="3134740" algn="l"/>
                </a:tabLst>
              </a:pPr>
              <a:t>79</a:t>
            </a:fld>
            <a:endParaRPr lang="de-DE" altLang="de-DE"/>
          </a:p>
        </p:txBody>
      </p:sp>
      <p:sp>
        <p:nvSpPr>
          <p:cNvPr id="36867" name="Text Box 1"/>
          <p:cNvSpPr txBox="1">
            <a:spLocks noChangeArrowheads="1"/>
          </p:cNvSpPr>
          <p:nvPr/>
        </p:nvSpPr>
        <p:spPr bwMode="auto">
          <a:xfrm>
            <a:off x="4162622" y="10880373"/>
            <a:ext cx="3160174" cy="545619"/>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B5EF8E42-0369-449D-BDBF-03A744703F65}"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79</a:t>
            </a:fld>
            <a:endParaRPr lang="de-DE" altLang="de-DE" sz="1300">
              <a:solidFill>
                <a:srgbClr val="000000"/>
              </a:solidFill>
              <a:latin typeface="Times New Roman" pitchFamily="18" charset="0"/>
            </a:endParaRPr>
          </a:p>
        </p:txBody>
      </p:sp>
      <p:sp>
        <p:nvSpPr>
          <p:cNvPr id="36868" name="Text Box 2"/>
          <p:cNvSpPr txBox="1">
            <a:spLocks noChangeArrowheads="1"/>
          </p:cNvSpPr>
          <p:nvPr/>
        </p:nvSpPr>
        <p:spPr bwMode="auto">
          <a:xfrm>
            <a:off x="4162626" y="10880371"/>
            <a:ext cx="3165105" cy="550950"/>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C0E964FD-BBCF-457C-B78C-DE72CEEA5712}"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79</a:t>
            </a:fld>
            <a:endParaRPr lang="de-DE" altLang="de-DE" sz="1300">
              <a:solidFill>
                <a:srgbClr val="000000"/>
              </a:solidFill>
              <a:latin typeface="Times New Roman" pitchFamily="18" charset="0"/>
            </a:endParaRPr>
          </a:p>
        </p:txBody>
      </p:sp>
      <p:sp>
        <p:nvSpPr>
          <p:cNvPr id="36869" name="Rectangle 3"/>
          <p:cNvSpPr>
            <a:spLocks noGrp="1" noRot="1" noChangeAspect="1" noChangeArrowheads="1" noTextEdit="1"/>
          </p:cNvSpPr>
          <p:nvPr>
            <p:ph type="sldImg"/>
          </p:nvPr>
        </p:nvSpPr>
        <p:spPr>
          <a:xfrm>
            <a:off x="-142875" y="860425"/>
            <a:ext cx="7634288" cy="4295775"/>
          </a:xfrm>
          <a:ln/>
        </p:spPr>
      </p:sp>
      <p:sp>
        <p:nvSpPr>
          <p:cNvPr id="36870" name="Rectangle 4"/>
          <p:cNvSpPr>
            <a:spLocks noGrp="1" noChangeArrowheads="1"/>
          </p:cNvSpPr>
          <p:nvPr>
            <p:ph type="body" idx="1"/>
          </p:nvPr>
        </p:nvSpPr>
        <p:spPr>
          <a:xfrm>
            <a:off x="734583" y="5441965"/>
            <a:ext cx="5881572" cy="5159379"/>
          </a:xfrm>
          <a:noFill/>
        </p:spPr>
        <p:txBody>
          <a:bodyPr wrap="none" anchor="ctr"/>
          <a:lstStyle/>
          <a:p>
            <a:pPr defTabSz="486633">
              <a:defRPr/>
            </a:pPr>
            <a:endParaRPr lang="de-DE"/>
          </a:p>
          <a:p>
            <a:pPr defTabSz="486633">
              <a:defRPr/>
            </a:pPr>
            <a:r>
              <a:rPr lang="de-DE"/>
              <a:t>Die Rahmenordnung legt zum Beispiel fest, dass jede kirchliche Institution ein Schutzkonzept für sexualisierte Gewalt ausarbeiten muss. Die hier benannten Maßnahmen sind arbeitsrechtlich relevant, sodass kirchenrechtlich auch Übergriffe unterhalb der gesetzlichen Strafbarkeit verfolgt und sanktioniert werden können. Neben anderen Aspekten ist in der Rahmenordnung festgehalten, dass alle Mitarbeitenden, auch ehrenamtliche Mitarbeitende, eine Präventionsschulung besuchen müssen, um Ihren Dienst innerhalb der Diözese durchführen zu dürfen. Das ist der Grund, wieso Sie heute vor dem </a:t>
            </a:r>
            <a:r>
              <a:rPr lang="de-DE" err="1"/>
              <a:t>Elearningprogramm</a:t>
            </a:r>
            <a:r>
              <a:rPr lang="de-DE"/>
              <a:t> sitzen. Den vollen Wortlaut können sie nachlesen unter: </a:t>
            </a:r>
            <a:r>
              <a:rPr lang="de-DE">
                <a:hlinkClick r:id="rId3"/>
              </a:rPr>
              <a:t>https://www.bistum-trier.de/no_cache/bistum-bischof/bistumsverwaltung/amtsblatt/details/amtsblatt/rahmenordnung-praevention-gegen-sexualisierte-gewalt-an-minderjaehrigen-und-schutz-oder-hilfebeduerf</a:t>
            </a:r>
            <a:endParaRPr lang="de-DE"/>
          </a:p>
          <a:p>
            <a:pPr>
              <a:buFont typeface="Arial" charset="0"/>
              <a:buNone/>
            </a:pPr>
            <a:endParaRPr lang="de-DE" altLang="de-DE"/>
          </a:p>
        </p:txBody>
      </p:sp>
    </p:spTree>
    <p:extLst>
      <p:ext uri="{BB962C8B-B14F-4D97-AF65-F5344CB8AC3E}">
        <p14:creationId xmlns:p14="http://schemas.microsoft.com/office/powerpoint/2010/main" val="39512272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31"/>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7A22EA3C-C394-4A49-82CB-579A702EF79A}" type="slidenum">
              <a:rPr lang="de-DE" altLang="de-DE"/>
              <a:pPr>
                <a:tabLst>
                  <a:tab pos="780675" algn="l"/>
                  <a:tab pos="1564790" algn="l"/>
                  <a:tab pos="2350624" algn="l"/>
                  <a:tab pos="3134740" algn="l"/>
                </a:tabLst>
              </a:pPr>
              <a:t>80</a:t>
            </a:fld>
            <a:endParaRPr lang="de-DE" altLang="de-DE"/>
          </a:p>
        </p:txBody>
      </p:sp>
      <p:sp>
        <p:nvSpPr>
          <p:cNvPr id="36867" name="Text Box 1"/>
          <p:cNvSpPr txBox="1">
            <a:spLocks noChangeArrowheads="1"/>
          </p:cNvSpPr>
          <p:nvPr/>
        </p:nvSpPr>
        <p:spPr bwMode="auto">
          <a:xfrm>
            <a:off x="4162622" y="10880373"/>
            <a:ext cx="3160174" cy="545619"/>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B5EF8E42-0369-449D-BDBF-03A744703F65}"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80</a:t>
            </a:fld>
            <a:endParaRPr lang="de-DE" altLang="de-DE" sz="1300">
              <a:solidFill>
                <a:srgbClr val="000000"/>
              </a:solidFill>
              <a:latin typeface="Times New Roman" pitchFamily="18" charset="0"/>
            </a:endParaRPr>
          </a:p>
        </p:txBody>
      </p:sp>
      <p:sp>
        <p:nvSpPr>
          <p:cNvPr id="36868" name="Text Box 2"/>
          <p:cNvSpPr txBox="1">
            <a:spLocks noChangeArrowheads="1"/>
          </p:cNvSpPr>
          <p:nvPr/>
        </p:nvSpPr>
        <p:spPr bwMode="auto">
          <a:xfrm>
            <a:off x="4162626" y="10880371"/>
            <a:ext cx="3165105" cy="550950"/>
          </a:xfrm>
          <a:prstGeom prst="rect">
            <a:avLst/>
          </a:prstGeom>
          <a:noFill/>
          <a:ln w="9525">
            <a:noFill/>
            <a:miter lim="800000"/>
            <a:headEnd/>
            <a:tailEnd/>
          </a:ln>
        </p:spPr>
        <p:txBody>
          <a:bodyPr lIns="100978" tIns="52634" rIns="100978" bIns="52634" anchor="b"/>
          <a:lstStyle/>
          <a:p>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fld id="{C0E964FD-BBCF-457C-B78C-DE72CEEA5712}" type="slidenum">
              <a:rPr lang="de-DE" altLang="de-DE" sz="1300">
                <a:solidFill>
                  <a:srgbClr val="000000"/>
                </a:solidFill>
                <a:latin typeface="Times New Roman" pitchFamily="18" charset="0"/>
              </a:rPr>
              <a:pPr algn="r">
                <a:buSzPct val="100000"/>
                <a:tabLst>
                  <a:tab pos="0" algn="l"/>
                  <a:tab pos="484913" algn="l"/>
                  <a:tab pos="971546" algn="l"/>
                  <a:tab pos="1458179" algn="l"/>
                  <a:tab pos="1944812" algn="l"/>
                  <a:tab pos="2429724" algn="l"/>
                  <a:tab pos="2918076" algn="l"/>
                  <a:tab pos="3404708" algn="l"/>
                  <a:tab pos="3889621" algn="l"/>
                  <a:tab pos="4377973" algn="l"/>
                  <a:tab pos="4864606" algn="l"/>
                  <a:tab pos="5349520" algn="l"/>
                  <a:tab pos="5837871" algn="l"/>
                  <a:tab pos="6324503" algn="l"/>
                  <a:tab pos="6811136" algn="l"/>
                  <a:tab pos="7296050" algn="l"/>
                  <a:tab pos="7784402" algn="l"/>
                  <a:tab pos="8271034" algn="l"/>
                  <a:tab pos="8755946" algn="l"/>
                  <a:tab pos="9244299" algn="l"/>
                  <a:tab pos="9730932" algn="l"/>
                </a:tabLst>
              </a:pPr>
              <a:t>80</a:t>
            </a:fld>
            <a:endParaRPr lang="de-DE" altLang="de-DE" sz="1300">
              <a:solidFill>
                <a:srgbClr val="000000"/>
              </a:solidFill>
              <a:latin typeface="Times New Roman" pitchFamily="18" charset="0"/>
            </a:endParaRPr>
          </a:p>
        </p:txBody>
      </p:sp>
      <p:sp>
        <p:nvSpPr>
          <p:cNvPr id="36869" name="Rectangle 3"/>
          <p:cNvSpPr>
            <a:spLocks noGrp="1" noRot="1" noChangeAspect="1" noChangeArrowheads="1" noTextEdit="1"/>
          </p:cNvSpPr>
          <p:nvPr>
            <p:ph type="sldImg"/>
          </p:nvPr>
        </p:nvSpPr>
        <p:spPr>
          <a:xfrm>
            <a:off x="-142875" y="860425"/>
            <a:ext cx="7634288" cy="4295775"/>
          </a:xfrm>
          <a:ln/>
        </p:spPr>
      </p:sp>
      <p:sp>
        <p:nvSpPr>
          <p:cNvPr id="36870" name="Rectangle 4"/>
          <p:cNvSpPr>
            <a:spLocks noGrp="1" noChangeArrowheads="1"/>
          </p:cNvSpPr>
          <p:nvPr>
            <p:ph type="body" idx="1"/>
          </p:nvPr>
        </p:nvSpPr>
        <p:spPr>
          <a:xfrm>
            <a:off x="734583" y="5441965"/>
            <a:ext cx="5881572" cy="5159379"/>
          </a:xfrm>
          <a:noFill/>
        </p:spPr>
        <p:txBody>
          <a:bodyPr wrap="none" anchor="ctr"/>
          <a:lstStyle/>
          <a:p>
            <a:pPr defTabSz="486633">
              <a:defRPr/>
            </a:pPr>
            <a:endParaRPr lang="de-DE"/>
          </a:p>
          <a:p>
            <a:pPr defTabSz="486633">
              <a:defRPr/>
            </a:pPr>
            <a:r>
              <a:rPr lang="de-DE"/>
              <a:t>Die Rahmenordnung legt zum Beispiel fest, dass jede kirchliche Institution ein Schutzkonzept für sexualisierte Gewalt ausarbeiten muss. Die hier benannten Maßnahmen sind arbeitsrechtlich relevant, sodass kirchenrechtlich auch Übergriffe unterhalb der gesetzlichen Strafbarkeit verfolgt und sanktioniert werden können. Neben anderen Aspekten ist in der Rahmenordnung festgehalten, dass alle Mitarbeitenden, auch ehrenamtliche Mitarbeitende, eine Präventionsschulung besuchen müssen, um Ihren Dienst innerhalb der Diözese durchführen zu dürfen. Das ist der Grund, wieso Sie heute vor dem </a:t>
            </a:r>
            <a:r>
              <a:rPr lang="de-DE" err="1"/>
              <a:t>Elearningprogramm</a:t>
            </a:r>
            <a:r>
              <a:rPr lang="de-DE"/>
              <a:t> sitzen. Den vollen Wortlaut können sie nachlesen unter: </a:t>
            </a:r>
            <a:r>
              <a:rPr lang="de-DE">
                <a:hlinkClick r:id="rId3"/>
              </a:rPr>
              <a:t>https://www.bistum-trier.de/no_cache/bistum-bischof/bistumsverwaltung/amtsblatt/details/amtsblatt/rahmenordnung-praevention-gegen-sexualisierte-gewalt-an-minderjaehrigen-und-schutz-oder-hilfebeduerf</a:t>
            </a:r>
            <a:endParaRPr lang="de-DE"/>
          </a:p>
          <a:p>
            <a:pPr>
              <a:buFont typeface="Arial" charset="0"/>
              <a:buNone/>
            </a:pPr>
            <a:endParaRPr lang="de-DE" altLang="de-DE"/>
          </a:p>
        </p:txBody>
      </p:sp>
    </p:spTree>
    <p:extLst>
      <p:ext uri="{BB962C8B-B14F-4D97-AF65-F5344CB8AC3E}">
        <p14:creationId xmlns:p14="http://schemas.microsoft.com/office/powerpoint/2010/main" val="7859630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0FB6621B-54D6-4236-8DD5-92A5396070AC}" type="slidenum">
              <a:rPr lang="de-DE" altLang="de-DE"/>
              <a:pPr>
                <a:tabLst>
                  <a:tab pos="780675" algn="l"/>
                  <a:tab pos="1564790" algn="l"/>
                  <a:tab pos="2350624" algn="l"/>
                  <a:tab pos="3134740" algn="l"/>
                </a:tabLst>
              </a:pPr>
              <a:t>81</a:t>
            </a:fld>
            <a:endParaRPr lang="de-DE" altLang="de-DE"/>
          </a:p>
        </p:txBody>
      </p:sp>
      <p:sp>
        <p:nvSpPr>
          <p:cNvPr id="43011" name="Rectangle 1"/>
          <p:cNvSpPr>
            <a:spLocks noGrp="1" noRot="1" noChangeAspect="1" noChangeArrowheads="1" noTextEdit="1"/>
          </p:cNvSpPr>
          <p:nvPr>
            <p:ph type="sldImg"/>
          </p:nvPr>
        </p:nvSpPr>
        <p:spPr>
          <a:xfrm>
            <a:off x="136525" y="768350"/>
            <a:ext cx="6826250" cy="3840163"/>
          </a:xfrm>
          <a:ln/>
        </p:spPr>
      </p:sp>
      <p:sp>
        <p:nvSpPr>
          <p:cNvPr id="43012" name="Rectangle 2"/>
          <p:cNvSpPr>
            <a:spLocks noGrp="1" noChangeArrowheads="1"/>
          </p:cNvSpPr>
          <p:nvPr>
            <p:ph type="body" idx="1"/>
          </p:nvPr>
        </p:nvSpPr>
        <p:spPr>
          <a:xfrm>
            <a:off x="709930" y="4860803"/>
            <a:ext cx="5679440" cy="4606651"/>
          </a:xfrm>
          <a:noFill/>
        </p:spPr>
        <p:txBody>
          <a:bodyPr wrap="none" anchor="ctr"/>
          <a:lstStyle/>
          <a:p>
            <a:r>
              <a:rPr lang="de-DE" altLang="de-DE">
                <a:solidFill>
                  <a:schemeClr val="tx1"/>
                </a:solidFill>
              </a:rPr>
              <a:t>Hier optisch anpassen: ist etwas aus dem Bild gerutscht. </a:t>
            </a:r>
          </a:p>
          <a:p>
            <a:r>
              <a:rPr lang="de-DE" altLang="de-DE">
                <a:solidFill>
                  <a:schemeClr val="tx1"/>
                </a:solidFill>
              </a:rPr>
              <a:t>In den weiteren Folien</a:t>
            </a:r>
            <a:r>
              <a:rPr lang="de-DE" altLang="de-DE" baseline="0">
                <a:solidFill>
                  <a:schemeClr val="tx1"/>
                </a:solidFill>
              </a:rPr>
              <a:t> sind die Farben etwas durcheinander: Bitte alle Überschriften einheitlich dunkelblau und ohne gelben Kasten. Wenn möglich im oberen Teil der Folie (also zwischen Prävention und Fachstelle)</a:t>
            </a:r>
            <a:endParaRPr lang="de-DE" altLang="de-DE">
              <a:solidFill>
                <a:schemeClr val="tx1"/>
              </a:solidFill>
            </a:endParaRPr>
          </a:p>
          <a:p>
            <a:endParaRPr lang="de-DE" altLang="de-DE">
              <a:solidFill>
                <a:schemeClr val="tx1"/>
              </a:solidFill>
            </a:endParaRPr>
          </a:p>
          <a:p>
            <a:endParaRPr lang="de-DE" altLang="de-DE">
              <a:solidFill>
                <a:schemeClr val="tx1"/>
              </a:solidFill>
            </a:endParaRPr>
          </a:p>
          <a:p>
            <a:r>
              <a:rPr lang="de-DE" altLang="de-DE">
                <a:solidFill>
                  <a:schemeClr val="tx1"/>
                </a:solidFill>
              </a:rPr>
              <a:t>Erwachsene Schutzbefohlene/ Heimbewohner</a:t>
            </a:r>
          </a:p>
          <a:p>
            <a:r>
              <a:rPr lang="de-DE" altLang="de-DE">
                <a:solidFill>
                  <a:schemeClr val="tx1"/>
                </a:solidFill>
              </a:rPr>
              <a:t>Heimgesetz Saarland: </a:t>
            </a:r>
            <a:r>
              <a:rPr lang="de-DE" altLang="de-DE">
                <a:solidFill>
                  <a:schemeClr val="tx1"/>
                </a:solidFill>
                <a:hlinkClick r:id="rId3" tooltip="Anzeigen"/>
              </a:rPr>
              <a:t>Saarländisches Wohn-, Betreuungs- und Pflegegesetz</a:t>
            </a:r>
            <a:endParaRPr lang="de-DE" altLang="de-DE">
              <a:solidFill>
                <a:schemeClr val="tx1"/>
              </a:solidFill>
            </a:endParaRPr>
          </a:p>
          <a:p>
            <a:r>
              <a:rPr lang="de-DE" altLang="de-DE">
                <a:solidFill>
                  <a:schemeClr val="tx1"/>
                </a:solidFill>
                <a:hlinkClick r:id="rId4" tooltip="Anzeigen"/>
              </a:rPr>
              <a:t>Landesheimgesetz – Mitwirkungsverordnung</a:t>
            </a:r>
            <a:endParaRPr lang="de-DE" altLang="de-DE">
              <a:solidFill>
                <a:schemeClr val="tx1"/>
              </a:solidFill>
            </a:endParaRPr>
          </a:p>
          <a:p>
            <a:r>
              <a:rPr lang="de-DE" altLang="de-DE">
                <a:solidFill>
                  <a:schemeClr val="tx1"/>
                </a:solidFill>
                <a:hlinkClick r:id="rId5"/>
              </a:rPr>
              <a:t>Landesheimgesetz – Personalverordnung</a:t>
            </a:r>
            <a:endParaRPr lang="de-DE" altLang="de-DE">
              <a:solidFill>
                <a:schemeClr val="tx1"/>
              </a:solidFill>
            </a:endParaRPr>
          </a:p>
          <a:p>
            <a:endParaRPr lang="de-DE" altLang="de-DE">
              <a:solidFill>
                <a:srgbClr val="002060"/>
              </a:solidFill>
            </a:endParaRPr>
          </a:p>
          <a:p>
            <a:r>
              <a:rPr lang="de-DE" altLang="de-DE">
                <a:solidFill>
                  <a:srgbClr val="002060"/>
                </a:solidFill>
              </a:rPr>
              <a:t>RLP: </a:t>
            </a:r>
            <a:r>
              <a:rPr lang="de-DE" altLang="de-DE">
                <a:hlinkClick r:id="rId6" tooltip="Anzeigen"/>
              </a:rPr>
              <a:t>Landesgesetz über Wohnformen und Teilhabe (LWTG)</a:t>
            </a:r>
            <a:endParaRPr lang="de-DE" altLang="de-DE"/>
          </a:p>
          <a:p>
            <a:r>
              <a:rPr lang="de-DE" altLang="de-DE">
                <a:hlinkClick r:id="rId7" tooltip="Anzeigen"/>
              </a:rPr>
              <a:t>Landesgesetz über Wohnformen und Teilhabe – Durchführungsverordnung</a:t>
            </a:r>
            <a:endParaRPr lang="de-DE" altLang="de-DE"/>
          </a:p>
          <a:p>
            <a:endParaRPr lang="de-DE" altLang="de-DE">
              <a:solidFill>
                <a:srgbClr val="002060"/>
              </a:solidFill>
            </a:endParaRPr>
          </a:p>
          <a:p>
            <a:r>
              <a:rPr lang="de-DE" altLang="de-DE">
                <a:solidFill>
                  <a:srgbClr val="002060"/>
                </a:solidFill>
              </a:rPr>
              <a:t>Quelle: https://www.biva.de/gesetze/laender-heimgesetze/</a:t>
            </a:r>
          </a:p>
          <a:p>
            <a:endParaRPr lang="de-DE" altLang="de-DE">
              <a:solidFill>
                <a:srgbClr val="002060"/>
              </a:solidFill>
            </a:endParaRPr>
          </a:p>
          <a:p>
            <a:r>
              <a:rPr lang="de-DE" altLang="de-DE">
                <a:solidFill>
                  <a:srgbClr val="002060"/>
                </a:solidFill>
              </a:rPr>
              <a:t>UN Behindertenrechtskonvention heißt eigentlich: Übereinkommen über die Rechte von Menschen mit Behinderungen</a:t>
            </a:r>
          </a:p>
        </p:txBody>
      </p:sp>
    </p:spTree>
    <p:extLst>
      <p:ext uri="{BB962C8B-B14F-4D97-AF65-F5344CB8AC3E}">
        <p14:creationId xmlns:p14="http://schemas.microsoft.com/office/powerpoint/2010/main" val="37180665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p:spPr>
        <p:txBody>
          <a:bodyPr/>
          <a:lstStyle/>
          <a:p>
            <a:r>
              <a:rPr lang="de-DE" altLang="de-DE"/>
              <a:t>Insbesondere: </a:t>
            </a:r>
          </a:p>
          <a:p>
            <a:r>
              <a:rPr lang="de-DE" altLang="de-DE"/>
              <a:t>§174a Sexueller Missbrauch von Kranken und Hilfsbedürftigen in Einrichtungen (stationär)</a:t>
            </a:r>
          </a:p>
          <a:p>
            <a:r>
              <a:rPr lang="de-DE" altLang="de-DE"/>
              <a:t>§174c Sexueller Missbrauch unter Ausnutzung eines Beratungs-, Behandlungs- oder Betreuungsverhältnisses (ambulant)</a:t>
            </a:r>
          </a:p>
          <a:p>
            <a:r>
              <a:rPr lang="de-DE" altLang="de-DE"/>
              <a:t>§ 225: Person u 18 oder </a:t>
            </a:r>
            <a:r>
              <a:rPr lang="de-DE"/>
              <a:t>eine wegen Gebrechlichkeit oder Krankheit wehrlose Person, …quält oder roh misshandelt, oder wer durch böswillige Vernachlässigung seiner Pflicht, für sie zu sorgen, sie an der Gesundheit schädigt</a:t>
            </a:r>
          </a:p>
          <a:p>
            <a:endParaRPr lang="de-DE"/>
          </a:p>
          <a:p>
            <a:r>
              <a:rPr lang="de-DE"/>
              <a:t>Neu hinzugekommen ist zum </a:t>
            </a:r>
            <a:r>
              <a:rPr lang="de-DE" b="1"/>
              <a:t>01.01.2021 §184k</a:t>
            </a:r>
            <a:r>
              <a:rPr lang="de-DE"/>
              <a:t>: Verletzung des Intimbereichs durch Bildaufnahmen (</a:t>
            </a:r>
            <a:r>
              <a:rPr lang="de-DE" err="1"/>
              <a:t>Up-skirting</a:t>
            </a:r>
            <a:r>
              <a:rPr lang="de-DE"/>
              <a:t>) (Antragsdelikt)</a:t>
            </a:r>
          </a:p>
          <a:p>
            <a:r>
              <a:rPr lang="de-DE"/>
              <a:t>Seit dem </a:t>
            </a:r>
            <a:r>
              <a:rPr lang="de-DE" b="1"/>
              <a:t>01.7.2021</a:t>
            </a:r>
            <a:r>
              <a:rPr lang="de-DE" baseline="0"/>
              <a:t> ist der </a:t>
            </a:r>
            <a:r>
              <a:rPr lang="de-DE"/>
              <a:t>sexuelle Missbrauch von Kindern mit/ohne Körperkontakt in zwei getrennten Vorschriften (§§ 176, 176a StGB) geregelt ist. </a:t>
            </a:r>
          </a:p>
          <a:p>
            <a:r>
              <a:rPr lang="de-DE"/>
              <a:t>Die Möglichkeit, bei sexuellen Kontakten zwischen nahezu Gleichaltrigen von Strafe abzusehen, ist in § 176 Abs. 2 StGB geregelt.</a:t>
            </a:r>
          </a:p>
          <a:p>
            <a:endParaRPr lang="de-DE" altLang="de-DE"/>
          </a:p>
          <a:p>
            <a:r>
              <a:rPr lang="de-DE" altLang="de-DE"/>
              <a:t>…</a:t>
            </a:r>
            <a:r>
              <a:rPr lang="de-DE" altLang="de-DE">
                <a:solidFill>
                  <a:srgbClr val="F72C17"/>
                </a:solidFill>
              </a:rPr>
              <a:t>Verstöße gegen diese und/oder noch einige weitere §§ schließen die persönliche Eignung für eine Tätigkeit mit Kindern und Jugendlichen nach SGB VIII §72a aus</a:t>
            </a:r>
          </a:p>
          <a:p>
            <a:endParaRPr lang="de-DE"/>
          </a:p>
        </p:txBody>
      </p:sp>
      <p:sp>
        <p:nvSpPr>
          <p:cNvPr id="45060" name="Foliennummernplatzhalter 3"/>
          <p:cNvSpPr>
            <a:spLocks noGrp="1"/>
          </p:cNvSpPr>
          <p:nvPr>
            <p:ph type="sldNum" sz="quarter"/>
          </p:nvPr>
        </p:nvSpPr>
        <p:spPr>
          <a:noFill/>
          <a:ln>
            <a:round/>
            <a:headEnd/>
            <a:tailEnd/>
          </a:ln>
        </p:spPr>
        <p:txBody>
          <a:bodyPr/>
          <a:lstStyle/>
          <a:p>
            <a:fld id="{B4CCF7BF-BD27-4B2E-A278-EE8B8E07ECD9}" type="slidenum">
              <a:rPr lang="de-DE" altLang="de-DE"/>
              <a:pPr/>
              <a:t>82</a:t>
            </a:fld>
            <a:endParaRPr lang="de-DE" altLang="de-DE"/>
          </a:p>
        </p:txBody>
      </p:sp>
    </p:spTree>
    <p:extLst>
      <p:ext uri="{BB962C8B-B14F-4D97-AF65-F5344CB8AC3E}">
        <p14:creationId xmlns:p14="http://schemas.microsoft.com/office/powerpoint/2010/main" val="25483490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6" tIns="50772" rIns="97406" bIns="50772" anchor="b"/>
          <a:lstStyle>
            <a:lvl1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1pPr>
            <a:lvl2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2pPr>
            <a:lvl3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3pPr>
            <a:lvl4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4pPr>
            <a:lvl5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F3F9C73B-E791-499E-896D-8D237BDF0FF6}"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83</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35843" name="Rectangle 1"/>
          <p:cNvSpPr>
            <a:spLocks noGrp="1" noRot="1" noChangeAspect="1" noChangeArrowheads="1" noTextEdit="1"/>
          </p:cNvSpPr>
          <p:nvPr>
            <p:ph type="sldImg"/>
          </p:nvPr>
        </p:nvSpPr>
        <p:spPr>
          <a:xfrm>
            <a:off x="2695575" y="509588"/>
            <a:ext cx="4537075" cy="2552700"/>
          </a:xfrm>
          <a:solidFill>
            <a:srgbClr val="FFFFFF"/>
          </a:solidFill>
          <a:ln>
            <a:solidFill>
              <a:srgbClr val="000000"/>
            </a:solidFill>
            <a:miter lim="800000"/>
            <a:headEnd/>
            <a:tailEnd/>
          </a:ln>
        </p:spPr>
      </p:sp>
      <p:sp>
        <p:nvSpPr>
          <p:cNvPr id="35844" name="Rectangle 2"/>
          <p:cNvSpPr>
            <a:spLocks noGrp="1" noChangeArrowheads="1"/>
          </p:cNvSpPr>
          <p:nvPr>
            <p:ph type="body" idx="1"/>
          </p:nvPr>
        </p:nvSpPr>
        <p:spPr>
          <a:xfrm>
            <a:off x="994232" y="3230301"/>
            <a:ext cx="7942341" cy="3056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42706875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31"/>
          <p:cNvSpPr txBox="1">
            <a:spLocks noGrp="1" noChangeArrowheads="1"/>
          </p:cNvSpPr>
          <p:nvPr/>
        </p:nvSpPr>
        <p:spPr bwMode="auto">
          <a:xfrm>
            <a:off x="5819126" y="7224643"/>
            <a:ext cx="4395978" cy="351816"/>
          </a:xfrm>
          <a:prstGeom prst="rect">
            <a:avLst/>
          </a:prstGeom>
          <a:noFill/>
          <a:ln w="9525">
            <a:noFill/>
            <a:miter lim="800000"/>
            <a:headEnd/>
            <a:tailEnd/>
          </a:ln>
        </p:spPr>
        <p:txBody>
          <a:bodyPr lIns="97406" tIns="50772" rIns="97406" bIns="50772" anchor="b"/>
          <a:lstStyle/>
          <a:p>
            <a:pPr algn="r">
              <a:buSzPct val="100000"/>
              <a:tabLst>
                <a:tab pos="753176" algn="l"/>
                <a:tab pos="1509791" algn="l"/>
                <a:tab pos="2266406" algn="l"/>
                <a:tab pos="3023022" algn="l"/>
              </a:tabLst>
            </a:pPr>
            <a:fld id="{1EC0631D-032E-4D23-89B5-86D3BE8DA919}" type="slidenum">
              <a:rPr lang="de-DE" altLang="de-DE" sz="1300">
                <a:solidFill>
                  <a:srgbClr val="000000"/>
                </a:solidFill>
                <a:latin typeface="Times New Roman" pitchFamily="18" charset="0"/>
              </a:rPr>
              <a:pPr algn="r">
                <a:buSzPct val="100000"/>
                <a:tabLst>
                  <a:tab pos="753176" algn="l"/>
                  <a:tab pos="1509791" algn="l"/>
                  <a:tab pos="2266406" algn="l"/>
                  <a:tab pos="3023022" algn="l"/>
                </a:tabLst>
              </a:pPr>
              <a:t>84</a:t>
            </a:fld>
            <a:endParaRPr lang="de-DE" altLang="de-DE" sz="1300">
              <a:solidFill>
                <a:srgbClr val="000000"/>
              </a:solidFill>
              <a:latin typeface="Times New Roman" pitchFamily="18" charset="0"/>
            </a:endParaRPr>
          </a:p>
        </p:txBody>
      </p:sp>
      <p:sp>
        <p:nvSpPr>
          <p:cNvPr id="309251"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309252"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r>
              <a:rPr lang="de-DE" altLang="de-DE">
                <a:latin typeface="Times New Roman" pitchFamily="18" charset="0"/>
              </a:rPr>
              <a:t>Film von www.pflege-charta.de</a:t>
            </a:r>
          </a:p>
        </p:txBody>
      </p:sp>
    </p:spTree>
    <p:extLst>
      <p:ext uri="{BB962C8B-B14F-4D97-AF65-F5344CB8AC3E}">
        <p14:creationId xmlns:p14="http://schemas.microsoft.com/office/powerpoint/2010/main" val="2798299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FFF5F0D4-40CF-4C0B-8A88-C75A4E40EE30}" type="slidenum">
              <a:rPr lang="de-DE" altLang="de-DE" smtClean="0">
                <a:solidFill>
                  <a:srgbClr val="000000"/>
                </a:solidFill>
                <a:latin typeface="Times New Roman" panose="02020603050405020304" pitchFamily="18" charset="0"/>
                <a:cs typeface="Arial Unicode MS" panose="020B0604020202020204" pitchFamily="34" charset="-128"/>
              </a:rPr>
              <a:pPr/>
              <a:t>85</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56323"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miter lim="800000"/>
            <a:headEnd/>
            <a:tailEnd/>
          </a:ln>
        </p:spPr>
      </p:sp>
      <p:sp>
        <p:nvSpPr>
          <p:cNvPr id="56324" name="Rectangle 2"/>
          <p:cNvSpPr>
            <a:spLocks noGrp="1" noChangeArrowheads="1"/>
          </p:cNvSpPr>
          <p:nvPr>
            <p:ph type="body" idx="1"/>
          </p:nvPr>
        </p:nvSpPr>
        <p:spPr>
          <a:xfrm>
            <a:off x="994232" y="3228524"/>
            <a:ext cx="7940699" cy="30579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247620" indent="-247620">
              <a:buAutoNum type="arabicPeriod"/>
            </a:pPr>
            <a:r>
              <a:rPr lang="de-DE"/>
              <a:t>Jeder hilfe- und pflegebedürftige Mensch hat das Recht auf Hilfe zur Selbsthilfe und auf Unterstützung, um ein möglichst selbstbestimmtes und selbständiges Leben führen zu können.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Willens- und Entscheidungsfreiheit, Fürsprache und Fürsorge</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Wahl des Lebensortes, der Pflege und Behandlung der Gestaltung des Tagesablaufs</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Regelung finanzieller, behördlicher oder rechts-geschäftlicher Angelegenheiten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Berücksichtigung von Vorausverfügungen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Abwägungen zwischen Selbstbestimmungsrechten und Fürsorgepflichten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Hilfe zur Selbsthilfe vorbeugende und gesundheitsfördernde Maßnahmen</a:t>
            </a:r>
          </a:p>
          <a:p>
            <a:pPr marL="804763" lvl="1" defTabSz="486642" eaLnBrk="0" fontAlgn="base" hangingPunct="0">
              <a:spcBef>
                <a:spcPct val="30000"/>
              </a:spcBef>
              <a:spcAft>
                <a:spcPct val="0"/>
              </a:spcAft>
              <a:buClr>
                <a:srgbClr val="000000"/>
              </a:buClr>
              <a:buSzPct val="100000"/>
              <a:defRPr/>
            </a:pPr>
            <a:endParaRPr lang="de-DE" b="1"/>
          </a:p>
          <a:p>
            <a:pPr marL="247620" indent="-247620">
              <a:buAutoNum type="arabicPeriod"/>
            </a:pPr>
            <a:r>
              <a:rPr lang="de-DE"/>
              <a:t>Jeder hilfe- und pflegebedürftige Mensch hat das Recht, vor Gefahren für Leib und Seele geschützt zu werden:</a:t>
            </a:r>
            <a:r>
              <a:rPr lang="de-DE" baseline="0"/>
              <a:t> </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Schutz vor körperlicher und seelischer Gewalt</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Schutz vor Vernachlässigungen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Schutz vor unsachgemäßer medizinischer und pflegerischer Behandlung</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Schutz vor </a:t>
            </a:r>
            <a:r>
              <a:rPr lang="de-DE" b="1" err="1"/>
              <a:t>unangezeigten</a:t>
            </a:r>
            <a:r>
              <a:rPr lang="de-DE" b="1"/>
              <a:t> freiheitsbeschränkenden Maßnahmen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Hilfe gegen Gewalt</a:t>
            </a:r>
          </a:p>
          <a:p>
            <a:pPr marL="804763" lvl="1" defTabSz="486642" eaLnBrk="0" fontAlgn="base" hangingPunct="0">
              <a:spcBef>
                <a:spcPct val="30000"/>
              </a:spcBef>
              <a:spcAft>
                <a:spcPct val="0"/>
              </a:spcAft>
              <a:buClr>
                <a:srgbClr val="000000"/>
              </a:buClr>
              <a:buSzPct val="100000"/>
              <a:defRPr/>
            </a:pPr>
            <a:endParaRPr lang="de-DE" b="1"/>
          </a:p>
          <a:p>
            <a:pPr marL="247620" indent="-247620">
              <a:buAutoNum type="arabicPeriod"/>
            </a:pPr>
            <a:r>
              <a:rPr lang="de-DE"/>
              <a:t>Jeder hilfe- und pflegebedürftige Mensch hat das Recht auf Wahrung und Schutz seiner Privat- und Intimsphäre.</a:t>
            </a:r>
            <a:r>
              <a:rPr lang="de-DE" baseline="0"/>
              <a:t> </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Beachtung des Privatbereichs</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Möglichkeit des Rückzugs</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Verwendung privater Gegenstände in stationären Einrichtungen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Besuche empfangen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Achtsamer Umgang mit Schamgefühlen</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Wahrung des Briefgeheimnisses</a:t>
            </a:r>
          </a:p>
          <a:p>
            <a:pPr marL="1052383" lvl="1" indent="-247620" defTabSz="486642" eaLnBrk="0" fontAlgn="base" hangingPunct="0">
              <a:spcBef>
                <a:spcPct val="30000"/>
              </a:spcBef>
              <a:spcAft>
                <a:spcPct val="0"/>
              </a:spcAft>
              <a:buClr>
                <a:srgbClr val="000000"/>
              </a:buClr>
              <a:buSzPct val="100000"/>
              <a:buFont typeface="Times New Roman" pitchFamily="18" charset="0"/>
              <a:buAutoNum type="arabicPeriod"/>
              <a:defRPr/>
            </a:pPr>
            <a:r>
              <a:rPr lang="de-DE" b="1"/>
              <a:t>Respektierung von Sexualität, geschlechtlicher Orientierung und Lebensweise</a:t>
            </a:r>
          </a:p>
          <a:p>
            <a:pPr marL="804763" lvl="1" defTabSz="486642" eaLnBrk="0" fontAlgn="base" hangingPunct="0">
              <a:spcBef>
                <a:spcPct val="30000"/>
              </a:spcBef>
              <a:spcAft>
                <a:spcPct val="0"/>
              </a:spcAft>
              <a:buClr>
                <a:srgbClr val="000000"/>
              </a:buClr>
              <a:buSzPct val="100000"/>
              <a:defRPr/>
            </a:pPr>
            <a:endParaRPr lang="de-DE" b="1"/>
          </a:p>
          <a:p>
            <a:pPr marL="0" lvl="1" defTabSz="486642" eaLnBrk="0" fontAlgn="base" hangingPunct="0">
              <a:spcBef>
                <a:spcPct val="30000"/>
              </a:spcBef>
              <a:spcAft>
                <a:spcPct val="0"/>
              </a:spcAft>
              <a:buClr>
                <a:srgbClr val="000000"/>
              </a:buClr>
              <a:buSzPct val="100000"/>
              <a:defRPr/>
            </a:pPr>
            <a:r>
              <a:rPr lang="de-DE"/>
              <a:t>4.</a:t>
            </a:r>
            <a:r>
              <a:rPr lang="de-DE" baseline="0"/>
              <a:t> </a:t>
            </a:r>
            <a:r>
              <a:rPr lang="de-DE"/>
              <a:t>Jeder hilfe- und pflegebedürftige Mensch hat das Recht auf eine an seinem persönlichen Bedarf ausgerichtete, gesundheitsfördernde und qualifizierte Pflege, Betreuung und Behandlung.</a:t>
            </a:r>
          </a:p>
          <a:p>
            <a:pPr marL="0" lvl="1" defTabSz="486642" eaLnBrk="0" fontAlgn="base" hangingPunct="0">
              <a:spcBef>
                <a:spcPct val="30000"/>
              </a:spcBef>
              <a:spcAft>
                <a:spcPct val="0"/>
              </a:spcAft>
              <a:buClr>
                <a:srgbClr val="000000"/>
              </a:buClr>
              <a:buSzPct val="100000"/>
              <a:defRPr/>
            </a:pPr>
            <a:r>
              <a:rPr lang="de-DE" b="1"/>
              <a:t>	1. Kompetente und zugewandte Pflege, Betreuung und Behandlung</a:t>
            </a:r>
          </a:p>
          <a:p>
            <a:pPr marL="0" lvl="1" defTabSz="486642" eaLnBrk="0" fontAlgn="base" hangingPunct="0">
              <a:spcBef>
                <a:spcPct val="30000"/>
              </a:spcBef>
              <a:spcAft>
                <a:spcPct val="0"/>
              </a:spcAft>
              <a:buClr>
                <a:srgbClr val="000000"/>
              </a:buClr>
              <a:buSzPct val="100000"/>
              <a:defRPr/>
            </a:pPr>
            <a:r>
              <a:rPr lang="de-DE" b="1"/>
              <a:t>	2. Zusammenarbeit der an der Pflege, Betreuung und Behandlung Beteiligte</a:t>
            </a:r>
          </a:p>
          <a:p>
            <a:pPr marL="0" lvl="1" defTabSz="486642" eaLnBrk="0" fontAlgn="base" hangingPunct="0">
              <a:spcBef>
                <a:spcPct val="30000"/>
              </a:spcBef>
              <a:spcAft>
                <a:spcPct val="0"/>
              </a:spcAft>
              <a:buClr>
                <a:srgbClr val="000000"/>
              </a:buClr>
              <a:buSzPct val="100000"/>
              <a:defRPr/>
            </a:pPr>
            <a:r>
              <a:rPr lang="de-DE" b="1"/>
              <a:t>	3.</a:t>
            </a:r>
            <a:r>
              <a:rPr lang="de-DE" b="1" baseline="0"/>
              <a:t> </a:t>
            </a:r>
            <a:r>
              <a:rPr lang="de-DE" b="1"/>
              <a:t>Zusammenarbeit mit Angehörigen und ehrenamtlichen Helferinnen und Helfern</a:t>
            </a:r>
          </a:p>
          <a:p>
            <a:pPr marL="0" lvl="1" defTabSz="486642" eaLnBrk="0" fontAlgn="base" hangingPunct="0">
              <a:spcBef>
                <a:spcPct val="30000"/>
              </a:spcBef>
              <a:spcAft>
                <a:spcPct val="0"/>
              </a:spcAft>
              <a:buClr>
                <a:srgbClr val="000000"/>
              </a:buClr>
              <a:buSzPct val="100000"/>
              <a:defRPr/>
            </a:pPr>
            <a:r>
              <a:rPr lang="de-DE" b="1"/>
              <a:t>	4. Individuelle, geplante Pflege</a:t>
            </a:r>
          </a:p>
          <a:p>
            <a:pPr marL="0" lvl="1" defTabSz="486642" eaLnBrk="0" fontAlgn="base" hangingPunct="0">
              <a:spcBef>
                <a:spcPct val="30000"/>
              </a:spcBef>
              <a:spcAft>
                <a:spcPct val="0"/>
              </a:spcAft>
              <a:buClr>
                <a:srgbClr val="000000"/>
              </a:buClr>
              <a:buSzPct val="100000"/>
              <a:defRPr/>
            </a:pPr>
            <a:r>
              <a:rPr lang="de-DE" b="1"/>
              <a:t>	5. Feste Zuständigkeit</a:t>
            </a:r>
          </a:p>
          <a:p>
            <a:pPr marL="0" lvl="1" defTabSz="486642" eaLnBrk="0" fontAlgn="base" hangingPunct="0">
              <a:spcBef>
                <a:spcPct val="30000"/>
              </a:spcBef>
              <a:spcAft>
                <a:spcPct val="0"/>
              </a:spcAft>
              <a:buClr>
                <a:srgbClr val="000000"/>
              </a:buClr>
              <a:buSzPct val="100000"/>
              <a:defRPr/>
            </a:pPr>
            <a:r>
              <a:rPr lang="de-DE" b="1"/>
              <a:t>	6. Beachtung des Lebenshintergrundes und der Gewohnheiten</a:t>
            </a:r>
          </a:p>
          <a:p>
            <a:pPr marL="0" lvl="1" defTabSz="486642" eaLnBrk="0" fontAlgn="base" hangingPunct="0">
              <a:spcBef>
                <a:spcPct val="30000"/>
              </a:spcBef>
              <a:spcAft>
                <a:spcPct val="0"/>
              </a:spcAft>
              <a:buClr>
                <a:srgbClr val="000000"/>
              </a:buClr>
              <a:buSzPct val="100000"/>
              <a:defRPr/>
            </a:pPr>
            <a:r>
              <a:rPr lang="de-DE" b="1"/>
              <a:t>	7. Bedarf- und bedürfnisgerechte Speisen- und Getränkeangebot</a:t>
            </a:r>
          </a:p>
          <a:p>
            <a:pPr marL="0" lvl="1" defTabSz="486642" eaLnBrk="0" fontAlgn="base" hangingPunct="0">
              <a:spcBef>
                <a:spcPct val="30000"/>
              </a:spcBef>
              <a:spcAft>
                <a:spcPct val="0"/>
              </a:spcAft>
              <a:buClr>
                <a:srgbClr val="000000"/>
              </a:buClr>
              <a:buSzPct val="100000"/>
              <a:defRPr/>
            </a:pPr>
            <a:r>
              <a:rPr lang="de-DE" b="1"/>
              <a:t>	8. Umgang mit Beschwerden</a:t>
            </a:r>
          </a:p>
        </p:txBody>
      </p:sp>
    </p:spTree>
    <p:extLst>
      <p:ext uri="{BB962C8B-B14F-4D97-AF65-F5344CB8AC3E}">
        <p14:creationId xmlns:p14="http://schemas.microsoft.com/office/powerpoint/2010/main" val="4428781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829FDAEB-CB3F-4C11-875D-A65B97CF0479}" type="slidenum">
              <a:rPr lang="de-DE" altLang="de-DE" smtClean="0">
                <a:solidFill>
                  <a:srgbClr val="000000"/>
                </a:solidFill>
                <a:latin typeface="Times New Roman" panose="02020603050405020304" pitchFamily="18" charset="0"/>
                <a:cs typeface="Arial Unicode MS" panose="020B0604020202020204" pitchFamily="34" charset="-128"/>
              </a:rPr>
              <a:pPr/>
              <a:t>86</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58371"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miter lim="800000"/>
            <a:headEnd/>
            <a:tailEnd/>
          </a:ln>
        </p:spPr>
      </p:sp>
      <p:sp>
        <p:nvSpPr>
          <p:cNvPr id="58372" name="Rectangle 2"/>
          <p:cNvSpPr>
            <a:spLocks noGrp="1" noChangeArrowheads="1"/>
          </p:cNvSpPr>
          <p:nvPr>
            <p:ph type="body" idx="1"/>
          </p:nvPr>
        </p:nvSpPr>
        <p:spPr>
          <a:xfrm>
            <a:off x="994232" y="3228524"/>
            <a:ext cx="7940699" cy="30579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b="1">
                <a:solidFill>
                  <a:srgbClr val="002060"/>
                </a:solidFill>
                <a:latin typeface="Times New Roman" pitchFamily="18" charset="0"/>
              </a:rPr>
              <a:t>5.</a:t>
            </a:r>
            <a:r>
              <a:rPr lang="de-DE" altLang="de-DE" b="1" baseline="0">
                <a:solidFill>
                  <a:srgbClr val="002060"/>
                </a:solidFill>
                <a:latin typeface="Times New Roman" pitchFamily="18" charset="0"/>
              </a:rPr>
              <a:t> </a:t>
            </a:r>
            <a:r>
              <a:rPr lang="de-DE"/>
              <a:t>Jeder hilfe- und pflegebedürftige Mensch hat das Recht, auf umfassende Informationen über Möglichkeiten und Angebote der Beratung, der Hilfe und Pflege sowie der Behandlung.</a:t>
            </a:r>
          </a:p>
          <a:p>
            <a:pPr defTabSz="486642" eaLnBrk="0" fontAlgn="base" hangingPunct="0">
              <a:spcBef>
                <a:spcPct val="30000"/>
              </a:spcBef>
              <a:spcAft>
                <a:spcPct val="0"/>
              </a:spcAft>
              <a:buClr>
                <a:srgbClr val="000000"/>
              </a:buClr>
              <a:buSzPct val="100000"/>
              <a:defRPr/>
            </a:pPr>
            <a:r>
              <a:rPr lang="de-DE" altLang="de-DE">
                <a:solidFill>
                  <a:srgbClr val="002060"/>
                </a:solidFill>
                <a:latin typeface="Times New Roman" pitchFamily="18" charset="0"/>
              </a:rPr>
              <a:t>	1. </a:t>
            </a:r>
            <a:r>
              <a:rPr lang="de-DE" b="1"/>
              <a:t>Umfassende Beratung - Voraussetzung für abgewogene Entscheidungen</a:t>
            </a:r>
          </a:p>
          <a:p>
            <a:pPr defTabSz="486642" eaLnBrk="0" fontAlgn="base" hangingPunct="0">
              <a:spcBef>
                <a:spcPct val="30000"/>
              </a:spcBef>
              <a:spcAft>
                <a:spcPct val="0"/>
              </a:spcAft>
              <a:buClr>
                <a:srgbClr val="000000"/>
              </a:buClr>
              <a:buSzPct val="100000"/>
              <a:defRPr/>
            </a:pPr>
            <a:r>
              <a:rPr lang="de-DE" b="1"/>
              <a:t>	2. Information, Entlastung, Anleitung und Schulung pflegender Angehöriger</a:t>
            </a:r>
          </a:p>
          <a:p>
            <a:pPr defTabSz="486642" eaLnBrk="0" fontAlgn="base" hangingPunct="0">
              <a:spcBef>
                <a:spcPct val="30000"/>
              </a:spcBef>
              <a:spcAft>
                <a:spcPct val="0"/>
              </a:spcAft>
              <a:buClr>
                <a:srgbClr val="000000"/>
              </a:buClr>
              <a:buSzPct val="100000"/>
              <a:defRPr/>
            </a:pPr>
            <a:r>
              <a:rPr lang="de-DE" b="1"/>
              <a:t>	3. Information über Vertragsinhalte, Kosten und Leistungen</a:t>
            </a:r>
          </a:p>
          <a:p>
            <a:pPr defTabSz="486642" eaLnBrk="0" fontAlgn="base" hangingPunct="0">
              <a:spcBef>
                <a:spcPct val="30000"/>
              </a:spcBef>
              <a:spcAft>
                <a:spcPct val="0"/>
              </a:spcAft>
              <a:buClr>
                <a:srgbClr val="000000"/>
              </a:buClr>
              <a:buSzPct val="100000"/>
              <a:defRPr/>
            </a:pPr>
            <a:r>
              <a:rPr lang="de-DE" b="1"/>
              <a:t>	4. Medizinische und pflegerische Aufklärung</a:t>
            </a:r>
          </a:p>
          <a:p>
            <a:pPr defTabSz="486642" eaLnBrk="0" fontAlgn="base" hangingPunct="0">
              <a:spcBef>
                <a:spcPct val="30000"/>
              </a:spcBef>
              <a:spcAft>
                <a:spcPct val="0"/>
              </a:spcAft>
              <a:buClr>
                <a:srgbClr val="000000"/>
              </a:buClr>
              <a:buSzPct val="100000"/>
              <a:defRPr/>
            </a:pPr>
            <a:r>
              <a:rPr lang="de-DE" b="1"/>
              <a:t>	5. Sorgfältige Information über Mitwirkung an Forschungsvorhaben</a:t>
            </a:r>
          </a:p>
          <a:p>
            <a:pPr defTabSz="486642" eaLnBrk="0" fontAlgn="base" hangingPunct="0">
              <a:spcBef>
                <a:spcPct val="30000"/>
              </a:spcBef>
              <a:spcAft>
                <a:spcPct val="0"/>
              </a:spcAft>
              <a:buClr>
                <a:srgbClr val="000000"/>
              </a:buClr>
              <a:buSzPct val="100000"/>
              <a:defRPr/>
            </a:pPr>
            <a:r>
              <a:rPr lang="de-DE" b="1"/>
              <a:t>6. </a:t>
            </a:r>
            <a:r>
              <a:rPr lang="de-DE"/>
              <a:t>Jeder hilfe-und pflegebedürftige Mensch hat das Recht auf Wertschätzung, Austausch mit anderen Menschen und Teilhabe am gesellschaftlichen Leben.</a:t>
            </a:r>
          </a:p>
          <a:p>
            <a:pPr defTabSz="486642" eaLnBrk="0" fontAlgn="base" hangingPunct="0">
              <a:spcBef>
                <a:spcPct val="30000"/>
              </a:spcBef>
              <a:spcAft>
                <a:spcPct val="0"/>
              </a:spcAft>
              <a:buClr>
                <a:srgbClr val="000000"/>
              </a:buClr>
              <a:buSzPct val="100000"/>
              <a:defRPr/>
            </a:pPr>
            <a:r>
              <a:rPr lang="de-DE" b="1"/>
              <a:t>	1. Beachtung von Bedürfnissen und Erfordernissen zur Verständigung</a:t>
            </a:r>
          </a:p>
          <a:p>
            <a:pPr defTabSz="486642" eaLnBrk="0" fontAlgn="base" hangingPunct="0">
              <a:spcBef>
                <a:spcPct val="30000"/>
              </a:spcBef>
              <a:spcAft>
                <a:spcPct val="0"/>
              </a:spcAft>
              <a:buClr>
                <a:srgbClr val="000000"/>
              </a:buClr>
              <a:buSzPct val="100000"/>
              <a:defRPr/>
            </a:pPr>
            <a:r>
              <a:rPr lang="de-DE" b="1"/>
              <a:t>	2. Teilhabe am gesellschaftlichen Leben</a:t>
            </a:r>
          </a:p>
          <a:p>
            <a:pPr defTabSz="486642" eaLnBrk="0" fontAlgn="base" hangingPunct="0">
              <a:spcBef>
                <a:spcPct val="30000"/>
              </a:spcBef>
              <a:spcAft>
                <a:spcPct val="0"/>
              </a:spcAft>
              <a:buClr>
                <a:srgbClr val="000000"/>
              </a:buClr>
              <a:buSzPct val="100000"/>
              <a:defRPr/>
            </a:pPr>
            <a:r>
              <a:rPr lang="de-DE" b="1"/>
              <a:t>	3. Wünsche und Vorstellungen</a:t>
            </a:r>
          </a:p>
          <a:p>
            <a:pPr defTabSz="486642" eaLnBrk="0" fontAlgn="base" hangingPunct="0">
              <a:spcBef>
                <a:spcPct val="30000"/>
              </a:spcBef>
              <a:spcAft>
                <a:spcPct val="0"/>
              </a:spcAft>
              <a:buClr>
                <a:srgbClr val="000000"/>
              </a:buClr>
              <a:buSzPct val="100000"/>
              <a:defRPr/>
            </a:pPr>
            <a:r>
              <a:rPr lang="de-DE" b="1"/>
              <a:t>	4. Möglichkeiten in der eigenen Wohnung</a:t>
            </a:r>
          </a:p>
          <a:p>
            <a:pPr defTabSz="486642" eaLnBrk="0" fontAlgn="base" hangingPunct="0">
              <a:spcBef>
                <a:spcPct val="30000"/>
              </a:spcBef>
              <a:spcAft>
                <a:spcPct val="0"/>
              </a:spcAft>
              <a:buClr>
                <a:srgbClr val="000000"/>
              </a:buClr>
              <a:buSzPct val="100000"/>
              <a:defRPr/>
            </a:pPr>
            <a:r>
              <a:rPr lang="de-DE" b="1"/>
              <a:t>	5. Mitwirkungs- und Mitgestaltungsmöglichkeiten in stationären Einrichtungen</a:t>
            </a:r>
          </a:p>
          <a:p>
            <a:pPr defTabSz="486642" eaLnBrk="0" fontAlgn="base" hangingPunct="0">
              <a:spcBef>
                <a:spcPct val="30000"/>
              </a:spcBef>
              <a:spcAft>
                <a:spcPct val="0"/>
              </a:spcAft>
              <a:buClr>
                <a:srgbClr val="000000"/>
              </a:buClr>
              <a:buSzPct val="100000"/>
              <a:defRPr/>
            </a:pPr>
            <a:r>
              <a:rPr lang="de-DE" b="1"/>
              <a:t>	6.</a:t>
            </a:r>
            <a:r>
              <a:rPr lang="de-DE" b="1" baseline="0"/>
              <a:t> </a:t>
            </a:r>
            <a:r>
              <a:rPr lang="de-DE" b="1"/>
              <a:t>Beteiligung an allgemeinen politischen Wahlen</a:t>
            </a:r>
          </a:p>
          <a:p>
            <a:pPr defTabSz="486642" eaLnBrk="0" fontAlgn="base" hangingPunct="0">
              <a:spcBef>
                <a:spcPct val="30000"/>
              </a:spcBef>
              <a:spcAft>
                <a:spcPct val="0"/>
              </a:spcAft>
              <a:buClr>
                <a:srgbClr val="000000"/>
              </a:buClr>
              <a:buSzPct val="100000"/>
              <a:defRPr/>
            </a:pPr>
            <a:r>
              <a:rPr lang="de-DE" b="1"/>
              <a:t>7. </a:t>
            </a:r>
            <a:r>
              <a:rPr lang="de-DE"/>
              <a:t>Jeder hilfe- und pflegebedürftige Mensch hat das Recht, seiner Kultur und Weltanschauung entsprechend zu leben und seine Religion auszuüben.</a:t>
            </a:r>
          </a:p>
          <a:p>
            <a:pPr defTabSz="486642" eaLnBrk="0" fontAlgn="base" hangingPunct="0">
              <a:spcBef>
                <a:spcPct val="30000"/>
              </a:spcBef>
              <a:spcAft>
                <a:spcPct val="0"/>
              </a:spcAft>
              <a:buClr>
                <a:srgbClr val="000000"/>
              </a:buClr>
              <a:buSzPct val="100000"/>
              <a:defRPr/>
            </a:pPr>
            <a:r>
              <a:rPr lang="de-DE" b="1"/>
              <a:t>	1. Berücksichtigung kultureller und religiöser Werte</a:t>
            </a:r>
          </a:p>
          <a:p>
            <a:pPr defTabSz="486642" eaLnBrk="0" fontAlgn="base" hangingPunct="0">
              <a:spcBef>
                <a:spcPct val="30000"/>
              </a:spcBef>
              <a:spcAft>
                <a:spcPct val="0"/>
              </a:spcAft>
              <a:buClr>
                <a:srgbClr val="000000"/>
              </a:buClr>
              <a:buSzPct val="100000"/>
              <a:defRPr/>
            </a:pPr>
            <a:r>
              <a:rPr lang="de-DE" b="1"/>
              <a:t>	2. Ausübung religiöser Handlungen</a:t>
            </a:r>
          </a:p>
          <a:p>
            <a:pPr defTabSz="486642" eaLnBrk="0" fontAlgn="base" hangingPunct="0">
              <a:spcBef>
                <a:spcPct val="30000"/>
              </a:spcBef>
              <a:spcAft>
                <a:spcPct val="0"/>
              </a:spcAft>
              <a:buClr>
                <a:srgbClr val="000000"/>
              </a:buClr>
              <a:buSzPct val="100000"/>
              <a:defRPr/>
            </a:pPr>
            <a:r>
              <a:rPr lang="de-DE" b="1"/>
              <a:t>	3. Hilfe bei elementaren Lebensfragen</a:t>
            </a:r>
          </a:p>
          <a:p>
            <a:pPr defTabSz="486642" eaLnBrk="0" fontAlgn="base" hangingPunct="0">
              <a:spcBef>
                <a:spcPct val="30000"/>
              </a:spcBef>
              <a:spcAft>
                <a:spcPct val="0"/>
              </a:spcAft>
              <a:buClr>
                <a:srgbClr val="000000"/>
              </a:buClr>
              <a:buSzPct val="100000"/>
              <a:defRPr/>
            </a:pPr>
            <a:r>
              <a:rPr lang="de-DE" b="1"/>
              <a:t>	4. Respektierung von Weltanschauungen</a:t>
            </a:r>
          </a:p>
          <a:p>
            <a:pPr defTabSz="486642" eaLnBrk="0" fontAlgn="base" hangingPunct="0">
              <a:spcBef>
                <a:spcPct val="30000"/>
              </a:spcBef>
              <a:spcAft>
                <a:spcPct val="0"/>
              </a:spcAft>
              <a:buClr>
                <a:srgbClr val="000000"/>
              </a:buClr>
              <a:buSzPct val="100000"/>
              <a:defRPr/>
            </a:pPr>
            <a:endParaRPr lang="de-DE" b="1"/>
          </a:p>
          <a:p>
            <a:pPr defTabSz="486642" eaLnBrk="0" fontAlgn="base" hangingPunct="0">
              <a:spcBef>
                <a:spcPct val="30000"/>
              </a:spcBef>
              <a:spcAft>
                <a:spcPct val="0"/>
              </a:spcAft>
              <a:buClr>
                <a:srgbClr val="000000"/>
              </a:buClr>
              <a:buSzPct val="100000"/>
              <a:defRPr/>
            </a:pPr>
            <a:r>
              <a:rPr lang="de-DE" b="1"/>
              <a:t>8. </a:t>
            </a:r>
            <a:r>
              <a:rPr lang="de-DE"/>
              <a:t>Jeder hilfe- und pflegebedürftige Mensch hat das Recht, in Würde zu sterben.</a:t>
            </a:r>
          </a:p>
          <a:p>
            <a:pPr defTabSz="486642" eaLnBrk="0" fontAlgn="base" hangingPunct="0">
              <a:spcBef>
                <a:spcPct val="30000"/>
              </a:spcBef>
              <a:spcAft>
                <a:spcPct val="0"/>
              </a:spcAft>
              <a:buClr>
                <a:srgbClr val="000000"/>
              </a:buClr>
              <a:buSzPct val="100000"/>
              <a:defRPr/>
            </a:pPr>
            <a:r>
              <a:rPr lang="de-DE" b="1"/>
              <a:t>	1. Individuelle Sterbebegleitung</a:t>
            </a:r>
          </a:p>
          <a:p>
            <a:pPr defTabSz="486642" eaLnBrk="0" fontAlgn="base" hangingPunct="0">
              <a:spcBef>
                <a:spcPct val="30000"/>
              </a:spcBef>
              <a:spcAft>
                <a:spcPct val="0"/>
              </a:spcAft>
              <a:buClr>
                <a:srgbClr val="000000"/>
              </a:buClr>
              <a:buSzPct val="100000"/>
              <a:defRPr/>
            </a:pPr>
            <a:r>
              <a:rPr lang="de-DE" b="1"/>
              <a:t>	2. Zusammenarbeit mit Angehörigen</a:t>
            </a:r>
          </a:p>
          <a:p>
            <a:pPr defTabSz="486642" eaLnBrk="0" fontAlgn="base" hangingPunct="0">
              <a:spcBef>
                <a:spcPct val="30000"/>
              </a:spcBef>
              <a:spcAft>
                <a:spcPct val="0"/>
              </a:spcAft>
              <a:buClr>
                <a:srgbClr val="000000"/>
              </a:buClr>
              <a:buSzPct val="100000"/>
              <a:defRPr/>
            </a:pPr>
            <a:r>
              <a:rPr lang="de-DE" b="1"/>
              <a:t>	3. Selbstbestimmung am Lebensende</a:t>
            </a:r>
          </a:p>
          <a:p>
            <a:pPr defTabSz="486642" eaLnBrk="0" fontAlgn="base" hangingPunct="0">
              <a:spcBef>
                <a:spcPct val="30000"/>
              </a:spcBef>
              <a:spcAft>
                <a:spcPct val="0"/>
              </a:spcAft>
              <a:buClr>
                <a:srgbClr val="000000"/>
              </a:buClr>
              <a:buSzPct val="100000"/>
              <a:defRPr/>
            </a:pPr>
            <a:r>
              <a:rPr lang="de-DE" b="1"/>
              <a:t>	4. Vorausverfügungen</a:t>
            </a:r>
          </a:p>
          <a:p>
            <a:pPr defTabSz="486642" eaLnBrk="0" fontAlgn="base" hangingPunct="0">
              <a:spcBef>
                <a:spcPct val="30000"/>
              </a:spcBef>
              <a:spcAft>
                <a:spcPct val="0"/>
              </a:spcAft>
              <a:buClr>
                <a:srgbClr val="000000"/>
              </a:buClr>
              <a:buSzPct val="100000"/>
              <a:defRPr/>
            </a:pPr>
            <a:r>
              <a:rPr lang="de-DE" b="1"/>
              <a:t>	5. </a:t>
            </a:r>
            <a:r>
              <a:rPr lang="de-DE" b="1" err="1"/>
              <a:t>Abschiednahme</a:t>
            </a:r>
            <a:r>
              <a:rPr lang="de-DE" b="1"/>
              <a:t>, Bestattung</a:t>
            </a:r>
          </a:p>
          <a:p>
            <a:pPr defTabSz="486642" eaLnBrk="0" fontAlgn="base" hangingPunct="0">
              <a:spcBef>
                <a:spcPct val="30000"/>
              </a:spcBef>
              <a:spcAft>
                <a:spcPct val="0"/>
              </a:spcAft>
              <a:buClr>
                <a:srgbClr val="000000"/>
              </a:buClr>
              <a:buSzPct val="100000"/>
              <a:defRPr/>
            </a:pPr>
            <a:r>
              <a:rPr lang="de-DE" b="1"/>
              <a:t>	6. Verfügung über den Körper</a:t>
            </a:r>
          </a:p>
          <a:p>
            <a:endParaRPr lang="de-DE" altLang="de-DE">
              <a:solidFill>
                <a:srgbClr val="002060"/>
              </a:solidFill>
              <a:latin typeface="Times New Roman" panose="02020603050405020304" pitchFamily="18" charset="0"/>
            </a:endParaRPr>
          </a:p>
        </p:txBody>
      </p:sp>
    </p:spTree>
    <p:extLst>
      <p:ext uri="{BB962C8B-B14F-4D97-AF65-F5344CB8AC3E}">
        <p14:creationId xmlns:p14="http://schemas.microsoft.com/office/powerpoint/2010/main" val="701974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7"/>
          <p:cNvSpPr>
            <a:spLocks noGrp="1" noChangeArrowheads="1"/>
          </p:cNvSpPr>
          <p:nvPr>
            <p:ph type="sldNum" sz="quarter"/>
          </p:nvPr>
        </p:nvSpPr>
        <p:spPr>
          <a:noFill/>
        </p:spPr>
        <p:txBody>
          <a:bodyPr/>
          <a:lstStyle/>
          <a:p>
            <a:fld id="{8C52FFFD-D498-401E-BDF7-2B5B3719CF47}" type="slidenum">
              <a:rPr lang="de-DE" altLang="de-DE" smtClean="0"/>
              <a:pPr/>
              <a:t>87</a:t>
            </a:fld>
            <a:endParaRPr lang="de-DE" altLang="de-DE"/>
          </a:p>
        </p:txBody>
      </p:sp>
      <p:sp>
        <p:nvSpPr>
          <p:cNvPr id="155651"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55652" name="Rectangle 2"/>
          <p:cNvSpPr>
            <a:spLocks noGrp="1" noChangeArrowheads="1"/>
          </p:cNvSpPr>
          <p:nvPr>
            <p:ph type="body" idx="1"/>
          </p:nvPr>
        </p:nvSpPr>
        <p:spPr>
          <a:xfrm>
            <a:off x="994232" y="3228524"/>
            <a:ext cx="7940699" cy="3057945"/>
          </a:xfrm>
          <a:noFill/>
        </p:spPr>
        <p:txBody>
          <a:bodyPr wrap="none" anchor="ctr"/>
          <a:lstStyle/>
          <a:p>
            <a:endParaRPr lang="de-DE" altLang="de-DE">
              <a:latin typeface="Times New Roman" pitchFamily="18" charset="0"/>
            </a:endParaRPr>
          </a:p>
        </p:txBody>
      </p:sp>
    </p:spTree>
    <p:extLst>
      <p:ext uri="{BB962C8B-B14F-4D97-AF65-F5344CB8AC3E}">
        <p14:creationId xmlns:p14="http://schemas.microsoft.com/office/powerpoint/2010/main" val="14046368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7"/>
          <p:cNvSpPr>
            <a:spLocks noGrp="1" noChangeArrowheads="1"/>
          </p:cNvSpPr>
          <p:nvPr>
            <p:ph type="sldNum" sz="quarter"/>
          </p:nvPr>
        </p:nvSpPr>
        <p:spPr>
          <a:noFill/>
        </p:spPr>
        <p:txBody>
          <a:bodyPr/>
          <a:lstStyle/>
          <a:p>
            <a:fld id="{E28C005B-37B8-4CE7-B144-38EF6342EF16}" type="slidenum">
              <a:rPr lang="de-DE" altLang="de-DE" smtClean="0"/>
              <a:pPr/>
              <a:t>88</a:t>
            </a:fld>
            <a:endParaRPr lang="de-DE" altLang="de-DE"/>
          </a:p>
        </p:txBody>
      </p:sp>
      <p:sp>
        <p:nvSpPr>
          <p:cNvPr id="157699"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57700" name="Rectangle 2"/>
          <p:cNvSpPr>
            <a:spLocks noGrp="1" noChangeArrowheads="1"/>
          </p:cNvSpPr>
          <p:nvPr>
            <p:ph type="body" idx="1"/>
          </p:nvPr>
        </p:nvSpPr>
        <p:spPr>
          <a:xfrm>
            <a:off x="994232" y="3228524"/>
            <a:ext cx="7940699" cy="3057945"/>
          </a:xfrm>
          <a:noFill/>
        </p:spPr>
        <p:txBody>
          <a:bodyPr wrap="none" anchor="ctr"/>
          <a:lstStyle/>
          <a:p>
            <a:r>
              <a:rPr lang="de-DE" altLang="de-DE">
                <a:latin typeface="Times New Roman" pitchFamily="18" charset="0"/>
              </a:rPr>
              <a:t>LWTG = Landesgesetz über Wohnformen und Teilhabe</a:t>
            </a:r>
          </a:p>
          <a:p>
            <a:r>
              <a:rPr lang="de-DE" altLang="de-DE" err="1">
                <a:latin typeface="Times New Roman" pitchFamily="18" charset="0"/>
              </a:rPr>
              <a:t>Saarl</a:t>
            </a:r>
            <a:r>
              <a:rPr lang="de-DE" altLang="de-DE">
                <a:latin typeface="Times New Roman" pitchFamily="18" charset="0"/>
              </a:rPr>
              <a:t>. WBPG = Saarländische Gesetz zur Sicherung der Wohn-, Betreuungs-, und Pflegequalität volljähriger Menschen mit Pflege- und Unterstützungsbedarf und volljährige Menschen mit Behinderung (5.5.2017)</a:t>
            </a:r>
          </a:p>
          <a:p>
            <a:r>
              <a:rPr lang="de-DE" altLang="de-DE">
                <a:latin typeface="Times New Roman" pitchFamily="18" charset="0"/>
              </a:rPr>
              <a:t>§4: aus Verordnung über personelle Anforderungen für Einrichtungen nach dem Saarländischen Wohn-, Betreuungs- und Pflegequalitätsgesetz.</a:t>
            </a:r>
          </a:p>
          <a:p>
            <a:r>
              <a:rPr lang="de-DE" altLang="de-DE">
                <a:latin typeface="Times New Roman" pitchFamily="18" charset="0"/>
              </a:rPr>
              <a:t>Seit 01.01.2017: Änderung des §75 SGB XII </a:t>
            </a:r>
            <a:r>
              <a:rPr lang="de-DE" altLang="de-DE" sz="1500">
                <a:latin typeface="Times New Roman" pitchFamily="18" charset="0"/>
              </a:rPr>
              <a:t>– erweitertes Führungszeugnis muss nun auch von Personen eingereicht werden, die mit der Zielgruppe der erwachsenen Schutzbefohlenen mit Behinderungen arbeiten/diese betreuen</a:t>
            </a:r>
            <a:endParaRPr lang="de-DE" altLang="de-DE">
              <a:latin typeface="Times New Roman" pitchFamily="18" charset="0"/>
            </a:endParaRPr>
          </a:p>
        </p:txBody>
      </p:sp>
    </p:spTree>
    <p:extLst>
      <p:ext uri="{BB962C8B-B14F-4D97-AF65-F5344CB8AC3E}">
        <p14:creationId xmlns:p14="http://schemas.microsoft.com/office/powerpoint/2010/main" val="24010441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7"/>
          <p:cNvSpPr>
            <a:spLocks noGrp="1" noChangeArrowheads="1"/>
          </p:cNvSpPr>
          <p:nvPr>
            <p:ph type="sldNum" sz="quarter"/>
          </p:nvPr>
        </p:nvSpPr>
        <p:spPr>
          <a:noFill/>
        </p:spPr>
        <p:txBody>
          <a:bodyPr/>
          <a:lstStyle/>
          <a:p>
            <a:fld id="{0E41139A-CC03-4178-B1CF-C0E4D5ABE160}" type="slidenum">
              <a:rPr lang="de-DE" altLang="de-DE" smtClean="0"/>
              <a:pPr/>
              <a:t>89</a:t>
            </a:fld>
            <a:endParaRPr lang="de-DE" altLang="de-DE"/>
          </a:p>
        </p:txBody>
      </p:sp>
      <p:sp>
        <p:nvSpPr>
          <p:cNvPr id="159747"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59748" name="Rectangle 2"/>
          <p:cNvSpPr>
            <a:spLocks noGrp="1" noChangeArrowheads="1"/>
          </p:cNvSpPr>
          <p:nvPr>
            <p:ph type="body" idx="1"/>
          </p:nvPr>
        </p:nvSpPr>
        <p:spPr>
          <a:xfrm>
            <a:off x="994232" y="3228524"/>
            <a:ext cx="7940699" cy="3057945"/>
          </a:xfrm>
          <a:noFill/>
        </p:spPr>
        <p:txBody>
          <a:bodyPr wrap="none" anchor="ctr"/>
          <a:lstStyle/>
          <a:p>
            <a:r>
              <a:rPr lang="de-DE" altLang="de-DE">
                <a:latin typeface="Times New Roman" pitchFamily="18" charset="0"/>
              </a:rPr>
              <a:t>Insbesondere: </a:t>
            </a:r>
          </a:p>
          <a:p>
            <a:r>
              <a:rPr lang="de-DE" altLang="de-DE">
                <a:latin typeface="Times New Roman" pitchFamily="18" charset="0"/>
              </a:rPr>
              <a:t>§174a Sexueller Missbrauch von Kranken und Hilfsbedürftigen in Einrichtungen (stationär)</a:t>
            </a:r>
          </a:p>
          <a:p>
            <a:r>
              <a:rPr lang="de-DE" altLang="de-DE">
                <a:latin typeface="Times New Roman" pitchFamily="18" charset="0"/>
              </a:rPr>
              <a:t>§174c Sexueller Missbrauch unter Ausnutzung eines Beratungs-, Behandlungs- oder Betreuungsverhältnisses (ambulant)</a:t>
            </a:r>
          </a:p>
        </p:txBody>
      </p:sp>
    </p:spTree>
    <p:extLst>
      <p:ext uri="{BB962C8B-B14F-4D97-AF65-F5344CB8AC3E}">
        <p14:creationId xmlns:p14="http://schemas.microsoft.com/office/powerpoint/2010/main" val="42601382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31"/>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0CB94537-867A-4366-BD75-EFBA79F9C568}"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90</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41987" name="Rectangle 1"/>
          <p:cNvSpPr>
            <a:spLocks noGrp="1" noRot="1" noChangeAspect="1" noChangeArrowheads="1" noTextEdit="1"/>
          </p:cNvSpPr>
          <p:nvPr>
            <p:ph type="sldImg"/>
          </p:nvPr>
        </p:nvSpPr>
        <p:spPr>
          <a:xfrm>
            <a:off x="2693988" y="509588"/>
            <a:ext cx="4475162" cy="2517775"/>
          </a:xfrm>
          <a:solidFill>
            <a:srgbClr val="FFFFFF"/>
          </a:solidFill>
          <a:ln>
            <a:solidFill>
              <a:srgbClr val="000000"/>
            </a:solidFill>
            <a:miter lim="800000"/>
            <a:headEnd/>
            <a:tailEnd/>
          </a:ln>
        </p:spPr>
      </p:sp>
      <p:sp>
        <p:nvSpPr>
          <p:cNvPr id="41988" name="Rectangle 2"/>
          <p:cNvSpPr>
            <a:spLocks noGrp="1" noChangeArrowheads="1"/>
          </p:cNvSpPr>
          <p:nvPr>
            <p:ph type="body" idx="1"/>
          </p:nvPr>
        </p:nvSpPr>
        <p:spPr>
          <a:xfrm>
            <a:off x="994232" y="3228523"/>
            <a:ext cx="7883181" cy="30277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30200304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31"/>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3C313E5A-985F-48CB-A357-72F8A5855EA1}"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91</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44035" name="Rectangle 1"/>
          <p:cNvSpPr>
            <a:spLocks noGrp="1" noRot="1" noChangeAspect="1" noChangeArrowheads="1" noTextEdit="1"/>
          </p:cNvSpPr>
          <p:nvPr>
            <p:ph type="sldImg"/>
          </p:nvPr>
        </p:nvSpPr>
        <p:spPr>
          <a:xfrm>
            <a:off x="2693988" y="509588"/>
            <a:ext cx="4475162" cy="2517775"/>
          </a:xfrm>
          <a:solidFill>
            <a:srgbClr val="FFFFFF"/>
          </a:solidFill>
          <a:ln>
            <a:solidFill>
              <a:srgbClr val="000000"/>
            </a:solidFill>
            <a:miter lim="800000"/>
            <a:headEnd/>
            <a:tailEnd/>
          </a:ln>
        </p:spPr>
      </p:sp>
      <p:sp>
        <p:nvSpPr>
          <p:cNvPr id="44036" name="Rectangle 2"/>
          <p:cNvSpPr>
            <a:spLocks noGrp="1" noChangeArrowheads="1"/>
          </p:cNvSpPr>
          <p:nvPr>
            <p:ph type="body" idx="1"/>
          </p:nvPr>
        </p:nvSpPr>
        <p:spPr>
          <a:xfrm>
            <a:off x="994232" y="3228523"/>
            <a:ext cx="7883181" cy="30277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2487172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31"/>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8E98591E-42D9-480F-A0E5-089BCAE79C1A}"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92</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46083" name="Rectangle 1"/>
          <p:cNvSpPr>
            <a:spLocks noGrp="1" noRot="1" noChangeAspect="1" noChangeArrowheads="1" noTextEdit="1"/>
          </p:cNvSpPr>
          <p:nvPr>
            <p:ph type="sldImg"/>
          </p:nvPr>
        </p:nvSpPr>
        <p:spPr>
          <a:xfrm>
            <a:off x="2693988" y="509588"/>
            <a:ext cx="4475162" cy="2517775"/>
          </a:xfrm>
          <a:solidFill>
            <a:srgbClr val="FFFFFF"/>
          </a:solidFill>
          <a:ln>
            <a:solidFill>
              <a:srgbClr val="000000"/>
            </a:solidFill>
            <a:miter lim="800000"/>
            <a:headEnd/>
            <a:tailEnd/>
          </a:ln>
        </p:spPr>
      </p:sp>
      <p:sp>
        <p:nvSpPr>
          <p:cNvPr id="46084" name="Rectangle 2"/>
          <p:cNvSpPr>
            <a:spLocks noGrp="1" noChangeArrowheads="1"/>
          </p:cNvSpPr>
          <p:nvPr>
            <p:ph type="body" idx="1"/>
          </p:nvPr>
        </p:nvSpPr>
        <p:spPr>
          <a:xfrm>
            <a:off x="994232" y="3228523"/>
            <a:ext cx="7883181" cy="30277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16673140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31"/>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ABC813A5-D834-4663-8853-7B689065144F}"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93</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48131" name="Rectangle 1"/>
          <p:cNvSpPr>
            <a:spLocks noGrp="1" noRot="1" noChangeAspect="1" noChangeArrowheads="1" noTextEdit="1"/>
          </p:cNvSpPr>
          <p:nvPr>
            <p:ph type="sldImg"/>
          </p:nvPr>
        </p:nvSpPr>
        <p:spPr>
          <a:xfrm>
            <a:off x="2693988" y="509588"/>
            <a:ext cx="4475162" cy="2517775"/>
          </a:xfrm>
          <a:solidFill>
            <a:srgbClr val="FFFFFF"/>
          </a:solidFill>
          <a:ln>
            <a:solidFill>
              <a:srgbClr val="000000"/>
            </a:solidFill>
            <a:miter lim="800000"/>
            <a:headEnd/>
            <a:tailEnd/>
          </a:ln>
        </p:spPr>
      </p:sp>
      <p:sp>
        <p:nvSpPr>
          <p:cNvPr id="48132" name="Rectangle 2"/>
          <p:cNvSpPr>
            <a:spLocks noGrp="1" noChangeArrowheads="1"/>
          </p:cNvSpPr>
          <p:nvPr>
            <p:ph type="body" idx="1"/>
          </p:nvPr>
        </p:nvSpPr>
        <p:spPr>
          <a:xfrm>
            <a:off x="994232" y="3228523"/>
            <a:ext cx="7883181" cy="30277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12284104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31"/>
          <p:cNvSpPr>
            <a:spLocks noGrp="1" noChangeArrowheads="1"/>
          </p:cNvSpPr>
          <p:nvPr>
            <p:ph type="sldNum" sz="quarter"/>
          </p:nvPr>
        </p:nvSpPr>
        <p:spPr>
          <a:noFill/>
        </p:spPr>
        <p:txBody>
          <a:bodyPr/>
          <a:lstStyle/>
          <a:p>
            <a:fld id="{6E626C1C-E836-4524-B3B7-B8E8512CAD05}" type="slidenum">
              <a:rPr lang="de-DE" altLang="de-DE" smtClean="0"/>
              <a:pPr/>
              <a:t>94</a:t>
            </a:fld>
            <a:endParaRPr lang="de-DE" altLang="de-DE"/>
          </a:p>
        </p:txBody>
      </p:sp>
      <p:sp>
        <p:nvSpPr>
          <p:cNvPr id="178179"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78180"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14239673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31"/>
          <p:cNvSpPr>
            <a:spLocks noGrp="1" noChangeArrowheads="1"/>
          </p:cNvSpPr>
          <p:nvPr>
            <p:ph type="sldNum" sz="quarter"/>
          </p:nvPr>
        </p:nvSpPr>
        <p:spPr>
          <a:noFill/>
        </p:spPr>
        <p:txBody>
          <a:bodyPr/>
          <a:lstStyle/>
          <a:p>
            <a:fld id="{5EC9FEE8-972C-46B9-A012-04D045FDC357}" type="slidenum">
              <a:rPr lang="de-DE" altLang="de-DE" smtClean="0"/>
              <a:pPr/>
              <a:t>95</a:t>
            </a:fld>
            <a:endParaRPr lang="de-DE" altLang="de-DE"/>
          </a:p>
        </p:txBody>
      </p:sp>
      <p:sp>
        <p:nvSpPr>
          <p:cNvPr id="180227"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80228"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146432314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31"/>
          <p:cNvSpPr>
            <a:spLocks noGrp="1" noChangeArrowheads="1"/>
          </p:cNvSpPr>
          <p:nvPr>
            <p:ph type="sldNum" sz="quarter"/>
          </p:nvPr>
        </p:nvSpPr>
        <p:spPr>
          <a:noFill/>
        </p:spPr>
        <p:txBody>
          <a:bodyPr/>
          <a:lstStyle/>
          <a:p>
            <a:fld id="{6B2797B8-33C9-43B0-A6B4-33D0A8EF137F}" type="slidenum">
              <a:rPr lang="de-DE" altLang="de-DE" smtClean="0"/>
              <a:pPr/>
              <a:t>96</a:t>
            </a:fld>
            <a:endParaRPr lang="de-DE" altLang="de-DE"/>
          </a:p>
        </p:txBody>
      </p:sp>
      <p:sp>
        <p:nvSpPr>
          <p:cNvPr id="182275"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82276"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18443547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31"/>
          <p:cNvSpPr>
            <a:spLocks noGrp="1" noChangeArrowheads="1"/>
          </p:cNvSpPr>
          <p:nvPr>
            <p:ph type="sldNum" sz="quarter"/>
          </p:nvPr>
        </p:nvSpPr>
        <p:spPr>
          <a:noFill/>
        </p:spPr>
        <p:txBody>
          <a:bodyPr/>
          <a:lstStyle/>
          <a:p>
            <a:fld id="{1A4F305A-683E-44FF-92E4-65ABB134C8A3}" type="slidenum">
              <a:rPr lang="de-DE" altLang="de-DE" smtClean="0"/>
              <a:pPr/>
              <a:t>97</a:t>
            </a:fld>
            <a:endParaRPr lang="de-DE" altLang="de-DE"/>
          </a:p>
        </p:txBody>
      </p:sp>
      <p:sp>
        <p:nvSpPr>
          <p:cNvPr id="184323"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84324"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30241083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31"/>
          <p:cNvSpPr>
            <a:spLocks noGrp="1" noChangeArrowheads="1"/>
          </p:cNvSpPr>
          <p:nvPr>
            <p:ph type="sldNum" sz="quarter"/>
          </p:nvPr>
        </p:nvSpPr>
        <p:spPr>
          <a:noFill/>
        </p:spPr>
        <p:txBody>
          <a:bodyPr/>
          <a:lstStyle/>
          <a:p>
            <a:fld id="{408F3ADD-A777-419B-AAE9-D13AE91917DA}" type="slidenum">
              <a:rPr lang="de-DE" altLang="de-DE" smtClean="0"/>
              <a:pPr/>
              <a:t>98</a:t>
            </a:fld>
            <a:endParaRPr lang="de-DE" altLang="de-DE"/>
          </a:p>
        </p:txBody>
      </p:sp>
      <p:sp>
        <p:nvSpPr>
          <p:cNvPr id="186371"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86372"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134328637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Folienbildplatzhalter 1"/>
          <p:cNvSpPr>
            <a:spLocks noGrp="1" noRot="1" noChangeAspect="1" noTextEdit="1"/>
          </p:cNvSpPr>
          <p:nvPr>
            <p:ph type="sldImg"/>
          </p:nvPr>
        </p:nvSpPr>
        <p:spPr/>
      </p:sp>
      <p:sp>
        <p:nvSpPr>
          <p:cNvPr id="188418" name="Notizenplatzhalter 2"/>
          <p:cNvSpPr>
            <a:spLocks noGrp="1"/>
          </p:cNvSpPr>
          <p:nvPr>
            <p:ph type="body" idx="1"/>
          </p:nvPr>
        </p:nvSpPr>
        <p:spPr>
          <a:noFill/>
        </p:spPr>
        <p:txBody>
          <a:bodyPr/>
          <a:lstStyle/>
          <a:p>
            <a:r>
              <a:rPr lang="de-DE" altLang="de-DE">
                <a:latin typeface="Times New Roman" pitchFamily="18" charset="0"/>
              </a:rPr>
              <a:t>Ungeklärte Vorbeziehung 9% PKS 2015</a:t>
            </a:r>
          </a:p>
          <a:p>
            <a:r>
              <a:rPr lang="de-DE" altLang="de-DE">
                <a:latin typeface="Times New Roman" pitchFamily="18" charset="0"/>
              </a:rPr>
              <a:t>Flüchtige Vorbeziehung 5%	PKS 2015</a:t>
            </a:r>
          </a:p>
        </p:txBody>
      </p:sp>
      <p:sp>
        <p:nvSpPr>
          <p:cNvPr id="188419"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19D2EEFF-D5AB-47FF-BADE-27F62A54AB9F}" type="slidenum">
              <a:rPr lang="de-DE" altLang="de-DE" smtClean="0"/>
              <a:pPr>
                <a:tabLst>
                  <a:tab pos="782409" algn="l"/>
                  <a:tab pos="1566538" algn="l"/>
                  <a:tab pos="2350666" algn="l"/>
                  <a:tab pos="3134795" algn="l"/>
                </a:tabLst>
              </a:pPr>
              <a:t>99</a:t>
            </a:fld>
            <a:endParaRPr lang="de-DE" altLang="de-DE"/>
          </a:p>
        </p:txBody>
      </p:sp>
    </p:spTree>
    <p:extLst>
      <p:ext uri="{BB962C8B-B14F-4D97-AF65-F5344CB8AC3E}">
        <p14:creationId xmlns:p14="http://schemas.microsoft.com/office/powerpoint/2010/main" val="3171730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Folienbildplatzhalter 1"/>
          <p:cNvSpPr>
            <a:spLocks noGrp="1" noRot="1" noChangeAspect="1" noTextEdit="1"/>
          </p:cNvSpPr>
          <p:nvPr>
            <p:ph type="sldImg"/>
          </p:nvPr>
        </p:nvSpPr>
        <p:spPr/>
      </p:sp>
      <p:sp>
        <p:nvSpPr>
          <p:cNvPr id="192514" name="Notizenplatzhalter 2"/>
          <p:cNvSpPr>
            <a:spLocks noGrp="1"/>
          </p:cNvSpPr>
          <p:nvPr>
            <p:ph type="body" idx="1"/>
          </p:nvPr>
        </p:nvSpPr>
        <p:spPr>
          <a:noFill/>
        </p:spPr>
        <p:txBody>
          <a:bodyPr/>
          <a:lstStyle/>
          <a:p>
            <a:r>
              <a:rPr lang="de-DE" altLang="de-DE">
                <a:latin typeface="Times New Roman" pitchFamily="18" charset="0"/>
              </a:rPr>
              <a:t>Quelle: Zentrum für Qualität in der Pflege, Berlin; https://www.pflege-gewalt.de/wissen/haeufigkeit/</a:t>
            </a:r>
          </a:p>
          <a:p>
            <a:r>
              <a:rPr lang="de-DE" altLang="de-DE">
                <a:latin typeface="Times New Roman" pitchFamily="18" charset="0"/>
              </a:rPr>
              <a:t>Es ist schwierig, die Häufigkeit von Gewalt in der Pflege zu erforschen. Das hat mehrere Gründe: Gewalt kommt in ganz unterschiedlicher Art vor und wird nicht immer als solche erkannt. Außerdem kommt es vor, dass über Vorfälle nicht gesprochen wird, zum Beispiel aus Angst oder Scham.</a:t>
            </a:r>
          </a:p>
          <a:p>
            <a:r>
              <a:rPr lang="de-DE" altLang="de-DE">
                <a:latin typeface="Times New Roman" pitchFamily="18" charset="0"/>
              </a:rPr>
              <a:t>In einer Befragung des ZQP im Jahr 2017 gaben 47 Prozent der Pflegedienstleitungen und Qualitätsbeauftragten an, dass Konflikte, Aggression und Gewalt in der Pflege Themen sind, die stationäre Pflegeeinrichtungen vor ganz besondere Herausforderungen stelle.</a:t>
            </a:r>
          </a:p>
          <a:p>
            <a:r>
              <a:rPr lang="de-DE" altLang="de-DE">
                <a:latin typeface="Times New Roman" pitchFamily="18" charset="0"/>
              </a:rPr>
              <a:t>Bei einer Befragung über die Vernachlässigung und Misshandlung ambulant versorgter Pflegebedürftiger, die unter anderem vom Kriminologischen Forschungsinstitut Niedersachsen durchgeführt wurde, gaben 40 Prozent der Teilnehmer zu, sich innerhalb des letzten Jahres mindestens einmal so verhalten zu haben, dass es in der Studie als Misshandlung oder Vernachlässigung eingestuft wurde; Hessen sogar 72%.</a:t>
            </a:r>
          </a:p>
          <a:p>
            <a:endParaRPr lang="de-DE" altLang="de-DE">
              <a:latin typeface="Times New Roman" pitchFamily="18" charset="0"/>
            </a:endParaRPr>
          </a:p>
        </p:txBody>
      </p:sp>
      <p:sp>
        <p:nvSpPr>
          <p:cNvPr id="192515"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3FB48E9C-FEA3-4D2F-8EE2-6294C3162F50}" type="slidenum">
              <a:rPr lang="de-DE" altLang="de-DE" smtClean="0"/>
              <a:pPr>
                <a:tabLst>
                  <a:tab pos="782409" algn="l"/>
                  <a:tab pos="1566538" algn="l"/>
                  <a:tab pos="2350666" algn="l"/>
                  <a:tab pos="3134795" algn="l"/>
                </a:tabLst>
              </a:pPr>
              <a:t>100</a:t>
            </a:fld>
            <a:endParaRPr lang="de-DE" altLang="de-DE"/>
          </a:p>
        </p:txBody>
      </p:sp>
    </p:spTree>
    <p:extLst>
      <p:ext uri="{BB962C8B-B14F-4D97-AF65-F5344CB8AC3E}">
        <p14:creationId xmlns:p14="http://schemas.microsoft.com/office/powerpoint/2010/main" val="10856409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Folienbildplatzhalter 1"/>
          <p:cNvSpPr>
            <a:spLocks noGrp="1" noRot="1" noChangeAspect="1" noTextEdit="1"/>
          </p:cNvSpPr>
          <p:nvPr>
            <p:ph type="sldImg"/>
          </p:nvPr>
        </p:nvSpPr>
        <p:spPr/>
      </p:sp>
      <p:sp>
        <p:nvSpPr>
          <p:cNvPr id="194562" name="Notizenplatzhalter 2"/>
          <p:cNvSpPr>
            <a:spLocks noGrp="1"/>
          </p:cNvSpPr>
          <p:nvPr>
            <p:ph type="body" idx="1"/>
          </p:nvPr>
        </p:nvSpPr>
        <p:spPr>
          <a:noFill/>
        </p:spPr>
        <p:txBody>
          <a:bodyPr/>
          <a:lstStyle/>
          <a:p>
            <a:endParaRPr lang="de-DE" altLang="de-DE">
              <a:latin typeface="Times New Roman" pitchFamily="18" charset="0"/>
            </a:endParaRPr>
          </a:p>
        </p:txBody>
      </p:sp>
      <p:sp>
        <p:nvSpPr>
          <p:cNvPr id="194563"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AB8870F9-ACF6-4B63-97F7-ADC267A88BE4}" type="slidenum">
              <a:rPr lang="de-DE" altLang="de-DE" smtClean="0"/>
              <a:pPr>
                <a:tabLst>
                  <a:tab pos="782409" algn="l"/>
                  <a:tab pos="1566538" algn="l"/>
                  <a:tab pos="2350666" algn="l"/>
                  <a:tab pos="3134795" algn="l"/>
                </a:tabLst>
              </a:pPr>
              <a:t>101</a:t>
            </a:fld>
            <a:endParaRPr lang="de-DE" altLang="de-DE"/>
          </a:p>
        </p:txBody>
      </p:sp>
    </p:spTree>
    <p:extLst>
      <p:ext uri="{BB962C8B-B14F-4D97-AF65-F5344CB8AC3E}">
        <p14:creationId xmlns:p14="http://schemas.microsoft.com/office/powerpoint/2010/main" val="5499546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Folienbildplatzhalter 1"/>
          <p:cNvSpPr>
            <a:spLocks noGrp="1" noRot="1" noChangeAspect="1" noTextEdit="1"/>
          </p:cNvSpPr>
          <p:nvPr>
            <p:ph type="sldImg"/>
          </p:nvPr>
        </p:nvSpPr>
        <p:spPr/>
      </p:sp>
      <p:sp>
        <p:nvSpPr>
          <p:cNvPr id="196610" name="Notizenplatzhalter 2"/>
          <p:cNvSpPr>
            <a:spLocks noGrp="1"/>
          </p:cNvSpPr>
          <p:nvPr>
            <p:ph type="body" idx="1"/>
          </p:nvPr>
        </p:nvSpPr>
        <p:spPr>
          <a:noFill/>
        </p:spPr>
        <p:txBody>
          <a:bodyPr/>
          <a:lstStyle/>
          <a:p>
            <a:r>
              <a:rPr lang="de-DE" altLang="de-DE">
                <a:latin typeface="Times New Roman" pitchFamily="18" charset="0"/>
              </a:rPr>
              <a:t>PSM Professional Sexual Missconduct</a:t>
            </a:r>
          </a:p>
          <a:p>
            <a:endParaRPr lang="de-DE" altLang="de-DE">
              <a:latin typeface="Times New Roman" pitchFamily="18" charset="0"/>
            </a:endParaRPr>
          </a:p>
        </p:txBody>
      </p:sp>
      <p:sp>
        <p:nvSpPr>
          <p:cNvPr id="196611"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F1B6D5EC-2318-4D59-87CC-B9B299B41E1E}" type="slidenum">
              <a:rPr lang="de-DE" altLang="de-DE" smtClean="0"/>
              <a:pPr>
                <a:tabLst>
                  <a:tab pos="782409" algn="l"/>
                  <a:tab pos="1566538" algn="l"/>
                  <a:tab pos="2350666" algn="l"/>
                  <a:tab pos="3134795" algn="l"/>
                </a:tabLst>
              </a:pPr>
              <a:t>102</a:t>
            </a:fld>
            <a:endParaRPr lang="de-DE" altLang="de-DE"/>
          </a:p>
        </p:txBody>
      </p:sp>
    </p:spTree>
    <p:extLst>
      <p:ext uri="{BB962C8B-B14F-4D97-AF65-F5344CB8AC3E}">
        <p14:creationId xmlns:p14="http://schemas.microsoft.com/office/powerpoint/2010/main" val="38341409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Folienbildplatzhalter 1"/>
          <p:cNvSpPr>
            <a:spLocks noGrp="1" noRot="1" noChangeAspect="1" noTextEdit="1"/>
          </p:cNvSpPr>
          <p:nvPr>
            <p:ph type="sldImg"/>
          </p:nvPr>
        </p:nvSpPr>
        <p:spPr/>
      </p:sp>
      <p:sp>
        <p:nvSpPr>
          <p:cNvPr id="200706" name="Notizenplatzhalter 2"/>
          <p:cNvSpPr>
            <a:spLocks noGrp="1"/>
          </p:cNvSpPr>
          <p:nvPr>
            <p:ph type="body" idx="1"/>
          </p:nvPr>
        </p:nvSpPr>
        <p:spPr>
          <a:noFill/>
        </p:spPr>
        <p:txBody>
          <a:bodyPr/>
          <a:lstStyle/>
          <a:p>
            <a:r>
              <a:rPr lang="de-DE">
                <a:latin typeface="Times New Roman" pitchFamily="18" charset="0"/>
              </a:rPr>
              <a:t>PSM (Übergriffe durch Fachleute an Klienten)</a:t>
            </a:r>
          </a:p>
          <a:p>
            <a:r>
              <a:rPr lang="de-DE">
                <a:latin typeface="Times New Roman" pitchFamily="18" charset="0"/>
              </a:rPr>
              <a:t>sexuelle Belästigung (Übergriffe durch Mitarbeiter an Mitarbeitern)</a:t>
            </a:r>
          </a:p>
          <a:p>
            <a:r>
              <a:rPr lang="de-DE">
                <a:latin typeface="Times New Roman" pitchFamily="18" charset="0"/>
              </a:rPr>
              <a:t>Übergriffe in der Institution durch Drittpersonen (Angehörige, Besucher, Dienstleister...)</a:t>
            </a:r>
          </a:p>
          <a:p>
            <a:r>
              <a:rPr lang="de-DE">
                <a:latin typeface="Times New Roman" pitchFamily="18" charset="0"/>
              </a:rPr>
              <a:t>Übergriffe unter Bewohnern/ Patienten in der Institution (Sorgfaltspflicht)</a:t>
            </a:r>
          </a:p>
          <a:p>
            <a:r>
              <a:rPr lang="de-DE">
                <a:latin typeface="Times New Roman" pitchFamily="18" charset="0"/>
              </a:rPr>
              <a:t>Übergriffe von Bewohnern auf Mitarbeitende (</a:t>
            </a:r>
            <a:r>
              <a:rPr lang="de-DE" err="1">
                <a:latin typeface="Times New Roman" pitchFamily="18" charset="0"/>
              </a:rPr>
              <a:t>Workplace</a:t>
            </a:r>
            <a:r>
              <a:rPr lang="de-DE">
                <a:latin typeface="Times New Roman" pitchFamily="18" charset="0"/>
              </a:rPr>
              <a:t> </a:t>
            </a:r>
            <a:r>
              <a:rPr lang="de-DE" err="1">
                <a:latin typeface="Times New Roman" pitchFamily="18" charset="0"/>
              </a:rPr>
              <a:t>Violence</a:t>
            </a:r>
            <a:r>
              <a:rPr lang="de-DE">
                <a:latin typeface="Times New Roman" pitchFamily="18" charset="0"/>
              </a:rPr>
              <a:t>)</a:t>
            </a:r>
          </a:p>
          <a:p>
            <a:r>
              <a:rPr lang="de-DE">
                <a:latin typeface="Times New Roman" pitchFamily="18" charset="0"/>
              </a:rPr>
              <a:t>Fehlverhalten von Mitarbeitern </a:t>
            </a:r>
            <a:r>
              <a:rPr lang="de-DE" err="1">
                <a:latin typeface="Times New Roman" pitchFamily="18" charset="0"/>
              </a:rPr>
              <a:t>ausserhalb</a:t>
            </a:r>
            <a:r>
              <a:rPr lang="de-DE">
                <a:latin typeface="Times New Roman" pitchFamily="18" charset="0"/>
              </a:rPr>
              <a:t> der Institution (z.B. Mitarbeiter wird wegen Kinderpornographie Konsum angezeigt)</a:t>
            </a:r>
          </a:p>
          <a:p>
            <a:r>
              <a:rPr lang="de-DE">
                <a:latin typeface="Times New Roman" pitchFamily="18" charset="0"/>
              </a:rPr>
              <a:t>Verhinderung von Sexualität und Partnerschaft für Menschen in Einrichtungen.</a:t>
            </a:r>
          </a:p>
        </p:txBody>
      </p:sp>
      <p:sp>
        <p:nvSpPr>
          <p:cNvPr id="200707"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F01A9FD9-69E4-453B-A9CE-015AC633B6F7}" type="slidenum">
              <a:rPr lang="de-DE" altLang="de-DE" smtClean="0"/>
              <a:pPr>
                <a:tabLst>
                  <a:tab pos="782409" algn="l"/>
                  <a:tab pos="1566538" algn="l"/>
                  <a:tab pos="2350666" algn="l"/>
                  <a:tab pos="3134795" algn="l"/>
                </a:tabLst>
              </a:pPr>
              <a:t>103</a:t>
            </a:fld>
            <a:endParaRPr lang="de-DE" altLang="de-DE"/>
          </a:p>
        </p:txBody>
      </p:sp>
    </p:spTree>
    <p:extLst>
      <p:ext uri="{BB962C8B-B14F-4D97-AF65-F5344CB8AC3E}">
        <p14:creationId xmlns:p14="http://schemas.microsoft.com/office/powerpoint/2010/main" val="7611425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Folienbildplatzhalter 1"/>
          <p:cNvSpPr>
            <a:spLocks noGrp="1" noRot="1" noChangeAspect="1" noTextEdit="1"/>
          </p:cNvSpPr>
          <p:nvPr>
            <p:ph type="sldImg"/>
          </p:nvPr>
        </p:nvSpPr>
        <p:spPr/>
      </p:sp>
      <p:sp>
        <p:nvSpPr>
          <p:cNvPr id="200706" name="Notizenplatzhalter 2"/>
          <p:cNvSpPr>
            <a:spLocks noGrp="1"/>
          </p:cNvSpPr>
          <p:nvPr>
            <p:ph type="body" idx="1"/>
          </p:nvPr>
        </p:nvSpPr>
        <p:spPr>
          <a:noFill/>
        </p:spPr>
        <p:txBody>
          <a:bodyPr/>
          <a:lstStyle/>
          <a:p>
            <a:r>
              <a:rPr lang="de-DE">
                <a:latin typeface="Times New Roman" pitchFamily="18" charset="0"/>
              </a:rPr>
              <a:t>PSM (Übergriffe durch Fachleute an Klienten)</a:t>
            </a:r>
          </a:p>
          <a:p>
            <a:r>
              <a:rPr lang="de-DE">
                <a:latin typeface="Times New Roman" pitchFamily="18" charset="0"/>
              </a:rPr>
              <a:t>sexuelle Belästigung (Übergriffe durch Mitarbeiter an Mitarbeitern)</a:t>
            </a:r>
          </a:p>
          <a:p>
            <a:r>
              <a:rPr lang="de-DE">
                <a:latin typeface="Times New Roman" pitchFamily="18" charset="0"/>
              </a:rPr>
              <a:t>Übergriffe in der Institution durch Drittpersonen (Angehörige, Besucher, Dienstleister...)</a:t>
            </a:r>
          </a:p>
          <a:p>
            <a:r>
              <a:rPr lang="de-DE">
                <a:latin typeface="Times New Roman" pitchFamily="18" charset="0"/>
              </a:rPr>
              <a:t>Übergriffe unter Bewohnern/ Patienten in der Institution (Sorgfaltspflicht)</a:t>
            </a:r>
          </a:p>
          <a:p>
            <a:r>
              <a:rPr lang="de-DE">
                <a:latin typeface="Times New Roman" pitchFamily="18" charset="0"/>
              </a:rPr>
              <a:t>Übergriffe von Bewohnern auf Mitarbeitende (</a:t>
            </a:r>
            <a:r>
              <a:rPr lang="de-DE" err="1">
                <a:latin typeface="Times New Roman" pitchFamily="18" charset="0"/>
              </a:rPr>
              <a:t>Workplace</a:t>
            </a:r>
            <a:r>
              <a:rPr lang="de-DE">
                <a:latin typeface="Times New Roman" pitchFamily="18" charset="0"/>
              </a:rPr>
              <a:t> </a:t>
            </a:r>
            <a:r>
              <a:rPr lang="de-DE" err="1">
                <a:latin typeface="Times New Roman" pitchFamily="18" charset="0"/>
              </a:rPr>
              <a:t>Violence</a:t>
            </a:r>
            <a:r>
              <a:rPr lang="de-DE">
                <a:latin typeface="Times New Roman" pitchFamily="18" charset="0"/>
              </a:rPr>
              <a:t>)</a:t>
            </a:r>
          </a:p>
          <a:p>
            <a:r>
              <a:rPr lang="de-DE">
                <a:latin typeface="Times New Roman" pitchFamily="18" charset="0"/>
              </a:rPr>
              <a:t>Fehlverhalten von Mitarbeitern </a:t>
            </a:r>
            <a:r>
              <a:rPr lang="de-DE" err="1">
                <a:latin typeface="Times New Roman" pitchFamily="18" charset="0"/>
              </a:rPr>
              <a:t>ausserhalb</a:t>
            </a:r>
            <a:r>
              <a:rPr lang="de-DE">
                <a:latin typeface="Times New Roman" pitchFamily="18" charset="0"/>
              </a:rPr>
              <a:t> der Institution (z.B. Mitarbeiter wird wegen Kinderpornographie Konsum angezeigt)</a:t>
            </a:r>
          </a:p>
          <a:p>
            <a:r>
              <a:rPr lang="de-DE">
                <a:latin typeface="Times New Roman" pitchFamily="18" charset="0"/>
              </a:rPr>
              <a:t>Verhinderung von Sexualität und Partnerschaft für Menschen in Einrichtungen.</a:t>
            </a:r>
          </a:p>
        </p:txBody>
      </p:sp>
      <p:sp>
        <p:nvSpPr>
          <p:cNvPr id="200707" name="Foliennummernplatzhalter 3"/>
          <p:cNvSpPr>
            <a:spLocks noGrp="1"/>
          </p:cNvSpPr>
          <p:nvPr>
            <p:ph type="sldNum" sz="quarter"/>
          </p:nvPr>
        </p:nvSpPr>
        <p:spPr>
          <a:noFill/>
        </p:spPr>
        <p:txBody>
          <a:bodyPr/>
          <a:lstStyle/>
          <a:p>
            <a:pPr>
              <a:tabLst>
                <a:tab pos="782409" algn="l"/>
                <a:tab pos="1566538" algn="l"/>
                <a:tab pos="2350666" algn="l"/>
                <a:tab pos="3134795" algn="l"/>
              </a:tabLst>
            </a:pPr>
            <a:fld id="{F01A9FD9-69E4-453B-A9CE-015AC633B6F7}" type="slidenum">
              <a:rPr lang="de-DE" altLang="de-DE" smtClean="0"/>
              <a:pPr>
                <a:tabLst>
                  <a:tab pos="782409" algn="l"/>
                  <a:tab pos="1566538" algn="l"/>
                  <a:tab pos="2350666" algn="l"/>
                  <a:tab pos="3134795" algn="l"/>
                </a:tabLst>
              </a:pPr>
              <a:t>104</a:t>
            </a:fld>
            <a:endParaRPr lang="de-DE" altLang="de-DE"/>
          </a:p>
        </p:txBody>
      </p:sp>
    </p:spTree>
    <p:extLst>
      <p:ext uri="{BB962C8B-B14F-4D97-AF65-F5344CB8AC3E}">
        <p14:creationId xmlns:p14="http://schemas.microsoft.com/office/powerpoint/2010/main" val="32192790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7"/>
          <p:cNvSpPr>
            <a:spLocks noGrp="1" noChangeArrowheads="1"/>
          </p:cNvSpPr>
          <p:nvPr>
            <p:ph type="sldNum" sz="quarter"/>
          </p:nvPr>
        </p:nvSpPr>
        <p:spPr>
          <a:noFill/>
        </p:spPr>
        <p:txBody>
          <a:bodyPr/>
          <a:lstStyle/>
          <a:p>
            <a:fld id="{B22F0083-2445-4361-9FD5-E847625E8355}" type="slidenum">
              <a:rPr lang="de-DE" altLang="de-DE" smtClean="0"/>
              <a:pPr/>
              <a:t>105</a:t>
            </a:fld>
            <a:endParaRPr lang="de-DE" altLang="de-DE"/>
          </a:p>
        </p:txBody>
      </p:sp>
      <p:sp>
        <p:nvSpPr>
          <p:cNvPr id="149507"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49508" name="Rectangle 2"/>
          <p:cNvSpPr>
            <a:spLocks noGrp="1" noChangeArrowheads="1"/>
          </p:cNvSpPr>
          <p:nvPr>
            <p:ph type="body" idx="1"/>
          </p:nvPr>
        </p:nvSpPr>
        <p:spPr>
          <a:xfrm>
            <a:off x="994232" y="3228524"/>
            <a:ext cx="7940699" cy="3057945"/>
          </a:xfrm>
          <a:noFill/>
        </p:spPr>
        <p:txBody>
          <a:bodyPr wrap="none" anchor="ctr"/>
          <a:lstStyle/>
          <a:p>
            <a:r>
              <a:rPr lang="de-DE" altLang="de-DE">
                <a:latin typeface="Times New Roman" pitchFamily="18" charset="0"/>
              </a:rPr>
              <a:t>Heimgesetz Saarland: </a:t>
            </a:r>
            <a:r>
              <a:rPr lang="de-DE" altLang="de-DE">
                <a:solidFill>
                  <a:srgbClr val="002060"/>
                </a:solidFill>
                <a:latin typeface="Times New Roman" pitchFamily="18" charset="0"/>
                <a:hlinkClick r:id="rId3" tooltip="Anzeigen"/>
              </a:rPr>
              <a:t>Saarländisches Wohn-, Betreuungs- und Pflegegesetz</a:t>
            </a:r>
            <a:endParaRPr lang="de-DE" altLang="de-DE">
              <a:solidFill>
                <a:srgbClr val="002060"/>
              </a:solidFill>
              <a:latin typeface="Times New Roman" pitchFamily="18" charset="0"/>
            </a:endParaRPr>
          </a:p>
          <a:p>
            <a:r>
              <a:rPr lang="de-DE" altLang="de-DE">
                <a:latin typeface="Times New Roman" pitchFamily="18" charset="0"/>
                <a:hlinkClick r:id="rId4" tooltip="Anzeigen"/>
              </a:rPr>
              <a:t>Landesheimgesetz – Mitwirkungsverordnung</a:t>
            </a:r>
            <a:endParaRPr lang="de-DE" altLang="de-DE">
              <a:latin typeface="Times New Roman" pitchFamily="18" charset="0"/>
            </a:endParaRPr>
          </a:p>
          <a:p>
            <a:r>
              <a:rPr lang="de-DE" altLang="de-DE">
                <a:latin typeface="Times New Roman" pitchFamily="18" charset="0"/>
                <a:hlinkClick r:id="rId5"/>
              </a:rPr>
              <a:t>Landesheimgesetz – Personalverordnung</a:t>
            </a:r>
            <a:endParaRPr lang="de-DE" altLang="de-DE">
              <a:latin typeface="Times New Roman" pitchFamily="18" charset="0"/>
            </a:endParaRPr>
          </a:p>
          <a:p>
            <a:endParaRPr lang="de-DE" altLang="de-DE">
              <a:solidFill>
                <a:srgbClr val="002060"/>
              </a:solidFill>
              <a:latin typeface="Times New Roman" pitchFamily="18" charset="0"/>
            </a:endParaRPr>
          </a:p>
          <a:p>
            <a:r>
              <a:rPr lang="de-DE" altLang="de-DE">
                <a:solidFill>
                  <a:srgbClr val="002060"/>
                </a:solidFill>
                <a:latin typeface="Times New Roman" pitchFamily="18" charset="0"/>
              </a:rPr>
              <a:t>RLP: </a:t>
            </a:r>
            <a:r>
              <a:rPr lang="de-DE" altLang="de-DE">
                <a:latin typeface="Times New Roman" pitchFamily="18" charset="0"/>
                <a:hlinkClick r:id="rId6" tooltip="Anzeigen"/>
              </a:rPr>
              <a:t>Landesgesetz über Wohnformen und Teilhabe (LWTG)</a:t>
            </a:r>
            <a:endParaRPr lang="de-DE" altLang="de-DE">
              <a:latin typeface="Times New Roman" pitchFamily="18" charset="0"/>
            </a:endParaRPr>
          </a:p>
          <a:p>
            <a:r>
              <a:rPr lang="de-DE" altLang="de-DE">
                <a:latin typeface="Times New Roman" pitchFamily="18" charset="0"/>
                <a:hlinkClick r:id="rId7" tooltip="Anzeigen"/>
              </a:rPr>
              <a:t>Landesgesetz über Wohnformen und Teilhabe – Durchführungsverordnung</a:t>
            </a:r>
            <a:endParaRPr lang="de-DE" altLang="de-DE">
              <a:latin typeface="Times New Roman" pitchFamily="18" charset="0"/>
            </a:endParaRPr>
          </a:p>
          <a:p>
            <a:endParaRPr lang="de-DE" altLang="de-DE">
              <a:solidFill>
                <a:srgbClr val="002060"/>
              </a:solidFill>
              <a:latin typeface="Times New Roman" pitchFamily="18" charset="0"/>
            </a:endParaRPr>
          </a:p>
          <a:p>
            <a:r>
              <a:rPr lang="de-DE" altLang="de-DE">
                <a:solidFill>
                  <a:srgbClr val="002060"/>
                </a:solidFill>
                <a:latin typeface="Times New Roman" pitchFamily="18" charset="0"/>
              </a:rPr>
              <a:t>Quelle: https://www.biva.de/gesetze/laender-heimgesetze/</a:t>
            </a:r>
          </a:p>
          <a:p>
            <a:endParaRPr lang="de-DE" altLang="de-DE">
              <a:solidFill>
                <a:srgbClr val="002060"/>
              </a:solidFill>
              <a:latin typeface="Times New Roman" pitchFamily="18" charset="0"/>
            </a:endParaRPr>
          </a:p>
          <a:p>
            <a:r>
              <a:rPr lang="de-DE" altLang="de-DE">
                <a:solidFill>
                  <a:srgbClr val="002060"/>
                </a:solidFill>
                <a:latin typeface="Times New Roman" pitchFamily="18" charset="0"/>
              </a:rPr>
              <a:t>UN Behindertenrechtskonvention heißt eigentlich: Übereinkommen über die Rechte von Menschen mit Behinderungen</a:t>
            </a:r>
          </a:p>
        </p:txBody>
      </p:sp>
    </p:spTree>
    <p:extLst>
      <p:ext uri="{BB962C8B-B14F-4D97-AF65-F5344CB8AC3E}">
        <p14:creationId xmlns:p14="http://schemas.microsoft.com/office/powerpoint/2010/main" val="41133621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31"/>
          <p:cNvSpPr>
            <a:spLocks noGrp="1" noChangeArrowheads="1"/>
          </p:cNvSpPr>
          <p:nvPr>
            <p:ph type="sldNum" sz="quarter"/>
          </p:nvPr>
        </p:nvSpPr>
        <p:spPr>
          <a:noFill/>
        </p:spPr>
        <p:txBody>
          <a:bodyPr/>
          <a:lstStyle/>
          <a:p>
            <a:fld id="{E6F2949F-9157-481D-A6F6-4C4BB7BCF32F}" type="slidenum">
              <a:rPr lang="de-DE" altLang="de-DE" smtClean="0"/>
              <a:pPr/>
              <a:t>106</a:t>
            </a:fld>
            <a:endParaRPr lang="de-DE" altLang="de-DE"/>
          </a:p>
        </p:txBody>
      </p:sp>
      <p:sp>
        <p:nvSpPr>
          <p:cNvPr id="151555"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51556" name="Rectangle 2"/>
          <p:cNvSpPr>
            <a:spLocks noGrp="1" noChangeArrowheads="1"/>
          </p:cNvSpPr>
          <p:nvPr>
            <p:ph type="body" idx="1"/>
          </p:nvPr>
        </p:nvSpPr>
        <p:spPr>
          <a:xfrm>
            <a:off x="994232" y="3228524"/>
            <a:ext cx="7940699" cy="3057945"/>
          </a:xfrm>
          <a:noFill/>
        </p:spPr>
        <p:txBody>
          <a:bodyPr wrap="none" anchor="ctr"/>
          <a:lstStyle/>
          <a:p>
            <a:pPr>
              <a:buFont typeface="Arial" charset="0"/>
              <a:buNone/>
            </a:pPr>
            <a:r>
              <a:rPr lang="de-DE" altLang="de-DE">
                <a:latin typeface="Times New Roman" pitchFamily="18" charset="0"/>
              </a:rPr>
              <a:t>Aber: </a:t>
            </a:r>
            <a:r>
              <a:rPr lang="de-DE">
                <a:latin typeface="Times New Roman" pitchFamily="18" charset="0"/>
              </a:rPr>
              <a:t>Bei </a:t>
            </a:r>
            <a:r>
              <a:rPr lang="de-DE">
                <a:latin typeface="Times New Roman" pitchFamily="18" charset="0"/>
                <a:hlinkClick r:id="rId3" tooltip="Selbstverletzendes Verhalten"/>
              </a:rPr>
              <a:t>selbstverletzendem Verhalten</a:t>
            </a:r>
            <a:r>
              <a:rPr lang="de-DE">
                <a:latin typeface="Times New Roman" pitchFamily="18" charset="0"/>
              </a:rPr>
              <a:t> oder </a:t>
            </a:r>
            <a:r>
              <a:rPr lang="de-DE">
                <a:latin typeface="Times New Roman" pitchFamily="18" charset="0"/>
                <a:hlinkClick r:id="rId4" tooltip="Suizid"/>
              </a:rPr>
              <a:t>Suizidabsicht</a:t>
            </a:r>
            <a:r>
              <a:rPr lang="de-DE">
                <a:latin typeface="Times New Roman" pitchFamily="18" charset="0"/>
              </a:rPr>
              <a:t> besteht die Verpflichtung zur </a:t>
            </a:r>
            <a:r>
              <a:rPr lang="de-DE">
                <a:latin typeface="Times New Roman" pitchFamily="18" charset="0"/>
                <a:hlinkClick r:id="rId5"/>
              </a:rPr>
              <a:t>Hilfeleistung</a:t>
            </a:r>
            <a:r>
              <a:rPr lang="de-DE">
                <a:latin typeface="Times New Roman" pitchFamily="18" charset="0"/>
              </a:rPr>
              <a:t> </a:t>
            </a:r>
          </a:p>
          <a:p>
            <a:pPr>
              <a:buFont typeface="Arial" charset="0"/>
              <a:buNone/>
            </a:pPr>
            <a:r>
              <a:rPr lang="de-DE" altLang="de-DE">
                <a:latin typeface="Times New Roman" pitchFamily="18" charset="0"/>
              </a:rPr>
              <a:t>https://de.wikipedia.org/wiki/Recht_auf_k%C3%B6rperliche_Unversehrtheit</a:t>
            </a:r>
          </a:p>
        </p:txBody>
      </p:sp>
    </p:spTree>
    <p:extLst>
      <p:ext uri="{BB962C8B-B14F-4D97-AF65-F5344CB8AC3E}">
        <p14:creationId xmlns:p14="http://schemas.microsoft.com/office/powerpoint/2010/main" val="6546950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31"/>
          <p:cNvSpPr>
            <a:spLocks noGrp="1" noChangeArrowheads="1"/>
          </p:cNvSpPr>
          <p:nvPr>
            <p:ph type="sldNum" sz="quarter"/>
          </p:nvPr>
        </p:nvSpPr>
        <p:spPr>
          <a:noFill/>
        </p:spPr>
        <p:txBody>
          <a:bodyPr/>
          <a:lstStyle/>
          <a:p>
            <a:fld id="{0C5F7BCE-6B2C-467A-B760-55D1C49242F8}" type="slidenum">
              <a:rPr lang="de-DE" altLang="de-DE" smtClean="0"/>
              <a:pPr/>
              <a:t>107</a:t>
            </a:fld>
            <a:endParaRPr lang="de-DE" altLang="de-DE"/>
          </a:p>
        </p:txBody>
      </p:sp>
      <p:sp>
        <p:nvSpPr>
          <p:cNvPr id="153603" name="Rectangle 1"/>
          <p:cNvSpPr>
            <a:spLocks noGrp="1" noRot="1" noChangeAspect="1" noChangeArrowheads="1" noTextEdit="1"/>
          </p:cNvSpPr>
          <p:nvPr>
            <p:ph type="sldImg"/>
          </p:nvPr>
        </p:nvSpPr>
        <p:spPr>
          <a:xfrm>
            <a:off x="2697163" y="509588"/>
            <a:ext cx="4532312" cy="2549525"/>
          </a:xfrm>
          <a:solidFill>
            <a:srgbClr val="FFFFFF"/>
          </a:solidFill>
          <a:ln>
            <a:solidFill>
              <a:srgbClr val="000000"/>
            </a:solidFill>
          </a:ln>
        </p:spPr>
      </p:sp>
      <p:sp>
        <p:nvSpPr>
          <p:cNvPr id="153604" name="Rectangle 2"/>
          <p:cNvSpPr>
            <a:spLocks noGrp="1" noChangeArrowheads="1"/>
          </p:cNvSpPr>
          <p:nvPr>
            <p:ph type="body" idx="1"/>
          </p:nvPr>
        </p:nvSpPr>
        <p:spPr>
          <a:xfrm>
            <a:off x="994232" y="3228524"/>
            <a:ext cx="7940699" cy="3057945"/>
          </a:xfrm>
          <a:noFill/>
        </p:spPr>
        <p:txBody>
          <a:bodyPr wrap="none" anchor="ctr"/>
          <a:lstStyle/>
          <a:p>
            <a:r>
              <a:rPr lang="de-DE" altLang="de-DE">
                <a:latin typeface="Times New Roman" pitchFamily="18" charset="0"/>
              </a:rPr>
              <a:t>Das 2006 von der </a:t>
            </a:r>
            <a:r>
              <a:rPr lang="de-DE" altLang="de-DE">
                <a:latin typeface="Times New Roman" pitchFamily="18" charset="0"/>
                <a:hlinkClick r:id="rId3" tooltip="UNO"/>
              </a:rPr>
              <a:t>UNO</a:t>
            </a:r>
            <a:r>
              <a:rPr lang="de-DE" altLang="de-DE">
                <a:latin typeface="Times New Roman" pitchFamily="18" charset="0"/>
              </a:rPr>
              <a:t>-Generalversammlung in </a:t>
            </a:r>
            <a:r>
              <a:rPr lang="de-DE" altLang="de-DE">
                <a:latin typeface="Times New Roman" pitchFamily="18" charset="0"/>
                <a:hlinkClick r:id="rId4" tooltip="New York City"/>
              </a:rPr>
              <a:t>New York</a:t>
            </a:r>
            <a:r>
              <a:rPr lang="de-DE" altLang="de-DE">
                <a:latin typeface="Times New Roman" pitchFamily="18" charset="0"/>
              </a:rPr>
              <a:t> verabschiedete und 2008 in Kraft getretene </a:t>
            </a:r>
            <a:r>
              <a:rPr lang="de-DE" altLang="de-DE" b="1">
                <a:latin typeface="Times New Roman" pitchFamily="18" charset="0"/>
              </a:rPr>
              <a:t>Übereinkommen über die Rechte von Menschen mit Behinderungen</a:t>
            </a:r>
            <a:r>
              <a:rPr lang="de-DE" altLang="de-DE">
                <a:latin typeface="Times New Roman" pitchFamily="18" charset="0"/>
              </a:rPr>
              <a:t> (</a:t>
            </a:r>
            <a:r>
              <a:rPr lang="de-DE" altLang="de-DE" i="1">
                <a:latin typeface="Times New Roman" pitchFamily="18" charset="0"/>
              </a:rPr>
              <a:t>UN-Behindertenrechtskonvention</a:t>
            </a:r>
            <a:r>
              <a:rPr lang="de-DE" altLang="de-DE">
                <a:latin typeface="Times New Roman" pitchFamily="18" charset="0"/>
              </a:rPr>
              <a:t>, BRK) ist ein von 175 Staaten</a:t>
            </a:r>
            <a:r>
              <a:rPr lang="de-DE" altLang="de-DE" baseline="30000">
                <a:latin typeface="Times New Roman" pitchFamily="18" charset="0"/>
                <a:hlinkClick r:id="rId5"/>
              </a:rPr>
              <a:t>[1]</a:t>
            </a:r>
            <a:r>
              <a:rPr lang="de-DE" altLang="de-DE">
                <a:latin typeface="Times New Roman" pitchFamily="18" charset="0"/>
              </a:rPr>
              <a:t> und der </a:t>
            </a:r>
            <a:r>
              <a:rPr lang="de-DE" altLang="de-DE">
                <a:latin typeface="Times New Roman" pitchFamily="18" charset="0"/>
                <a:hlinkClick r:id="rId6" tooltip="EU"/>
              </a:rPr>
              <a:t>EU</a:t>
            </a:r>
            <a:r>
              <a:rPr lang="de-DE" altLang="de-DE" baseline="30000">
                <a:latin typeface="Times New Roman" pitchFamily="18" charset="0"/>
                <a:hlinkClick r:id="rId5"/>
              </a:rPr>
              <a:t>[2]</a:t>
            </a:r>
            <a:r>
              <a:rPr lang="de-DE" altLang="de-DE">
                <a:latin typeface="Times New Roman" pitchFamily="18" charset="0"/>
              </a:rPr>
              <a:t> durch </a:t>
            </a:r>
            <a:r>
              <a:rPr lang="de-DE" altLang="de-DE">
                <a:latin typeface="Times New Roman" pitchFamily="18" charset="0"/>
                <a:hlinkClick r:id="rId7" tooltip="Ratifizierung"/>
              </a:rPr>
              <a:t>Ratifizierung</a:t>
            </a:r>
            <a:r>
              <a:rPr lang="de-DE" altLang="de-DE">
                <a:latin typeface="Times New Roman" pitchFamily="18" charset="0"/>
              </a:rPr>
              <a:t>, Beitritt (</a:t>
            </a:r>
            <a:r>
              <a:rPr lang="de-DE" altLang="de-DE" i="1" err="1">
                <a:latin typeface="Times New Roman" pitchFamily="18" charset="0"/>
              </a:rPr>
              <a:t>accession</a:t>
            </a:r>
            <a:r>
              <a:rPr lang="de-DE" altLang="de-DE">
                <a:latin typeface="Times New Roman" pitchFamily="18" charset="0"/>
              </a:rPr>
              <a:t>) oder (im Fall der EU) formale Bestätigung (</a:t>
            </a:r>
            <a:r>
              <a:rPr lang="de-DE" altLang="de-DE" i="1">
                <a:latin typeface="Times New Roman" pitchFamily="18" charset="0"/>
              </a:rPr>
              <a:t>formal </a:t>
            </a:r>
            <a:r>
              <a:rPr lang="de-DE" altLang="de-DE" i="1" err="1">
                <a:latin typeface="Times New Roman" pitchFamily="18" charset="0"/>
              </a:rPr>
              <a:t>confirmation</a:t>
            </a:r>
            <a:r>
              <a:rPr lang="de-DE" altLang="de-DE">
                <a:latin typeface="Times New Roman" pitchFamily="18" charset="0"/>
              </a:rPr>
              <a:t>) abgeschlossener </a:t>
            </a:r>
            <a:r>
              <a:rPr lang="de-DE" altLang="de-DE">
                <a:latin typeface="Times New Roman" pitchFamily="18" charset="0"/>
                <a:hlinkClick r:id="rId8" tooltip="Völkerrechtlicher Vertrag"/>
              </a:rPr>
              <a:t>völkerrechtlicher Vertrag</a:t>
            </a:r>
            <a:r>
              <a:rPr lang="de-DE" altLang="de-DE">
                <a:latin typeface="Times New Roman" pitchFamily="18" charset="0"/>
              </a:rPr>
              <a:t>, der die bislang bestehenden acht </a:t>
            </a:r>
            <a:r>
              <a:rPr lang="de-DE" altLang="de-DE">
                <a:latin typeface="Times New Roman" pitchFamily="18" charset="0"/>
                <a:hlinkClick r:id="rId9" tooltip="Menschenrechtsabkommen"/>
              </a:rPr>
              <a:t>Menschenrechtsabkommen</a:t>
            </a:r>
            <a:r>
              <a:rPr lang="de-DE" altLang="de-DE">
                <a:latin typeface="Times New Roman" pitchFamily="18" charset="0"/>
              </a:rPr>
              <a:t> für die Lebenssituation behinderter Menschen konkretisierte: Sie werden weniger als Kranke betrachtet, sondern vielmehr als gleichberechtigte Menschen (sog. „menschenrechtliches Modell“).</a:t>
            </a:r>
            <a:r>
              <a:rPr lang="de-DE" altLang="de-DE" baseline="30000">
                <a:latin typeface="Times New Roman" pitchFamily="18" charset="0"/>
                <a:hlinkClick r:id="rId5"/>
              </a:rPr>
              <a:t>[3]</a:t>
            </a:r>
            <a:r>
              <a:rPr lang="de-DE" altLang="de-DE">
                <a:latin typeface="Times New Roman" pitchFamily="18" charset="0"/>
              </a:rPr>
              <a:t> </a:t>
            </a:r>
          </a:p>
          <a:p>
            <a:r>
              <a:rPr lang="de-DE" altLang="de-DE">
                <a:latin typeface="Times New Roman" pitchFamily="18" charset="0"/>
              </a:rPr>
              <a:t>Die Konvention wurde über fünf Jahre erarbeitet und betrifft ca. 650 Mio. Menschen; keine andere wurde so schnell von so vielen Staaten ratifiziert</a:t>
            </a:r>
          </a:p>
          <a:p>
            <a:pPr>
              <a:buFont typeface="Arial" charset="0"/>
              <a:buNone/>
            </a:pPr>
            <a:endParaRPr lang="de-DE" altLang="de-DE">
              <a:latin typeface="Times New Roman" pitchFamily="18" charset="0"/>
            </a:endParaRPr>
          </a:p>
        </p:txBody>
      </p:sp>
    </p:spTree>
    <p:extLst>
      <p:ext uri="{BB962C8B-B14F-4D97-AF65-F5344CB8AC3E}">
        <p14:creationId xmlns:p14="http://schemas.microsoft.com/office/powerpoint/2010/main" val="566489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miter lim="800000"/>
            <a:headEnd/>
            <a:tailEnd/>
          </a:ln>
        </p:spPr>
        <p:txBody>
          <a:bodyPr/>
          <a:lstStyle/>
          <a:p>
            <a:pPr>
              <a:tabLst>
                <a:tab pos="780675" algn="l"/>
                <a:tab pos="1564790" algn="l"/>
                <a:tab pos="2350624" algn="l"/>
                <a:tab pos="3134740" algn="l"/>
              </a:tabLst>
            </a:pPr>
            <a:fld id="{0FB6621B-54D6-4236-8DD5-92A5396070AC}" type="slidenum">
              <a:rPr lang="de-DE" altLang="de-DE"/>
              <a:pPr>
                <a:tabLst>
                  <a:tab pos="780675" algn="l"/>
                  <a:tab pos="1564790" algn="l"/>
                  <a:tab pos="2350624" algn="l"/>
                  <a:tab pos="3134740" algn="l"/>
                </a:tabLst>
              </a:pPr>
              <a:t>108</a:t>
            </a:fld>
            <a:endParaRPr lang="de-DE" altLang="de-DE"/>
          </a:p>
        </p:txBody>
      </p:sp>
      <p:sp>
        <p:nvSpPr>
          <p:cNvPr id="43011" name="Rectangle 1"/>
          <p:cNvSpPr>
            <a:spLocks noGrp="1" noRot="1" noChangeAspect="1" noChangeArrowheads="1" noTextEdit="1"/>
          </p:cNvSpPr>
          <p:nvPr>
            <p:ph type="sldImg"/>
          </p:nvPr>
        </p:nvSpPr>
        <p:spPr>
          <a:xfrm>
            <a:off x="136525" y="768350"/>
            <a:ext cx="6826250" cy="3840163"/>
          </a:xfrm>
          <a:ln/>
        </p:spPr>
      </p:sp>
      <p:sp>
        <p:nvSpPr>
          <p:cNvPr id="43012" name="Rectangle 2"/>
          <p:cNvSpPr>
            <a:spLocks noGrp="1" noChangeArrowheads="1"/>
          </p:cNvSpPr>
          <p:nvPr>
            <p:ph type="body" idx="1"/>
          </p:nvPr>
        </p:nvSpPr>
        <p:spPr>
          <a:xfrm>
            <a:off x="709930" y="4860803"/>
            <a:ext cx="5679440" cy="4606651"/>
          </a:xfrm>
          <a:noFill/>
        </p:spPr>
        <p:txBody>
          <a:bodyPr wrap="none" anchor="ctr"/>
          <a:lstStyle/>
          <a:p>
            <a:r>
              <a:rPr lang="de-DE" altLang="de-DE">
                <a:solidFill>
                  <a:schemeClr val="tx1"/>
                </a:solidFill>
              </a:rPr>
              <a:t>Hier optisch anpassen: ist etwas aus dem Bild gerutscht. </a:t>
            </a:r>
          </a:p>
          <a:p>
            <a:r>
              <a:rPr lang="de-DE" altLang="de-DE">
                <a:solidFill>
                  <a:schemeClr val="tx1"/>
                </a:solidFill>
              </a:rPr>
              <a:t>In den weiteren Folien</a:t>
            </a:r>
            <a:r>
              <a:rPr lang="de-DE" altLang="de-DE" baseline="0">
                <a:solidFill>
                  <a:schemeClr val="tx1"/>
                </a:solidFill>
              </a:rPr>
              <a:t> sind die Farben etwas durcheinander: Bitte alle Überschriften einheitlich dunkelblau und ohne gelben Kasten. Wenn möglich im oberen Teil der Folie (also zwischen Prävention und Fachstelle)</a:t>
            </a:r>
            <a:endParaRPr lang="de-DE" altLang="de-DE">
              <a:solidFill>
                <a:schemeClr val="tx1"/>
              </a:solidFill>
            </a:endParaRPr>
          </a:p>
          <a:p>
            <a:endParaRPr lang="de-DE" altLang="de-DE">
              <a:solidFill>
                <a:schemeClr val="tx1"/>
              </a:solidFill>
            </a:endParaRPr>
          </a:p>
          <a:p>
            <a:endParaRPr lang="de-DE" altLang="de-DE">
              <a:solidFill>
                <a:schemeClr val="tx1"/>
              </a:solidFill>
            </a:endParaRPr>
          </a:p>
          <a:p>
            <a:r>
              <a:rPr lang="de-DE" altLang="de-DE">
                <a:solidFill>
                  <a:schemeClr val="tx1"/>
                </a:solidFill>
              </a:rPr>
              <a:t>Erwachsene Schutzbefohlene/ Heimbewohner</a:t>
            </a:r>
          </a:p>
          <a:p>
            <a:r>
              <a:rPr lang="de-DE" altLang="de-DE">
                <a:solidFill>
                  <a:schemeClr val="tx1"/>
                </a:solidFill>
              </a:rPr>
              <a:t>Heimgesetz Saarland: </a:t>
            </a:r>
            <a:r>
              <a:rPr lang="de-DE" altLang="de-DE">
                <a:solidFill>
                  <a:schemeClr val="tx1"/>
                </a:solidFill>
                <a:hlinkClick r:id="rId3" tooltip="Anzeigen"/>
              </a:rPr>
              <a:t>Saarländisches Wohn-, Betreuungs- und Pflegegesetz</a:t>
            </a:r>
            <a:endParaRPr lang="de-DE" altLang="de-DE">
              <a:solidFill>
                <a:schemeClr val="tx1"/>
              </a:solidFill>
            </a:endParaRPr>
          </a:p>
          <a:p>
            <a:r>
              <a:rPr lang="de-DE" altLang="de-DE">
                <a:solidFill>
                  <a:schemeClr val="tx1"/>
                </a:solidFill>
                <a:hlinkClick r:id="rId4" tooltip="Anzeigen"/>
              </a:rPr>
              <a:t>Landesheimgesetz – Mitwirkungsverordnung</a:t>
            </a:r>
            <a:endParaRPr lang="de-DE" altLang="de-DE">
              <a:solidFill>
                <a:schemeClr val="tx1"/>
              </a:solidFill>
            </a:endParaRPr>
          </a:p>
          <a:p>
            <a:r>
              <a:rPr lang="de-DE" altLang="de-DE">
                <a:solidFill>
                  <a:schemeClr val="tx1"/>
                </a:solidFill>
                <a:hlinkClick r:id="rId5"/>
              </a:rPr>
              <a:t>Landesheimgesetz – Personalverordnung</a:t>
            </a:r>
            <a:endParaRPr lang="de-DE" altLang="de-DE">
              <a:solidFill>
                <a:schemeClr val="tx1"/>
              </a:solidFill>
            </a:endParaRPr>
          </a:p>
          <a:p>
            <a:endParaRPr lang="de-DE" altLang="de-DE">
              <a:solidFill>
                <a:srgbClr val="002060"/>
              </a:solidFill>
            </a:endParaRPr>
          </a:p>
          <a:p>
            <a:r>
              <a:rPr lang="de-DE" altLang="de-DE">
                <a:solidFill>
                  <a:srgbClr val="002060"/>
                </a:solidFill>
              </a:rPr>
              <a:t>RLP: </a:t>
            </a:r>
            <a:r>
              <a:rPr lang="de-DE" altLang="de-DE">
                <a:hlinkClick r:id="rId6" tooltip="Anzeigen"/>
              </a:rPr>
              <a:t>Landesgesetz über Wohnformen und Teilhabe (LWTG)</a:t>
            </a:r>
            <a:endParaRPr lang="de-DE" altLang="de-DE"/>
          </a:p>
          <a:p>
            <a:r>
              <a:rPr lang="de-DE" altLang="de-DE">
                <a:hlinkClick r:id="rId7" tooltip="Anzeigen"/>
              </a:rPr>
              <a:t>Landesgesetz über Wohnformen und Teilhabe – Durchführungsverordnung</a:t>
            </a:r>
            <a:endParaRPr lang="de-DE" altLang="de-DE"/>
          </a:p>
          <a:p>
            <a:endParaRPr lang="de-DE" altLang="de-DE">
              <a:solidFill>
                <a:srgbClr val="002060"/>
              </a:solidFill>
            </a:endParaRPr>
          </a:p>
          <a:p>
            <a:r>
              <a:rPr lang="de-DE" altLang="de-DE">
                <a:solidFill>
                  <a:srgbClr val="002060"/>
                </a:solidFill>
              </a:rPr>
              <a:t>Quelle: https://www.biva.de/gesetze/laender-heimgesetze/</a:t>
            </a:r>
          </a:p>
          <a:p>
            <a:endParaRPr lang="de-DE" altLang="de-DE">
              <a:solidFill>
                <a:srgbClr val="002060"/>
              </a:solidFill>
            </a:endParaRPr>
          </a:p>
          <a:p>
            <a:r>
              <a:rPr lang="de-DE" altLang="de-DE">
                <a:solidFill>
                  <a:srgbClr val="002060"/>
                </a:solidFill>
              </a:rPr>
              <a:t>UN Behindertenrechtskonvention heißt eigentlich: Übereinkommen über die Rechte von Menschen mit Behinderungen</a:t>
            </a:r>
          </a:p>
        </p:txBody>
      </p:sp>
    </p:spTree>
    <p:extLst>
      <p:ext uri="{BB962C8B-B14F-4D97-AF65-F5344CB8AC3E}">
        <p14:creationId xmlns:p14="http://schemas.microsoft.com/office/powerpoint/2010/main" val="162898793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p:spPr>
        <p:txBody>
          <a:bodyPr/>
          <a:lstStyle/>
          <a:p>
            <a:r>
              <a:rPr lang="de-DE" altLang="de-DE"/>
              <a:t>Insbesondere: </a:t>
            </a:r>
          </a:p>
          <a:p>
            <a:r>
              <a:rPr lang="de-DE" altLang="de-DE"/>
              <a:t>§174a Sexueller Missbrauch von Kranken und Hilfsbedürftigen in Einrichtungen (stationär)</a:t>
            </a:r>
          </a:p>
          <a:p>
            <a:r>
              <a:rPr lang="de-DE" altLang="de-DE"/>
              <a:t>§174c Sexueller Missbrauch unter Ausnutzung eines Beratungs-, Behandlungs- oder Betreuungsverhältnisses (ambulant)</a:t>
            </a:r>
          </a:p>
          <a:p>
            <a:r>
              <a:rPr lang="de-DE" altLang="de-DE"/>
              <a:t>§ 225: Person u 18 oder </a:t>
            </a:r>
            <a:r>
              <a:rPr lang="de-DE"/>
              <a:t>eine wegen Gebrechlichkeit oder Krankheit wehrlose Person, …quält oder roh misshandelt, oder wer durch böswillige Vernachlässigung seiner Pflicht, für sie zu sorgen, sie an der Gesundheit schädigt</a:t>
            </a:r>
          </a:p>
          <a:p>
            <a:endParaRPr lang="de-DE"/>
          </a:p>
          <a:p>
            <a:r>
              <a:rPr lang="de-DE"/>
              <a:t>Neu hinzugekommen ist zum </a:t>
            </a:r>
            <a:r>
              <a:rPr lang="de-DE" b="1"/>
              <a:t>01.01.2021 §184k</a:t>
            </a:r>
            <a:r>
              <a:rPr lang="de-DE"/>
              <a:t>: Verletzung des Intimbereichs durch Bildaufnahmen (</a:t>
            </a:r>
            <a:r>
              <a:rPr lang="de-DE" err="1"/>
              <a:t>Up-skirting</a:t>
            </a:r>
            <a:r>
              <a:rPr lang="de-DE"/>
              <a:t>) (Antragsdelikt)</a:t>
            </a:r>
          </a:p>
          <a:p>
            <a:r>
              <a:rPr lang="de-DE"/>
              <a:t>Seit dem </a:t>
            </a:r>
            <a:r>
              <a:rPr lang="de-DE" b="1"/>
              <a:t>01.7.2021</a:t>
            </a:r>
            <a:r>
              <a:rPr lang="de-DE" baseline="0"/>
              <a:t> ist der </a:t>
            </a:r>
            <a:r>
              <a:rPr lang="de-DE"/>
              <a:t>sexuelle Missbrauch von Kindern mit/ohne Körperkontakt in zwei getrennten Vorschriften (§§ 176, 176a StGB) geregelt ist. </a:t>
            </a:r>
          </a:p>
          <a:p>
            <a:r>
              <a:rPr lang="de-DE"/>
              <a:t>Die Möglichkeit, bei sexuellen Kontakten zwischen nahezu Gleichaltrigen von Strafe abzusehen, ist in § 176 Abs. 2 StGB geregelt.</a:t>
            </a:r>
          </a:p>
          <a:p>
            <a:endParaRPr lang="de-DE" altLang="de-DE"/>
          </a:p>
          <a:p>
            <a:r>
              <a:rPr lang="de-DE" altLang="de-DE"/>
              <a:t>…</a:t>
            </a:r>
            <a:r>
              <a:rPr lang="de-DE" altLang="de-DE">
                <a:solidFill>
                  <a:srgbClr val="F72C17"/>
                </a:solidFill>
              </a:rPr>
              <a:t>Verstöße gegen diese und/oder noch einige weitere §§ schließen die persönliche Eignung für eine Tätigkeit mit Kindern und Jugendlichen nach SGB VIII §72a aus</a:t>
            </a:r>
          </a:p>
          <a:p>
            <a:endParaRPr lang="de-DE"/>
          </a:p>
        </p:txBody>
      </p:sp>
      <p:sp>
        <p:nvSpPr>
          <p:cNvPr id="45060" name="Foliennummernplatzhalter 3"/>
          <p:cNvSpPr>
            <a:spLocks noGrp="1"/>
          </p:cNvSpPr>
          <p:nvPr>
            <p:ph type="sldNum" sz="quarter"/>
          </p:nvPr>
        </p:nvSpPr>
        <p:spPr>
          <a:noFill/>
          <a:ln>
            <a:round/>
            <a:headEnd/>
            <a:tailEnd/>
          </a:ln>
        </p:spPr>
        <p:txBody>
          <a:bodyPr/>
          <a:lstStyle/>
          <a:p>
            <a:fld id="{B4CCF7BF-BD27-4B2E-A278-EE8B8E07ECD9}" type="slidenum">
              <a:rPr lang="de-DE" altLang="de-DE"/>
              <a:pPr/>
              <a:t>109</a:t>
            </a:fld>
            <a:endParaRPr lang="de-DE" altLang="de-DE"/>
          </a:p>
        </p:txBody>
      </p:sp>
    </p:spTree>
    <p:extLst>
      <p:ext uri="{BB962C8B-B14F-4D97-AF65-F5344CB8AC3E}">
        <p14:creationId xmlns:p14="http://schemas.microsoft.com/office/powerpoint/2010/main" val="11994355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5820769" y="7226420"/>
            <a:ext cx="4397622"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06" tIns="50772" rIns="97406" bIns="50772" anchor="b"/>
          <a:lstStyle>
            <a:lvl1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1pPr>
            <a:lvl2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2pPr>
            <a:lvl3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3pPr>
            <a:lvl4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4pPr>
            <a:lvl5pPr>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5325" algn="l"/>
                <a:tab pos="1393825" algn="l"/>
                <a:tab pos="2092325" algn="l"/>
                <a:tab pos="2790825"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F3F9C73B-E791-499E-896D-8D237BDF0FF6}" type="slidenum">
              <a:rPr lang="de-DE" altLang="de-DE" sz="1300">
                <a:solidFill>
                  <a:srgbClr val="000000"/>
                </a:solidFill>
                <a:latin typeface="Times New Roman" panose="02020603050405020304" pitchFamily="18" charset="0"/>
                <a:cs typeface="Arial Unicode MS" panose="020B0604020202020204" pitchFamily="34" charset="-128"/>
              </a:rPr>
              <a:pPr algn="r" eaLnBrk="1" hangingPunct="1">
                <a:buSzPct val="100000"/>
              </a:pPr>
              <a:t>110</a:t>
            </a:fld>
            <a:endParaRPr lang="de-DE" altLang="de-DE" sz="1300">
              <a:solidFill>
                <a:srgbClr val="000000"/>
              </a:solidFill>
              <a:latin typeface="Times New Roman" panose="02020603050405020304" pitchFamily="18" charset="0"/>
              <a:cs typeface="Arial Unicode MS" panose="020B0604020202020204" pitchFamily="34" charset="-128"/>
            </a:endParaRPr>
          </a:p>
        </p:txBody>
      </p:sp>
      <p:sp>
        <p:nvSpPr>
          <p:cNvPr id="35843" name="Rectangle 1"/>
          <p:cNvSpPr>
            <a:spLocks noGrp="1" noRot="1" noChangeAspect="1" noChangeArrowheads="1" noTextEdit="1"/>
          </p:cNvSpPr>
          <p:nvPr>
            <p:ph type="sldImg"/>
          </p:nvPr>
        </p:nvSpPr>
        <p:spPr>
          <a:xfrm>
            <a:off x="2695575" y="509588"/>
            <a:ext cx="4537075" cy="2552700"/>
          </a:xfrm>
          <a:solidFill>
            <a:srgbClr val="FFFFFF"/>
          </a:solidFill>
          <a:ln>
            <a:solidFill>
              <a:srgbClr val="000000"/>
            </a:solidFill>
            <a:miter lim="800000"/>
            <a:headEnd/>
            <a:tailEnd/>
          </a:ln>
        </p:spPr>
      </p:sp>
      <p:sp>
        <p:nvSpPr>
          <p:cNvPr id="35844" name="Rectangle 2"/>
          <p:cNvSpPr>
            <a:spLocks noGrp="1" noChangeArrowheads="1"/>
          </p:cNvSpPr>
          <p:nvPr>
            <p:ph type="body" idx="1"/>
          </p:nvPr>
        </p:nvSpPr>
        <p:spPr>
          <a:xfrm>
            <a:off x="994232" y="3230301"/>
            <a:ext cx="7942341" cy="3056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4061207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111</a:t>
            </a:fld>
            <a:endParaRPr lang="de-DE"/>
          </a:p>
        </p:txBody>
      </p:sp>
    </p:spTree>
    <p:extLst>
      <p:ext uri="{BB962C8B-B14F-4D97-AF65-F5344CB8AC3E}">
        <p14:creationId xmlns:p14="http://schemas.microsoft.com/office/powerpoint/2010/main" val="5071352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112</a:t>
            </a:fld>
            <a:endParaRPr lang="de-DE"/>
          </a:p>
        </p:txBody>
      </p:sp>
    </p:spTree>
    <p:extLst>
      <p:ext uri="{BB962C8B-B14F-4D97-AF65-F5344CB8AC3E}">
        <p14:creationId xmlns:p14="http://schemas.microsoft.com/office/powerpoint/2010/main" val="16432277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113</a:t>
            </a:fld>
            <a:endParaRPr lang="de-DE"/>
          </a:p>
        </p:txBody>
      </p:sp>
    </p:spTree>
    <p:extLst>
      <p:ext uri="{BB962C8B-B14F-4D97-AF65-F5344CB8AC3E}">
        <p14:creationId xmlns:p14="http://schemas.microsoft.com/office/powerpoint/2010/main" val="406161161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114</a:t>
            </a:fld>
            <a:endParaRPr lang="de-DE"/>
          </a:p>
        </p:txBody>
      </p:sp>
    </p:spTree>
    <p:extLst>
      <p:ext uri="{BB962C8B-B14F-4D97-AF65-F5344CB8AC3E}">
        <p14:creationId xmlns:p14="http://schemas.microsoft.com/office/powerpoint/2010/main" val="76499044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115</a:t>
            </a:fld>
            <a:endParaRPr lang="de-DE"/>
          </a:p>
        </p:txBody>
      </p:sp>
    </p:spTree>
    <p:extLst>
      <p:ext uri="{BB962C8B-B14F-4D97-AF65-F5344CB8AC3E}">
        <p14:creationId xmlns:p14="http://schemas.microsoft.com/office/powerpoint/2010/main" val="190116298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116</a:t>
            </a:fld>
            <a:endParaRPr lang="de-DE"/>
          </a:p>
        </p:txBody>
      </p:sp>
    </p:spTree>
    <p:extLst>
      <p:ext uri="{BB962C8B-B14F-4D97-AF65-F5344CB8AC3E}">
        <p14:creationId xmlns:p14="http://schemas.microsoft.com/office/powerpoint/2010/main" val="20553642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3B785A3A-9EA8-4BAC-9166-E34E85240956}" type="slidenum">
              <a:rPr lang="de-DE" smtClean="0"/>
              <a:t>117</a:t>
            </a:fld>
            <a:endParaRPr lang="de-DE"/>
          </a:p>
        </p:txBody>
      </p:sp>
    </p:spTree>
    <p:extLst>
      <p:ext uri="{BB962C8B-B14F-4D97-AF65-F5344CB8AC3E}">
        <p14:creationId xmlns:p14="http://schemas.microsoft.com/office/powerpoint/2010/main" val="6136213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41DAC7C2-90DD-4BE6-9E4C-5EE4014ABA1A}" type="slidenum">
              <a:rPr lang="de-DE" altLang="de-DE" smtClean="0">
                <a:solidFill>
                  <a:srgbClr val="000000"/>
                </a:solidFill>
                <a:latin typeface="Times New Roman" panose="02020603050405020304" pitchFamily="18" charset="0"/>
                <a:cs typeface="Arial Unicode MS" panose="020B0604020202020204" pitchFamily="34" charset="-128"/>
              </a:rPr>
              <a:pPr/>
              <a:t>118</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12291"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144388" name="Rectangle 2"/>
          <p:cNvSpPr>
            <a:spLocks noGrp="1" noChangeArrowheads="1"/>
          </p:cNvSpPr>
          <p:nvPr>
            <p:ph type="body" idx="1"/>
          </p:nvPr>
        </p:nvSpPr>
        <p:spPr>
          <a:xfrm>
            <a:off x="994232" y="3228525"/>
            <a:ext cx="7940699" cy="3059723"/>
          </a:xfrm>
        </p:spPr>
        <p:txBody>
          <a:bodyPr wrap="none" anchor="ctr"/>
          <a:lstStyle/>
          <a:p>
            <a:pPr marL="495239">
              <a:lnSpc>
                <a:spcPct val="80000"/>
              </a:lnSpc>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sz="1500" baseline="30000">
                <a:solidFill>
                  <a:srgbClr val="001C32"/>
                </a:solidFill>
                <a:latin typeface="Myriad Pro" pitchFamily="34" charset="0"/>
              </a:rPr>
              <a:t>Online Umgebungen: Chat, gemeinsames Spielen: gemeinsam ein Ziel</a:t>
            </a:r>
            <a:r>
              <a:rPr lang="de-DE" sz="1500">
                <a:solidFill>
                  <a:srgbClr val="001C32"/>
                </a:solidFill>
                <a:latin typeface="Myriad Pro" pitchFamily="34" charset="0"/>
              </a:rPr>
              <a:t> verfolgen</a:t>
            </a:r>
          </a:p>
          <a:p>
            <a:pPr marL="495239">
              <a:lnSpc>
                <a:spcPct val="80000"/>
              </a:lnSpc>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sz="1500">
                <a:solidFill>
                  <a:srgbClr val="001C32"/>
                </a:solidFill>
                <a:latin typeface="Myriad Pro" pitchFamily="34" charset="0"/>
              </a:rPr>
              <a:t>Kindgerechtes Design und Spielmechanismus: i</a:t>
            </a:r>
            <a:r>
              <a:rPr lang="de-DE" sz="1500" baseline="30000">
                <a:solidFill>
                  <a:srgbClr val="001C32"/>
                </a:solidFill>
                <a:latin typeface="Myriad Pro" pitchFamily="34" charset="0"/>
              </a:rPr>
              <a:t>n denen Minderjährige besonders leicht</a:t>
            </a:r>
          </a:p>
          <a:p>
            <a:pPr marL="495239">
              <a:lnSpc>
                <a:spcPct val="80000"/>
              </a:lnSpc>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sz="1500" baseline="30000">
                <a:solidFill>
                  <a:srgbClr val="001C32"/>
                </a:solidFill>
                <a:latin typeface="Myriad Pro" pitchFamily="34" charset="0"/>
              </a:rPr>
              <a:t>emotionale Bindungen zu anderen Spielern</a:t>
            </a:r>
          </a:p>
          <a:p>
            <a:pPr marL="495239">
              <a:lnSpc>
                <a:spcPct val="80000"/>
              </a:lnSpc>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sz="1500" baseline="30000">
                <a:solidFill>
                  <a:srgbClr val="001C32"/>
                </a:solidFill>
                <a:latin typeface="Myriad Pro" pitchFamily="34" charset="0"/>
              </a:rPr>
              <a:t>eingehen. </a:t>
            </a:r>
          </a:p>
          <a:p>
            <a:pPr>
              <a:defRPr/>
            </a:pPr>
            <a:endParaRPr lang="de-DE" altLang="de-DE" sz="1500">
              <a:latin typeface="Times New Roman" pitchFamily="18" charset="0"/>
            </a:endParaRPr>
          </a:p>
        </p:txBody>
      </p:sp>
    </p:spTree>
    <p:extLst>
      <p:ext uri="{BB962C8B-B14F-4D97-AF65-F5344CB8AC3E}">
        <p14:creationId xmlns:p14="http://schemas.microsoft.com/office/powerpoint/2010/main" val="13555373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00AA4845-5411-44F7-B01B-DB24E1BC31B9}" type="slidenum">
              <a:rPr lang="de-DE" altLang="de-DE" smtClean="0">
                <a:solidFill>
                  <a:srgbClr val="000000"/>
                </a:solidFill>
                <a:latin typeface="Times New Roman" panose="02020603050405020304" pitchFamily="18" charset="0"/>
                <a:cs typeface="Arial Unicode MS" panose="020B0604020202020204" pitchFamily="34" charset="-128"/>
              </a:rPr>
              <a:pPr/>
              <a:t>119</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14339"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14340"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sz="2200">
                <a:latin typeface="Times New Roman" panose="02020603050405020304" pitchFamily="18" charset="0"/>
              </a:rPr>
              <a:t>Auch wenn Cyber-Grooming in den Medien teilweise als „Schutzlücke“ diskutiert wird, gibt es diese rechtliche Handhabe.</a:t>
            </a:r>
            <a:r>
              <a:rPr lang="de-DE" altLang="de-DE" sz="2200" baseline="30000">
                <a:latin typeface="Times New Roman" panose="02020603050405020304" pitchFamily="18" charset="0"/>
                <a:hlinkClick r:id="rId3"/>
              </a:rPr>
              <a:t>[6]</a:t>
            </a:r>
            <a:r>
              <a:rPr lang="de-DE" altLang="de-DE" sz="2200">
                <a:latin typeface="Times New Roman" panose="02020603050405020304" pitchFamily="18" charset="0"/>
              </a:rPr>
              <a:t> Unstreitig ist allerdings, dass die </a:t>
            </a:r>
            <a:r>
              <a:rPr lang="de-DE" altLang="de-DE" sz="2200">
                <a:latin typeface="Times New Roman" panose="02020603050405020304" pitchFamily="18" charset="0"/>
                <a:hlinkClick r:id="rId4" tooltip="Vollendung (Strafrecht)"/>
              </a:rPr>
              <a:t>Vollendung</a:t>
            </a:r>
            <a:r>
              <a:rPr lang="de-DE" altLang="de-DE" sz="2200">
                <a:latin typeface="Times New Roman" panose="02020603050405020304" pitchFamily="18" charset="0"/>
              </a:rPr>
              <a:t> des Tatbestandes oft nur schwer nachzuweisen </a:t>
            </a:r>
            <a:r>
              <a:rPr lang="de-DE" altLang="de-DE" sz="1700">
                <a:latin typeface="Times New Roman" panose="02020603050405020304" pitchFamily="18" charset="0"/>
              </a:rPr>
              <a:t>ist. Eine Strafbarkeit wegen </a:t>
            </a:r>
            <a:r>
              <a:rPr lang="de-DE" altLang="de-DE" sz="1700">
                <a:latin typeface="Times New Roman" panose="02020603050405020304" pitchFamily="18" charset="0"/>
                <a:hlinkClick r:id="rId5" tooltip="Versuch (StGB)"/>
              </a:rPr>
              <a:t>Versuchs</a:t>
            </a:r>
            <a:r>
              <a:rPr lang="de-DE" altLang="de-DE" sz="1700">
                <a:latin typeface="Times New Roman" panose="02020603050405020304" pitchFamily="18" charset="0"/>
              </a:rPr>
              <a:t> ist gemäß § 176 Absatz 6 StGB ausdrücklich ausgeschlossen.</a:t>
            </a:r>
          </a:p>
        </p:txBody>
      </p:sp>
    </p:spTree>
    <p:extLst>
      <p:ext uri="{BB962C8B-B14F-4D97-AF65-F5344CB8AC3E}">
        <p14:creationId xmlns:p14="http://schemas.microsoft.com/office/powerpoint/2010/main" val="78007945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5819126" y="7226420"/>
            <a:ext cx="4395978"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DF2BF825-8E95-4E45-8CCA-ED9E0E5601D6}"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120</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16387"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16388"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sz="2600">
                <a:latin typeface="Times New Roman" panose="02020603050405020304" pitchFamily="18" charset="0"/>
              </a:rPr>
              <a:t>Die Einstufung der App übernehmen die Entwickler</a:t>
            </a:r>
          </a:p>
          <a:p>
            <a:r>
              <a:rPr lang="de-DE" altLang="de-DE" sz="2600">
                <a:latin typeface="Times New Roman" panose="02020603050405020304" pitchFamily="18" charset="0"/>
              </a:rPr>
              <a:t>Australische Polizei warnte schon 2013 vor Kik</a:t>
            </a:r>
          </a:p>
        </p:txBody>
      </p:sp>
    </p:spTree>
    <p:extLst>
      <p:ext uri="{BB962C8B-B14F-4D97-AF65-F5344CB8AC3E}">
        <p14:creationId xmlns:p14="http://schemas.microsoft.com/office/powerpoint/2010/main" val="415701586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5819126" y="7226420"/>
            <a:ext cx="4395978"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4CBBEE73-51F7-44BC-96DA-A7DF5070B192}"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121</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18435"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18436"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sz="1700">
                <a:latin typeface="Times New Roman" panose="02020603050405020304" pitchFamily="18" charset="0"/>
              </a:rPr>
              <a:t>Tausch von Mediendateien ist uneingeschränkt möglich</a:t>
            </a:r>
          </a:p>
          <a:p>
            <a:r>
              <a:rPr lang="de-DE" altLang="de-DE" sz="1700">
                <a:latin typeface="Times New Roman" panose="02020603050405020304" pitchFamily="18" charset="0"/>
              </a:rPr>
              <a:t>Keine Handynummer nötig, sichtbar</a:t>
            </a:r>
          </a:p>
          <a:p>
            <a:r>
              <a:rPr lang="de-DE" altLang="de-DE" sz="1700">
                <a:latin typeface="Times New Roman" panose="02020603050405020304" pitchFamily="18" charset="0"/>
              </a:rPr>
              <a:t>Der Chat kann absolut anonym verlaufen</a:t>
            </a:r>
          </a:p>
        </p:txBody>
      </p:sp>
    </p:spTree>
    <p:extLst>
      <p:ext uri="{BB962C8B-B14F-4D97-AF65-F5344CB8AC3E}">
        <p14:creationId xmlns:p14="http://schemas.microsoft.com/office/powerpoint/2010/main" val="259865050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5819126" y="7226420"/>
            <a:ext cx="4395978" cy="3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34" tIns="50786" rIns="97434" bIns="50786" anchor="b"/>
          <a:lstStyle>
            <a:lvl1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1pPr>
            <a:lvl2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2pPr>
            <a:lvl3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3pPr>
            <a:lvl4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4pPr>
            <a:lvl5pPr>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696913" algn="l"/>
                <a:tab pos="1395413" algn="l"/>
                <a:tab pos="2093913" algn="l"/>
                <a:tab pos="2792413" algn="l"/>
              </a:tabLst>
              <a:defRPr>
                <a:solidFill>
                  <a:schemeClr val="bg1"/>
                </a:solidFill>
                <a:latin typeface="Arial" panose="020B0604020202020204" pitchFamily="34" charset="0"/>
                <a:cs typeface="Arial" panose="020B0604020202020204" pitchFamily="34" charset="0"/>
              </a:defRPr>
            </a:lvl9pPr>
          </a:lstStyle>
          <a:p>
            <a:pPr algn="r" eaLnBrk="1" hangingPunct="1">
              <a:buSzPct val="100000"/>
            </a:pPr>
            <a:fld id="{F5614CD5-73BD-4890-96C3-D0A2FCE04BD4}" type="slidenum">
              <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pPr algn="r" eaLnBrk="1" hangingPunct="1">
                <a:buSzPct val="100000"/>
              </a:pPr>
              <a:t>122</a:t>
            </a:fld>
            <a:endParaRPr lang="de-DE" altLang="de-DE" sz="13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20483"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20484"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z="1700">
              <a:latin typeface="Times New Roman" panose="02020603050405020304" pitchFamily="18" charset="0"/>
            </a:endParaRPr>
          </a:p>
        </p:txBody>
      </p:sp>
    </p:spTree>
    <p:extLst>
      <p:ext uri="{BB962C8B-B14F-4D97-AF65-F5344CB8AC3E}">
        <p14:creationId xmlns:p14="http://schemas.microsoft.com/office/powerpoint/2010/main" val="5690083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BAFFDEC1-C92B-4487-A37A-868BFD5F4E99}" type="slidenum">
              <a:rPr lang="de-DE" altLang="de-DE" smtClean="0">
                <a:solidFill>
                  <a:srgbClr val="000000"/>
                </a:solidFill>
                <a:latin typeface="Times New Roman" panose="02020603050405020304" pitchFamily="18" charset="0"/>
                <a:cs typeface="Arial Unicode MS" panose="020B0604020202020204" pitchFamily="34" charset="-128"/>
              </a:rPr>
              <a:pPr/>
              <a:t>123</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22531"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22532"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99455444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C837A826-806C-4CD8-94EF-8FB976312AB4}" type="slidenum">
              <a:rPr lang="de-DE" altLang="de-DE" smtClean="0">
                <a:solidFill>
                  <a:srgbClr val="000000"/>
                </a:solidFill>
                <a:latin typeface="Times New Roman" panose="02020603050405020304" pitchFamily="18" charset="0"/>
                <a:cs typeface="Arial Unicode MS" panose="020B0604020202020204" pitchFamily="34" charset="-128"/>
              </a:rPr>
              <a:pPr/>
              <a:t>124</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24579"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24580"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26141144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C291C419-C224-4E14-A056-37EE1B934154}" type="slidenum">
              <a:rPr lang="de-DE" altLang="de-DE" smtClean="0">
                <a:solidFill>
                  <a:srgbClr val="000000"/>
                </a:solidFill>
                <a:latin typeface="Times New Roman" panose="02020603050405020304" pitchFamily="18" charset="0"/>
                <a:cs typeface="Arial Unicode MS" panose="020B0604020202020204" pitchFamily="34" charset="-128"/>
              </a:rPr>
              <a:pPr/>
              <a:t>125</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26627"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26628"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Es sind nicht, wie vielleicht häufig vermutet „alte Männer“ die überwiegende Tätergruppe</a:t>
            </a:r>
          </a:p>
          <a:p>
            <a:r>
              <a:rPr lang="de-DE" altLang="de-DE">
                <a:latin typeface="Times New Roman" panose="02020603050405020304" pitchFamily="18" charset="0"/>
              </a:rPr>
              <a:t>2% unter 6 Jahren: Ältere Kinder werden aufgefordert Bilder von ihren jüngeren Geschwistern zu versenden</a:t>
            </a:r>
          </a:p>
          <a:p>
            <a:r>
              <a:rPr lang="de-DE" altLang="de-DE">
                <a:latin typeface="Times New Roman" panose="02020603050405020304" pitchFamily="18" charset="0"/>
              </a:rPr>
              <a:t>20% Jungen: Masche des „Fußballscouts</a:t>
            </a:r>
          </a:p>
          <a:p>
            <a:r>
              <a:rPr lang="de-DE" altLang="de-DE">
                <a:latin typeface="Times New Roman" panose="02020603050405020304" pitchFamily="18" charset="0"/>
              </a:rPr>
              <a:t>80% Mädchen: Masche „Model“</a:t>
            </a:r>
          </a:p>
        </p:txBody>
      </p:sp>
    </p:spTree>
    <p:extLst>
      <p:ext uri="{BB962C8B-B14F-4D97-AF65-F5344CB8AC3E}">
        <p14:creationId xmlns:p14="http://schemas.microsoft.com/office/powerpoint/2010/main" val="151475013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68375AFA-30FB-43A8-8C91-4590C091B1CF}" type="slidenum">
              <a:rPr lang="de-DE" altLang="de-DE" smtClean="0">
                <a:solidFill>
                  <a:srgbClr val="000000"/>
                </a:solidFill>
                <a:latin typeface="Times New Roman" panose="02020603050405020304" pitchFamily="18" charset="0"/>
                <a:cs typeface="Arial Unicode MS" panose="020B0604020202020204" pitchFamily="34" charset="-128"/>
              </a:rPr>
              <a:pPr/>
              <a:t>126</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28675"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28676"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Kriminalität einen motivierten Täter und ein geeignetes Tatobjekt, bei gleichzeitiger Abwesenheit von ausreichendem Schutz für das Tatobjekt, geben muss.</a:t>
            </a:r>
          </a:p>
          <a:p>
            <a:r>
              <a:rPr lang="de-DE" altLang="de-DE">
                <a:latin typeface="Times New Roman" panose="02020603050405020304" pitchFamily="18" charset="0"/>
              </a:rPr>
              <a:t>Nach Cohen und </a:t>
            </a:r>
            <a:r>
              <a:rPr lang="de-DE" altLang="de-DE" err="1">
                <a:latin typeface="Times New Roman" panose="02020603050405020304" pitchFamily="18" charset="0"/>
              </a:rPr>
              <a:t>Felson</a:t>
            </a:r>
            <a:r>
              <a:rPr lang="de-DE" altLang="de-DE">
                <a:latin typeface="Times New Roman" panose="02020603050405020304" pitchFamily="18" charset="0"/>
              </a:rPr>
              <a:t> sind Kriminalitätsraten abhängig von den sich ständig verändernden Lebensgewohnheiten und Verhaltensweisen der Bevölkerung. Je nach Zeit und Ort variieren </a:t>
            </a:r>
            <a:r>
              <a:rPr lang="de-DE" altLang="de-DE" i="1">
                <a:latin typeface="Times New Roman" panose="02020603050405020304" pitchFamily="18" charset="0"/>
              </a:rPr>
              <a:t>drei</a:t>
            </a:r>
            <a:r>
              <a:rPr lang="de-DE" altLang="de-DE">
                <a:latin typeface="Times New Roman" panose="02020603050405020304" pitchFamily="18" charset="0"/>
              </a:rPr>
              <a:t> für Cohen und </a:t>
            </a:r>
            <a:r>
              <a:rPr lang="de-DE" altLang="de-DE" err="1">
                <a:latin typeface="Times New Roman" panose="02020603050405020304" pitchFamily="18" charset="0"/>
              </a:rPr>
              <a:t>Felson</a:t>
            </a:r>
            <a:r>
              <a:rPr lang="de-DE" altLang="de-DE">
                <a:latin typeface="Times New Roman" panose="02020603050405020304" pitchFamily="18" charset="0"/>
              </a:rPr>
              <a:t> entscheidende Faktoren, die für das Eintreten oder Ausbleiben krimineller Verhaltensweisen verantwortlich sind (s. Schaubild).</a:t>
            </a:r>
          </a:p>
          <a:p>
            <a:r>
              <a:rPr lang="de-DE" altLang="de-DE">
                <a:latin typeface="Times New Roman" panose="02020603050405020304" pitchFamily="18" charset="0"/>
              </a:rPr>
              <a:t>Demnach ist die Voraussetzung für Kriminalität ein zu einer Straftat motivierter Täter, wobei diese Motivation ganz unterschiedlicher Natur sein kann.</a:t>
            </a:r>
          </a:p>
          <a:p>
            <a:r>
              <a:rPr lang="de-DE" altLang="de-DE">
                <a:latin typeface="Times New Roman" panose="02020603050405020304" pitchFamily="18" charset="0"/>
              </a:rPr>
              <a:t>Dann muss es ein für den Täter geeignetes Tatobjekt (potenzielles Opfer, verlockender Gegenstand u.a.) geben. Dabei gibt es verschiedene Faktoren, die beeinflussen, ob das Objekt denn auch geeignet ist: Wert, Größe/Gewicht und Sichtbarkeit des Objektes sowie Zugang zum Objekt.</a:t>
            </a:r>
          </a:p>
          <a:p>
            <a:r>
              <a:rPr lang="de-DE" altLang="de-DE">
                <a:latin typeface="Times New Roman" panose="02020603050405020304" pitchFamily="18" charset="0"/>
              </a:rPr>
              <a:t>Zu guter Letzt ist das Fehlen informeller oder formeller Kontrolle als Schutz für das Tatobjekt zu nennen. Dabei  kann es sich um personale, aber auch technische Kontrolle handeln: Polizeibeamte und Sicherheitsleute, Videoüberwachung und Alarmanlagen, aufmerksame Passanten, Nachbarn, Freunde und Personal.</a:t>
            </a:r>
          </a:p>
          <a:p>
            <a:r>
              <a:rPr lang="de-DE" altLang="de-DE">
                <a:latin typeface="Times New Roman" panose="02020603050405020304" pitchFamily="18" charset="0"/>
              </a:rPr>
              <a:t>Zusammenfassend beschreibt der </a:t>
            </a:r>
            <a:r>
              <a:rPr lang="de-DE" altLang="de-DE" i="1">
                <a:latin typeface="Times New Roman" panose="02020603050405020304" pitchFamily="18" charset="0"/>
              </a:rPr>
              <a:t>Routine </a:t>
            </a:r>
            <a:r>
              <a:rPr lang="de-DE" altLang="de-DE" i="1" err="1">
                <a:latin typeface="Times New Roman" panose="02020603050405020304" pitchFamily="18" charset="0"/>
              </a:rPr>
              <a:t>Activity</a:t>
            </a:r>
            <a:r>
              <a:rPr lang="de-DE" altLang="de-DE" i="1">
                <a:latin typeface="Times New Roman" panose="02020603050405020304" pitchFamily="18" charset="0"/>
              </a:rPr>
              <a:t> Approach</a:t>
            </a:r>
            <a:r>
              <a:rPr lang="de-DE" altLang="de-DE">
                <a:latin typeface="Times New Roman" panose="02020603050405020304" pitchFamily="18" charset="0"/>
              </a:rPr>
              <a:t> also </a:t>
            </a:r>
            <a:r>
              <a:rPr lang="de-DE" altLang="de-DE" b="1">
                <a:latin typeface="Times New Roman" panose="02020603050405020304" pitchFamily="18" charset="0"/>
              </a:rPr>
              <a:t>Kriminalität als situatives Ereignis, welches weniger von der Persönlichkeit und Sozialisation des Täters als vielmehr und zum großen Teil von der Situation, in der sich der Täter befindet, abhängt.</a:t>
            </a:r>
          </a:p>
          <a:p>
            <a:r>
              <a:rPr lang="de-DE" altLang="de-DE" b="1">
                <a:latin typeface="Times New Roman" panose="02020603050405020304" pitchFamily="18" charset="0"/>
              </a:rPr>
              <a:t>Kriminalpolitische Implikationen</a:t>
            </a:r>
          </a:p>
          <a:p>
            <a:r>
              <a:rPr lang="de-DE" altLang="de-DE">
                <a:latin typeface="Times New Roman" panose="02020603050405020304" pitchFamily="18" charset="0"/>
              </a:rPr>
              <a:t>Kriminalpolitische Folge aus dem </a:t>
            </a:r>
            <a:r>
              <a:rPr lang="de-DE" altLang="de-DE" i="1">
                <a:latin typeface="Times New Roman" panose="02020603050405020304" pitchFamily="18" charset="0"/>
                <a:hlinkClick r:id="rId3" tooltip="Rational Choice Theory"/>
              </a:rPr>
              <a:t>Rational Choice</a:t>
            </a:r>
            <a:r>
              <a:rPr lang="de-DE" altLang="de-DE">
                <a:latin typeface="Times New Roman" panose="02020603050405020304" pitchFamily="18" charset="0"/>
              </a:rPr>
              <a:t>, aus den </a:t>
            </a:r>
            <a:r>
              <a:rPr lang="de-DE" altLang="de-DE" i="1" err="1">
                <a:latin typeface="Times New Roman" panose="02020603050405020304" pitchFamily="18" charset="0"/>
                <a:hlinkClick r:id="rId4" tooltip="Abschreckungstheorien (deterrence theories)"/>
              </a:rPr>
              <a:t>Deterrence</a:t>
            </a:r>
            <a:r>
              <a:rPr lang="de-DE" altLang="de-DE" i="1">
                <a:latin typeface="Times New Roman" panose="02020603050405020304" pitchFamily="18" charset="0"/>
                <a:hlinkClick r:id="rId4" tooltip="Abschreckungstheorien (deterrence theories)"/>
              </a:rPr>
              <a:t> </a:t>
            </a:r>
            <a:r>
              <a:rPr lang="de-DE" altLang="de-DE" i="1" err="1">
                <a:latin typeface="Times New Roman" panose="02020603050405020304" pitchFamily="18" charset="0"/>
                <a:hlinkClick r:id="rId4" tooltip="Abschreckungstheorien (deterrence theories)"/>
              </a:rPr>
              <a:t>Theories</a:t>
            </a:r>
            <a:r>
              <a:rPr lang="de-DE" altLang="de-DE">
                <a:latin typeface="Times New Roman" panose="02020603050405020304" pitchFamily="18" charset="0"/>
              </a:rPr>
              <a:t>, vor allem aber aus dem </a:t>
            </a:r>
            <a:r>
              <a:rPr lang="de-DE" altLang="de-DE" i="1">
                <a:latin typeface="Times New Roman" panose="02020603050405020304" pitchFamily="18" charset="0"/>
              </a:rPr>
              <a:t>Routine </a:t>
            </a:r>
            <a:r>
              <a:rPr lang="de-DE" altLang="de-DE" i="1" err="1">
                <a:latin typeface="Times New Roman" panose="02020603050405020304" pitchFamily="18" charset="0"/>
              </a:rPr>
              <a:t>Activity</a:t>
            </a:r>
            <a:r>
              <a:rPr lang="de-DE" altLang="de-DE" i="1">
                <a:latin typeface="Times New Roman" panose="02020603050405020304" pitchFamily="18" charset="0"/>
              </a:rPr>
              <a:t> Approach</a:t>
            </a:r>
            <a:r>
              <a:rPr lang="de-DE" altLang="de-DE">
                <a:latin typeface="Times New Roman" panose="02020603050405020304" pitchFamily="18" charset="0"/>
              </a:rPr>
              <a:t> ist die so genannte </a:t>
            </a:r>
            <a:r>
              <a:rPr lang="de-DE" altLang="de-DE" i="1" err="1">
                <a:latin typeface="Times New Roman" panose="02020603050405020304" pitchFamily="18" charset="0"/>
              </a:rPr>
              <a:t>Situational</a:t>
            </a:r>
            <a:r>
              <a:rPr lang="de-DE" altLang="de-DE" i="1">
                <a:latin typeface="Times New Roman" panose="02020603050405020304" pitchFamily="18" charset="0"/>
              </a:rPr>
              <a:t> Crime </a:t>
            </a:r>
            <a:r>
              <a:rPr lang="de-DE" altLang="de-DE" i="1" err="1">
                <a:latin typeface="Times New Roman" panose="02020603050405020304" pitchFamily="18" charset="0"/>
              </a:rPr>
              <a:t>Prevention</a:t>
            </a:r>
            <a:r>
              <a:rPr lang="de-DE" altLang="de-DE">
                <a:latin typeface="Times New Roman" panose="02020603050405020304" pitchFamily="18" charset="0"/>
              </a:rPr>
              <a:t>.</a:t>
            </a:r>
          </a:p>
          <a:p>
            <a:r>
              <a:rPr lang="de-DE" altLang="de-DE">
                <a:latin typeface="Times New Roman" panose="02020603050405020304" pitchFamily="18" charset="0"/>
              </a:rPr>
              <a:t>http://krimtheo.criminologia.de/theorien/rational-choice/routine-activity-approach</a:t>
            </a:r>
          </a:p>
        </p:txBody>
      </p:sp>
    </p:spTree>
    <p:extLst>
      <p:ext uri="{BB962C8B-B14F-4D97-AF65-F5344CB8AC3E}">
        <p14:creationId xmlns:p14="http://schemas.microsoft.com/office/powerpoint/2010/main" val="393336470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D05D0146-3B9F-4184-9278-2F09E8178618}" type="slidenum">
              <a:rPr lang="de-DE" altLang="de-DE" smtClean="0">
                <a:solidFill>
                  <a:srgbClr val="000000"/>
                </a:solidFill>
                <a:latin typeface="Times New Roman" panose="02020603050405020304" pitchFamily="18" charset="0"/>
                <a:cs typeface="Arial Unicode MS" panose="020B0604020202020204" pitchFamily="34" charset="-128"/>
              </a:rPr>
              <a:pPr/>
              <a:t>127</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30723"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30724"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solidFill>
                  <a:schemeClr val="tx1"/>
                </a:solidFill>
                <a:latin typeface="Times New Roman" panose="02020603050405020304" pitchFamily="18" charset="0"/>
                <a:cs typeface="Arial" panose="020B0604020202020204" pitchFamily="34" charset="0"/>
              </a:rPr>
              <a:t>ein zerbrochenes Fenster kann in einem leer stehenden Haus, später zu völliger Verwahrlosung führen</a:t>
            </a:r>
            <a:endParaRPr lang="de-DE" altLang="de-DE" baseline="30000">
              <a:solidFill>
                <a:schemeClr val="tx1"/>
              </a:solidFill>
              <a:latin typeface="Times New Roman" panose="02020603050405020304" pitchFamily="18" charset="0"/>
              <a:cs typeface="Arial" panose="020B0604020202020204" pitchFamily="34" charset="0"/>
            </a:endParaRPr>
          </a:p>
          <a:p>
            <a:endParaRPr lang="de-DE" altLang="de-DE">
              <a:latin typeface="Times New Roman" panose="02020603050405020304" pitchFamily="18" charset="0"/>
            </a:endParaRPr>
          </a:p>
        </p:txBody>
      </p:sp>
    </p:spTree>
    <p:extLst>
      <p:ext uri="{BB962C8B-B14F-4D97-AF65-F5344CB8AC3E}">
        <p14:creationId xmlns:p14="http://schemas.microsoft.com/office/powerpoint/2010/main" val="42535021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3E6DFD6F-96BC-407B-8A1C-C400736CEF28}" type="slidenum">
              <a:rPr lang="de-DE" altLang="de-DE" smtClean="0">
                <a:solidFill>
                  <a:srgbClr val="000000"/>
                </a:solidFill>
                <a:latin typeface="Times New Roman" panose="02020603050405020304" pitchFamily="18" charset="0"/>
                <a:cs typeface="Arial Unicode MS" panose="020B0604020202020204" pitchFamily="34" charset="-128"/>
              </a:rPr>
              <a:pPr/>
              <a:t>128</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32771"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32772"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latin typeface="Times New Roman" panose="02020603050405020304" pitchFamily="18" charset="0"/>
            </a:endParaRPr>
          </a:p>
        </p:txBody>
      </p:sp>
    </p:spTree>
    <p:extLst>
      <p:ext uri="{BB962C8B-B14F-4D97-AF65-F5344CB8AC3E}">
        <p14:creationId xmlns:p14="http://schemas.microsoft.com/office/powerpoint/2010/main" val="166078270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F1F632EA-90BF-4110-A510-EC1734117CF8}" type="slidenum">
              <a:rPr lang="de-DE" altLang="de-DE" smtClean="0">
                <a:solidFill>
                  <a:srgbClr val="000000"/>
                </a:solidFill>
                <a:latin typeface="Times New Roman" panose="02020603050405020304" pitchFamily="18" charset="0"/>
                <a:cs typeface="Arial Unicode MS" panose="020B0604020202020204" pitchFamily="34" charset="-128"/>
              </a:rPr>
              <a:pPr/>
              <a:t>129</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34819"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34820"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In USA stehen 90% der Kinder U2 im Netz</a:t>
            </a:r>
          </a:p>
          <a:p>
            <a:r>
              <a:rPr lang="de-DE" altLang="de-DE">
                <a:latin typeface="Times New Roman" panose="02020603050405020304" pitchFamily="18" charset="0"/>
              </a:rPr>
              <a:t>Kinderpornographie läuft zu 90% über Smartphone und nicht über den Familien-PC der im Wohnzimmer steht, der für alle einsehbar ist</a:t>
            </a:r>
          </a:p>
        </p:txBody>
      </p:sp>
    </p:spTree>
    <p:extLst>
      <p:ext uri="{BB962C8B-B14F-4D97-AF65-F5344CB8AC3E}">
        <p14:creationId xmlns:p14="http://schemas.microsoft.com/office/powerpoint/2010/main" val="13806285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EB877980-65D1-4C20-A066-C5313ED83C6F}" type="slidenum">
              <a:rPr lang="de-DE" altLang="de-DE" smtClean="0">
                <a:solidFill>
                  <a:srgbClr val="000000"/>
                </a:solidFill>
                <a:latin typeface="Times New Roman" panose="02020603050405020304" pitchFamily="18" charset="0"/>
                <a:cs typeface="Arial Unicode MS" panose="020B0604020202020204" pitchFamily="34" charset="-128"/>
              </a:rPr>
              <a:pPr/>
              <a:t>130</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36867"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144388" name="Rectangle 2"/>
          <p:cNvSpPr>
            <a:spLocks noGrp="1" noChangeArrowheads="1"/>
          </p:cNvSpPr>
          <p:nvPr>
            <p:ph type="body" idx="1"/>
          </p:nvPr>
        </p:nvSpPr>
        <p:spPr>
          <a:xfrm>
            <a:off x="994232" y="3228525"/>
            <a:ext cx="7940699" cy="3059723"/>
          </a:xfrm>
        </p:spPr>
        <p:txBody>
          <a:bodyPr wrap="none" anchor="ctr"/>
          <a:lstStyle/>
          <a:p>
            <a:pPr marL="495239" indent="-495239">
              <a:lnSpc>
                <a:spcPct val="80000"/>
              </a:lnSpc>
              <a:spcBef>
                <a:spcPts val="650"/>
              </a:spcBef>
              <a:spcAft>
                <a:spcPts val="650"/>
              </a:spcAft>
              <a:buFont typeface="Arial" panose="020B0604020202020204" pitchFamily="34" charset="0"/>
              <a:buChar char="•"/>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altLang="de-DE" sz="1700" baseline="30000">
                <a:solidFill>
                  <a:srgbClr val="001C32"/>
                </a:solidFill>
                <a:latin typeface="Myriad Pro" pitchFamily="34" charset="0"/>
              </a:rPr>
              <a:t>Eltern</a:t>
            </a:r>
            <a:r>
              <a:rPr lang="de-DE" altLang="de-DE" sz="1700">
                <a:solidFill>
                  <a:srgbClr val="001C32"/>
                </a:solidFill>
                <a:latin typeface="Myriad Pro" pitchFamily="34" charset="0"/>
              </a:rPr>
              <a:t> </a:t>
            </a:r>
            <a:r>
              <a:rPr lang="de-DE" altLang="de-DE" sz="1700" baseline="30000">
                <a:solidFill>
                  <a:srgbClr val="001C32"/>
                </a:solidFill>
                <a:latin typeface="Myriad Pro" pitchFamily="34" charset="0"/>
              </a:rPr>
              <a:t>vertrauen der Angabe des USK (</a:t>
            </a:r>
            <a:r>
              <a:rPr lang="de-DE" altLang="de-DE" sz="1700" baseline="30000" err="1">
                <a:solidFill>
                  <a:srgbClr val="001C32"/>
                </a:solidFill>
                <a:latin typeface="Myriad Pro" pitchFamily="34" charset="0"/>
              </a:rPr>
              <a:t>unterhaltungssoftware</a:t>
            </a:r>
            <a:r>
              <a:rPr lang="de-DE" altLang="de-DE" sz="1700">
                <a:solidFill>
                  <a:srgbClr val="001C32"/>
                </a:solidFill>
                <a:latin typeface="Myriad Pro" pitchFamily="34" charset="0"/>
              </a:rPr>
              <a:t> Selbstkontrolle); sie sind dadurch verleitet ein Spiel als ungefährlich einzustufen.</a:t>
            </a:r>
          </a:p>
          <a:p>
            <a:pPr marL="495239" indent="-495239">
              <a:lnSpc>
                <a:spcPct val="80000"/>
              </a:lnSpc>
              <a:spcBef>
                <a:spcPts val="650"/>
              </a:spcBef>
              <a:spcAft>
                <a:spcPts val="650"/>
              </a:spcAft>
              <a:buFont typeface="Arial" panose="020B0604020202020204" pitchFamily="34" charset="0"/>
              <a:buChar char="•"/>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altLang="de-DE" sz="1700" baseline="30000">
                <a:solidFill>
                  <a:srgbClr val="001C32"/>
                </a:solidFill>
                <a:latin typeface="Myriad Pro" pitchFamily="34" charset="0"/>
              </a:rPr>
              <a:t>Über </a:t>
            </a:r>
            <a:r>
              <a:rPr lang="de-DE" altLang="de-DE" sz="1700" baseline="30000" err="1">
                <a:solidFill>
                  <a:srgbClr val="001C32"/>
                </a:solidFill>
                <a:latin typeface="Myriad Pro" pitchFamily="34" charset="0"/>
              </a:rPr>
              <a:t>MovieStarPlanet</a:t>
            </a:r>
            <a:r>
              <a:rPr lang="de-DE" altLang="de-DE" sz="1700" baseline="30000">
                <a:solidFill>
                  <a:srgbClr val="001C32"/>
                </a:solidFill>
                <a:latin typeface="Myriad Pro" pitchFamily="34" charset="0"/>
              </a:rPr>
              <a:t> (USK 0) hat ein Mann aus Osnabrück 120 </a:t>
            </a:r>
            <a:r>
              <a:rPr lang="de-DE" altLang="de-DE" sz="1700" baseline="30000">
                <a:solidFill>
                  <a:srgbClr val="001C32"/>
                </a:solidFill>
                <a:latin typeface="Microsoft New Tai Lue" panose="020B0502040204020203" pitchFamily="34" charset="0"/>
              </a:rPr>
              <a:t>Mädchen </a:t>
            </a:r>
            <a:r>
              <a:rPr lang="de-DE" altLang="de-DE" sz="1700" baseline="30000">
                <a:latin typeface="Microsoft New Tai Lue" panose="020B0502040204020203" pitchFamily="34" charset="0"/>
              </a:rPr>
              <a:t>sexuell missbraucht</a:t>
            </a:r>
          </a:p>
          <a:p>
            <a:pPr marL="495239" indent="-495239">
              <a:lnSpc>
                <a:spcPct val="80000"/>
              </a:lnSpc>
              <a:spcBef>
                <a:spcPts val="650"/>
              </a:spcBef>
              <a:spcAft>
                <a:spcPts val="650"/>
              </a:spcAft>
              <a:buFont typeface="Arial" panose="020B0604020202020204" pitchFamily="34" charset="0"/>
              <a:buChar char="•"/>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altLang="de-DE" sz="1700" baseline="30000">
                <a:solidFill>
                  <a:srgbClr val="001C32"/>
                </a:solidFill>
                <a:latin typeface="Microsoft New Tai Lue" panose="020B0502040204020203" pitchFamily="34" charset="0"/>
              </a:rPr>
              <a:t> Angabe der USK auf einem Online-Spiel und sind der Ansicht, dass ein Spiel mit der USK „0“ völlig ungefährlich für ein Kind sein muss</a:t>
            </a:r>
          </a:p>
          <a:p>
            <a:pPr marL="495239">
              <a:lnSpc>
                <a:spcPct val="80000"/>
              </a:lnSpc>
              <a:spcBef>
                <a:spcPts val="650"/>
              </a:spcBef>
              <a:spcAft>
                <a:spcPts val="650"/>
              </a:spcAft>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sz="1700" baseline="30000">
                <a:solidFill>
                  <a:srgbClr val="001C32"/>
                </a:solidFill>
                <a:latin typeface="Microsoft New Tai Lue" panose="020B0502040204020203" pitchFamily="34" charset="0"/>
              </a:rPr>
              <a:t>Die Altersempfehlungen ist lediglich ein Richtwert</a:t>
            </a:r>
          </a:p>
          <a:p>
            <a:pPr marL="495239" indent="-495239">
              <a:lnSpc>
                <a:spcPct val="80000"/>
              </a:lnSpc>
              <a:spcBef>
                <a:spcPts val="650"/>
              </a:spcBef>
              <a:spcAft>
                <a:spcPts val="650"/>
              </a:spcAft>
              <a:buFont typeface="Arial" panose="020B0604020202020204" pitchFamily="34" charset="0"/>
              <a:buChar char="•"/>
              <a:tabLst>
                <a:tab pos="0" algn="l"/>
                <a:tab pos="990478" algn="l"/>
                <a:tab pos="1980956" algn="l"/>
                <a:tab pos="2971434" algn="l"/>
                <a:tab pos="3961912" algn="l"/>
                <a:tab pos="4952390" algn="l"/>
                <a:tab pos="5942868" algn="l"/>
                <a:tab pos="6933347" algn="l"/>
                <a:tab pos="7923825" algn="l"/>
                <a:tab pos="8914303" algn="l"/>
                <a:tab pos="9904781" algn="l"/>
                <a:tab pos="10895259" algn="l"/>
              </a:tabLst>
              <a:defRPr/>
            </a:pPr>
            <a:r>
              <a:rPr lang="de-DE" altLang="de-DE" sz="1700" baseline="30000">
                <a:solidFill>
                  <a:srgbClr val="001C32"/>
                </a:solidFill>
                <a:latin typeface="Microsoft New Tai Lue" panose="020B0502040204020203" pitchFamily="34" charset="0"/>
              </a:rPr>
              <a:t>Aufgrund ihrer geringen Kenntnis fallen Eltern als Ansprechpartner für ihre Kinder in Bezug auf Online-Spiele, Chats etc. weg, auch wenn es zu Schwierigkeiten kommt.</a:t>
            </a:r>
          </a:p>
          <a:p>
            <a:pPr>
              <a:defRPr/>
            </a:pPr>
            <a:endParaRPr lang="de-DE" altLang="de-DE" sz="1700">
              <a:latin typeface="Times New Roman" pitchFamily="18" charset="0"/>
            </a:endParaRPr>
          </a:p>
        </p:txBody>
      </p:sp>
    </p:spTree>
    <p:extLst>
      <p:ext uri="{BB962C8B-B14F-4D97-AF65-F5344CB8AC3E}">
        <p14:creationId xmlns:p14="http://schemas.microsoft.com/office/powerpoint/2010/main" val="230783689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1pPr>
            <a:lvl2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2pPr>
            <a:lvl3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3pPr>
            <a:lvl4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4pPr>
            <a:lvl5pPr>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5pPr>
            <a:lvl6pPr marL="2723815"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6pPr>
            <a:lvl7pPr marL="3219054"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7pPr>
            <a:lvl8pPr marL="3714293"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8pPr>
            <a:lvl9pPr marL="4209532" indent="-247620" defTabSz="486642" eaLnBrk="0" fontAlgn="base" hangingPunct="0">
              <a:spcBef>
                <a:spcPct val="0"/>
              </a:spcBef>
              <a:spcAft>
                <a:spcPct val="0"/>
              </a:spcAft>
              <a:tabLst>
                <a:tab pos="754896" algn="l"/>
                <a:tab pos="1511511" algn="l"/>
                <a:tab pos="2268127" algn="l"/>
                <a:tab pos="3024742" algn="l"/>
              </a:tabLst>
              <a:defRPr>
                <a:solidFill>
                  <a:schemeClr val="bg1"/>
                </a:solidFill>
                <a:latin typeface="Arial" panose="020B0604020202020204" pitchFamily="34" charset="0"/>
                <a:cs typeface="Arial" panose="020B0604020202020204" pitchFamily="34" charset="0"/>
              </a:defRPr>
            </a:lvl9pPr>
          </a:lstStyle>
          <a:p>
            <a:fld id="{43579543-FC05-46AA-AC1E-8B2531BD17F3}" type="slidenum">
              <a:rPr lang="de-DE" altLang="de-DE" smtClean="0">
                <a:solidFill>
                  <a:srgbClr val="000000"/>
                </a:solidFill>
                <a:latin typeface="Times New Roman" panose="02020603050405020304" pitchFamily="18" charset="0"/>
                <a:cs typeface="Arial Unicode MS" panose="020B0604020202020204" pitchFamily="34" charset="-128"/>
              </a:rPr>
              <a:pPr/>
              <a:t>131</a:t>
            </a:fld>
            <a:endParaRPr lang="de-DE" altLang="de-DE">
              <a:solidFill>
                <a:srgbClr val="000000"/>
              </a:solidFill>
              <a:latin typeface="Times New Roman" panose="02020603050405020304" pitchFamily="18" charset="0"/>
              <a:cs typeface="Arial Unicode MS" panose="020B0604020202020204" pitchFamily="34" charset="-128"/>
            </a:endParaRPr>
          </a:p>
        </p:txBody>
      </p:sp>
      <p:sp>
        <p:nvSpPr>
          <p:cNvPr id="38915" name="Rectangle 1"/>
          <p:cNvSpPr>
            <a:spLocks noGrp="1" noRot="1" noChangeAspect="1" noChangeArrowheads="1" noTextEdit="1"/>
          </p:cNvSpPr>
          <p:nvPr>
            <p:ph type="sldImg"/>
          </p:nvPr>
        </p:nvSpPr>
        <p:spPr>
          <a:xfrm>
            <a:off x="2697163" y="509588"/>
            <a:ext cx="4530725" cy="2549525"/>
          </a:xfrm>
          <a:solidFill>
            <a:srgbClr val="FFFFFF"/>
          </a:solidFill>
          <a:ln>
            <a:solidFill>
              <a:srgbClr val="000000"/>
            </a:solidFill>
            <a:miter lim="800000"/>
            <a:headEnd/>
            <a:tailEnd/>
          </a:ln>
        </p:spPr>
      </p:sp>
      <p:sp>
        <p:nvSpPr>
          <p:cNvPr id="38916" name="Rectangle 2"/>
          <p:cNvSpPr>
            <a:spLocks noGrp="1" noChangeArrowheads="1"/>
          </p:cNvSpPr>
          <p:nvPr>
            <p:ph type="body" idx="1"/>
          </p:nvPr>
        </p:nvSpPr>
        <p:spPr>
          <a:xfrm>
            <a:off x="994232" y="3228525"/>
            <a:ext cx="7940699" cy="30597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a:latin typeface="Times New Roman" panose="02020603050405020304" pitchFamily="18" charset="0"/>
              </a:rPr>
              <a:t>Eltern als Experten: erst selbst spielen, dann erlauben oder auch nicht.  Oder Regeln aufstellen.</a:t>
            </a:r>
          </a:p>
        </p:txBody>
      </p:sp>
    </p:spTree>
    <p:extLst>
      <p:ext uri="{BB962C8B-B14F-4D97-AF65-F5344CB8AC3E}">
        <p14:creationId xmlns:p14="http://schemas.microsoft.com/office/powerpoint/2010/main" val="2379097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Textfeld 3"/>
          <p:cNvSpPr txBox="1"/>
          <p:nvPr userDrawn="1"/>
        </p:nvSpPr>
        <p:spPr>
          <a:xfrm>
            <a:off x="0" y="4234840"/>
            <a:ext cx="6928337" cy="2623160"/>
          </a:xfrm>
          <a:prstGeom prst="rect">
            <a:avLst/>
          </a:prstGeom>
          <a:solidFill>
            <a:schemeClr val="bg1"/>
          </a:solidFill>
        </p:spPr>
        <p:txBody>
          <a:bodyPr wrap="square" rtlCol="0">
            <a:spAutoFit/>
          </a:bodyPr>
          <a:lstStyle/>
          <a:p>
            <a:endParaRPr lang="de-DE"/>
          </a:p>
        </p:txBody>
      </p:sp>
    </p:spTree>
    <p:extLst>
      <p:ext uri="{BB962C8B-B14F-4D97-AF65-F5344CB8AC3E}">
        <p14:creationId xmlns:p14="http://schemas.microsoft.com/office/powerpoint/2010/main" val="1306608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572708" y="2035978"/>
            <a:ext cx="10945284" cy="3746500"/>
          </a:xfrm>
        </p:spPr>
        <p:txBody>
          <a:bodyPr/>
          <a:lstStyle>
            <a:lvl2pPr marL="457200" indent="0">
              <a:buNone/>
              <a:defRPr/>
            </a:lvl2pPr>
          </a:lstStyle>
          <a:p>
            <a:pPr lvl="1"/>
            <a:endParaRPr lang="de-DE"/>
          </a:p>
        </p:txBody>
      </p:sp>
    </p:spTree>
    <p:extLst>
      <p:ext uri="{BB962C8B-B14F-4D97-AF65-F5344CB8AC3E}">
        <p14:creationId xmlns:p14="http://schemas.microsoft.com/office/powerpoint/2010/main" val="2166429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0" name="Titel 9"/>
          <p:cNvSpPr>
            <a:spLocks noGrp="1"/>
          </p:cNvSpPr>
          <p:nvPr>
            <p:ph type="title"/>
          </p:nvPr>
        </p:nvSpPr>
        <p:spPr>
          <a:xfrm>
            <a:off x="871694" y="1687288"/>
            <a:ext cx="10448611" cy="1687283"/>
          </a:xfrm>
          <a:prstGeom prst="roundRect">
            <a:avLst/>
          </a:prstGeom>
          <a:solidFill>
            <a:srgbClr val="002F56"/>
          </a:solidFill>
        </p:spPr>
        <p:txBody>
          <a:bodyPr/>
          <a:lstStyle>
            <a:lvl1pPr>
              <a:defRPr>
                <a:solidFill>
                  <a:srgbClr val="FFFFFF"/>
                </a:solidFill>
              </a:defRPr>
            </a:lvl1pPr>
          </a:lstStyle>
          <a:p>
            <a:endParaRPr lang="de-DE"/>
          </a:p>
        </p:txBody>
      </p:sp>
      <p:pic>
        <p:nvPicPr>
          <p:cNvPr id="3" name="Grafik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680857"/>
            <a:ext cx="12192000" cy="2177143"/>
          </a:xfrm>
          <a:prstGeom prst="rect">
            <a:avLst/>
          </a:prstGeom>
        </p:spPr>
      </p:pic>
    </p:spTree>
    <p:extLst>
      <p:ext uri="{BB962C8B-B14F-4D97-AF65-F5344CB8AC3E}">
        <p14:creationId xmlns:p14="http://schemas.microsoft.com/office/powerpoint/2010/main" val="2646141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0"/>
            <a:ext cx="5369984" cy="340722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2785" y="1600200"/>
            <a:ext cx="5372100" cy="3746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8373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40318" y="2505075"/>
            <a:ext cx="5158316"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9364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362501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622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solidFill>
                  <a:srgbClr val="001E43"/>
                </a:solidFill>
              </a:defRPr>
            </a:lvl1pPr>
          </a:lstStyle>
          <a:p>
            <a:r>
              <a:rPr lang="de-DE"/>
              <a:t>Titelmasterformat durch Klicken bearbeiten</a:t>
            </a:r>
          </a:p>
        </p:txBody>
      </p:sp>
      <p:sp>
        <p:nvSpPr>
          <p:cNvPr id="3" name="Inhaltsplatzhalt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solidFill>
                  <a:srgbClr val="001E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1341947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solidFill>
                  <a:srgbClr val="001E43"/>
                </a:solidFill>
              </a:defRPr>
            </a:lvl1pPr>
          </a:lstStyle>
          <a:p>
            <a:r>
              <a:rPr lang="de-DE"/>
              <a:t>Titelmasterformat durch Klicken bearbeiten</a:t>
            </a:r>
          </a:p>
        </p:txBody>
      </p:sp>
      <p:sp>
        <p:nvSpPr>
          <p:cNvPr id="3" name="Bildplatzhalter 2"/>
          <p:cNvSpPr>
            <a:spLocks noGrp="1"/>
          </p:cNvSpPr>
          <p:nvPr>
            <p:ph type="pic" idx="1"/>
          </p:nvPr>
        </p:nvSpPr>
        <p:spPr>
          <a:xfrm>
            <a:off x="5183717" y="987426"/>
            <a:ext cx="6172200" cy="4873625"/>
          </a:xfrm>
        </p:spPr>
        <p:txBody>
          <a:bodyPr/>
          <a:lstStyle>
            <a:lvl1pPr marL="0" indent="0">
              <a:buNone/>
              <a:defRPr sz="3200">
                <a:solidFill>
                  <a:srgbClr val="001E4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p>
        </p:txBody>
      </p:sp>
      <p:sp>
        <p:nvSpPr>
          <p:cNvPr id="4" name="Textplatzhalter 3"/>
          <p:cNvSpPr>
            <a:spLocks noGrp="1"/>
          </p:cNvSpPr>
          <p:nvPr>
            <p:ph type="body" sz="half" idx="2"/>
          </p:nvPr>
        </p:nvSpPr>
        <p:spPr>
          <a:xfrm>
            <a:off x="840318" y="2057400"/>
            <a:ext cx="3932767" cy="3811588"/>
          </a:xfrm>
        </p:spPr>
        <p:txBody>
          <a:bodyPr/>
          <a:lstStyle>
            <a:lvl1pPr marL="0" indent="0">
              <a:buNone/>
              <a:defRPr sz="1600">
                <a:solidFill>
                  <a:srgbClr val="001E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2706881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572708" y="1032933"/>
            <a:ext cx="10945284" cy="819166"/>
          </a:xfrm>
        </p:spPr>
        <p:txBody>
          <a:bodyPr/>
          <a:lstStyle>
            <a:lvl1pPr>
              <a:defRPr>
                <a:solidFill>
                  <a:srgbClr val="001E43"/>
                </a:solidFill>
              </a:defRPr>
            </a:lvl1pPr>
          </a:lstStyle>
          <a:p>
            <a:r>
              <a:rPr lang="de-DE"/>
              <a:t>Titelmasterformat durch Klicken bearbeiten</a:t>
            </a:r>
          </a:p>
        </p:txBody>
      </p:sp>
      <p:sp>
        <p:nvSpPr>
          <p:cNvPr id="3" name="Vertikaler Textplatzhalter 2"/>
          <p:cNvSpPr>
            <a:spLocks noGrp="1"/>
          </p:cNvSpPr>
          <p:nvPr>
            <p:ph type="body" orient="vert" idx="1"/>
          </p:nvPr>
        </p:nvSpPr>
        <p:spPr/>
        <p:txBody>
          <a:bodyPr vert="horz"/>
          <a:lstStyle>
            <a:lvl1pPr>
              <a:defRPr>
                <a:solidFill>
                  <a:srgbClr val="001E43"/>
                </a:solidFill>
              </a:defRPr>
            </a:lvl1pPr>
            <a:lvl2pP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9981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94751" y="1105959"/>
            <a:ext cx="2734733" cy="5172075"/>
          </a:xfrm>
        </p:spPr>
        <p:txBody>
          <a:bodyPr vert="horz"/>
          <a:lstStyle>
            <a:lvl1pPr>
              <a:defRPr>
                <a:solidFill>
                  <a:srgbClr val="001E43"/>
                </a:solidFill>
              </a:defRPr>
            </a:lvl1pPr>
          </a:lstStyle>
          <a:p>
            <a:r>
              <a:rPr lang="de-DE"/>
              <a:t>Titelmasterformat durch Klicken bearbeiten</a:t>
            </a:r>
          </a:p>
        </p:txBody>
      </p:sp>
      <p:sp>
        <p:nvSpPr>
          <p:cNvPr id="3" name="Vertikaler Textplatzhalter 2"/>
          <p:cNvSpPr>
            <a:spLocks noGrp="1"/>
          </p:cNvSpPr>
          <p:nvPr>
            <p:ph type="body" orient="vert" idx="1"/>
          </p:nvPr>
        </p:nvSpPr>
        <p:spPr>
          <a:xfrm>
            <a:off x="558801" y="1105959"/>
            <a:ext cx="8007351" cy="5172075"/>
          </a:xfrm>
        </p:spPr>
        <p:txBody>
          <a:bodyPr vert="horz"/>
          <a:lstStyle>
            <a:lvl1pPr>
              <a:buClr>
                <a:srgbClr val="001E43"/>
              </a:buClr>
              <a:defRPr>
                <a:solidFill>
                  <a:srgbClr val="001E43"/>
                </a:solidFill>
              </a:defRPr>
            </a:lvl1pPr>
            <a:lvl2pPr>
              <a:buClr>
                <a:srgbClr val="001E43"/>
              </a:buClr>
              <a:defRPr>
                <a:solidFill>
                  <a:srgbClr val="001E43"/>
                </a:solidFill>
              </a:defRPr>
            </a:lvl2pPr>
            <a:lvl3pPr>
              <a:buClr>
                <a:srgbClr val="001E43"/>
              </a:buClr>
              <a:defRPr>
                <a:solidFill>
                  <a:srgbClr val="001E43"/>
                </a:solidFill>
              </a:defRPr>
            </a:lvl3pPr>
            <a:lvl4pPr>
              <a:buClr>
                <a:srgbClr val="001E43"/>
              </a:buClr>
              <a:defRPr>
                <a:solidFill>
                  <a:srgbClr val="001E43"/>
                </a:solidFill>
              </a:defRPr>
            </a:lvl4pPr>
            <a:lvl5pPr>
              <a:buClr>
                <a:srgbClr val="001E43"/>
              </a:buClr>
              <a:defRPr>
                <a:solidFill>
                  <a:srgbClr val="001E43"/>
                </a:solidFill>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78322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753535" y="604839"/>
            <a:ext cx="10919884" cy="1336675"/>
          </a:xfrm>
        </p:spPr>
        <p:txBody>
          <a:bodyPr/>
          <a:lstStyle>
            <a:lvl1pPr>
              <a:defRPr>
                <a:solidFill>
                  <a:srgbClr val="001E43"/>
                </a:solidFill>
              </a:defRPr>
            </a:lvl1pPr>
          </a:lstStyle>
          <a:p>
            <a:r>
              <a:rPr lang="de-DE"/>
              <a:t>Titelmasterformat durch Klicken bearbeiten</a:t>
            </a:r>
          </a:p>
        </p:txBody>
      </p:sp>
    </p:spTree>
    <p:extLst>
      <p:ext uri="{BB962C8B-B14F-4D97-AF65-F5344CB8AC3E}">
        <p14:creationId xmlns:p14="http://schemas.microsoft.com/office/powerpoint/2010/main" val="727716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3744226"/>
            <a:ext cx="9144000" cy="1809551"/>
          </a:xfrm>
          <a:prstGeom prst="rect">
            <a:avLst/>
          </a:prstGeo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5635375"/>
            <a:ext cx="9144000" cy="1655762"/>
          </a:xfrm>
          <a:prstGeom prst="rect">
            <a:avLst/>
          </a:prstGeom>
        </p:spPr>
        <p:txBody>
          <a:bodyPr/>
          <a:lstStyle>
            <a:lvl1pPr marL="0" indent="0" algn="ctr">
              <a:buNone/>
              <a:defRPr sz="2400">
                <a:solidFill>
                  <a:srgbClr val="001E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Tree>
    <p:extLst>
      <p:ext uri="{BB962C8B-B14F-4D97-AF65-F5344CB8AC3E}">
        <p14:creationId xmlns:p14="http://schemas.microsoft.com/office/powerpoint/2010/main" val="190401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838200" y="1825625"/>
            <a:ext cx="105156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3348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1477" y="3344621"/>
            <a:ext cx="10515600" cy="2852737"/>
          </a:xfrm>
          <a:prstGeom prst="rect">
            <a:avLst/>
          </a:prstGeom>
        </p:spPr>
        <p:txBody>
          <a:bodyPr anchor="b"/>
          <a:lstStyle>
            <a:lvl1pPr>
              <a:defRPr sz="6000">
                <a:solidFill>
                  <a:srgbClr val="001E43"/>
                </a:solidFill>
              </a:defRPr>
            </a:lvl1pPr>
          </a:lstStyle>
          <a:p>
            <a:r>
              <a:rPr lang="de-DE"/>
              <a:t>Titelmasterformat durch Klicken bearbeiten</a:t>
            </a:r>
          </a:p>
        </p:txBody>
      </p:sp>
      <p:sp>
        <p:nvSpPr>
          <p:cNvPr id="3" name="Textplatzhalter 2"/>
          <p:cNvSpPr>
            <a:spLocks noGrp="1"/>
          </p:cNvSpPr>
          <p:nvPr>
            <p:ph type="body" idx="1"/>
          </p:nvPr>
        </p:nvSpPr>
        <p:spPr>
          <a:xfrm>
            <a:off x="841477" y="1008866"/>
            <a:ext cx="10515600" cy="1500187"/>
          </a:xfrm>
          <a:prstGeom prst="rect">
            <a:avLst/>
          </a:prstGeom>
        </p:spPr>
        <p:txBody>
          <a:bodyPr/>
          <a:lstStyle>
            <a:lvl1pPr marL="0" indent="0">
              <a:buNone/>
              <a:defRPr sz="2400">
                <a:solidFill>
                  <a:srgbClr val="001E43"/>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Tree>
    <p:extLst>
      <p:ext uri="{BB962C8B-B14F-4D97-AF65-F5344CB8AC3E}">
        <p14:creationId xmlns:p14="http://schemas.microsoft.com/office/powerpoint/2010/main" val="3888479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838200" y="1825625"/>
            <a:ext cx="51562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825625"/>
            <a:ext cx="515620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25505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40318" y="2505075"/>
            <a:ext cx="5158316"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717"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97373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4204391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397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3219352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p>
        </p:txBody>
      </p:sp>
      <p:sp>
        <p:nvSpPr>
          <p:cNvPr id="4" name="Textplatzhalt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Tree>
    <p:extLst>
      <p:ext uri="{BB962C8B-B14F-4D97-AF65-F5344CB8AC3E}">
        <p14:creationId xmlns:p14="http://schemas.microsoft.com/office/powerpoint/2010/main" val="3587320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838200" y="1825625"/>
            <a:ext cx="10515600" cy="43513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82239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1" y="365125"/>
            <a:ext cx="2628900"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1" y="365125"/>
            <a:ext cx="7683500" cy="5811838"/>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64547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09601" y="174625"/>
            <a:ext cx="10968567" cy="1339850"/>
          </a:xfrm>
          <a:prstGeom prst="rect">
            <a:avLst/>
          </a:prstGeom>
        </p:spPr>
        <p:txBody>
          <a:bodyPr/>
          <a:lstStyle>
            <a:lvl1pPr>
              <a:defRPr>
                <a:latin typeface="Arial" panose="020B0604020202020204" pitchFamily="34" charset="0"/>
                <a:cs typeface="Arial" panose="020B0604020202020204" pitchFamily="34" charset="0"/>
              </a:defRPr>
            </a:lvl1pPr>
          </a:lstStyle>
          <a:p>
            <a:r>
              <a:rPr lang="de-DE"/>
              <a:t>Titelmasterformat durch Klicken bearbeiten</a:t>
            </a:r>
          </a:p>
        </p:txBody>
      </p:sp>
      <p:sp>
        <p:nvSpPr>
          <p:cNvPr id="3" name="Textfeld 1"/>
          <p:cNvSpPr txBox="1"/>
          <p:nvPr userDrawn="1"/>
        </p:nvSpPr>
        <p:spPr>
          <a:xfrm>
            <a:off x="469465" y="478022"/>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a:solidFill>
                  <a:srgbClr val="E4B962"/>
                </a:solidFill>
              </a:rPr>
              <a:t>Fachstelle</a:t>
            </a:r>
            <a:r>
              <a:rPr lang="de-DE" sz="1000" b="1" baseline="0">
                <a:solidFill>
                  <a:srgbClr val="E4B962"/>
                </a:solidFill>
              </a:rPr>
              <a:t> Prävention gegen sexualisierte Gewalt</a:t>
            </a:r>
            <a:endParaRPr lang="de-DE" sz="1000" b="1">
              <a:solidFill>
                <a:srgbClr val="E4B962"/>
              </a:solidFill>
            </a:endParaRPr>
          </a:p>
        </p:txBody>
      </p:sp>
    </p:spTree>
    <p:extLst>
      <p:ext uri="{BB962C8B-B14F-4D97-AF65-F5344CB8AC3E}">
        <p14:creationId xmlns:p14="http://schemas.microsoft.com/office/powerpoint/2010/main" val="770091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050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187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7" name="Picture 2"/>
          <p:cNvPicPr>
            <a:picLocks noChangeAspect="1" noChangeArrowheads="1"/>
          </p:cNvPicPr>
          <p:nvPr/>
        </p:nvPicPr>
        <p:blipFill>
          <a:blip r:embed="rId14"/>
          <a:srcRect/>
          <a:stretch>
            <a:fillRect/>
          </a:stretch>
        </p:blipFill>
        <p:spPr bwMode="auto">
          <a:xfrm>
            <a:off x="469901" y="398463"/>
            <a:ext cx="11722100" cy="582612"/>
          </a:xfrm>
          <a:prstGeom prst="rect">
            <a:avLst/>
          </a:prstGeom>
          <a:noFill/>
          <a:ln w="9525">
            <a:noFill/>
            <a:round/>
            <a:headEnd/>
            <a:tailEnd/>
          </a:ln>
          <a:effectLst/>
        </p:spPr>
      </p:pic>
      <p:pic>
        <p:nvPicPr>
          <p:cNvPr id="1028" name="Picture 3"/>
          <p:cNvPicPr>
            <a:picLocks noChangeAspect="1" noChangeArrowheads="1"/>
          </p:cNvPicPr>
          <p:nvPr/>
        </p:nvPicPr>
        <p:blipFill>
          <a:blip r:embed="rId15"/>
          <a:srcRect/>
          <a:stretch>
            <a:fillRect/>
          </a:stretch>
        </p:blipFill>
        <p:spPr bwMode="auto">
          <a:xfrm>
            <a:off x="1" y="5705475"/>
            <a:ext cx="6828367" cy="1169988"/>
          </a:xfrm>
          <a:prstGeom prst="rect">
            <a:avLst/>
          </a:prstGeom>
          <a:noFill/>
          <a:ln w="9525">
            <a:noFill/>
            <a:round/>
            <a:headEnd/>
            <a:tailEnd/>
          </a:ln>
          <a:effectLst/>
        </p:spPr>
      </p:pic>
      <p:sp>
        <p:nvSpPr>
          <p:cNvPr id="1029" name="Rectangle 4"/>
          <p:cNvSpPr>
            <a:spLocks noGrp="1" noChangeArrowheads="1"/>
          </p:cNvSpPr>
          <p:nvPr>
            <p:ph type="title"/>
          </p:nvPr>
        </p:nvSpPr>
        <p:spPr bwMode="auto">
          <a:xfrm>
            <a:off x="572708" y="512249"/>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de-DE" err="1"/>
              <a:t>Klicken</a:t>
            </a:r>
            <a:r>
              <a:rPr lang="en-GB" altLang="de-DE"/>
              <a:t> </a:t>
            </a:r>
            <a:r>
              <a:rPr lang="en-GB" altLang="de-DE" err="1"/>
              <a:t>Sie</a:t>
            </a:r>
            <a:r>
              <a:rPr lang="en-GB" altLang="de-DE"/>
              <a:t>, um das Format des </a:t>
            </a:r>
            <a:r>
              <a:rPr lang="en-GB" altLang="de-DE" err="1"/>
              <a:t>Titeltextes</a:t>
            </a:r>
            <a:r>
              <a:rPr lang="en-GB" altLang="de-DE"/>
              <a:t> </a:t>
            </a:r>
            <a:r>
              <a:rPr lang="en-GB" altLang="de-DE" err="1"/>
              <a:t>zu</a:t>
            </a:r>
            <a:r>
              <a:rPr lang="en-GB" altLang="de-DE"/>
              <a:t> </a:t>
            </a:r>
            <a:r>
              <a:rPr lang="en-GB" altLang="de-DE" err="1"/>
              <a:t>bearbeiten</a:t>
            </a:r>
            <a:endParaRPr lang="en-GB" altLang="de-DE"/>
          </a:p>
        </p:txBody>
      </p:sp>
      <p:sp>
        <p:nvSpPr>
          <p:cNvPr id="1026" name="Rectangle 1"/>
          <p:cNvSpPr>
            <a:spLocks noGrp="1" noChangeArrowheads="1"/>
          </p:cNvSpPr>
          <p:nvPr>
            <p:ph type="body" idx="1"/>
          </p:nvPr>
        </p:nvSpPr>
        <p:spPr bwMode="auto">
          <a:xfrm>
            <a:off x="572708" y="2159873"/>
            <a:ext cx="10945284" cy="3621121"/>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noAutofit/>
          </a:bodyPr>
          <a:lstStyle/>
          <a:p>
            <a:pPr lvl="0"/>
            <a:r>
              <a:rPr lang="en-GB" altLang="de-DE" err="1"/>
              <a:t>Klicken</a:t>
            </a:r>
            <a:r>
              <a:rPr lang="en-GB" altLang="de-DE"/>
              <a:t> </a:t>
            </a:r>
            <a:r>
              <a:rPr lang="en-GB" altLang="de-DE" err="1"/>
              <a:t>Sie</a:t>
            </a:r>
            <a:r>
              <a:rPr lang="en-GB" altLang="de-DE"/>
              <a:t>, um die </a:t>
            </a:r>
            <a:r>
              <a:rPr lang="en-GB" altLang="de-DE" err="1"/>
              <a:t>Formate</a:t>
            </a:r>
            <a:r>
              <a:rPr lang="en-GB" altLang="de-DE"/>
              <a:t> des </a:t>
            </a:r>
            <a:r>
              <a:rPr lang="en-GB" altLang="de-DE" err="1"/>
              <a:t>Gliederungstextes</a:t>
            </a:r>
            <a:r>
              <a:rPr lang="en-GB" altLang="de-DE"/>
              <a:t> </a:t>
            </a:r>
            <a:r>
              <a:rPr lang="en-GB" altLang="de-DE" err="1"/>
              <a:t>zu</a:t>
            </a:r>
            <a:r>
              <a:rPr lang="en-GB" altLang="de-DE"/>
              <a:t> </a:t>
            </a:r>
            <a:r>
              <a:rPr lang="en-GB" altLang="de-DE" err="1"/>
              <a:t>bearbeiten</a:t>
            </a:r>
            <a:endParaRPr lang="en-GB" altLang="de-DE"/>
          </a:p>
          <a:p>
            <a:pPr lvl="1"/>
            <a:r>
              <a:rPr lang="en-GB" altLang="de-DE" err="1"/>
              <a:t>Zweite</a:t>
            </a:r>
            <a:r>
              <a:rPr lang="en-GB" altLang="de-DE"/>
              <a:t> </a:t>
            </a:r>
            <a:r>
              <a:rPr lang="en-GB" altLang="de-DE" err="1"/>
              <a:t>Gliederungsebene</a:t>
            </a:r>
            <a:endParaRPr lang="en-GB" altLang="de-DE"/>
          </a:p>
          <a:p>
            <a:pPr lvl="2"/>
            <a:r>
              <a:rPr lang="en-GB" altLang="de-DE" err="1"/>
              <a:t>Dritte</a:t>
            </a:r>
            <a:r>
              <a:rPr lang="en-GB" altLang="de-DE"/>
              <a:t> </a:t>
            </a:r>
            <a:r>
              <a:rPr lang="en-GB" altLang="de-DE" err="1"/>
              <a:t>Gliederungsebene</a:t>
            </a:r>
            <a:endParaRPr lang="en-GB" altLang="de-DE"/>
          </a:p>
          <a:p>
            <a:pPr lvl="3"/>
            <a:r>
              <a:rPr lang="en-GB" altLang="de-DE" err="1"/>
              <a:t>Vierte</a:t>
            </a:r>
            <a:r>
              <a:rPr lang="en-GB" altLang="de-DE"/>
              <a:t> </a:t>
            </a:r>
            <a:r>
              <a:rPr lang="en-GB" altLang="de-DE" err="1"/>
              <a:t>Gliederungsebene</a:t>
            </a:r>
            <a:endParaRPr lang="en-GB" altLang="de-DE"/>
          </a:p>
          <a:p>
            <a:pPr lvl="4"/>
            <a:r>
              <a:rPr lang="en-GB" altLang="de-DE" err="1"/>
              <a:t>Fünfte</a:t>
            </a:r>
            <a:r>
              <a:rPr lang="en-GB" altLang="de-DE"/>
              <a:t> </a:t>
            </a:r>
            <a:r>
              <a:rPr lang="en-GB" altLang="de-DE" err="1"/>
              <a:t>Gliederungsebene</a:t>
            </a:r>
            <a:endParaRPr lang="en-GB" altLang="de-DE"/>
          </a:p>
          <a:p>
            <a:pPr lvl="4"/>
            <a:r>
              <a:rPr lang="en-GB" altLang="de-DE" err="1"/>
              <a:t>Sechste</a:t>
            </a:r>
            <a:r>
              <a:rPr lang="en-GB" altLang="de-DE"/>
              <a:t> </a:t>
            </a:r>
            <a:r>
              <a:rPr lang="en-GB" altLang="de-DE" err="1"/>
              <a:t>Gliederungsebene</a:t>
            </a:r>
            <a:endParaRPr lang="en-GB" altLang="de-DE"/>
          </a:p>
          <a:p>
            <a:pPr lvl="4"/>
            <a:r>
              <a:rPr lang="en-GB" altLang="de-DE" err="1"/>
              <a:t>Siebente</a:t>
            </a:r>
            <a:r>
              <a:rPr lang="en-GB" altLang="de-DE"/>
              <a:t> </a:t>
            </a:r>
            <a:r>
              <a:rPr lang="en-GB" altLang="de-DE" err="1"/>
              <a:t>Gliederungsebene</a:t>
            </a:r>
            <a:endParaRPr lang="en-GB" altLang="de-DE"/>
          </a:p>
          <a:p>
            <a:pPr lvl="4"/>
            <a:r>
              <a:rPr lang="en-GB" altLang="de-DE" err="1"/>
              <a:t>Achte</a:t>
            </a:r>
            <a:r>
              <a:rPr lang="en-GB" altLang="de-DE"/>
              <a:t> </a:t>
            </a:r>
            <a:r>
              <a:rPr lang="en-GB" altLang="de-DE" err="1"/>
              <a:t>Gliederungsebene</a:t>
            </a:r>
            <a:endParaRPr lang="en-GB" altLang="de-DE"/>
          </a:p>
          <a:p>
            <a:pPr lvl="4"/>
            <a:r>
              <a:rPr lang="en-GB" altLang="de-DE" err="1"/>
              <a:t>Neunte</a:t>
            </a:r>
            <a:r>
              <a:rPr lang="en-GB" altLang="de-DE"/>
              <a:t> </a:t>
            </a:r>
            <a:r>
              <a:rPr lang="en-GB" altLang="de-DE" err="1"/>
              <a:t>Gliederungsebene</a:t>
            </a:r>
            <a:endParaRPr lang="en-GB" altLang="de-DE"/>
          </a:p>
        </p:txBody>
      </p:sp>
      <p:sp>
        <p:nvSpPr>
          <p:cNvPr id="6" name="Textfeld 1"/>
          <p:cNvSpPr txBox="1"/>
          <p:nvPr userDrawn="1"/>
        </p:nvSpPr>
        <p:spPr>
          <a:xfrm>
            <a:off x="572708" y="689769"/>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a:solidFill>
                  <a:srgbClr val="E4B962"/>
                </a:solidFill>
              </a:rPr>
              <a:t>Fachstelle</a:t>
            </a:r>
            <a:r>
              <a:rPr lang="de-DE" sz="1000" b="1" baseline="0">
                <a:solidFill>
                  <a:srgbClr val="E4B962"/>
                </a:solidFill>
              </a:rPr>
              <a:t> Prävention gegen sexualisierte Gewalt</a:t>
            </a:r>
            <a:endParaRPr lang="de-DE" sz="1000" b="1">
              <a:solidFill>
                <a:srgbClr val="E4B962"/>
              </a:solidFill>
            </a:endParaRPr>
          </a:p>
        </p:txBody>
      </p:sp>
    </p:spTree>
    <p:extLst>
      <p:ext uri="{BB962C8B-B14F-4D97-AF65-F5344CB8AC3E}">
        <p14:creationId xmlns:p14="http://schemas.microsoft.com/office/powerpoint/2010/main" val="288241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Lst>
  <p:txStyles>
    <p:title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514350" indent="-514350" algn="l" defTabSz="449263" rtl="0" eaLnBrk="1" fontAlgn="base" hangingPunct="1">
        <a:spcBef>
          <a:spcPts val="800"/>
        </a:spcBef>
        <a:spcAft>
          <a:spcPct val="0"/>
        </a:spcAft>
        <a:buClr>
          <a:srgbClr val="002F56"/>
        </a:buClr>
        <a:buSzPct val="100000"/>
        <a:buFont typeface="+mj-lt"/>
        <a:buAutoNum type="arabicPeriod"/>
        <a:defRPr sz="3200" kern="1200" baseline="30000">
          <a:solidFill>
            <a:srgbClr val="011C64"/>
          </a:solidFill>
          <a:latin typeface="+mn-lt"/>
          <a:ea typeface="+mn-ea"/>
          <a:cs typeface="+mn-cs"/>
        </a:defRPr>
      </a:lvl1pPr>
      <a:lvl2pPr marL="971550" indent="-514350" algn="l" defTabSz="449263" rtl="0" eaLnBrk="1" fontAlgn="base" hangingPunct="1">
        <a:spcBef>
          <a:spcPts val="700"/>
        </a:spcBef>
        <a:spcAft>
          <a:spcPct val="0"/>
        </a:spcAft>
        <a:buClr>
          <a:srgbClr val="002F56"/>
        </a:buClr>
        <a:buSzPct val="100000"/>
        <a:buFont typeface="+mj-lt"/>
        <a:buAutoNum type="arabicPeriod"/>
        <a:defRPr sz="2800" kern="1200">
          <a:solidFill>
            <a:srgbClr val="011C64"/>
          </a:solidFill>
          <a:latin typeface="+mn-lt"/>
          <a:ea typeface="+mn-ea"/>
          <a:cs typeface="+mn-cs"/>
        </a:defRPr>
      </a:lvl2pPr>
      <a:lvl3pPr marL="1371600" indent="-457200" algn="l" defTabSz="449263" rtl="0" eaLnBrk="1" fontAlgn="base" hangingPunct="1">
        <a:spcBef>
          <a:spcPts val="600"/>
        </a:spcBef>
        <a:spcAft>
          <a:spcPct val="0"/>
        </a:spcAft>
        <a:buClr>
          <a:srgbClr val="002F56"/>
        </a:buClr>
        <a:buSzPct val="100000"/>
        <a:buFont typeface="+mj-lt"/>
        <a:buAutoNum type="arabicPeriod"/>
        <a:defRPr sz="2400" kern="1200">
          <a:solidFill>
            <a:srgbClr val="011C64"/>
          </a:solidFill>
          <a:latin typeface="+mn-lt"/>
          <a:ea typeface="+mn-ea"/>
          <a:cs typeface="+mn-cs"/>
        </a:defRPr>
      </a:lvl3pPr>
      <a:lvl4pPr marL="18288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4pPr>
      <a:lvl5pPr marL="22860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16"/>
          <a:srcRect/>
          <a:stretch>
            <a:fillRect/>
          </a:stretch>
        </p:blipFill>
        <p:spPr bwMode="auto">
          <a:xfrm>
            <a:off x="0" y="207963"/>
            <a:ext cx="12192000" cy="5059362"/>
          </a:xfrm>
          <a:prstGeom prst="rect">
            <a:avLst/>
          </a:prstGeom>
          <a:noFill/>
          <a:ln w="9525">
            <a:noFill/>
            <a:round/>
            <a:headEnd/>
            <a:tailEnd/>
          </a:ln>
          <a:effectLst/>
        </p:spPr>
      </p:pic>
      <p:sp>
        <p:nvSpPr>
          <p:cNvPr id="2" name="Titelplatzhalter 1"/>
          <p:cNvSpPr>
            <a:spLocks noGrp="1"/>
          </p:cNvSpPr>
          <p:nvPr>
            <p:ph type="title"/>
          </p:nvPr>
        </p:nvSpPr>
        <p:spPr>
          <a:xfrm>
            <a:off x="838200" y="5055658"/>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4" name="Textfeld 1"/>
          <p:cNvSpPr txBox="1"/>
          <p:nvPr userDrawn="1"/>
        </p:nvSpPr>
        <p:spPr>
          <a:xfrm>
            <a:off x="528731" y="511889"/>
            <a:ext cx="3175869" cy="246221"/>
          </a:xfrm>
          <a:prstGeom prst="rect">
            <a:avLst/>
          </a:prstGeom>
          <a:solidFill>
            <a:srgbClr val="FFFFFF"/>
          </a:solidFill>
        </p:spPr>
        <p:txBody>
          <a:bodyPr wrap="none" rtlCol="0">
            <a:spAutoFit/>
          </a:bodyPr>
          <a:lstStyle>
            <a:defPPr>
              <a:defRPr lang="en-GB"/>
            </a:defPPr>
            <a:lvl1pPr algn="l" defTabSz="449263" rtl="0" eaLnBrk="0" fontAlgn="base" hangingPunct="0">
              <a:spcBef>
                <a:spcPct val="0"/>
              </a:spcBef>
              <a:spcAft>
                <a:spcPct val="0"/>
              </a:spcAft>
              <a:defRPr kern="1200">
                <a:solidFill>
                  <a:schemeClr val="bg1"/>
                </a:solidFill>
                <a:latin typeface="Arial" charset="0"/>
                <a:ea typeface="+mn-ea"/>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n-ea"/>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n-ea"/>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n-ea"/>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r>
              <a:rPr lang="de-DE" sz="1000" b="1">
                <a:solidFill>
                  <a:srgbClr val="E4B962"/>
                </a:solidFill>
              </a:rPr>
              <a:t>Fachstelle</a:t>
            </a:r>
            <a:r>
              <a:rPr lang="de-DE" sz="1000" b="1" baseline="0">
                <a:solidFill>
                  <a:srgbClr val="E4B962"/>
                </a:solidFill>
              </a:rPr>
              <a:t> Prävention gegen sexualisierte Gewalt</a:t>
            </a:r>
            <a:endParaRPr lang="de-DE" sz="1000" b="1">
              <a:solidFill>
                <a:srgbClr val="E4B962"/>
              </a:solidFill>
            </a:endParaRPr>
          </a:p>
        </p:txBody>
      </p:sp>
    </p:spTree>
    <p:extLst>
      <p:ext uri="{BB962C8B-B14F-4D97-AF65-F5344CB8AC3E}">
        <p14:creationId xmlns:p14="http://schemas.microsoft.com/office/powerpoint/2010/main" val="156583139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defTabSz="449263" rtl="0" eaLnBrk="1" fontAlgn="base" hangingPunct="1">
        <a:spcBef>
          <a:spcPct val="0"/>
        </a:spcBef>
        <a:spcAft>
          <a:spcPct val="0"/>
        </a:spcAft>
        <a:buClr>
          <a:srgbClr val="000000"/>
        </a:buClr>
        <a:buSzPct val="100000"/>
        <a:buFont typeface="Times New Roman" pitchFamily="18" charset="0"/>
        <a:defRPr sz="4400" kern="1200">
          <a:solidFill>
            <a:srgbClr val="001E43"/>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p:titleStyle>
    <p:bodyStyle>
      <a:lvl1pPr marL="342900" indent="-342900" algn="l" defTabSz="449263" rtl="0" eaLnBrk="1" fontAlgn="base" hangingPunct="1">
        <a:spcBef>
          <a:spcPts val="1000"/>
        </a:spcBef>
        <a:spcAft>
          <a:spcPct val="0"/>
        </a:spcAft>
        <a:buClr>
          <a:srgbClr val="000000"/>
        </a:buClr>
        <a:buSzPct val="100000"/>
        <a:buFont typeface="Times New Roman" pitchFamily="18" charset="0"/>
        <a:defRPr sz="4000" kern="1200" baseline="30000">
          <a:solidFill>
            <a:srgbClr val="001C32"/>
          </a:solidFill>
          <a:latin typeface="+mn-lt"/>
          <a:ea typeface="+mn-ea"/>
          <a:cs typeface="+mn-cs"/>
        </a:defRPr>
      </a:lvl1pPr>
      <a:lvl2pPr marL="742950" indent="-285750" algn="l" defTabSz="449263" rtl="0" eaLnBrk="1" fontAlgn="base" hangingPunct="1">
        <a:spcBef>
          <a:spcPts val="700"/>
        </a:spcBef>
        <a:spcAft>
          <a:spcPct val="0"/>
        </a:spcAft>
        <a:buClr>
          <a:srgbClr val="000000"/>
        </a:buClr>
        <a:buSzPct val="100000"/>
        <a:buFont typeface="Times New Roman" pitchFamily="18" charset="0"/>
        <a:defRPr sz="2800" kern="1200">
          <a:solidFill>
            <a:srgbClr val="001C32"/>
          </a:solidFill>
          <a:latin typeface="+mn-lt"/>
          <a:ea typeface="+mn-ea"/>
          <a:cs typeface="+mn-cs"/>
        </a:defRPr>
      </a:lvl2pPr>
      <a:lvl3pPr marL="1143000" indent="-228600" algn="l" defTabSz="449263" rtl="0" eaLnBrk="1" fontAlgn="base" hangingPunct="1">
        <a:spcBef>
          <a:spcPts val="600"/>
        </a:spcBef>
        <a:spcAft>
          <a:spcPct val="0"/>
        </a:spcAft>
        <a:buClr>
          <a:srgbClr val="000000"/>
        </a:buClr>
        <a:buSzPct val="100000"/>
        <a:buFont typeface="Times New Roman" pitchFamily="18" charset="0"/>
        <a:defRPr sz="2400" kern="1200">
          <a:solidFill>
            <a:srgbClr val="001C32"/>
          </a:solidFill>
          <a:latin typeface="+mn-lt"/>
          <a:ea typeface="+mn-ea"/>
          <a:cs typeface="+mn-cs"/>
        </a:defRPr>
      </a:lvl3pPr>
      <a:lvl4pPr marL="1600200" indent="-228600" algn="l" defTabSz="449263" rtl="0" eaLnBrk="1" fontAlgn="base" hangingPunct="1">
        <a:spcBef>
          <a:spcPts val="500"/>
        </a:spcBef>
        <a:spcAft>
          <a:spcPct val="0"/>
        </a:spcAft>
        <a:buClr>
          <a:srgbClr val="000000"/>
        </a:buClr>
        <a:buSzPct val="100000"/>
        <a:buFont typeface="Times New Roman" pitchFamily="18" charset="0"/>
        <a:defRPr sz="2000" kern="1200">
          <a:solidFill>
            <a:srgbClr val="001C32"/>
          </a:solidFill>
          <a:latin typeface="+mn-lt"/>
          <a:ea typeface="+mn-ea"/>
          <a:cs typeface="+mn-cs"/>
        </a:defRPr>
      </a:lvl4pPr>
      <a:lvl5pPr marL="2057400" indent="-228600" algn="l" defTabSz="449263" rtl="0" eaLnBrk="1" fontAlgn="base" hangingPunct="1">
        <a:spcBef>
          <a:spcPts val="500"/>
        </a:spcBef>
        <a:spcAft>
          <a:spcPct val="0"/>
        </a:spcAft>
        <a:buClr>
          <a:srgbClr val="000000"/>
        </a:buClr>
        <a:buSzPct val="100000"/>
        <a:buFont typeface="Times New Roman" pitchFamily="18" charset="0"/>
        <a:defRPr sz="2000" kern="1200">
          <a:solidFill>
            <a:srgbClr val="001C3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 Id="rId14" Type="http://schemas.openxmlformats.org/officeDocument/2006/relationships/image" Target="../media/image44.jpeg"/></Relationships>
</file>

<file path=ppt/slides/_rels/slide52.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65.png"/><Relationship Id="rId7" Type="http://schemas.openxmlformats.org/officeDocument/2006/relationships/diagramColors" Target="../diagrams/colors18.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7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image" Target="../media/image5.jpeg"/><Relationship Id="rId7" Type="http://schemas.openxmlformats.org/officeDocument/2006/relationships/diagramColors" Target="../diagrams/colors23.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bgvfiler01.bgv-trier.winnet\zb17\03ZB172%20FachKiJu\_1_0%20Basispapiere%20und%20Materialien\Filme&amp;Musik\Praevention%20Trier\Praevention-Trier_2015-12-18_H264_1080p_5-7MBit.mp4" TargetMode="External"/><Relationship Id="rId1" Type="http://schemas.microsoft.com/office/2007/relationships/media" Target="file:///\\bgvfiler01.bgv-trier.winnet\zb17\03ZB172%20FachKiJu\_1_0%20Basispapiere%20und%20Materialien\Filme&amp;Musik\Praevention%20Trier\Praevention-Trier_2015-12-18_H264_1080p_5-7MBit.mp4" TargetMode="External"/><Relationship Id="rId5" Type="http://schemas.openxmlformats.org/officeDocument/2006/relationships/image" Target="../media/image70.png"/><Relationship Id="rId4"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100.xml.rels><?xml version="1.0" encoding="UTF-8" standalone="yes"?>
<Relationships xmlns="http://schemas.openxmlformats.org/package/2006/relationships"><Relationship Id="rId8" Type="http://schemas.microsoft.com/office/2007/relationships/diagramDrawing" Target="../diagrams/drawing34.xml"/><Relationship Id="rId3" Type="http://schemas.openxmlformats.org/officeDocument/2006/relationships/notesSlide" Target="../notesSlides/notesSlide100.xml"/><Relationship Id="rId7" Type="http://schemas.openxmlformats.org/officeDocument/2006/relationships/diagramColors" Target="../diagrams/colors34.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diagramQuickStyle" Target="../diagrams/quickStyle34.xml"/><Relationship Id="rId5" Type="http://schemas.openxmlformats.org/officeDocument/2006/relationships/diagramLayout" Target="../diagrams/layout34.xml"/><Relationship Id="rId4" Type="http://schemas.openxmlformats.org/officeDocument/2006/relationships/diagramData" Target="../diagrams/data34.xml"/></Relationships>
</file>

<file path=ppt/slides/_rels/slide101.xml.rels><?xml version="1.0" encoding="UTF-8" standalone="yes"?>
<Relationships xmlns="http://schemas.openxmlformats.org/package/2006/relationships"><Relationship Id="rId8" Type="http://schemas.microsoft.com/office/2007/relationships/diagramDrawing" Target="../diagrams/drawing35.xml"/><Relationship Id="rId3" Type="http://schemas.openxmlformats.org/officeDocument/2006/relationships/notesSlide" Target="../notesSlides/notesSlide101.xml"/><Relationship Id="rId7" Type="http://schemas.openxmlformats.org/officeDocument/2006/relationships/diagramColors" Target="../diagrams/colors35.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diagramQuickStyle" Target="../diagrams/quickStyle35.xml"/><Relationship Id="rId5" Type="http://schemas.openxmlformats.org/officeDocument/2006/relationships/diagramLayout" Target="../diagrams/layout35.xml"/><Relationship Id="rId4" Type="http://schemas.openxmlformats.org/officeDocument/2006/relationships/diagramData" Target="../diagrams/data3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105.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105.xml"/><Relationship Id="rId1" Type="http://schemas.openxmlformats.org/officeDocument/2006/relationships/slideLayout" Target="../slideLayouts/slideLayout7.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110.xml"/><Relationship Id="rId1" Type="http://schemas.openxmlformats.org/officeDocument/2006/relationships/slideLayout" Target="../slideLayouts/slideLayout7.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1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1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idx="4294967295"/>
          </p:nvPr>
        </p:nvSpPr>
        <p:spPr bwMode="auto">
          <a:xfrm>
            <a:off x="1623158" y="4497389"/>
            <a:ext cx="7772400" cy="665162"/>
          </a:xfrm>
          <a:prstGeom prst="rect">
            <a:avLst/>
          </a:prstGeom>
          <a:noFill/>
          <a:ln>
            <a:miter lim="800000"/>
            <a:headEnd/>
            <a:tailEnd/>
          </a:ln>
        </p:spPr>
        <p:txBody>
          <a:bodyPr lIns="90000" tIns="46800" rIns="90000" bIns="46800">
            <a:normAutofit fontScale="90000"/>
          </a:bodyPr>
          <a:lstStyle/>
          <a:p>
            <a:pPr algn="l">
              <a:buClrTx/>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3200" b="1">
                <a:latin typeface="Arial" charset="0"/>
              </a:rPr>
              <a:t>Minderjährige und schutz- oder hilfebedürftige Erwachsene schützen</a:t>
            </a:r>
          </a:p>
        </p:txBody>
      </p:sp>
      <p:sp>
        <p:nvSpPr>
          <p:cNvPr id="17411" name="Text Box 2"/>
          <p:cNvSpPr txBox="1">
            <a:spLocks noChangeArrowheads="1"/>
          </p:cNvSpPr>
          <p:nvPr/>
        </p:nvSpPr>
        <p:spPr bwMode="auto">
          <a:xfrm>
            <a:off x="1623158" y="4805059"/>
            <a:ext cx="7772400" cy="1362075"/>
          </a:xfrm>
          <a:prstGeom prst="rect">
            <a:avLst/>
          </a:prstGeom>
          <a:noFill/>
          <a:ln w="9525">
            <a:noFill/>
            <a:round/>
            <a:headEnd/>
            <a:tailEnd/>
          </a:ln>
          <a:effectLst/>
        </p:spPr>
        <p:txBody>
          <a:bodyPr lIns="90000" tIns="46800" rIns="90000" bIns="46800"/>
          <a:lstStyle/>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a:solidFill>
                <a:schemeClr val="accent6">
                  <a:lumMod val="50000"/>
                </a:schemeClr>
              </a:solidFill>
              <a:latin typeface="Arial" panose="020B0604020202020204" pitchFamily="34" charset="0"/>
              <a:cs typeface="Arial" panose="020B0604020202020204" pitchFamily="34" charset="0"/>
            </a:endParaRPr>
          </a:p>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a:solidFill>
                <a:schemeClr val="accent6">
                  <a:lumMod val="50000"/>
                </a:schemeClr>
              </a:solidFill>
              <a:latin typeface="Arial" panose="020B0604020202020204" pitchFamily="34" charset="0"/>
              <a:cs typeface="Arial" panose="020B0604020202020204" pitchFamily="34" charset="0"/>
            </a:endParaRPr>
          </a:p>
          <a:p>
            <a:pPr>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000" i="1">
                <a:solidFill>
                  <a:schemeClr val="accent6">
                    <a:lumMod val="50000"/>
                  </a:schemeClr>
                </a:solidFill>
                <a:latin typeface="Arial" panose="020B0604020202020204" pitchFamily="34" charset="0"/>
                <a:cs typeface="Arial" panose="020B0604020202020204" pitchFamily="34" charset="0"/>
              </a:rPr>
              <a:t>Prävention gegen sexualisierte Gewalt im Bistum Trier</a:t>
            </a:r>
          </a:p>
          <a:p>
            <a:pPr>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000" i="1">
              <a:solidFill>
                <a:schemeClr val="accent6">
                  <a:lumMod val="50000"/>
                </a:schemeClr>
              </a:solidFill>
            </a:endParaRPr>
          </a:p>
        </p:txBody>
      </p:sp>
    </p:spTree>
    <p:extLst>
      <p:ext uri="{BB962C8B-B14F-4D97-AF65-F5344CB8AC3E}">
        <p14:creationId xmlns:p14="http://schemas.microsoft.com/office/powerpoint/2010/main" val="9290238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1755775" y="1373486"/>
            <a:ext cx="8661400" cy="158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t"/>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buClrTx/>
              <a:buFontTx/>
              <a:buNone/>
              <a:defRPr/>
            </a:pPr>
            <a:endParaRPr lang="de-DE" altLang="de-DE" sz="2800" b="1">
              <a:solidFill>
                <a:schemeClr val="accent6">
                  <a:lumMod val="50000"/>
                </a:schemeClr>
              </a:solidFill>
              <a:cs typeface="Arial" panose="020B0604020202020204" pitchFamily="34" charset="0"/>
            </a:endParaRPr>
          </a:p>
          <a:p>
            <a:pPr algn="ctr" eaLnBrk="1" hangingPunct="1">
              <a:lnSpc>
                <a:spcPct val="100000"/>
              </a:lnSpc>
              <a:buClrTx/>
              <a:buFontTx/>
              <a:buNone/>
              <a:defRPr/>
            </a:pPr>
            <a:r>
              <a:rPr lang="de-DE" altLang="de-DE" sz="2800" b="1">
                <a:solidFill>
                  <a:schemeClr val="accent6">
                    <a:lumMod val="50000"/>
                  </a:schemeClr>
                </a:solidFill>
                <a:latin typeface="Arial"/>
                <a:ea typeface="Arial Unicode MS"/>
                <a:cs typeface="Arial"/>
              </a:rPr>
              <a:t> </a:t>
            </a:r>
            <a:r>
              <a:rPr lang="de-DE" altLang="de-DE" sz="2800" b="1">
                <a:solidFill>
                  <a:srgbClr val="FF9900"/>
                </a:solidFill>
                <a:latin typeface="Arial"/>
                <a:ea typeface="Arial Unicode MS"/>
                <a:cs typeface="Arial"/>
              </a:rPr>
              <a:t>„Prävention gegen sexualisierte Gewalt im Bistum Trier “</a:t>
            </a:r>
          </a:p>
          <a:p>
            <a:pPr algn="ctr" eaLnBrk="1" hangingPunct="1">
              <a:lnSpc>
                <a:spcPct val="100000"/>
              </a:lnSpc>
              <a:buClrTx/>
              <a:buFontTx/>
              <a:buNone/>
              <a:defRPr/>
            </a:pPr>
            <a:endParaRPr lang="de-DE" altLang="de-DE" sz="2800" b="1">
              <a:solidFill>
                <a:srgbClr val="000000"/>
              </a:solidFill>
            </a:endParaRPr>
          </a:p>
          <a:p>
            <a:pPr algn="ctr">
              <a:lnSpc>
                <a:spcPct val="100000"/>
              </a:lnSpc>
              <a:buClrTx/>
              <a:defRPr/>
            </a:pPr>
            <a:r>
              <a:rPr lang="de-DE" sz="2800" b="1">
                <a:solidFill>
                  <a:srgbClr val="002F56"/>
                </a:solidFill>
                <a:latin typeface="Arial"/>
                <a:ea typeface="Arial Unicode MS"/>
                <a:cs typeface="Arial Unicode MS"/>
              </a:rPr>
              <a:t>in Sankt Wendel, am 00. Monat Jahr</a:t>
            </a:r>
            <a:endParaRPr lang="de-DE" altLang="de-DE" sz="2800" b="1">
              <a:solidFill>
                <a:srgbClr val="002F56"/>
              </a:solidFill>
              <a:latin typeface="Arial"/>
              <a:ea typeface="Arial Unicode MS"/>
              <a:cs typeface="Arial Unicode MS"/>
            </a:endParaRPr>
          </a:p>
        </p:txBody>
      </p:sp>
      <p:sp>
        <p:nvSpPr>
          <p:cNvPr id="7172" name="Text Box 3"/>
          <p:cNvSpPr txBox="1">
            <a:spLocks noChangeArrowheads="1"/>
          </p:cNvSpPr>
          <p:nvPr/>
        </p:nvSpPr>
        <p:spPr bwMode="auto">
          <a:xfrm>
            <a:off x="1755775" y="1052737"/>
            <a:ext cx="86614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9695" rIns="90000" bIns="45000"/>
          <a:lstStyle/>
          <a:p>
            <a:pPr algn="ctr">
              <a:lnSpc>
                <a:spcPct val="93000"/>
              </a:lnSpc>
              <a:buClr>
                <a:srgbClr val="000000"/>
              </a:buClr>
              <a:buSzPct val="100000"/>
              <a:tabLst>
                <a:tab pos="723900" algn="l"/>
                <a:tab pos="1447800" algn="l"/>
                <a:tab pos="2171700" algn="l"/>
                <a:tab pos="2895600" algn="l"/>
                <a:tab pos="3619500" algn="l"/>
                <a:tab pos="4343400" algn="l"/>
                <a:tab pos="5067300" algn="l"/>
                <a:tab pos="5791200" algn="l"/>
              </a:tabLst>
            </a:pPr>
            <a:r>
              <a:rPr lang="de-DE" altLang="de-DE" sz="3200" b="1">
                <a:solidFill>
                  <a:srgbClr val="002F56"/>
                </a:solidFill>
                <a:latin typeface="Arial" panose="020B0604020202020204" pitchFamily="34" charset="0"/>
                <a:cs typeface="Arial" panose="020B0604020202020204" pitchFamily="34" charset="0"/>
              </a:rPr>
              <a:t>Schulung </a:t>
            </a:r>
          </a:p>
          <a:p>
            <a:pPr algn="r">
              <a:lnSpc>
                <a:spcPct val="93000"/>
              </a:lnSpc>
              <a:buClr>
                <a:srgbClr val="000000"/>
              </a:buClr>
              <a:buSzPct val="100000"/>
              <a:tabLst>
                <a:tab pos="723900" algn="l"/>
                <a:tab pos="1447800" algn="l"/>
                <a:tab pos="2171700" algn="l"/>
                <a:tab pos="2895600" algn="l"/>
                <a:tab pos="3619500" algn="l"/>
                <a:tab pos="4343400" algn="l"/>
                <a:tab pos="5067300" algn="l"/>
                <a:tab pos="5791200" algn="l"/>
              </a:tabLst>
            </a:pPr>
            <a:endParaRPr lang="de-DE" altLang="de-DE" sz="3000" b="1">
              <a:solidFill>
                <a:srgbClr val="000000"/>
              </a:solidFill>
              <a:latin typeface="Myriad Pro" pitchFamily="34" charset="0"/>
            </a:endParaRPr>
          </a:p>
        </p:txBody>
      </p:sp>
      <p:sp>
        <p:nvSpPr>
          <p:cNvPr id="2" name="Text Box 2">
            <a:extLst>
              <a:ext uri="{FF2B5EF4-FFF2-40B4-BE49-F238E27FC236}">
                <a16:creationId xmlns:a16="http://schemas.microsoft.com/office/drawing/2014/main" id="{A31E3724-B292-9FC2-B227-4CE0E0D14B74}"/>
              </a:ext>
            </a:extLst>
          </p:cNvPr>
          <p:cNvSpPr txBox="1">
            <a:spLocks noChangeArrowheads="1"/>
          </p:cNvSpPr>
          <p:nvPr/>
        </p:nvSpPr>
        <p:spPr bwMode="auto">
          <a:xfrm>
            <a:off x="1502408" y="3350156"/>
            <a:ext cx="10689592" cy="3024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t"/>
          <a:lstStyle/>
          <a:p>
            <a:pPr marL="215900" indent="-215900">
              <a:lnSpc>
                <a:spcPct val="80000"/>
              </a:lnSpc>
              <a:spcBef>
                <a:spcPts val="450"/>
              </a:spcBef>
              <a:buClr>
                <a:srgbClr val="000000"/>
              </a:buClr>
              <a:buSzPct val="45000"/>
              <a:tabLst>
                <a:tab pos="723900" algn="l"/>
                <a:tab pos="1447800" algn="l"/>
                <a:tab pos="2171700" algn="l"/>
                <a:tab pos="2895600" algn="l"/>
                <a:tab pos="3619500" algn="l"/>
                <a:tab pos="4343400" algn="l"/>
                <a:tab pos="5067300" algn="l"/>
                <a:tab pos="5791200" algn="l"/>
                <a:tab pos="6515100" algn="l"/>
                <a:tab pos="7239000" algn="l"/>
              </a:tabLst>
            </a:pPr>
            <a:r>
              <a:rPr lang="de-DE" altLang="de-DE" sz="3000" b="1" baseline="30000">
                <a:solidFill>
                  <a:srgbClr val="001E43"/>
                </a:solidFill>
                <a:latin typeface="Myriad Pro"/>
              </a:rPr>
              <a:t>	</a:t>
            </a:r>
            <a:endParaRPr lang="de-DE" altLang="de-DE" sz="2700" baseline="30000">
              <a:solidFill>
                <a:srgbClr val="001E43"/>
              </a:solidFill>
              <a:latin typeface="Arial" panose="020B0604020202020204" pitchFamily="34" charset="0"/>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500">
              <a:solidFill>
                <a:srgbClr val="001E43"/>
              </a:solidFill>
              <a:latin typeface="Arial" panose="020B0604020202020204" pitchFamily="34" charset="0"/>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a:solidFill>
                  <a:srgbClr val="001E43"/>
                </a:solidFill>
                <a:latin typeface="Arial"/>
                <a:cs typeface="Arial"/>
              </a:rPr>
              <a:t>Referent*in: 		N.N.,</a:t>
            </a: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a:solidFill>
                  <a:srgbClr val="001E43"/>
                </a:solidFill>
                <a:latin typeface="Arial"/>
                <a:cs typeface="Arial"/>
              </a:rPr>
              <a:t>					</a:t>
            </a:r>
            <a:r>
              <a:rPr lang="de-DE" altLang="de-DE" sz="2400">
                <a:solidFill>
                  <a:srgbClr val="001E43"/>
                </a:solidFill>
                <a:latin typeface="Arial"/>
                <a:cs typeface="Arial"/>
              </a:rPr>
              <a:t>Fachgruppe Prävention, Lebensberatung </a:t>
            </a:r>
            <a:r>
              <a:rPr lang="de-DE" altLang="de-DE" sz="2400" err="1">
                <a:solidFill>
                  <a:srgbClr val="001E43"/>
                </a:solidFill>
                <a:latin typeface="Arial"/>
                <a:cs typeface="Arial"/>
              </a:rPr>
              <a:t>xy</a:t>
            </a:r>
            <a:endParaRPr lang="de-DE" altLang="de-DE" sz="2400">
              <a:solidFill>
                <a:srgbClr val="001E43"/>
              </a:solidFill>
              <a:latin typeface="Arial" panose="020B0604020202020204" pitchFamily="34" charset="0"/>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a:solidFill>
                  <a:srgbClr val="001E43"/>
                </a:solidFill>
                <a:latin typeface="Arial" panose="020B0604020202020204" pitchFamily="34" charset="0"/>
                <a:cs typeface="Arial" panose="020B0604020202020204" pitchFamily="34" charset="0"/>
              </a:rPr>
              <a:t>Referent*in: 		N.N.,  </a:t>
            </a: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r>
              <a:rPr lang="de-DE" altLang="de-DE" sz="2500">
                <a:solidFill>
                  <a:srgbClr val="001E43"/>
                </a:solidFill>
                <a:latin typeface="Arial"/>
                <a:cs typeface="Arial"/>
              </a:rPr>
              <a:t>					</a:t>
            </a:r>
            <a:r>
              <a:rPr lang="de-DE" altLang="de-DE" sz="2400">
                <a:solidFill>
                  <a:srgbClr val="001E43"/>
                </a:solidFill>
                <a:latin typeface="Arial"/>
                <a:cs typeface="Arial"/>
              </a:rPr>
              <a:t>Fachgruppe Prävention, Lebensberatung </a:t>
            </a:r>
            <a:r>
              <a:rPr lang="de-DE" altLang="de-DE" sz="2400" err="1">
                <a:solidFill>
                  <a:srgbClr val="001E43"/>
                </a:solidFill>
                <a:latin typeface="Arial"/>
                <a:cs typeface="Arial"/>
              </a:rPr>
              <a:t>xy</a:t>
            </a:r>
            <a:endParaRPr lang="de-DE" altLang="de-DE" sz="2400">
              <a:solidFill>
                <a:srgbClr val="001E43"/>
              </a:solidFill>
              <a:latin typeface="Arial" panose="020B0604020202020204" pitchFamily="34" charset="0"/>
              <a:cs typeface="Arial" panose="020B0604020202020204" pitchFamily="34" charset="0"/>
            </a:endParaRPr>
          </a:p>
          <a:p>
            <a:pPr marL="215900" indent="-215900">
              <a:lnSpc>
                <a:spcPct val="80000"/>
              </a:lnSpc>
              <a:spcBef>
                <a:spcPts val="450"/>
              </a:spcBef>
              <a:buSzPct val="100000"/>
              <a:tabLst>
                <a:tab pos="723900" algn="l"/>
                <a:tab pos="1447800" algn="l"/>
                <a:tab pos="2171700" algn="l"/>
                <a:tab pos="2895600" algn="l"/>
                <a:tab pos="3619500" algn="l"/>
                <a:tab pos="4343400" algn="l"/>
                <a:tab pos="5067300" algn="l"/>
                <a:tab pos="5791200" algn="l"/>
                <a:tab pos="6515100" algn="l"/>
                <a:tab pos="7239000" algn="l"/>
              </a:tabLst>
            </a:pPr>
            <a:endParaRPr lang="de-DE" altLang="de-DE" sz="2400" baseline="30000">
              <a:solidFill>
                <a:srgbClr val="001E43"/>
              </a:solidFill>
              <a:latin typeface="Myriad Pro" pitchFamily="34" charset="0"/>
            </a:endParaRPr>
          </a:p>
        </p:txBody>
      </p:sp>
    </p:spTree>
    <p:extLst>
      <p:ext uri="{BB962C8B-B14F-4D97-AF65-F5344CB8AC3E}">
        <p14:creationId xmlns:p14="http://schemas.microsoft.com/office/powerpoint/2010/main" val="263588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3430" y="252130"/>
            <a:ext cx="10515600" cy="1325563"/>
          </a:xfrm>
        </p:spPr>
        <p:txBody>
          <a:bodyPr/>
          <a:lstStyle/>
          <a:p>
            <a:pPr defTabSz="912813"/>
            <a:r>
              <a:rPr lang="de-DE" altLang="de-DE" sz="2400" b="1">
                <a:solidFill>
                  <a:srgbClr val="002F56"/>
                </a:solidFill>
                <a:cs typeface="Arial Unicode MS" pitchFamily="34" charset="-128"/>
              </a:rPr>
              <a:t>Inhaltlicher Überblick</a:t>
            </a:r>
            <a:br>
              <a:rPr lang="de-DE" altLang="de-DE" sz="2400" b="1">
                <a:solidFill>
                  <a:srgbClr val="002F56"/>
                </a:solidFill>
                <a:ea typeface="ErasBookITC"/>
                <a:cs typeface="ErasBookITC"/>
              </a:rPr>
            </a:br>
            <a:endParaRPr lang="de-DE" sz="2400" b="1">
              <a:solidFill>
                <a:srgbClr val="002F56"/>
              </a:solidFill>
            </a:endParaRPr>
          </a:p>
        </p:txBody>
      </p:sp>
      <p:grpSp>
        <p:nvGrpSpPr>
          <p:cNvPr id="9" name="Gruppieren 8"/>
          <p:cNvGrpSpPr/>
          <p:nvPr/>
        </p:nvGrpSpPr>
        <p:grpSpPr>
          <a:xfrm>
            <a:off x="838956" y="1467386"/>
            <a:ext cx="4853516" cy="792430"/>
            <a:chOff x="1274763" y="297059"/>
            <a:chExt cx="4364824" cy="755547"/>
          </a:xfrm>
        </p:grpSpPr>
        <p:sp>
          <p:nvSpPr>
            <p:cNvPr id="10" name="Abgerundetes Rechteck 9"/>
            <p:cNvSpPr/>
            <p:nvPr/>
          </p:nvSpPr>
          <p:spPr>
            <a:xfrm>
              <a:off x="1274763" y="297059"/>
              <a:ext cx="4364824" cy="755547"/>
            </a:xfrm>
            <a:prstGeom prst="roundRect">
              <a:avLst/>
            </a:prstGeom>
            <a:solidFill>
              <a:srgbClr val="FF99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1" name="Abgerundetes Rechteck 4"/>
            <p:cNvSpPr/>
            <p:nvPr/>
          </p:nvSpPr>
          <p:spPr>
            <a:xfrm>
              <a:off x="1311646" y="333942"/>
              <a:ext cx="4291058" cy="6817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Vormittag</a:t>
              </a:r>
            </a:p>
          </p:txBody>
        </p:sp>
      </p:grpSp>
      <p:grpSp>
        <p:nvGrpSpPr>
          <p:cNvPr id="12" name="Gruppieren 11"/>
          <p:cNvGrpSpPr/>
          <p:nvPr/>
        </p:nvGrpSpPr>
        <p:grpSpPr>
          <a:xfrm>
            <a:off x="6502400" y="1467386"/>
            <a:ext cx="4853516" cy="755547"/>
            <a:chOff x="1274763" y="297059"/>
            <a:chExt cx="4364824" cy="755547"/>
          </a:xfrm>
        </p:grpSpPr>
        <p:sp>
          <p:nvSpPr>
            <p:cNvPr id="13" name="Abgerundetes Rechteck 12"/>
            <p:cNvSpPr/>
            <p:nvPr/>
          </p:nvSpPr>
          <p:spPr>
            <a:xfrm>
              <a:off x="1274763" y="297059"/>
              <a:ext cx="4364824" cy="755547"/>
            </a:xfrm>
            <a:prstGeom prst="roundRect">
              <a:avLst/>
            </a:prstGeom>
            <a:solidFill>
              <a:srgbClr val="FF99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4" name="Abgerundetes Rechteck 4"/>
            <p:cNvSpPr/>
            <p:nvPr/>
          </p:nvSpPr>
          <p:spPr>
            <a:xfrm>
              <a:off x="1311646" y="333942"/>
              <a:ext cx="4291058" cy="6817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rtl="0" eaLnBrk="1" latinLnBrk="0" hangingPunct="1">
                <a:lnSpc>
                  <a:spcPct val="90000"/>
                </a:lnSpc>
                <a:spcBef>
                  <a:spcPct val="0"/>
                </a:spcBef>
                <a:spcAft>
                  <a:spcPct val="35000"/>
                </a:spcAft>
                <a:buClrTx/>
                <a:buSzPts val="2400"/>
                <a:buFont typeface="Lucida Grande"/>
                <a:buNone/>
              </a:pPr>
              <a:r>
                <a:rPr lang="de-DE" sz="2400" b="1" kern="1200">
                  <a:solidFill>
                    <a:schemeClr val="bg1"/>
                  </a:solidFill>
                  <a:latin typeface="+mj-lt"/>
                  <a:ea typeface="+mn-ea"/>
                  <a:cs typeface="+mn-cs"/>
                </a:rPr>
                <a:t>Nachmittag</a:t>
              </a:r>
            </a:p>
          </p:txBody>
        </p:sp>
      </p:grpSp>
      <p:sp>
        <p:nvSpPr>
          <p:cNvPr id="17" name="Abgerundetes Rechteck 4"/>
          <p:cNvSpPr/>
          <p:nvPr/>
        </p:nvSpPr>
        <p:spPr>
          <a:xfrm rot="5400000">
            <a:off x="3635485" y="3703164"/>
            <a:ext cx="4771491" cy="3737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rtl="0" eaLnBrk="1" latinLnBrk="0" hangingPunct="1">
              <a:lnSpc>
                <a:spcPct val="90000"/>
              </a:lnSpc>
              <a:spcBef>
                <a:spcPct val="0"/>
              </a:spcBef>
              <a:spcAft>
                <a:spcPct val="35000"/>
              </a:spcAft>
              <a:buClrTx/>
              <a:buSzPts val="2400"/>
              <a:buFont typeface="Lucida Grande"/>
              <a:buNone/>
            </a:pPr>
            <a:r>
              <a:rPr lang="de-DE" sz="2400" b="1" kern="1200">
                <a:solidFill>
                  <a:srgbClr val="002F56"/>
                </a:solidFill>
                <a:latin typeface="+mj-lt"/>
                <a:ea typeface="+mn-ea"/>
                <a:cs typeface="+mn-cs"/>
              </a:rPr>
              <a:t>Mittagspause</a:t>
            </a:r>
          </a:p>
        </p:txBody>
      </p:sp>
      <p:sp>
        <p:nvSpPr>
          <p:cNvPr id="6" name="Textfeld 5">
            <a:extLst>
              <a:ext uri="{FF2B5EF4-FFF2-40B4-BE49-F238E27FC236}">
                <a16:creationId xmlns:a16="http://schemas.microsoft.com/office/drawing/2014/main" id="{C88D8BA1-8192-147F-0EFA-641D3019923D}"/>
              </a:ext>
            </a:extLst>
          </p:cNvPr>
          <p:cNvSpPr txBox="1"/>
          <p:nvPr/>
        </p:nvSpPr>
        <p:spPr>
          <a:xfrm>
            <a:off x="879968" y="2550160"/>
            <a:ext cx="4812504" cy="2308324"/>
          </a:xfrm>
          <a:prstGeom prst="rect">
            <a:avLst/>
          </a:prstGeom>
          <a:noFill/>
        </p:spPr>
        <p:txBody>
          <a:bodyPr wrap="square" rtlCol="0">
            <a:spAutoFit/>
          </a:bodyPr>
          <a:lstStyle/>
          <a:p>
            <a:pPr marL="342900" indent="-342900">
              <a:buAutoNum type="arabicPeriod"/>
            </a:pPr>
            <a:r>
              <a:rPr lang="de-DE" b="1">
                <a:solidFill>
                  <a:srgbClr val="002F56"/>
                </a:solidFill>
              </a:rPr>
              <a:t>Eigene Berührungspunkte mit dem     </a:t>
            </a:r>
          </a:p>
          <a:p>
            <a:r>
              <a:rPr lang="de-DE" b="1">
                <a:solidFill>
                  <a:srgbClr val="002F56"/>
                </a:solidFill>
              </a:rPr>
              <a:t>     Thema</a:t>
            </a:r>
          </a:p>
          <a:p>
            <a:endParaRPr lang="de-DE" b="1">
              <a:solidFill>
                <a:srgbClr val="002F56"/>
              </a:solidFill>
            </a:endParaRPr>
          </a:p>
          <a:p>
            <a:pPr marL="342900" indent="-342900">
              <a:buAutoNum type="arabicPeriod" startAt="2"/>
            </a:pPr>
            <a:r>
              <a:rPr lang="de-DE" b="1">
                <a:solidFill>
                  <a:srgbClr val="002F56"/>
                </a:solidFill>
              </a:rPr>
              <a:t>Warum sind wir heute hier?</a:t>
            </a:r>
          </a:p>
          <a:p>
            <a:r>
              <a:rPr lang="de-DE" b="1">
                <a:solidFill>
                  <a:srgbClr val="002F56"/>
                </a:solidFill>
              </a:rPr>
              <a:t>      </a:t>
            </a:r>
            <a:r>
              <a:rPr lang="de-DE">
                <a:solidFill>
                  <a:srgbClr val="002F56"/>
                </a:solidFill>
              </a:rPr>
              <a:t>kirchenrechtliche und gesetzliche   </a:t>
            </a:r>
          </a:p>
          <a:p>
            <a:r>
              <a:rPr lang="de-DE">
                <a:solidFill>
                  <a:srgbClr val="002F56"/>
                </a:solidFill>
              </a:rPr>
              <a:t>      Grundlagen</a:t>
            </a:r>
          </a:p>
          <a:p>
            <a:endParaRPr lang="de-DE">
              <a:solidFill>
                <a:srgbClr val="002F56"/>
              </a:solidFill>
            </a:endParaRPr>
          </a:p>
          <a:p>
            <a:r>
              <a:rPr lang="de-DE" b="1">
                <a:solidFill>
                  <a:srgbClr val="002F56"/>
                </a:solidFill>
              </a:rPr>
              <a:t>3. Begriffserklärungen</a:t>
            </a:r>
          </a:p>
        </p:txBody>
      </p:sp>
      <p:sp>
        <p:nvSpPr>
          <p:cNvPr id="16" name="Textfeld 15">
            <a:extLst>
              <a:ext uri="{FF2B5EF4-FFF2-40B4-BE49-F238E27FC236}">
                <a16:creationId xmlns:a16="http://schemas.microsoft.com/office/drawing/2014/main" id="{76D1C741-CA65-915C-5D04-6D1494A812E7}"/>
              </a:ext>
            </a:extLst>
          </p:cNvPr>
          <p:cNvSpPr txBox="1"/>
          <p:nvPr/>
        </p:nvSpPr>
        <p:spPr>
          <a:xfrm>
            <a:off x="6502400" y="2550160"/>
            <a:ext cx="4812504" cy="3139321"/>
          </a:xfrm>
          <a:prstGeom prst="rect">
            <a:avLst/>
          </a:prstGeom>
          <a:noFill/>
        </p:spPr>
        <p:txBody>
          <a:bodyPr wrap="square" rtlCol="0">
            <a:spAutoFit/>
          </a:bodyPr>
          <a:lstStyle/>
          <a:p>
            <a:r>
              <a:rPr lang="de-DE" b="1">
                <a:solidFill>
                  <a:srgbClr val="002F56"/>
                </a:solidFill>
              </a:rPr>
              <a:t>4.  Zahlen, Daten, Fakten</a:t>
            </a:r>
          </a:p>
          <a:p>
            <a:endParaRPr lang="de-DE" b="1">
              <a:solidFill>
                <a:srgbClr val="002F56"/>
              </a:solidFill>
            </a:endParaRPr>
          </a:p>
          <a:p>
            <a:pPr marL="342900" indent="-342900">
              <a:buAutoNum type="arabicPeriod" startAt="5"/>
            </a:pPr>
            <a:r>
              <a:rPr lang="de-DE" b="1">
                <a:solidFill>
                  <a:srgbClr val="002F56"/>
                </a:solidFill>
              </a:rPr>
              <a:t>Katholische Risiken?</a:t>
            </a:r>
          </a:p>
          <a:p>
            <a:endParaRPr lang="de-DE" b="1">
              <a:solidFill>
                <a:srgbClr val="002F56"/>
              </a:solidFill>
            </a:endParaRPr>
          </a:p>
          <a:p>
            <a:r>
              <a:rPr lang="de-DE" b="1">
                <a:solidFill>
                  <a:srgbClr val="002F56"/>
                </a:solidFill>
              </a:rPr>
              <a:t>6.  Aspekte zu Täter*innen</a:t>
            </a:r>
          </a:p>
          <a:p>
            <a:endParaRPr lang="de-DE" b="1">
              <a:solidFill>
                <a:srgbClr val="002F56"/>
              </a:solidFill>
            </a:endParaRPr>
          </a:p>
          <a:p>
            <a:pPr marL="342900" indent="-342900">
              <a:buAutoNum type="arabicPeriod" startAt="7"/>
            </a:pPr>
            <a:r>
              <a:rPr lang="de-DE" b="1">
                <a:solidFill>
                  <a:srgbClr val="002F56"/>
                </a:solidFill>
              </a:rPr>
              <a:t>Mögliche Reaktionen von Betroffenen</a:t>
            </a:r>
          </a:p>
          <a:p>
            <a:endParaRPr lang="de-DE" b="1">
              <a:solidFill>
                <a:srgbClr val="002F56"/>
              </a:solidFill>
            </a:endParaRPr>
          </a:p>
          <a:p>
            <a:pPr marL="342900" indent="-342900">
              <a:buAutoNum type="arabicPeriod" startAt="8"/>
            </a:pPr>
            <a:r>
              <a:rPr lang="de-DE" b="1">
                <a:solidFill>
                  <a:srgbClr val="002F56"/>
                </a:solidFill>
              </a:rPr>
              <a:t>Was kann ich tun?</a:t>
            </a:r>
          </a:p>
          <a:p>
            <a:endParaRPr lang="de-DE" b="1">
              <a:solidFill>
                <a:srgbClr val="002F56"/>
              </a:solidFill>
            </a:endParaRPr>
          </a:p>
          <a:p>
            <a:endParaRPr lang="de-DE" b="1">
              <a:solidFill>
                <a:srgbClr val="002F56"/>
              </a:solidFill>
            </a:endParaRPr>
          </a:p>
        </p:txBody>
      </p:sp>
    </p:spTree>
    <p:extLst>
      <p:ext uri="{BB962C8B-B14F-4D97-AF65-F5344CB8AC3E}">
        <p14:creationId xmlns:p14="http://schemas.microsoft.com/office/powerpoint/2010/main" val="251078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2485390" y="4724401"/>
            <a:ext cx="8496300" cy="2735262"/>
          </a:xfrm>
          <a:prstGeom prst="rect">
            <a:avLst/>
          </a:prstGeom>
          <a:noFill/>
          <a:ln w="9525">
            <a:noFill/>
            <a:miter lim="800000"/>
            <a:headEnd/>
            <a:tailEnd/>
          </a:ln>
        </p:spPr>
        <p:txBody>
          <a:bodyPr lIns="90000" tIns="46800" rIns="90000" bIns="46800"/>
          <a:lstStyle/>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altLang="de-DE" sz="3000">
                <a:solidFill>
                  <a:srgbClr val="001C32"/>
                </a:solidFill>
                <a:latin typeface="Myriad Pro" pitchFamily="34" charset="0"/>
                <a:cs typeface="Arial" charset="0"/>
              </a:rPr>
              <a:t> </a:t>
            </a:r>
          </a:p>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e-DE" altLang="de-DE" sz="2800" b="1">
              <a:solidFill>
                <a:srgbClr val="001C32"/>
              </a:solidFill>
              <a:cs typeface="Arial" charset="0"/>
            </a:endParaRPr>
          </a:p>
        </p:txBody>
      </p:sp>
      <p:sp>
        <p:nvSpPr>
          <p:cNvPr id="21507"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21508" name="Titel 1"/>
          <p:cNvSpPr>
            <a:spLocks noGrp="1"/>
          </p:cNvSpPr>
          <p:nvPr/>
        </p:nvSpPr>
        <p:spPr bwMode="auto">
          <a:xfrm>
            <a:off x="1847850" y="1309688"/>
            <a:ext cx="8496300" cy="525462"/>
          </a:xfrm>
          <a:prstGeom prst="rect">
            <a:avLst/>
          </a:prstGeom>
          <a:noFill/>
          <a:ln w="9525">
            <a:noFill/>
            <a:miter lim="800000"/>
            <a:headEnd/>
            <a:tailEnd/>
          </a:ln>
        </p:spPr>
        <p:txBody>
          <a:bodyPr lIns="0" tIns="0" rIns="0" bIns="0" anchor="ctr"/>
          <a:lstStyle/>
          <a:p>
            <a:pPr algn="ctr" defTabSz="912813"/>
            <a:endParaRPr lang="de-DE" altLang="de-DE" sz="3200" b="1">
              <a:latin typeface="+mj-lt"/>
              <a:ea typeface="ErasBookITC"/>
              <a:cs typeface="ErasBookITC"/>
            </a:endParaRPr>
          </a:p>
        </p:txBody>
      </p:sp>
      <p:pic>
        <p:nvPicPr>
          <p:cNvPr id="21509" name="Grafik 4"/>
          <p:cNvPicPr>
            <a:picLocks noChangeAspect="1"/>
          </p:cNvPicPr>
          <p:nvPr/>
        </p:nvPicPr>
        <p:blipFill>
          <a:blip r:embed="rId3"/>
          <a:srcRect/>
          <a:stretch>
            <a:fillRect/>
          </a:stretch>
        </p:blipFill>
        <p:spPr bwMode="auto">
          <a:xfrm>
            <a:off x="8280755" y="4724401"/>
            <a:ext cx="3785414" cy="2133599"/>
          </a:xfrm>
          <a:prstGeom prst="rect">
            <a:avLst/>
          </a:prstGeom>
          <a:noFill/>
          <a:ln w="9525">
            <a:noFill/>
            <a:miter lim="800000"/>
            <a:headEnd/>
            <a:tailEnd/>
          </a:ln>
        </p:spPr>
      </p:pic>
      <p:sp>
        <p:nvSpPr>
          <p:cNvPr id="2" name="Titel 1"/>
          <p:cNvSpPr>
            <a:spLocks noGrp="1"/>
          </p:cNvSpPr>
          <p:nvPr>
            <p:ph type="title"/>
          </p:nvPr>
        </p:nvSpPr>
        <p:spPr>
          <a:xfrm>
            <a:off x="4115817" y="145449"/>
            <a:ext cx="3960365" cy="1312069"/>
          </a:xfrm>
        </p:spPr>
        <p:txBody>
          <a:bodyPr/>
          <a:lstStyle/>
          <a:p>
            <a:r>
              <a:rPr lang="de-DE" sz="2400" b="1">
                <a:solidFill>
                  <a:srgbClr val="002F56"/>
                </a:solidFill>
              </a:rPr>
              <a:t>Vorstellungsrunde</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758703423"/>
              </p:ext>
            </p:extLst>
          </p:nvPr>
        </p:nvGraphicFramePr>
        <p:xfrm>
          <a:off x="2189226" y="1643731"/>
          <a:ext cx="7813548" cy="43720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0679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1847850" y="2577857"/>
            <a:ext cx="8506558" cy="252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3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rPr>
              <a:t> </a:t>
            </a:r>
          </a:p>
          <a:p>
            <a:pPr algn="ctr" eaLnBrk="1" hangingPunct="1">
              <a:buSzPct val="100000"/>
            </a:pPr>
            <a:endParaRPr lang="de-DE" altLang="de-DE" sz="2800" b="1">
              <a:solidFill>
                <a:srgbClr val="001C32"/>
              </a:solidFill>
              <a:ea typeface="Arial Unicode MS" panose="020B0604020202020204" pitchFamily="34" charset="-128"/>
              <a:cs typeface="Arial Unicode MS" panose="020B0604020202020204" pitchFamily="34" charset="-128"/>
            </a:endParaRPr>
          </a:p>
        </p:txBody>
      </p:sp>
      <p:sp>
        <p:nvSpPr>
          <p:cNvPr id="29699"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endParaRPr>
          </a:p>
        </p:txBody>
      </p:sp>
      <p:sp>
        <p:nvSpPr>
          <p:cNvPr id="2" name="Titel 1"/>
          <p:cNvSpPr>
            <a:spLocks noGrp="1"/>
          </p:cNvSpPr>
          <p:nvPr>
            <p:ph type="title"/>
          </p:nvPr>
        </p:nvSpPr>
        <p:spPr>
          <a:xfrm>
            <a:off x="435789" y="697647"/>
            <a:ext cx="10945284" cy="1339850"/>
          </a:xfrm>
        </p:spPr>
        <p:txBody>
          <a:bodyPr/>
          <a:lstStyle/>
          <a:p>
            <a:r>
              <a:rPr lang="de-DE" sz="2400" b="1">
                <a:solidFill>
                  <a:srgbClr val="002F56"/>
                </a:solidFill>
              </a:rPr>
              <a:t>Diese Fortbildungsveranstaltung ist für Sie</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554134046"/>
              </p:ext>
            </p:extLst>
          </p:nvPr>
        </p:nvGraphicFramePr>
        <p:xfrm>
          <a:off x="1837592" y="1844310"/>
          <a:ext cx="8356450" cy="3996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231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1847850" y="2577857"/>
            <a:ext cx="8506558" cy="252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3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rPr>
              <a:t> </a:t>
            </a:r>
          </a:p>
          <a:p>
            <a:pPr algn="ctr" eaLnBrk="1" hangingPunct="1">
              <a:buSzPct val="100000"/>
            </a:pPr>
            <a:endParaRPr lang="de-DE" altLang="de-DE" sz="2800" b="1">
              <a:solidFill>
                <a:srgbClr val="001C32"/>
              </a:solidFill>
              <a:ea typeface="Arial Unicode MS" panose="020B0604020202020204" pitchFamily="34" charset="-128"/>
              <a:cs typeface="Arial Unicode MS" panose="020B0604020202020204" pitchFamily="34" charset="-128"/>
            </a:endParaRPr>
          </a:p>
        </p:txBody>
      </p:sp>
      <p:sp>
        <p:nvSpPr>
          <p:cNvPr id="29699"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endParaRPr>
          </a:p>
        </p:txBody>
      </p:sp>
      <p:sp>
        <p:nvSpPr>
          <p:cNvPr id="2" name="Titel 1"/>
          <p:cNvSpPr>
            <a:spLocks noGrp="1"/>
          </p:cNvSpPr>
          <p:nvPr>
            <p:ph type="title"/>
          </p:nvPr>
        </p:nvSpPr>
        <p:spPr>
          <a:xfrm>
            <a:off x="794239" y="342698"/>
            <a:ext cx="10945284" cy="562105"/>
          </a:xfrm>
        </p:spPr>
        <p:txBody>
          <a:bodyPr/>
          <a:lstStyle/>
          <a:p>
            <a:r>
              <a:rPr lang="de-DE" sz="2800" b="1">
                <a:solidFill>
                  <a:srgbClr val="002F56"/>
                </a:solidFill>
              </a:rPr>
              <a:t>Sorgen Sie gut für sich!</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4026621101"/>
              </p:ext>
            </p:extLst>
          </p:nvPr>
        </p:nvGraphicFramePr>
        <p:xfrm>
          <a:off x="794239" y="412221"/>
          <a:ext cx="10603522" cy="5576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p:cNvPicPr>
            <a:picLocks noChangeAspect="1"/>
          </p:cNvPicPr>
          <p:nvPr/>
        </p:nvPicPr>
        <p:blipFill>
          <a:blip r:embed="rId8"/>
          <a:stretch>
            <a:fillRect/>
          </a:stretch>
        </p:blipFill>
        <p:spPr>
          <a:xfrm>
            <a:off x="1924749" y="2225687"/>
            <a:ext cx="1554296" cy="1596240"/>
          </a:xfrm>
          <a:prstGeom prst="rect">
            <a:avLst/>
          </a:prstGeom>
        </p:spPr>
      </p:pic>
      <p:pic>
        <p:nvPicPr>
          <p:cNvPr id="4" name="Grafik 3"/>
          <p:cNvPicPr>
            <a:picLocks noChangeAspect="1"/>
          </p:cNvPicPr>
          <p:nvPr/>
        </p:nvPicPr>
        <p:blipFill rotWithShape="1">
          <a:blip r:embed="rId9"/>
          <a:srcRect b="15284"/>
          <a:stretch/>
        </p:blipFill>
        <p:spPr>
          <a:xfrm>
            <a:off x="8593071" y="1697022"/>
            <a:ext cx="2425338" cy="1679068"/>
          </a:xfrm>
          <a:prstGeom prst="rect">
            <a:avLst/>
          </a:prstGeom>
        </p:spPr>
      </p:pic>
    </p:spTree>
    <p:extLst>
      <p:ext uri="{BB962C8B-B14F-4D97-AF65-F5344CB8AC3E}">
        <p14:creationId xmlns:p14="http://schemas.microsoft.com/office/powerpoint/2010/main" val="2826967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82899" y="914682"/>
            <a:ext cx="8208963" cy="1004888"/>
          </a:xfrm>
        </p:spPr>
        <p:txBody>
          <a:bodyPr/>
          <a:lstStyle/>
          <a:p>
            <a:r>
              <a:rPr lang="de-DE" sz="3200" b="1">
                <a:solidFill>
                  <a:srgbClr val="001E43"/>
                </a:solidFill>
              </a:rPr>
              <a:t>Online-Seminar – die Besonderheiten</a:t>
            </a:r>
          </a:p>
        </p:txBody>
      </p:sp>
      <p:sp>
        <p:nvSpPr>
          <p:cNvPr id="4" name="Textfeld 3"/>
          <p:cNvSpPr txBox="1"/>
          <p:nvPr/>
        </p:nvSpPr>
        <p:spPr>
          <a:xfrm>
            <a:off x="1200345" y="1990102"/>
            <a:ext cx="8305529" cy="4562788"/>
          </a:xfrm>
          <a:prstGeom prst="rect">
            <a:avLst/>
          </a:prstGeom>
          <a:noFill/>
        </p:spPr>
        <p:txBody>
          <a:bodyPr wrap="square" rtlCol="0">
            <a:spAutoFit/>
          </a:bodyPr>
          <a:lstStyle/>
          <a:p>
            <a:pPr>
              <a:buClrTx/>
              <a:buFontTx/>
              <a:buNone/>
            </a:pPr>
            <a:r>
              <a:rPr lang="de-DE" sz="2400" b="1">
                <a:solidFill>
                  <a:srgbClr val="001E43"/>
                </a:solidFill>
              </a:rPr>
              <a:t>Was wir brauchen:</a:t>
            </a:r>
          </a:p>
          <a:p>
            <a:pPr>
              <a:buClrTx/>
              <a:buFontTx/>
              <a:buNone/>
            </a:pPr>
            <a:endParaRPr lang="de-DE" b="1">
              <a:solidFill>
                <a:srgbClr val="001E43"/>
              </a:solidFill>
            </a:endParaRPr>
          </a:p>
          <a:p>
            <a:pPr marL="342900" indent="-342900">
              <a:buFont typeface="Arial" panose="020B0604020202020204" pitchFamily="34" charset="0"/>
              <a:buChar char="•"/>
            </a:pPr>
            <a:r>
              <a:rPr lang="de-DE" sz="2400">
                <a:solidFill>
                  <a:srgbClr val="001E43"/>
                </a:solidFill>
              </a:rPr>
              <a:t>Eine gute, stabile Internetverbindung</a:t>
            </a:r>
          </a:p>
          <a:p>
            <a:endParaRPr lang="de-DE" sz="2400">
              <a:solidFill>
                <a:srgbClr val="001E43"/>
              </a:solidFill>
            </a:endParaRPr>
          </a:p>
          <a:p>
            <a:pPr marL="342900" indent="-342900">
              <a:buFont typeface="Arial" panose="020B0604020202020204" pitchFamily="34" charset="0"/>
              <a:buChar char="•"/>
            </a:pPr>
            <a:r>
              <a:rPr lang="de-DE" sz="2400">
                <a:solidFill>
                  <a:srgbClr val="001E43"/>
                </a:solidFill>
              </a:rPr>
              <a:t>Gute „Soundqualität“</a:t>
            </a:r>
          </a:p>
          <a:p>
            <a:pPr marL="342900" indent="-342900">
              <a:buClrTx/>
              <a:buFont typeface="Arial" panose="020B0604020202020204" pitchFamily="34" charset="0"/>
              <a:buChar char="•"/>
            </a:pPr>
            <a:endParaRPr lang="de-DE" sz="2400">
              <a:solidFill>
                <a:srgbClr val="001E43"/>
              </a:solidFill>
            </a:endParaRPr>
          </a:p>
          <a:p>
            <a:pPr marL="342900" indent="-342900">
              <a:buFont typeface="Arial" panose="020B0604020202020204" pitchFamily="34" charset="0"/>
              <a:buChar char="•"/>
            </a:pPr>
            <a:r>
              <a:rPr lang="de-DE" sz="2400">
                <a:solidFill>
                  <a:srgbClr val="001E43"/>
                </a:solidFill>
              </a:rPr>
              <a:t>Einen guten Austausch: </a:t>
            </a:r>
          </a:p>
          <a:p>
            <a:pPr marL="685800" lvl="1" indent="-342900">
              <a:buFont typeface="Arial" panose="020B0604020202020204" pitchFamily="34" charset="0"/>
              <a:buChar char="•"/>
            </a:pPr>
            <a:r>
              <a:rPr lang="de-DE" sz="2400">
                <a:solidFill>
                  <a:srgbClr val="001E43"/>
                </a:solidFill>
              </a:rPr>
              <a:t>Es wäre schön, wenn wir Sie sehen!</a:t>
            </a:r>
          </a:p>
          <a:p>
            <a:pPr marL="685800" lvl="1" indent="-342900">
              <a:buFont typeface="Arial" panose="020B0604020202020204" pitchFamily="34" charset="0"/>
              <a:buChar char="•"/>
            </a:pPr>
            <a:r>
              <a:rPr lang="de-DE" sz="2400">
                <a:solidFill>
                  <a:srgbClr val="001E43"/>
                </a:solidFill>
              </a:rPr>
              <a:t>Nutzen Sie auch die Chatfunktion oder die interaktiven Tools (sich melden etc.)</a:t>
            </a:r>
          </a:p>
          <a:p>
            <a:pPr marL="557213" lvl="1" indent="-214313">
              <a:buFontTx/>
              <a:buChar char="-"/>
            </a:pPr>
            <a:endParaRPr lang="de-DE" sz="1600">
              <a:solidFill>
                <a:srgbClr val="001E43"/>
              </a:solidFill>
            </a:endParaRPr>
          </a:p>
          <a:p>
            <a:pPr marL="557213" lvl="1" indent="-214313">
              <a:buFontTx/>
              <a:buChar char="-"/>
            </a:pPr>
            <a:endParaRPr lang="de-DE" sz="1350">
              <a:solidFill>
                <a:srgbClr val="001E43"/>
              </a:solidFill>
            </a:endParaRPr>
          </a:p>
          <a:p>
            <a:pPr marL="557213" lvl="1" indent="-214313">
              <a:buFontTx/>
              <a:buChar char="-"/>
            </a:pPr>
            <a:endParaRPr lang="de-DE" sz="1350">
              <a:solidFill>
                <a:srgbClr val="001E43"/>
              </a:solidFill>
            </a:endParaRPr>
          </a:p>
          <a:p>
            <a:pPr marL="214313" indent="-214313">
              <a:buFontTx/>
              <a:buChar char="-"/>
            </a:pPr>
            <a:endParaRPr lang="de-DE" sz="1350">
              <a:solidFill>
                <a:srgbClr val="001E43"/>
              </a:solidFill>
            </a:endParaRPr>
          </a:p>
        </p:txBody>
      </p:sp>
      <p:pic>
        <p:nvPicPr>
          <p:cNvPr id="3" name="Grafik 2"/>
          <p:cNvPicPr>
            <a:picLocks noChangeAspect="1"/>
          </p:cNvPicPr>
          <p:nvPr/>
        </p:nvPicPr>
        <p:blipFill>
          <a:blip r:embed="rId3"/>
          <a:stretch>
            <a:fillRect/>
          </a:stretch>
        </p:blipFill>
        <p:spPr>
          <a:xfrm>
            <a:off x="8092986" y="2358050"/>
            <a:ext cx="2825775" cy="16954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886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1. Eigene Berührungspunkte mit dem Thema</a:t>
            </a:r>
          </a:p>
        </p:txBody>
      </p:sp>
    </p:spTree>
    <p:extLst>
      <p:ext uri="{BB962C8B-B14F-4D97-AF65-F5344CB8AC3E}">
        <p14:creationId xmlns:p14="http://schemas.microsoft.com/office/powerpoint/2010/main" val="317997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2"/>
          <p:cNvSpPr>
            <a:spLocks noChangeArrowheads="1"/>
          </p:cNvSpPr>
          <p:nvPr/>
        </p:nvSpPr>
        <p:spPr bwMode="auto">
          <a:xfrm>
            <a:off x="4095751" y="2282291"/>
            <a:ext cx="3524249" cy="2802472"/>
          </a:xfrm>
          <a:prstGeom prst="triangle">
            <a:avLst>
              <a:gd name="adj" fmla="val 49698"/>
            </a:avLst>
          </a:prstGeom>
          <a:solidFill>
            <a:srgbClr val="E68323"/>
          </a:solidFill>
          <a:ln w="9360" cap="sq">
            <a:solidFill>
              <a:srgbClr val="FF9900"/>
            </a:solidFill>
            <a:miter lim="800000"/>
            <a:headEnd/>
            <a:tailEnd/>
          </a:ln>
          <a:effectLst>
            <a:outerShdw blurRad="50800" dist="38100" dir="5400000" algn="t" rotWithShape="0">
              <a:prstClr val="black">
                <a:alpha val="40000"/>
              </a:prstClr>
            </a:outerShdw>
          </a:effectLst>
        </p:spPr>
        <p:txBody>
          <a:bodyPr wrap="none" anchor="ctr"/>
          <a:lstStyle/>
          <a:p>
            <a:pPr eaLnBrk="1" hangingPunct="1">
              <a:buClr>
                <a:srgbClr val="000000"/>
              </a:buClr>
              <a:buSzPct val="100000"/>
              <a:buFont typeface="Times New Roman" pitchFamily="18" charset="0"/>
              <a:buNone/>
            </a:pPr>
            <a:endParaRPr lang="de-DE" altLang="de-DE"/>
          </a:p>
        </p:txBody>
      </p:sp>
      <p:sp>
        <p:nvSpPr>
          <p:cNvPr id="31749" name="Text Box 4"/>
          <p:cNvSpPr txBox="1">
            <a:spLocks noChangeArrowheads="1"/>
          </p:cNvSpPr>
          <p:nvPr/>
        </p:nvSpPr>
        <p:spPr bwMode="auto">
          <a:xfrm>
            <a:off x="2579592" y="5269429"/>
            <a:ext cx="1327905" cy="463846"/>
          </a:xfrm>
          <a:prstGeom prst="rect">
            <a:avLst/>
          </a:prstGeom>
          <a:noFill/>
          <a:ln w="9525">
            <a:noFill/>
            <a:miter lim="800000"/>
            <a:headEnd/>
            <a:tailEnd/>
          </a:ln>
        </p:spPr>
        <p:txBody>
          <a:bodyPr wrap="none" lIns="90000" tIns="46800" rIns="90000" bIns="46800">
            <a:spAutoFit/>
          </a:bodyPr>
          <a:lstStyle/>
          <a:p>
            <a:pP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FF0000"/>
                </a:solidFill>
                <a:latin typeface="+mj-lt"/>
              </a:rPr>
              <a:t>Täter*in</a:t>
            </a:r>
          </a:p>
        </p:txBody>
      </p:sp>
      <p:sp>
        <p:nvSpPr>
          <p:cNvPr id="31750" name="Text Box 5"/>
          <p:cNvSpPr txBox="1">
            <a:spLocks noChangeArrowheads="1"/>
          </p:cNvSpPr>
          <p:nvPr/>
        </p:nvSpPr>
        <p:spPr bwMode="auto">
          <a:xfrm>
            <a:off x="7620000" y="5084763"/>
            <a:ext cx="2364599" cy="833178"/>
          </a:xfrm>
          <a:prstGeom prst="rect">
            <a:avLst/>
          </a:prstGeom>
          <a:noFill/>
          <a:ln w="9525">
            <a:noFill/>
            <a:miter lim="800000"/>
            <a:headEnd/>
            <a:tailEnd/>
          </a:ln>
        </p:spPr>
        <p:txBody>
          <a:bodyPr wrap="none" lIns="90000" tIns="46800" rIns="90000" bIns="46800">
            <a:spAutoFit/>
          </a:bodyPr>
          <a:lstStyle/>
          <a:p>
            <a:pP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33CC33"/>
                </a:solidFill>
                <a:latin typeface="+mj-lt"/>
              </a:rPr>
              <a:t>Angehörige,</a:t>
            </a:r>
          </a:p>
          <a:p>
            <a:pP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33CC33"/>
                </a:solidFill>
                <a:latin typeface="+mj-lt"/>
              </a:rPr>
              <a:t>Soziales Umfeld</a:t>
            </a:r>
          </a:p>
        </p:txBody>
      </p:sp>
      <p:sp>
        <p:nvSpPr>
          <p:cNvPr id="9" name="AutoShape 8"/>
          <p:cNvSpPr>
            <a:spLocks noChangeArrowheads="1"/>
          </p:cNvSpPr>
          <p:nvPr/>
        </p:nvSpPr>
        <p:spPr bwMode="auto">
          <a:xfrm>
            <a:off x="7752184" y="1432560"/>
            <a:ext cx="2458615" cy="2068448"/>
          </a:xfrm>
          <a:prstGeom prst="cloudCallout">
            <a:avLst>
              <a:gd name="adj1" fmla="val -58394"/>
              <a:gd name="adj2" fmla="val 95773"/>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buClr>
                <a:srgbClr val="000000"/>
              </a:buClr>
              <a:buSzPct val="100000"/>
              <a:buFont typeface="Times New Roman" panose="02020603050405020304" pitchFamily="18" charset="0"/>
              <a:buNone/>
              <a:defRPr/>
            </a:pPr>
            <a:r>
              <a:rPr lang="de-DE" altLang="de-DE" sz="1600">
                <a:latin typeface="+mj-lt"/>
                <a:cs typeface="Arial" panose="020B0604020202020204" pitchFamily="34" charset="0"/>
              </a:rPr>
              <a:t>Ich habe keine Erfahrungen mit dem Thema</a:t>
            </a:r>
          </a:p>
        </p:txBody>
      </p:sp>
      <p:sp>
        <p:nvSpPr>
          <p:cNvPr id="8" name="Text Box 4"/>
          <p:cNvSpPr txBox="1">
            <a:spLocks noChangeArrowheads="1"/>
          </p:cNvSpPr>
          <p:nvPr/>
        </p:nvSpPr>
        <p:spPr bwMode="auto">
          <a:xfrm>
            <a:off x="4917173" y="1673760"/>
            <a:ext cx="1646454" cy="463846"/>
          </a:xfrm>
          <a:prstGeom prst="rect">
            <a:avLst/>
          </a:prstGeom>
          <a:noFill/>
          <a:ln w="9525">
            <a:noFill/>
            <a:miter lim="800000"/>
            <a:headEnd/>
            <a:tailEnd/>
          </a:ln>
        </p:spPr>
        <p:txBody>
          <a:bodyPr wrap="none" lIns="90000" tIns="46800" rIns="90000" bIns="46800">
            <a:spAutoFit/>
          </a:bodyPr>
          <a:lstStyle/>
          <a:p>
            <a:pP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FFC000"/>
                </a:solidFill>
                <a:latin typeface="+mj-lt"/>
              </a:rPr>
              <a:t>Betroffene</a:t>
            </a:r>
          </a:p>
        </p:txBody>
      </p:sp>
      <p:sp>
        <p:nvSpPr>
          <p:cNvPr id="3" name="Textfeld 2">
            <a:extLst>
              <a:ext uri="{FF2B5EF4-FFF2-40B4-BE49-F238E27FC236}">
                <a16:creationId xmlns:a16="http://schemas.microsoft.com/office/drawing/2014/main" id="{DE7905EC-1CE1-684D-BD0F-D9715FBB502A}"/>
              </a:ext>
            </a:extLst>
          </p:cNvPr>
          <p:cNvSpPr txBox="1"/>
          <p:nvPr/>
        </p:nvSpPr>
        <p:spPr>
          <a:xfrm>
            <a:off x="4095751" y="452771"/>
            <a:ext cx="5312229" cy="461665"/>
          </a:xfrm>
          <a:prstGeom prst="rect">
            <a:avLst/>
          </a:prstGeom>
          <a:noFill/>
        </p:spPr>
        <p:txBody>
          <a:bodyPr wrap="square" rtlCol="0">
            <a:spAutoFit/>
          </a:bodyPr>
          <a:lstStyle/>
          <a:p>
            <a:r>
              <a:rPr lang="de-DE" sz="2400" b="1">
                <a:solidFill>
                  <a:srgbClr val="001E43"/>
                </a:solidFill>
              </a:rPr>
              <a:t>1. Eigene Berührungspunkte</a:t>
            </a:r>
          </a:p>
        </p:txBody>
      </p:sp>
    </p:spTree>
    <p:extLst>
      <p:ext uri="{BB962C8B-B14F-4D97-AF65-F5344CB8AC3E}">
        <p14:creationId xmlns:p14="http://schemas.microsoft.com/office/powerpoint/2010/main" val="2591657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584651"/>
            <a:ext cx="10448611" cy="2110272"/>
          </a:xfrm>
        </p:spPr>
        <p:txBody>
          <a:bodyPr/>
          <a:lstStyle/>
          <a:p>
            <a:r>
              <a:rPr lang="de-DE"/>
              <a:t>2. Warum sind wir heute hier?</a:t>
            </a:r>
            <a:br>
              <a:rPr lang="de-DE"/>
            </a:br>
            <a:r>
              <a:rPr lang="de-DE" sz="2800"/>
              <a:t>Kirchenrechtliche und </a:t>
            </a:r>
            <a:br>
              <a:rPr lang="de-DE" sz="2800"/>
            </a:br>
            <a:r>
              <a:rPr lang="de-DE" sz="2800"/>
              <a:t>gesetzliche Grundlagen</a:t>
            </a:r>
          </a:p>
        </p:txBody>
      </p:sp>
      <p:sp>
        <p:nvSpPr>
          <p:cNvPr id="4" name="Textfeld 3"/>
          <p:cNvSpPr txBox="1"/>
          <p:nvPr/>
        </p:nvSpPr>
        <p:spPr>
          <a:xfrm>
            <a:off x="5642042" y="2976664"/>
            <a:ext cx="65" cy="276999"/>
          </a:xfrm>
          <a:prstGeom prst="rect">
            <a:avLst/>
          </a:prstGeom>
          <a:noFill/>
        </p:spPr>
        <p:txBody>
          <a:bodyPr wrap="none" lIns="0" tIns="0" rIns="0" bIns="0" rtlCol="0">
            <a:spAutoFit/>
          </a:bodyPr>
          <a:lstStyle/>
          <a:p>
            <a:endParaRPr lang="de-DE"/>
          </a:p>
        </p:txBody>
      </p:sp>
    </p:spTree>
    <p:extLst>
      <p:ext uri="{BB962C8B-B14F-4D97-AF65-F5344CB8AC3E}">
        <p14:creationId xmlns:p14="http://schemas.microsoft.com/office/powerpoint/2010/main" val="3024567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h6.googleusercontent.com/CZZmMlkAsd4lzlgbKuwzq_3ymigjH7qs_SmsoWor3cLQWD_Gc8PCZ9VmnzAc_2CkNRBzA4PkVFdOpIDsbUVY3ntsHkyGUBjr_sC2W9YqffTYSPtlRpIeUZU8_TxVTE-_ax4NbIm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1814" y="2816796"/>
            <a:ext cx="3196534" cy="22566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3281922" y="1403107"/>
            <a:ext cx="6116319" cy="1200329"/>
          </a:xfrm>
          <a:prstGeom prst="rect">
            <a:avLst/>
          </a:prstGeom>
          <a:noFill/>
        </p:spPr>
        <p:txBody>
          <a:bodyPr wrap="square" rtlCol="0">
            <a:spAutoFit/>
          </a:bodyPr>
          <a:lstStyle/>
          <a:p>
            <a:pPr algn="ctr"/>
            <a:r>
              <a:rPr lang="de-DE" sz="2400" b="1" i="1">
                <a:solidFill>
                  <a:srgbClr val="001E43"/>
                </a:solidFill>
              </a:rPr>
              <a:t>Uns liegt der Schutz von Minderjährigen und schutz- oder hilfebedürftigen Erwachsenen am Herzen</a:t>
            </a:r>
            <a:r>
              <a:rPr lang="de-DE" sz="2400">
                <a:solidFill>
                  <a:srgbClr val="001E43"/>
                </a:solidFill>
              </a:rPr>
              <a:t>!</a:t>
            </a:r>
          </a:p>
        </p:txBody>
      </p:sp>
      <p:sp>
        <p:nvSpPr>
          <p:cNvPr id="5" name="Textfeld 4"/>
          <p:cNvSpPr txBox="1"/>
          <p:nvPr/>
        </p:nvSpPr>
        <p:spPr>
          <a:xfrm>
            <a:off x="3978002" y="436880"/>
            <a:ext cx="4724158" cy="461665"/>
          </a:xfrm>
          <a:prstGeom prst="rect">
            <a:avLst/>
          </a:prstGeom>
          <a:noFill/>
        </p:spPr>
        <p:txBody>
          <a:bodyPr wrap="square" rtlCol="0">
            <a:spAutoFit/>
          </a:bodyPr>
          <a:lstStyle/>
          <a:p>
            <a:r>
              <a:rPr lang="de-DE" sz="2400" b="1">
                <a:solidFill>
                  <a:srgbClr val="001E43"/>
                </a:solidFill>
              </a:rPr>
              <a:t>2. Warum sind wir heute hier?</a:t>
            </a:r>
          </a:p>
        </p:txBody>
      </p:sp>
    </p:spTree>
    <p:extLst>
      <p:ext uri="{BB962C8B-B14F-4D97-AF65-F5344CB8AC3E}">
        <p14:creationId xmlns:p14="http://schemas.microsoft.com/office/powerpoint/2010/main" val="28842996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2978460" y="1086523"/>
            <a:ext cx="5723376" cy="461665"/>
          </a:xfrm>
          <a:prstGeom prst="rect">
            <a:avLst/>
          </a:prstGeom>
          <a:noFill/>
        </p:spPr>
        <p:txBody>
          <a:bodyPr wrap="square" rtlCol="0">
            <a:spAutoFit/>
          </a:bodyPr>
          <a:lstStyle/>
          <a:p>
            <a:pPr algn="ctr"/>
            <a:r>
              <a:rPr lang="de-DE" sz="2400" b="1">
                <a:solidFill>
                  <a:srgbClr val="001E43"/>
                </a:solidFill>
              </a:rPr>
              <a:t>Wer soll geschützt werden?</a:t>
            </a:r>
          </a:p>
        </p:txBody>
      </p:sp>
      <p:sp>
        <p:nvSpPr>
          <p:cNvPr id="4" name="Textfeld 3">
            <a:extLst>
              <a:ext uri="{FF2B5EF4-FFF2-40B4-BE49-F238E27FC236}">
                <a16:creationId xmlns:a16="http://schemas.microsoft.com/office/drawing/2014/main" id="{76198D03-EF2E-94AC-9CBC-53184D6D67BB}"/>
              </a:ext>
            </a:extLst>
          </p:cNvPr>
          <p:cNvSpPr txBox="1"/>
          <p:nvPr/>
        </p:nvSpPr>
        <p:spPr>
          <a:xfrm>
            <a:off x="4960801" y="467360"/>
            <a:ext cx="2270398" cy="461665"/>
          </a:xfrm>
          <a:prstGeom prst="rect">
            <a:avLst/>
          </a:prstGeom>
          <a:noFill/>
        </p:spPr>
        <p:txBody>
          <a:bodyPr wrap="square" rtlCol="0">
            <a:spAutoFit/>
          </a:bodyPr>
          <a:lstStyle/>
          <a:p>
            <a:r>
              <a:rPr lang="de-DE" sz="2400" b="1">
                <a:solidFill>
                  <a:srgbClr val="001E43"/>
                </a:solidFill>
              </a:rPr>
              <a:t>2. Grundlagen</a:t>
            </a:r>
          </a:p>
        </p:txBody>
      </p:sp>
      <p:graphicFrame>
        <p:nvGraphicFramePr>
          <p:cNvPr id="8" name="Diagramm 7">
            <a:extLst>
              <a:ext uri="{FF2B5EF4-FFF2-40B4-BE49-F238E27FC236}">
                <a16:creationId xmlns:a16="http://schemas.microsoft.com/office/drawing/2014/main" id="{E65137D3-F448-E41F-D737-E917B71D2F49}"/>
              </a:ext>
            </a:extLst>
          </p:cNvPr>
          <p:cNvGraphicFramePr/>
          <p:nvPr>
            <p:extLst>
              <p:ext uri="{D42A27DB-BD31-4B8C-83A1-F6EECF244321}">
                <p14:modId xmlns:p14="http://schemas.microsoft.com/office/powerpoint/2010/main" val="1384674264"/>
              </p:ext>
            </p:extLst>
          </p:nvPr>
        </p:nvGraphicFramePr>
        <p:xfrm>
          <a:off x="701265" y="1561792"/>
          <a:ext cx="10952255" cy="4361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817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423138" y="536710"/>
            <a:ext cx="5345723" cy="461665"/>
          </a:xfrm>
          <a:prstGeom prst="rect">
            <a:avLst/>
          </a:prstGeom>
          <a:noFill/>
        </p:spPr>
        <p:txBody>
          <a:bodyPr wrap="square" rtlCol="0">
            <a:spAutoFit/>
          </a:bodyPr>
          <a:lstStyle/>
          <a:p>
            <a:pPr algn="ctr"/>
            <a:r>
              <a:rPr lang="de-DE" sz="2400" b="1">
                <a:solidFill>
                  <a:srgbClr val="002F56"/>
                </a:solidFill>
              </a:rPr>
              <a:t>2. Grundlagen</a:t>
            </a:r>
          </a:p>
        </p:txBody>
      </p:sp>
      <p:graphicFrame>
        <p:nvGraphicFramePr>
          <p:cNvPr id="4" name="Diagramm 3"/>
          <p:cNvGraphicFramePr/>
          <p:nvPr>
            <p:extLst>
              <p:ext uri="{D42A27DB-BD31-4B8C-83A1-F6EECF244321}">
                <p14:modId xmlns:p14="http://schemas.microsoft.com/office/powerpoint/2010/main" val="2179672690"/>
              </p:ext>
            </p:extLst>
          </p:nvPr>
        </p:nvGraphicFramePr>
        <p:xfrm>
          <a:off x="971818" y="1174163"/>
          <a:ext cx="10049069" cy="4685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p:cNvPicPr>
            <a:picLocks noChangeAspect="1"/>
          </p:cNvPicPr>
          <p:nvPr/>
        </p:nvPicPr>
        <p:blipFill>
          <a:blip r:embed="rId8"/>
          <a:stretch>
            <a:fillRect/>
          </a:stretch>
        </p:blipFill>
        <p:spPr>
          <a:xfrm>
            <a:off x="6429721" y="5582233"/>
            <a:ext cx="4029805" cy="554784"/>
          </a:xfrm>
          <a:prstGeom prst="rect">
            <a:avLst/>
          </a:prstGeom>
        </p:spPr>
      </p:pic>
      <p:pic>
        <p:nvPicPr>
          <p:cNvPr id="5" name="Grafik 4"/>
          <p:cNvPicPr>
            <a:picLocks noChangeAspect="1"/>
          </p:cNvPicPr>
          <p:nvPr/>
        </p:nvPicPr>
        <p:blipFill>
          <a:blip r:embed="rId9"/>
          <a:stretch>
            <a:fillRect/>
          </a:stretch>
        </p:blipFill>
        <p:spPr>
          <a:xfrm>
            <a:off x="4948756" y="5495020"/>
            <a:ext cx="676342" cy="826270"/>
          </a:xfrm>
          <a:prstGeom prst="rect">
            <a:avLst/>
          </a:prstGeom>
        </p:spPr>
      </p:pic>
    </p:spTree>
    <p:extLst>
      <p:ext uri="{BB962C8B-B14F-4D97-AF65-F5344CB8AC3E}">
        <p14:creationId xmlns:p14="http://schemas.microsoft.com/office/powerpoint/2010/main" val="221767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201906" y="1506636"/>
            <a:ext cx="9700556" cy="2146358"/>
          </a:xfrm>
          <a:prstGeom prst="rect">
            <a:avLst/>
          </a:prstGeom>
          <a:noFill/>
          <a:ln w="9525">
            <a:noFill/>
            <a:miter lim="800000"/>
            <a:headEnd/>
            <a:tailEnd/>
          </a:ln>
        </p:spPr>
        <p:txBody>
          <a:bodyPr wrap="square" lIns="90000" tIns="46800" rIns="90000" bIns="46800">
            <a:spAutoFit/>
          </a:bodyPr>
          <a:lstStyle/>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002F56"/>
                </a:solidFill>
                <a:cs typeface="Arial" charset="0"/>
              </a:rPr>
              <a:t>Antragsdelikte</a:t>
            </a:r>
            <a:r>
              <a:rPr lang="de-DE" altLang="de-DE" sz="2400">
                <a:solidFill>
                  <a:srgbClr val="002F56"/>
                </a:solidFill>
                <a:cs typeface="Arial" charset="0"/>
              </a:rPr>
              <a:t>: Sie werden nur verfolgt, wenn ein entsprechender Antrag des oder der Verletzten vorliegt (z. B. §184i StGB)</a:t>
            </a:r>
          </a:p>
          <a:p>
            <a:pPr marL="171450" indent="-17145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500">
              <a:solidFill>
                <a:srgbClr val="002F56"/>
              </a:solidFill>
              <a:cs typeface="Arial" charset="0"/>
            </a:endParaRPr>
          </a:p>
          <a:p>
            <a:pPr marL="342900" indent="-342900">
              <a:spcBef>
                <a:spcPts val="1000"/>
              </a:spcBef>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002F56"/>
                </a:solidFill>
                <a:cs typeface="Arial" charset="0"/>
              </a:rPr>
              <a:t>Offizialdelikte</a:t>
            </a:r>
            <a:r>
              <a:rPr lang="de-DE" altLang="de-DE" sz="2400">
                <a:solidFill>
                  <a:srgbClr val="002F56"/>
                </a:solidFill>
                <a:cs typeface="Arial" charset="0"/>
              </a:rPr>
              <a:t>: Ohne Rücksicht auf den Willen der geschädigten Person wird eine Straftat verfolgt, wenn Polizei/ Staatsanwaltschaft darüber Kenntnis erhalten hat.</a:t>
            </a:r>
            <a:endParaRPr lang="de-DE" altLang="de-DE" sz="2200" b="1" u="sng">
              <a:solidFill>
                <a:srgbClr val="002F56"/>
              </a:solidFill>
              <a:cs typeface="Arial" charset="0"/>
            </a:endParaRPr>
          </a:p>
        </p:txBody>
      </p:sp>
      <p:sp>
        <p:nvSpPr>
          <p:cNvPr id="33794" name="Rectangle 2"/>
          <p:cNvSpPr>
            <a:spLocks noChangeArrowheads="1"/>
          </p:cNvSpPr>
          <p:nvPr/>
        </p:nvSpPr>
        <p:spPr bwMode="auto">
          <a:xfrm>
            <a:off x="1839753" y="547991"/>
            <a:ext cx="8424862" cy="463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9pPr>
          </a:lstStyle>
          <a:p>
            <a:pPr algn="ctr" eaLnBrk="1" hangingPunct="1">
              <a:buSzPct val="100000"/>
              <a:defRPr/>
            </a:pPr>
            <a:r>
              <a:rPr lang="de-DE" altLang="de-DE" sz="2400" b="1">
                <a:solidFill>
                  <a:srgbClr val="002F56"/>
                </a:solidFill>
                <a:latin typeface="+mj-lt"/>
              </a:rPr>
              <a:t>2. Grundlagen</a:t>
            </a:r>
          </a:p>
        </p:txBody>
      </p:sp>
      <p:sp>
        <p:nvSpPr>
          <p:cNvPr id="2" name="Abgerundete rechteckige Legende 1"/>
          <p:cNvSpPr/>
          <p:nvPr/>
        </p:nvSpPr>
        <p:spPr bwMode="auto">
          <a:xfrm>
            <a:off x="5627077" y="4147793"/>
            <a:ext cx="5978769" cy="1655129"/>
          </a:xfrm>
          <a:prstGeom prst="wedgeRoundRectCallout">
            <a:avLst>
              <a:gd name="adj1" fmla="val -40820"/>
              <a:gd name="adj2" fmla="val -83088"/>
              <a:gd name="adj3" fmla="val 16667"/>
            </a:avLst>
          </a:prstGeom>
          <a:solidFill>
            <a:srgbClr val="FF9900"/>
          </a:solidFill>
          <a:ln w="9525"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b="1">
                <a:solidFill>
                  <a:srgbClr val="FFFFFF"/>
                </a:solidFill>
                <a:cs typeface="Arial" charset="0"/>
              </a:rPr>
              <a:t>Bei Kindern</a:t>
            </a:r>
            <a:r>
              <a:rPr lang="de-DE" altLang="de-DE" sz="2000">
                <a:solidFill>
                  <a:srgbClr val="FFFFFF"/>
                </a:solidFill>
                <a:cs typeface="Arial" charset="0"/>
              </a:rPr>
              <a:t>: </a:t>
            </a:r>
            <a:br>
              <a:rPr lang="de-DE" altLang="de-DE" sz="2000">
                <a:solidFill>
                  <a:srgbClr val="FFFFFF"/>
                </a:solidFill>
                <a:cs typeface="Arial" charset="0"/>
              </a:rPr>
            </a:br>
            <a:r>
              <a:rPr lang="de-DE" altLang="de-DE" sz="2000">
                <a:solidFill>
                  <a:srgbClr val="FFFFFF"/>
                </a:solidFill>
                <a:cs typeface="Arial" charset="0"/>
              </a:rPr>
              <a:t>Ausüben von </a:t>
            </a:r>
            <a:r>
              <a:rPr lang="de-DE" altLang="de-DE" sz="2000" b="1">
                <a:solidFill>
                  <a:srgbClr val="FFFFFF"/>
                </a:solidFill>
                <a:cs typeface="Arial" charset="0"/>
              </a:rPr>
              <a:t>jeglichen sexuellen Handlungen</a:t>
            </a:r>
            <a:r>
              <a:rPr lang="de-DE" altLang="de-DE" sz="2000">
                <a:solidFill>
                  <a:srgbClr val="FFFFFF"/>
                </a:solidFill>
                <a:cs typeface="Arial" charset="0"/>
              </a:rPr>
              <a:t> </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a:solidFill>
                  <a:srgbClr val="FFFFFF"/>
                </a:solidFill>
                <a:cs typeface="Arial" charset="0"/>
              </a:rPr>
              <a:t>(Zungenkuss, Berührungen, usw.) </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a:solidFill>
                  <a:srgbClr val="FFFFFF"/>
                </a:solidFill>
                <a:cs typeface="Arial" charset="0"/>
              </a:rPr>
              <a:t>wird </a:t>
            </a:r>
            <a:r>
              <a:rPr lang="de-DE" altLang="de-DE" sz="2000" b="1" u="sng">
                <a:solidFill>
                  <a:srgbClr val="FFFFFF"/>
                </a:solidFill>
                <a:cs typeface="Arial" charset="0"/>
              </a:rPr>
              <a:t>immer</a:t>
            </a:r>
            <a:r>
              <a:rPr lang="de-DE" altLang="de-DE" sz="2000">
                <a:solidFill>
                  <a:srgbClr val="FFFFFF"/>
                </a:solidFill>
                <a:cs typeface="Arial" charset="0"/>
              </a:rPr>
              <a:t> strafrechtlich verfolgt.</a:t>
            </a:r>
          </a:p>
        </p:txBody>
      </p:sp>
    </p:spTree>
    <p:extLst>
      <p:ext uri="{BB962C8B-B14F-4D97-AF65-F5344CB8AC3E}">
        <p14:creationId xmlns:p14="http://schemas.microsoft.com/office/powerpoint/2010/main" val="271997357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379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3379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60097" y="904126"/>
            <a:ext cx="5509120" cy="5749344"/>
          </a:xfrm>
          <a:prstGeom prst="rect">
            <a:avLst/>
          </a:prstGeom>
        </p:spPr>
      </p:pic>
      <p:sp>
        <p:nvSpPr>
          <p:cNvPr id="94220" name="Textfeld 5">
            <a:extLst>
              <a:ext uri="{FF2B5EF4-FFF2-40B4-BE49-F238E27FC236}">
                <a16:creationId xmlns:a16="http://schemas.microsoft.com/office/drawing/2014/main" id="{654FEA94-032B-694D-B745-05EAB94C58D7}"/>
              </a:ext>
            </a:extLst>
          </p:cNvPr>
          <p:cNvSpPr txBox="1">
            <a:spLocks noChangeArrowheads="1"/>
          </p:cNvSpPr>
          <p:nvPr/>
        </p:nvSpPr>
        <p:spPr bwMode="auto">
          <a:xfrm>
            <a:off x="597160" y="1262068"/>
            <a:ext cx="55158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de-DE" sz="2800" b="1">
                <a:solidFill>
                  <a:srgbClr val="001E43"/>
                </a:solidFill>
                <a:latin typeface="+mj-lt"/>
              </a:rPr>
              <a:t>Institutionelles Schutzkonzept</a:t>
            </a:r>
          </a:p>
        </p:txBody>
      </p:sp>
      <p:sp>
        <p:nvSpPr>
          <p:cNvPr id="2" name="Rectangle 2">
            <a:extLst>
              <a:ext uri="{FF2B5EF4-FFF2-40B4-BE49-F238E27FC236}">
                <a16:creationId xmlns:a16="http://schemas.microsoft.com/office/drawing/2014/main" id="{EE6EAA33-45A7-C8F1-D6DA-8F77627ACD6B}"/>
              </a:ext>
            </a:extLst>
          </p:cNvPr>
          <p:cNvSpPr>
            <a:spLocks noChangeArrowheads="1"/>
          </p:cNvSpPr>
          <p:nvPr/>
        </p:nvSpPr>
        <p:spPr bwMode="auto">
          <a:xfrm>
            <a:off x="1839753" y="547991"/>
            <a:ext cx="8424862" cy="463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cs typeface="Arial" pitchFamily="34" charset="0"/>
              </a:defRPr>
            </a:lvl9pPr>
          </a:lstStyle>
          <a:p>
            <a:pPr algn="ctr" eaLnBrk="1" hangingPunct="1">
              <a:buSzPct val="100000"/>
              <a:defRPr/>
            </a:pPr>
            <a:r>
              <a:rPr lang="de-DE" altLang="de-DE" sz="2400" b="1">
                <a:solidFill>
                  <a:srgbClr val="002F56"/>
                </a:solidFill>
                <a:latin typeface="+mj-lt"/>
              </a:rPr>
              <a:t>2. Grundlagen</a:t>
            </a:r>
          </a:p>
        </p:txBody>
      </p:sp>
    </p:spTree>
    <p:extLst>
      <p:ext uri="{BB962C8B-B14F-4D97-AF65-F5344CB8AC3E}">
        <p14:creationId xmlns:p14="http://schemas.microsoft.com/office/powerpoint/2010/main" val="141431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sp>
        <p:nvSpPr>
          <p:cNvPr id="53252" name="Titel 1"/>
          <p:cNvSpPr>
            <a:spLocks noGrp="1"/>
          </p:cNvSpPr>
          <p:nvPr/>
        </p:nvSpPr>
        <p:spPr bwMode="auto">
          <a:xfrm>
            <a:off x="867203" y="1203960"/>
            <a:ext cx="10329531"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n-lt"/>
                <a:cs typeface="Arial Unicode MS" panose="020B0604020202020204" pitchFamily="34" charset="-128"/>
              </a:rPr>
              <a:t>Was ist meine Rolle in der Prävention von sexualisierter Gewalt?</a:t>
            </a:r>
            <a:endParaRPr lang="de-DE" altLang="de-DE" sz="2400" b="1">
              <a:solidFill>
                <a:srgbClr val="002F56"/>
              </a:solidFill>
              <a:latin typeface="+mn-lt"/>
              <a:ea typeface="ErasBookITC"/>
              <a:cs typeface="ErasBookITC"/>
            </a:endParaRPr>
          </a:p>
        </p:txBody>
      </p:sp>
      <p:graphicFrame>
        <p:nvGraphicFramePr>
          <p:cNvPr id="3" name="Diagramm 2"/>
          <p:cNvGraphicFramePr/>
          <p:nvPr>
            <p:extLst>
              <p:ext uri="{D42A27DB-BD31-4B8C-83A1-F6EECF244321}">
                <p14:modId xmlns:p14="http://schemas.microsoft.com/office/powerpoint/2010/main" val="3328859225"/>
              </p:ext>
            </p:extLst>
          </p:nvPr>
        </p:nvGraphicFramePr>
        <p:xfrm>
          <a:off x="2031999" y="1557336"/>
          <a:ext cx="9164735" cy="4849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id="{85C77DF0-8443-D804-2344-04DC4C3D02BD}"/>
              </a:ext>
            </a:extLst>
          </p:cNvPr>
          <p:cNvSpPr>
            <a:spLocks noGrp="1"/>
          </p:cNvSpPr>
          <p:nvPr/>
        </p:nvSpPr>
        <p:spPr bwMode="auto">
          <a:xfrm>
            <a:off x="135683" y="3765944"/>
            <a:ext cx="216047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yriad Pro" panose="020B0503030403020204" pitchFamily="34" charset="0"/>
                <a:cs typeface="Arial Unicode MS" panose="020B0604020202020204" pitchFamily="34" charset="-128"/>
              </a:rPr>
              <a:t>Ich kann..</a:t>
            </a:r>
            <a:endParaRPr lang="de-DE" altLang="de-DE" sz="2400" b="1">
              <a:solidFill>
                <a:srgbClr val="002F56"/>
              </a:solidFill>
              <a:latin typeface="ErasBookITC"/>
              <a:ea typeface="ErasBookITC"/>
              <a:cs typeface="ErasBookITC"/>
            </a:endParaRPr>
          </a:p>
        </p:txBody>
      </p:sp>
    </p:spTree>
    <p:extLst>
      <p:ext uri="{BB962C8B-B14F-4D97-AF65-F5344CB8AC3E}">
        <p14:creationId xmlns:p14="http://schemas.microsoft.com/office/powerpoint/2010/main" val="677258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sp>
        <p:nvSpPr>
          <p:cNvPr id="53252" name="Titel 1"/>
          <p:cNvSpPr>
            <a:spLocks noGrp="1"/>
          </p:cNvSpPr>
          <p:nvPr/>
        </p:nvSpPr>
        <p:spPr bwMode="auto">
          <a:xfrm>
            <a:off x="739141" y="1125536"/>
            <a:ext cx="10457594"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n-lt"/>
                <a:cs typeface="Arial Unicode MS" panose="020B0604020202020204" pitchFamily="34" charset="-128"/>
              </a:rPr>
              <a:t>Was ist meine Rolle in der Prävention von sexualisierter Gewalt?</a:t>
            </a:r>
            <a:endParaRPr lang="de-DE" altLang="de-DE" sz="2400" b="1">
              <a:solidFill>
                <a:srgbClr val="002F56"/>
              </a:solidFill>
              <a:latin typeface="+mn-lt"/>
              <a:ea typeface="ErasBookITC"/>
              <a:cs typeface="ErasBookITC"/>
            </a:endParaRPr>
          </a:p>
        </p:txBody>
      </p:sp>
      <p:graphicFrame>
        <p:nvGraphicFramePr>
          <p:cNvPr id="3" name="Diagramm 2"/>
          <p:cNvGraphicFramePr/>
          <p:nvPr>
            <p:extLst>
              <p:ext uri="{D42A27DB-BD31-4B8C-83A1-F6EECF244321}">
                <p14:modId xmlns:p14="http://schemas.microsoft.com/office/powerpoint/2010/main" val="3009736800"/>
              </p:ext>
            </p:extLst>
          </p:nvPr>
        </p:nvGraphicFramePr>
        <p:xfrm>
          <a:off x="2031999" y="1717040"/>
          <a:ext cx="9164735" cy="4551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id="{BAF739DD-7883-19EB-4213-61D3CF126729}"/>
              </a:ext>
            </a:extLst>
          </p:cNvPr>
          <p:cNvSpPr>
            <a:spLocks noGrp="1"/>
          </p:cNvSpPr>
          <p:nvPr/>
        </p:nvSpPr>
        <p:spPr bwMode="auto">
          <a:xfrm>
            <a:off x="145843" y="3756345"/>
            <a:ext cx="216047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yriad Pro" panose="020B0503030403020204" pitchFamily="34" charset="0"/>
                <a:cs typeface="Arial Unicode MS" panose="020B0604020202020204" pitchFamily="34" charset="-128"/>
              </a:rPr>
              <a:t>Ich kann..</a:t>
            </a:r>
            <a:endParaRPr lang="de-DE" altLang="de-DE" sz="2400" b="1">
              <a:solidFill>
                <a:srgbClr val="002F56"/>
              </a:solidFill>
              <a:latin typeface="ErasBookITC"/>
              <a:ea typeface="ErasBookITC"/>
              <a:cs typeface="ErasBookITC"/>
            </a:endParaRPr>
          </a:p>
        </p:txBody>
      </p:sp>
    </p:spTree>
    <p:extLst>
      <p:ext uri="{BB962C8B-B14F-4D97-AF65-F5344CB8AC3E}">
        <p14:creationId xmlns:p14="http://schemas.microsoft.com/office/powerpoint/2010/main" val="223799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4468368" y="1982534"/>
            <a:ext cx="3550158" cy="3550158"/>
          </a:xfrm>
          <a:prstGeom prst="rect">
            <a:avLst/>
          </a:prstGeom>
        </p:spPr>
      </p:pic>
      <p:sp>
        <p:nvSpPr>
          <p:cNvPr id="4" name="Wolkenförmige Legende 3"/>
          <p:cNvSpPr/>
          <p:nvPr/>
        </p:nvSpPr>
        <p:spPr bwMode="auto">
          <a:xfrm>
            <a:off x="1399592" y="1427585"/>
            <a:ext cx="3363670" cy="2519264"/>
          </a:xfrm>
          <a:prstGeom prst="cloudCallout">
            <a:avLst>
              <a:gd name="adj1" fmla="val 73491"/>
              <a:gd name="adj2" fmla="val -15003"/>
            </a:avLst>
          </a:prstGeom>
          <a:solidFill>
            <a:srgbClr val="FFFFFF"/>
          </a:solidFill>
          <a:ln w="9525" cap="flat" cmpd="sng" algn="ctr">
            <a:solidFill>
              <a:srgbClr val="FF9900"/>
            </a:solid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336947" fontAlgn="base">
              <a:spcBef>
                <a:spcPct val="0"/>
              </a:spcBef>
              <a:spcAft>
                <a:spcPct val="0"/>
              </a:spcAft>
              <a:buSzPct val="100000"/>
            </a:pPr>
            <a:endParaRPr lang="de-DE" sz="1350">
              <a:solidFill>
                <a:srgbClr val="FFFFFF"/>
              </a:solidFill>
              <a:cs typeface="Arial" panose="020B0604020202020204" pitchFamily="34" charset="0"/>
            </a:endParaRPr>
          </a:p>
        </p:txBody>
      </p:sp>
      <p:sp>
        <p:nvSpPr>
          <p:cNvPr id="5" name="Wolkenförmige Legende 4"/>
          <p:cNvSpPr/>
          <p:nvPr/>
        </p:nvSpPr>
        <p:spPr bwMode="auto">
          <a:xfrm>
            <a:off x="7723632" y="2852358"/>
            <a:ext cx="3081528" cy="3064383"/>
          </a:xfrm>
          <a:prstGeom prst="cloudCallout">
            <a:avLst>
              <a:gd name="adj1" fmla="val -88959"/>
              <a:gd name="adj2" fmla="val -53743"/>
            </a:avLst>
          </a:prstGeom>
          <a:ln w="381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defTabSz="336947" fontAlgn="base">
              <a:spcBef>
                <a:spcPct val="0"/>
              </a:spcBef>
              <a:spcAft>
                <a:spcPct val="0"/>
              </a:spcAft>
              <a:buSzPct val="100000"/>
            </a:pPr>
            <a:endParaRPr lang="de-DE" sz="1350">
              <a:solidFill>
                <a:srgbClr val="FFFFFF"/>
              </a:solidFill>
              <a:cs typeface="Arial" panose="020B0604020202020204" pitchFamily="34" charset="0"/>
            </a:endParaRPr>
          </a:p>
        </p:txBody>
      </p:sp>
      <p:pic>
        <p:nvPicPr>
          <p:cNvPr id="10" name="Grafik 9"/>
          <p:cNvPicPr>
            <a:picLocks noChangeAspect="1"/>
          </p:cNvPicPr>
          <p:nvPr/>
        </p:nvPicPr>
        <p:blipFill>
          <a:blip r:embed="rId4"/>
          <a:stretch>
            <a:fillRect/>
          </a:stretch>
        </p:blipFill>
        <p:spPr>
          <a:xfrm>
            <a:off x="8242554" y="3403283"/>
            <a:ext cx="1949958" cy="1949958"/>
          </a:xfrm>
          <a:prstGeom prst="ellipse">
            <a:avLst/>
          </a:prstGeom>
          <a:ln>
            <a:noFill/>
          </a:ln>
          <a:effectLst>
            <a:softEdge rad="112500"/>
          </a:effectLst>
        </p:spPr>
      </p:pic>
      <p:pic>
        <p:nvPicPr>
          <p:cNvPr id="12" name="Grafik 11"/>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309572" y="1781092"/>
            <a:ext cx="1622414" cy="1793342"/>
          </a:xfrm>
          <a:prstGeom prst="rect">
            <a:avLst/>
          </a:prstGeom>
        </p:spPr>
      </p:pic>
    </p:spTree>
    <p:extLst>
      <p:ext uri="{BB962C8B-B14F-4D97-AF65-F5344CB8AC3E}">
        <p14:creationId xmlns:p14="http://schemas.microsoft.com/office/powerpoint/2010/main" val="2773925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1828800" y="2060575"/>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buClrTx/>
              <a:buFontTx/>
              <a:buNone/>
              <a:defRPr/>
            </a:pPr>
            <a:endParaRPr lang="de-DE" altLang="de-DE" sz="2900" b="1">
              <a:solidFill>
                <a:srgbClr val="001C32"/>
              </a:solidFill>
              <a:latin typeface="+mj-lt"/>
            </a:endParaRPr>
          </a:p>
        </p:txBody>
      </p:sp>
      <p:sp>
        <p:nvSpPr>
          <p:cNvPr id="5" name="Titel 4"/>
          <p:cNvSpPr>
            <a:spLocks noGrp="1"/>
          </p:cNvSpPr>
          <p:nvPr>
            <p:ph type="title"/>
          </p:nvPr>
        </p:nvSpPr>
        <p:spPr>
          <a:xfrm>
            <a:off x="2681654" y="1685436"/>
            <a:ext cx="6875585" cy="2333812"/>
          </a:xfrm>
          <a:solidFill>
            <a:srgbClr val="002F56"/>
          </a:solidFill>
        </p:spPr>
        <p:txBody>
          <a:bodyPr/>
          <a:lstStyle/>
          <a:p>
            <a:r>
              <a:rPr lang="de-DE"/>
              <a:t>Wie würden Sie sich entscheiden?</a:t>
            </a:r>
          </a:p>
        </p:txBody>
      </p:sp>
      <p:pic>
        <p:nvPicPr>
          <p:cNvPr id="4" name="Grafik 3"/>
          <p:cNvPicPr>
            <a:picLocks noChangeAspect="1"/>
          </p:cNvPicPr>
          <p:nvPr/>
        </p:nvPicPr>
        <p:blipFill>
          <a:blip r:embed="rId3">
            <a:duotone>
              <a:prstClr val="black"/>
              <a:schemeClr val="accent3">
                <a:tint val="45000"/>
                <a:satMod val="400000"/>
              </a:schemeClr>
            </a:duotone>
          </a:blip>
          <a:stretch>
            <a:fillRect/>
          </a:stretch>
        </p:blipFill>
        <p:spPr>
          <a:xfrm rot="5794147">
            <a:off x="7404184" y="3002845"/>
            <a:ext cx="2591025" cy="2566638"/>
          </a:xfrm>
          <a:prstGeom prst="rect">
            <a:avLst/>
          </a:prstGeom>
        </p:spPr>
      </p:pic>
      <p:sp>
        <p:nvSpPr>
          <p:cNvPr id="7" name="Textfeld 6"/>
          <p:cNvSpPr txBox="1"/>
          <p:nvPr/>
        </p:nvSpPr>
        <p:spPr>
          <a:xfrm rot="20001606">
            <a:off x="7900113" y="3535651"/>
            <a:ext cx="1876192" cy="1077218"/>
          </a:xfrm>
          <a:prstGeom prst="rect">
            <a:avLst/>
          </a:prstGeom>
          <a:noFill/>
        </p:spPr>
        <p:txBody>
          <a:bodyPr wrap="square" rtlCol="0">
            <a:spAutoFit/>
          </a:bodyPr>
          <a:lstStyle/>
          <a:p>
            <a:r>
              <a:rPr lang="de-DE" altLang="de-DE" sz="3200">
                <a:latin typeface="Brush Script MT" pitchFamily="66" charset="0"/>
              </a:rPr>
              <a:t>Stellübung/Umfrage</a:t>
            </a:r>
            <a:endParaRPr lang="de-DE" sz="3200"/>
          </a:p>
        </p:txBody>
      </p:sp>
    </p:spTree>
    <p:extLst>
      <p:ext uri="{BB962C8B-B14F-4D97-AF65-F5344CB8AC3E}">
        <p14:creationId xmlns:p14="http://schemas.microsoft.com/office/powerpoint/2010/main" val="1253559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687287"/>
            <a:ext cx="10448611" cy="2286835"/>
          </a:xfrm>
        </p:spPr>
        <p:txBody>
          <a:bodyPr/>
          <a:lstStyle/>
          <a:p>
            <a:r>
              <a:rPr lang="de-DE" b="1"/>
              <a:t>3. Begriffserklärungen</a:t>
            </a:r>
            <a:br>
              <a:rPr lang="de-DE"/>
            </a:br>
            <a:r>
              <a:rPr lang="de-DE" sz="2000"/>
              <a:t>Grenzverletzung – Übergriff – sexualisierte Gewalt</a:t>
            </a:r>
          </a:p>
        </p:txBody>
      </p:sp>
    </p:spTree>
    <p:extLst>
      <p:ext uri="{BB962C8B-B14F-4D97-AF65-F5344CB8AC3E}">
        <p14:creationId xmlns:p14="http://schemas.microsoft.com/office/powerpoint/2010/main" val="4058447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idx="4294967295"/>
          </p:nvPr>
        </p:nvSpPr>
        <p:spPr>
          <a:xfrm>
            <a:off x="1811337" y="578953"/>
            <a:ext cx="8569325" cy="684212"/>
          </a:xfrm>
          <a:prstGeom prst="rect">
            <a:avLst/>
          </a:prstGeom>
        </p:spPr>
        <p:txBody>
          <a:bodyPr lIns="91440" tIns="45720" rIns="91440" bIns="45720" anchor="t"/>
          <a:lstStyle/>
          <a:p>
            <a:r>
              <a:rPr lang="de-DE" altLang="de-DE" sz="2400" b="1">
                <a:solidFill>
                  <a:srgbClr val="002F56"/>
                </a:solidFill>
                <a:latin typeface="Arial" panose="020B0604020202020204" pitchFamily="34" charset="0"/>
                <a:cs typeface="Arial" panose="020B0604020202020204" pitchFamily="34" charset="0"/>
              </a:rPr>
              <a:t>3. Begriffserklärungen</a:t>
            </a:r>
          </a:p>
        </p:txBody>
      </p:sp>
      <p:sp>
        <p:nvSpPr>
          <p:cNvPr id="50179"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extLst>
              <p:ext uri="{D42A27DB-BD31-4B8C-83A1-F6EECF244321}">
                <p14:modId xmlns:p14="http://schemas.microsoft.com/office/powerpoint/2010/main" val="2345435780"/>
              </p:ext>
            </p:extLst>
          </p:nvPr>
        </p:nvGraphicFramePr>
        <p:xfrm>
          <a:off x="2099204" y="921059"/>
          <a:ext cx="8569326" cy="4958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568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1847528" y="1165104"/>
          <a:ext cx="8569326" cy="59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847528" y="570260"/>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cs typeface="Arial" panose="020B0604020202020204" pitchFamily="34" charset="0"/>
              </a:rPr>
              <a:t>3. Begriffserklärungen</a:t>
            </a:r>
          </a:p>
        </p:txBody>
      </p:sp>
    </p:spTree>
    <p:extLst>
      <p:ext uri="{BB962C8B-B14F-4D97-AF65-F5344CB8AC3E}">
        <p14:creationId xmlns:p14="http://schemas.microsoft.com/office/powerpoint/2010/main" val="323183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extLst>
              <p:ext uri="{D42A27DB-BD31-4B8C-83A1-F6EECF244321}">
                <p14:modId xmlns:p14="http://schemas.microsoft.com/office/powerpoint/2010/main" val="1070523971"/>
              </p:ext>
            </p:extLst>
          </p:nvPr>
        </p:nvGraphicFramePr>
        <p:xfrm>
          <a:off x="1057075" y="1078342"/>
          <a:ext cx="10251830" cy="5495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568747" y="394130"/>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cs typeface="Arial" panose="020B0604020202020204" pitchFamily="34" charset="0"/>
              </a:rPr>
              <a:t>3. Begriffserklärungen</a:t>
            </a:r>
          </a:p>
        </p:txBody>
      </p:sp>
    </p:spTree>
    <p:extLst>
      <p:ext uri="{BB962C8B-B14F-4D97-AF65-F5344CB8AC3E}">
        <p14:creationId xmlns:p14="http://schemas.microsoft.com/office/powerpoint/2010/main" val="368010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extLst>
              <p:ext uri="{D42A27DB-BD31-4B8C-83A1-F6EECF244321}">
                <p14:modId xmlns:p14="http://schemas.microsoft.com/office/powerpoint/2010/main" val="3893117128"/>
              </p:ext>
            </p:extLst>
          </p:nvPr>
        </p:nvGraphicFramePr>
        <p:xfrm>
          <a:off x="1239776" y="947281"/>
          <a:ext cx="9712448" cy="5122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p:cNvSpPr txBox="1">
            <a:spLocks/>
          </p:cNvSpPr>
          <p:nvPr/>
        </p:nvSpPr>
        <p:spPr bwMode="auto">
          <a:xfrm>
            <a:off x="1811337" y="605175"/>
            <a:ext cx="856932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cs typeface="Arial" panose="020B0604020202020204" pitchFamily="34" charset="0"/>
              </a:rPr>
              <a:t>3. Begriffserklärungen</a:t>
            </a:r>
          </a:p>
        </p:txBody>
      </p:sp>
    </p:spTree>
    <p:extLst>
      <p:ext uri="{BB962C8B-B14F-4D97-AF65-F5344CB8AC3E}">
        <p14:creationId xmlns:p14="http://schemas.microsoft.com/office/powerpoint/2010/main" val="217041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0" y="4762"/>
            <a:ext cx="12192000" cy="6944678"/>
          </a:xfrm>
          <a:prstGeom prst="rect">
            <a:avLst/>
          </a:prstGeom>
        </p:spPr>
      </p:pic>
    </p:spTree>
    <p:extLst>
      <p:ext uri="{BB962C8B-B14F-4D97-AF65-F5344CB8AC3E}">
        <p14:creationId xmlns:p14="http://schemas.microsoft.com/office/powerpoint/2010/main" val="863239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687287"/>
            <a:ext cx="10448611" cy="2286835"/>
          </a:xfrm>
        </p:spPr>
        <p:txBody>
          <a:bodyPr/>
          <a:lstStyle/>
          <a:p>
            <a:r>
              <a:rPr lang="de-DE" b="1"/>
              <a:t>4. Zahlen, Daten, Fakten</a:t>
            </a:r>
            <a:endParaRPr lang="de-DE" sz="2000"/>
          </a:p>
        </p:txBody>
      </p:sp>
    </p:spTree>
    <p:extLst>
      <p:ext uri="{BB962C8B-B14F-4D97-AF65-F5344CB8AC3E}">
        <p14:creationId xmlns:p14="http://schemas.microsoft.com/office/powerpoint/2010/main" val="815737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2853412" y="1123033"/>
            <a:ext cx="6485173" cy="461665"/>
          </a:xfrm>
          <a:prstGeom prst="rect">
            <a:avLst/>
          </a:prstGeom>
        </p:spPr>
        <p:txBody>
          <a:bodyPr wrap="square">
            <a:spAutoFit/>
          </a:bodyPr>
          <a:lstStyle/>
          <a:p>
            <a:pPr algn="ctr"/>
            <a:r>
              <a:rPr lang="de-DE" sz="2400" b="1">
                <a:solidFill>
                  <a:srgbClr val="002F56"/>
                </a:solidFill>
              </a:rPr>
              <a:t>Polizeiliche Kriminalstatistik 2023</a:t>
            </a:r>
          </a:p>
        </p:txBody>
      </p:sp>
      <p:sp>
        <p:nvSpPr>
          <p:cNvPr id="35" name="Textfeld 34"/>
          <p:cNvSpPr txBox="1"/>
          <p:nvPr/>
        </p:nvSpPr>
        <p:spPr>
          <a:xfrm>
            <a:off x="797242" y="1878175"/>
            <a:ext cx="6301389" cy="3765133"/>
          </a:xfrm>
          <a:prstGeom prst="rect">
            <a:avLst/>
          </a:prstGeom>
          <a:noFill/>
        </p:spPr>
        <p:txBody>
          <a:bodyPr wrap="square" rtlCol="0">
            <a:spAutoFit/>
          </a:bodyPr>
          <a:lstStyle/>
          <a:p>
            <a:pPr marL="457200" indent="-457200" defTabSz="449263" fontAlgn="base">
              <a:spcBef>
                <a:spcPts val="800"/>
              </a:spcBef>
              <a:spcAft>
                <a:spcPct val="0"/>
              </a:spcAft>
              <a:buClr>
                <a:srgbClr val="011C64"/>
              </a:buClr>
              <a:buSzPct val="100000"/>
              <a:buFont typeface="Arial" panose="020B0604020202020204" pitchFamily="34" charset="0"/>
              <a:buChar char="•"/>
              <a:defRPr/>
            </a:pPr>
            <a:r>
              <a:rPr lang="de-DE" sz="3200" baseline="30000">
                <a:solidFill>
                  <a:srgbClr val="002F56"/>
                </a:solidFill>
                <a:latin typeface="+mj-lt"/>
                <a:ea typeface="ヒラギノ角ゴ Pro W3" pitchFamily="122" charset="-128"/>
              </a:rPr>
              <a:t>18.497 betroffene Kinder (&lt; 14 Jahre)</a:t>
            </a:r>
          </a:p>
          <a:p>
            <a:pPr defTabSz="449263" fontAlgn="base">
              <a:spcBef>
                <a:spcPts val="800"/>
              </a:spcBef>
              <a:spcAft>
                <a:spcPct val="0"/>
              </a:spcAft>
              <a:buClr>
                <a:srgbClr val="011C64"/>
              </a:buClr>
              <a:buSzPct val="100000"/>
              <a:defRPr/>
            </a:pPr>
            <a:r>
              <a:rPr lang="de-DE" sz="3200" baseline="30000">
                <a:solidFill>
                  <a:srgbClr val="002F56"/>
                </a:solidFill>
                <a:latin typeface="+mj-lt"/>
                <a:ea typeface="ヒラギノ角ゴ Pro W3" pitchFamily="122" charset="-128"/>
                <a:sym typeface="Wingdings" panose="05000000000000000000" pitchFamily="2" charset="2"/>
              </a:rPr>
              <a:t>	 50 Kinder pro Tag</a:t>
            </a:r>
          </a:p>
          <a:p>
            <a:pPr marL="457200" indent="-457200" defTabSz="449263" fontAlgn="base">
              <a:spcBef>
                <a:spcPts val="800"/>
              </a:spcBef>
              <a:spcAft>
                <a:spcPct val="0"/>
              </a:spcAft>
              <a:buClr>
                <a:srgbClr val="011C64"/>
              </a:buClr>
              <a:buSzPct val="100000"/>
              <a:buFont typeface="Arial" panose="020B0604020202020204" pitchFamily="34" charset="0"/>
              <a:buChar char="•"/>
              <a:defRPr/>
            </a:pPr>
            <a:r>
              <a:rPr lang="de-DE" sz="3200" baseline="30000">
                <a:solidFill>
                  <a:srgbClr val="002F56"/>
                </a:solidFill>
                <a:latin typeface="+mj-lt"/>
                <a:ea typeface="ヒラギノ角ゴ Pro W3" pitchFamily="122" charset="-128"/>
              </a:rPr>
              <a:t>1.200 zusätzliche jugendliche Betroffene</a:t>
            </a:r>
          </a:p>
          <a:p>
            <a:pPr marL="457200" indent="-457200" defTabSz="449263" fontAlgn="base">
              <a:spcBef>
                <a:spcPts val="800"/>
              </a:spcBef>
              <a:spcAft>
                <a:spcPct val="0"/>
              </a:spcAft>
              <a:buClr>
                <a:srgbClr val="011C64"/>
              </a:buClr>
              <a:buSzPct val="100000"/>
              <a:buFont typeface="Arial" panose="020B0604020202020204" pitchFamily="34" charset="0"/>
              <a:buChar char="•"/>
              <a:defRPr/>
            </a:pPr>
            <a:r>
              <a:rPr lang="de-DE" sz="3200" baseline="30000">
                <a:solidFill>
                  <a:srgbClr val="002F56"/>
                </a:solidFill>
                <a:latin typeface="+mj-lt"/>
                <a:ea typeface="ヒラギノ角ゴ Pro W3" pitchFamily="122" charset="-128"/>
              </a:rPr>
              <a:t>488 zusätzliche Betroffene von Missbrauch von Schutzbefohlenen</a:t>
            </a:r>
          </a:p>
          <a:p>
            <a:pPr marL="457200" indent="-457200" defTabSz="449263" fontAlgn="base">
              <a:spcBef>
                <a:spcPts val="800"/>
              </a:spcBef>
              <a:spcAft>
                <a:spcPct val="0"/>
              </a:spcAft>
              <a:buClr>
                <a:srgbClr val="011C64"/>
              </a:buClr>
              <a:buSzPct val="100000"/>
              <a:buFont typeface="Arial" panose="020B0604020202020204" pitchFamily="34" charset="0"/>
              <a:buChar char="•"/>
              <a:defRPr/>
            </a:pPr>
            <a:r>
              <a:rPr lang="de-DE" sz="3200" baseline="30000">
                <a:solidFill>
                  <a:srgbClr val="002F56"/>
                </a:solidFill>
                <a:latin typeface="+mj-lt"/>
                <a:ea typeface="ヒラギノ角ゴ Pro W3" pitchFamily="122" charset="-128"/>
              </a:rPr>
              <a:t>54.042 Fälle von Kinderpornografie</a:t>
            </a:r>
          </a:p>
          <a:p>
            <a:pPr marL="457200" indent="-457200" defTabSz="449263" fontAlgn="base">
              <a:spcBef>
                <a:spcPts val="800"/>
              </a:spcBef>
              <a:spcAft>
                <a:spcPct val="0"/>
              </a:spcAft>
              <a:buClr>
                <a:srgbClr val="011C64"/>
              </a:buClr>
              <a:buSzPct val="100000"/>
              <a:buFont typeface="Arial" panose="020B0604020202020204" pitchFamily="34" charset="0"/>
              <a:buChar char="•"/>
              <a:defRPr/>
            </a:pPr>
            <a:r>
              <a:rPr lang="de-DE" sz="3200" baseline="30000">
                <a:solidFill>
                  <a:srgbClr val="002F56"/>
                </a:solidFill>
                <a:latin typeface="+mj-lt"/>
                <a:ea typeface="ヒラギノ角ゴ Pro W3" pitchFamily="122" charset="-128"/>
              </a:rPr>
              <a:t>8.851 Fälle von Jugendpornografie</a:t>
            </a:r>
          </a:p>
          <a:p>
            <a:pPr marL="457200" indent="-457200" defTabSz="449263" fontAlgn="base">
              <a:spcBef>
                <a:spcPts val="800"/>
              </a:spcBef>
              <a:spcAft>
                <a:spcPct val="0"/>
              </a:spcAft>
              <a:buClr>
                <a:srgbClr val="011C64"/>
              </a:buClr>
              <a:buSzPct val="100000"/>
              <a:buFont typeface="Arial" panose="020B0604020202020204" pitchFamily="34" charset="0"/>
              <a:buChar char="•"/>
              <a:defRPr/>
            </a:pPr>
            <a:endParaRPr lang="de-DE" sz="3200" baseline="30000">
              <a:solidFill>
                <a:srgbClr val="002F56"/>
              </a:solidFill>
              <a:latin typeface="+mj-lt"/>
              <a:ea typeface="ヒラギノ角ゴ Pro W3" pitchFamily="122" charset="-128"/>
            </a:endParaRPr>
          </a:p>
          <a:p>
            <a:pPr defTabSz="449263" fontAlgn="base">
              <a:spcBef>
                <a:spcPts val="800"/>
              </a:spcBef>
              <a:spcAft>
                <a:spcPct val="0"/>
              </a:spcAft>
              <a:buClr>
                <a:srgbClr val="011C64"/>
              </a:buClr>
              <a:buSzPct val="100000"/>
              <a:defRPr/>
            </a:pPr>
            <a:r>
              <a:rPr lang="de-DE" sz="3200" b="1" baseline="30000">
                <a:solidFill>
                  <a:srgbClr val="002F56"/>
                </a:solidFill>
                <a:latin typeface="+mj-lt"/>
                <a:ea typeface="ヒラギノ角ゴ Pro W3" pitchFamily="122" charset="-128"/>
                <a:sym typeface="Wingdings" panose="05000000000000000000" pitchFamily="2" charset="2"/>
              </a:rPr>
              <a:t>Es handelt sich hierbei um die Hellziffern!</a:t>
            </a:r>
            <a:endParaRPr lang="de-DE" sz="3200" b="1" baseline="30000">
              <a:solidFill>
                <a:srgbClr val="002F56"/>
              </a:solidFill>
              <a:latin typeface="+mj-lt"/>
              <a:ea typeface="ヒラギノ角ゴ Pro W3" pitchFamily="122" charset="-128"/>
            </a:endParaRPr>
          </a:p>
        </p:txBody>
      </p:sp>
      <p:sp>
        <p:nvSpPr>
          <p:cNvPr id="36" name="Textfeld 35"/>
          <p:cNvSpPr txBox="1"/>
          <p:nvPr/>
        </p:nvSpPr>
        <p:spPr>
          <a:xfrm>
            <a:off x="10802878" y="6424521"/>
            <a:ext cx="1255937" cy="276999"/>
          </a:xfrm>
          <a:prstGeom prst="rect">
            <a:avLst/>
          </a:prstGeom>
          <a:noFill/>
        </p:spPr>
        <p:txBody>
          <a:bodyPr wrap="square" rtlCol="0">
            <a:spAutoFit/>
          </a:bodyPr>
          <a:lstStyle/>
          <a:p>
            <a:r>
              <a:rPr lang="de-DE" sz="1200">
                <a:solidFill>
                  <a:srgbClr val="002F56"/>
                </a:solidFill>
              </a:rPr>
              <a:t>Quelle: UBSKM</a:t>
            </a:r>
          </a:p>
        </p:txBody>
      </p:sp>
      <p:sp>
        <p:nvSpPr>
          <p:cNvPr id="2" name="Rechteck 1">
            <a:extLst>
              <a:ext uri="{FF2B5EF4-FFF2-40B4-BE49-F238E27FC236}">
                <a16:creationId xmlns:a16="http://schemas.microsoft.com/office/drawing/2014/main" id="{03F0D4FC-38C4-3C11-1A64-8C9E6BEFE10B}"/>
              </a:ext>
            </a:extLst>
          </p:cNvPr>
          <p:cNvSpPr/>
          <p:nvPr/>
        </p:nvSpPr>
        <p:spPr>
          <a:xfrm>
            <a:off x="4215216" y="548365"/>
            <a:ext cx="3761567" cy="461665"/>
          </a:xfrm>
          <a:prstGeom prst="rect">
            <a:avLst/>
          </a:prstGeom>
        </p:spPr>
        <p:txBody>
          <a:bodyPr wrap="square">
            <a:spAutoFit/>
          </a:bodyPr>
          <a:lstStyle/>
          <a:p>
            <a:pPr algn="ctr"/>
            <a:r>
              <a:rPr lang="de-DE" sz="2400" b="1">
                <a:solidFill>
                  <a:srgbClr val="002F56"/>
                </a:solidFill>
              </a:rPr>
              <a:t>4. Zahlen, Daten, Fakten</a:t>
            </a:r>
          </a:p>
        </p:txBody>
      </p:sp>
      <p:graphicFrame>
        <p:nvGraphicFramePr>
          <p:cNvPr id="3" name="Diagramm 2">
            <a:extLst>
              <a:ext uri="{FF2B5EF4-FFF2-40B4-BE49-F238E27FC236}">
                <a16:creationId xmlns:a16="http://schemas.microsoft.com/office/drawing/2014/main" id="{F6D58DD7-788C-94CA-F01A-C3A6538A7B48}"/>
              </a:ext>
            </a:extLst>
          </p:cNvPr>
          <p:cNvGraphicFramePr/>
          <p:nvPr>
            <p:extLst>
              <p:ext uri="{D42A27DB-BD31-4B8C-83A1-F6EECF244321}">
                <p14:modId xmlns:p14="http://schemas.microsoft.com/office/powerpoint/2010/main" val="534395751"/>
              </p:ext>
            </p:extLst>
          </p:nvPr>
        </p:nvGraphicFramePr>
        <p:xfrm>
          <a:off x="6611246" y="1697701"/>
          <a:ext cx="5262174" cy="48700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3143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3047999" y="1151196"/>
            <a:ext cx="6096000" cy="461665"/>
          </a:xfrm>
          <a:prstGeom prst="rect">
            <a:avLst/>
          </a:prstGeom>
        </p:spPr>
        <p:txBody>
          <a:bodyPr>
            <a:spAutoFit/>
          </a:bodyPr>
          <a:lstStyle/>
          <a:p>
            <a:pPr algn="ctr"/>
            <a:r>
              <a:rPr lang="de-DE" sz="2400" b="1">
                <a:solidFill>
                  <a:srgbClr val="002F56"/>
                </a:solidFill>
              </a:rPr>
              <a:t>Dunkelfeldschätzungen</a:t>
            </a:r>
          </a:p>
        </p:txBody>
      </p:sp>
      <p:sp>
        <p:nvSpPr>
          <p:cNvPr id="4" name="Textfeld 3"/>
          <p:cNvSpPr txBox="1"/>
          <p:nvPr/>
        </p:nvSpPr>
        <p:spPr>
          <a:xfrm>
            <a:off x="8816110" y="6488822"/>
            <a:ext cx="3375890" cy="276999"/>
          </a:xfrm>
          <a:prstGeom prst="rect">
            <a:avLst/>
          </a:prstGeom>
          <a:noFill/>
        </p:spPr>
        <p:txBody>
          <a:bodyPr wrap="square" rtlCol="0">
            <a:spAutoFit/>
          </a:bodyPr>
          <a:lstStyle/>
          <a:p>
            <a:r>
              <a:rPr lang="de-DE" sz="1200">
                <a:solidFill>
                  <a:srgbClr val="002F56"/>
                </a:solidFill>
              </a:rPr>
              <a:t>Quelle: www.tour41.net/die-offiziellen-zahlen/</a:t>
            </a:r>
          </a:p>
        </p:txBody>
      </p:sp>
      <p:sp>
        <p:nvSpPr>
          <p:cNvPr id="2" name="Rechteck 1">
            <a:extLst>
              <a:ext uri="{FF2B5EF4-FFF2-40B4-BE49-F238E27FC236}">
                <a16:creationId xmlns:a16="http://schemas.microsoft.com/office/drawing/2014/main" id="{721BD6E4-5B5F-FEFC-21C7-76B85AD358DA}"/>
              </a:ext>
            </a:extLst>
          </p:cNvPr>
          <p:cNvSpPr/>
          <p:nvPr/>
        </p:nvSpPr>
        <p:spPr>
          <a:xfrm>
            <a:off x="4215216" y="548365"/>
            <a:ext cx="3761567" cy="461665"/>
          </a:xfrm>
          <a:prstGeom prst="rect">
            <a:avLst/>
          </a:prstGeom>
        </p:spPr>
        <p:txBody>
          <a:bodyPr wrap="square">
            <a:spAutoFit/>
          </a:bodyPr>
          <a:lstStyle/>
          <a:p>
            <a:pPr algn="ctr"/>
            <a:r>
              <a:rPr lang="de-DE" sz="2400" b="1">
                <a:solidFill>
                  <a:srgbClr val="002F56"/>
                </a:solidFill>
              </a:rPr>
              <a:t>4. Zahlen, Daten, Fakten</a:t>
            </a:r>
          </a:p>
        </p:txBody>
      </p:sp>
      <p:pic>
        <p:nvPicPr>
          <p:cNvPr id="3" name="Grafik 2">
            <a:extLst>
              <a:ext uri="{FF2B5EF4-FFF2-40B4-BE49-F238E27FC236}">
                <a16:creationId xmlns:a16="http://schemas.microsoft.com/office/drawing/2014/main" id="{9872AA20-2C04-CAFF-D14B-5AA3332D105B}"/>
              </a:ext>
            </a:extLst>
          </p:cNvPr>
          <p:cNvPicPr>
            <a:picLocks noChangeAspect="1"/>
          </p:cNvPicPr>
          <p:nvPr/>
        </p:nvPicPr>
        <p:blipFill>
          <a:blip r:embed="rId3"/>
          <a:stretch>
            <a:fillRect/>
          </a:stretch>
        </p:blipFill>
        <p:spPr>
          <a:xfrm>
            <a:off x="5933588" y="1754027"/>
            <a:ext cx="5765043" cy="4555608"/>
          </a:xfrm>
          <a:prstGeom prst="rect">
            <a:avLst/>
          </a:prstGeom>
        </p:spPr>
      </p:pic>
      <p:graphicFrame>
        <p:nvGraphicFramePr>
          <p:cNvPr id="5" name="Diagramm 4">
            <a:extLst>
              <a:ext uri="{FF2B5EF4-FFF2-40B4-BE49-F238E27FC236}">
                <a16:creationId xmlns:a16="http://schemas.microsoft.com/office/drawing/2014/main" id="{00585371-66B1-A4DC-D6A0-1D4B8A7F340D}"/>
              </a:ext>
            </a:extLst>
          </p:cNvPr>
          <p:cNvGraphicFramePr/>
          <p:nvPr>
            <p:extLst>
              <p:ext uri="{D42A27DB-BD31-4B8C-83A1-F6EECF244321}">
                <p14:modId xmlns:p14="http://schemas.microsoft.com/office/powerpoint/2010/main" val="3482437383"/>
              </p:ext>
            </p:extLst>
          </p:nvPr>
        </p:nvGraphicFramePr>
        <p:xfrm>
          <a:off x="-104504" y="1523194"/>
          <a:ext cx="5318761" cy="42523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41507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9D372A47-CB69-F3A3-A7BC-301E8C20DBE3}"/>
              </a:ext>
            </a:extLst>
          </p:cNvPr>
          <p:cNvSpPr/>
          <p:nvPr/>
        </p:nvSpPr>
        <p:spPr>
          <a:xfrm>
            <a:off x="4215216" y="548365"/>
            <a:ext cx="3761567" cy="461665"/>
          </a:xfrm>
          <a:prstGeom prst="rect">
            <a:avLst/>
          </a:prstGeom>
        </p:spPr>
        <p:txBody>
          <a:bodyPr wrap="square">
            <a:spAutoFit/>
          </a:bodyPr>
          <a:lstStyle/>
          <a:p>
            <a:pPr algn="ctr"/>
            <a:r>
              <a:rPr lang="de-DE" sz="2400" b="1">
                <a:solidFill>
                  <a:srgbClr val="002F56"/>
                </a:solidFill>
              </a:rPr>
              <a:t>4. Zahlen, Daten, Fakten</a:t>
            </a:r>
          </a:p>
        </p:txBody>
      </p:sp>
      <p:pic>
        <p:nvPicPr>
          <p:cNvPr id="16" name="Grafik 15">
            <a:extLst>
              <a:ext uri="{FF2B5EF4-FFF2-40B4-BE49-F238E27FC236}">
                <a16:creationId xmlns:a16="http://schemas.microsoft.com/office/drawing/2014/main" id="{79D4CE91-0F89-51EA-C982-F579C6EE8A96}"/>
              </a:ext>
            </a:extLst>
          </p:cNvPr>
          <p:cNvPicPr>
            <a:picLocks noChangeAspect="1"/>
          </p:cNvPicPr>
          <p:nvPr/>
        </p:nvPicPr>
        <p:blipFill>
          <a:blip r:embed="rId3"/>
          <a:stretch>
            <a:fillRect/>
          </a:stretch>
        </p:blipFill>
        <p:spPr>
          <a:xfrm>
            <a:off x="2687488" y="1010030"/>
            <a:ext cx="6973870" cy="5344996"/>
          </a:xfrm>
          <a:prstGeom prst="rect">
            <a:avLst/>
          </a:prstGeom>
        </p:spPr>
      </p:pic>
      <p:sp>
        <p:nvSpPr>
          <p:cNvPr id="17" name="Textfeld 16">
            <a:extLst>
              <a:ext uri="{FF2B5EF4-FFF2-40B4-BE49-F238E27FC236}">
                <a16:creationId xmlns:a16="http://schemas.microsoft.com/office/drawing/2014/main" id="{104EDBD7-DFD5-EB94-E83C-B389983EFAE8}"/>
              </a:ext>
            </a:extLst>
          </p:cNvPr>
          <p:cNvSpPr txBox="1"/>
          <p:nvPr/>
        </p:nvSpPr>
        <p:spPr>
          <a:xfrm>
            <a:off x="8816110" y="6488822"/>
            <a:ext cx="3375890" cy="276999"/>
          </a:xfrm>
          <a:prstGeom prst="rect">
            <a:avLst/>
          </a:prstGeom>
          <a:noFill/>
        </p:spPr>
        <p:txBody>
          <a:bodyPr wrap="square" rtlCol="0">
            <a:spAutoFit/>
          </a:bodyPr>
          <a:lstStyle/>
          <a:p>
            <a:r>
              <a:rPr lang="de-DE" sz="1200">
                <a:solidFill>
                  <a:srgbClr val="002F56"/>
                </a:solidFill>
              </a:rPr>
              <a:t>Quelle: www.tour41.net/die-offiziellen-zahlen/</a:t>
            </a:r>
          </a:p>
        </p:txBody>
      </p:sp>
    </p:spTree>
    <p:extLst>
      <p:ext uri="{BB962C8B-B14F-4D97-AF65-F5344CB8AC3E}">
        <p14:creationId xmlns:p14="http://schemas.microsoft.com/office/powerpoint/2010/main" val="3190701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bwMode="auto">
          <a:xfrm>
            <a:off x="2924669" y="1273992"/>
            <a:ext cx="6580544" cy="504306"/>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sz="2400" b="1">
                <a:solidFill>
                  <a:srgbClr val="002F56"/>
                </a:solidFill>
              </a:rPr>
              <a:t>Geschlechterverteilung Täter/ Täterinnen</a:t>
            </a:r>
          </a:p>
        </p:txBody>
      </p:sp>
      <p:sp>
        <p:nvSpPr>
          <p:cNvPr id="2" name="Textfeld 1"/>
          <p:cNvSpPr txBox="1"/>
          <p:nvPr/>
        </p:nvSpPr>
        <p:spPr>
          <a:xfrm>
            <a:off x="10429386" y="6414655"/>
            <a:ext cx="1762614" cy="276999"/>
          </a:xfrm>
          <a:prstGeom prst="rect">
            <a:avLst/>
          </a:prstGeom>
          <a:noFill/>
        </p:spPr>
        <p:txBody>
          <a:bodyPr wrap="square" rtlCol="0">
            <a:spAutoFit/>
          </a:bodyPr>
          <a:lstStyle/>
          <a:p>
            <a:r>
              <a:rPr lang="de-DE" sz="1200">
                <a:solidFill>
                  <a:srgbClr val="002F56"/>
                </a:solidFill>
              </a:rPr>
              <a:t>Quelle: PKS 2023</a:t>
            </a:r>
          </a:p>
        </p:txBody>
      </p:sp>
      <p:sp>
        <p:nvSpPr>
          <p:cNvPr id="3" name="Rechteck 2">
            <a:extLst>
              <a:ext uri="{FF2B5EF4-FFF2-40B4-BE49-F238E27FC236}">
                <a16:creationId xmlns:a16="http://schemas.microsoft.com/office/drawing/2014/main" id="{36AF5D39-02C9-5705-337A-4F69BBA63508}"/>
              </a:ext>
            </a:extLst>
          </p:cNvPr>
          <p:cNvSpPr/>
          <p:nvPr/>
        </p:nvSpPr>
        <p:spPr>
          <a:xfrm>
            <a:off x="4334158" y="512553"/>
            <a:ext cx="3761567" cy="461665"/>
          </a:xfrm>
          <a:prstGeom prst="rect">
            <a:avLst/>
          </a:prstGeom>
        </p:spPr>
        <p:txBody>
          <a:bodyPr wrap="square">
            <a:spAutoFit/>
          </a:bodyPr>
          <a:lstStyle/>
          <a:p>
            <a:pPr algn="ctr"/>
            <a:r>
              <a:rPr lang="de-DE" sz="2400" b="1">
                <a:solidFill>
                  <a:srgbClr val="002F56"/>
                </a:solidFill>
              </a:rPr>
              <a:t>4. Zahlen, Daten, Fakten</a:t>
            </a:r>
          </a:p>
        </p:txBody>
      </p:sp>
      <p:sp>
        <p:nvSpPr>
          <p:cNvPr id="4" name="Textfeld 3">
            <a:extLst>
              <a:ext uri="{FF2B5EF4-FFF2-40B4-BE49-F238E27FC236}">
                <a16:creationId xmlns:a16="http://schemas.microsoft.com/office/drawing/2014/main" id="{CED38690-451B-F0BB-FF83-BD7F68CDDF1D}"/>
              </a:ext>
            </a:extLst>
          </p:cNvPr>
          <p:cNvSpPr txBox="1"/>
          <p:nvPr/>
        </p:nvSpPr>
        <p:spPr>
          <a:xfrm>
            <a:off x="931985" y="2078072"/>
            <a:ext cx="9671538" cy="3416320"/>
          </a:xfrm>
          <a:prstGeom prst="rect">
            <a:avLst/>
          </a:prstGeom>
          <a:noFill/>
        </p:spPr>
        <p:txBody>
          <a:bodyPr wrap="square" rtlCol="0">
            <a:spAutoFit/>
          </a:bodyPr>
          <a:lstStyle/>
          <a:p>
            <a:pPr marL="285750" indent="-285750">
              <a:buFont typeface="Arial" panose="020B0604020202020204" pitchFamily="34" charset="0"/>
              <a:buChar char="•"/>
            </a:pPr>
            <a:r>
              <a:rPr lang="de-DE" sz="2400">
                <a:solidFill>
                  <a:srgbClr val="002F56"/>
                </a:solidFill>
              </a:rPr>
              <a:t>Überwiegend männliche Täter</a:t>
            </a:r>
          </a:p>
          <a:p>
            <a:pPr marL="742950" lvl="1" indent="-285750">
              <a:buFont typeface="Arial" panose="020B0604020202020204" pitchFamily="34" charset="0"/>
              <a:buChar char="•"/>
            </a:pPr>
            <a:r>
              <a:rPr lang="de-DE" sz="2400">
                <a:solidFill>
                  <a:srgbClr val="002F56"/>
                </a:solidFill>
              </a:rPr>
              <a:t>94,0% Täter und 6,0% weibliche Täter</a:t>
            </a:r>
          </a:p>
          <a:p>
            <a:pPr marL="742950" lvl="1" indent="-285750">
              <a:buFont typeface="Arial" panose="020B0604020202020204" pitchFamily="34" charset="0"/>
              <a:buChar char="•"/>
            </a:pPr>
            <a:endParaRPr lang="de-DE" sz="2400">
              <a:solidFill>
                <a:srgbClr val="002F56"/>
              </a:solidFill>
            </a:endParaRPr>
          </a:p>
          <a:p>
            <a:pPr marL="285750" indent="-285750">
              <a:buFont typeface="Arial" panose="020B0604020202020204" pitchFamily="34" charset="0"/>
              <a:buChar char="•"/>
            </a:pPr>
            <a:r>
              <a:rPr lang="de-DE" sz="2400">
                <a:solidFill>
                  <a:srgbClr val="002F56"/>
                </a:solidFill>
              </a:rPr>
              <a:t>Achtung, das ist die Hellziffer!</a:t>
            </a:r>
          </a:p>
          <a:p>
            <a:pPr marL="742950" lvl="1" indent="-285750">
              <a:buFont typeface="Arial" panose="020B0604020202020204" pitchFamily="34" charset="0"/>
              <a:buChar char="•"/>
            </a:pPr>
            <a:r>
              <a:rPr lang="de-DE" sz="2400">
                <a:solidFill>
                  <a:srgbClr val="002F56"/>
                </a:solidFill>
              </a:rPr>
              <a:t>Dunkelfeldforschung geht von 80% Täter und 20% Täterinnen aus</a:t>
            </a:r>
          </a:p>
          <a:p>
            <a:pPr marL="742950" lvl="1" indent="-285750">
              <a:buFont typeface="Arial" panose="020B0604020202020204" pitchFamily="34" charset="0"/>
              <a:buChar char="•"/>
            </a:pPr>
            <a:r>
              <a:rPr lang="de-DE" sz="2400">
                <a:solidFill>
                  <a:srgbClr val="002F56"/>
                </a:solidFill>
              </a:rPr>
              <a:t>Erklärung für die Diskrepanz sind gesellschaftliche Normerwartungen, die in weniger Anzeigen gegen Täterinnen resultieren</a:t>
            </a:r>
          </a:p>
        </p:txBody>
      </p:sp>
    </p:spTree>
    <p:extLst>
      <p:ext uri="{BB962C8B-B14F-4D97-AF65-F5344CB8AC3E}">
        <p14:creationId xmlns:p14="http://schemas.microsoft.com/office/powerpoint/2010/main" val="130114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7"/>
          <p:cNvGraphicFramePr/>
          <p:nvPr>
            <p:extLst>
              <p:ext uri="{D42A27DB-BD31-4B8C-83A1-F6EECF244321}">
                <p14:modId xmlns:p14="http://schemas.microsoft.com/office/powerpoint/2010/main" val="4290731445"/>
              </p:ext>
            </p:extLst>
          </p:nvPr>
        </p:nvGraphicFramePr>
        <p:xfrm>
          <a:off x="2807653" y="1422400"/>
          <a:ext cx="7195127" cy="465328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feld 2"/>
          <p:cNvSpPr txBox="1"/>
          <p:nvPr/>
        </p:nvSpPr>
        <p:spPr>
          <a:xfrm>
            <a:off x="8950960" y="6386979"/>
            <a:ext cx="3119120" cy="276999"/>
          </a:xfrm>
          <a:prstGeom prst="rect">
            <a:avLst/>
          </a:prstGeom>
          <a:noFill/>
        </p:spPr>
        <p:txBody>
          <a:bodyPr wrap="square" rtlCol="0">
            <a:spAutoFit/>
          </a:bodyPr>
          <a:lstStyle/>
          <a:p>
            <a:r>
              <a:rPr lang="de-DE" sz="1200"/>
              <a:t>Quelle: Aufarbeitungskommission, UBSKM</a:t>
            </a:r>
          </a:p>
        </p:txBody>
      </p:sp>
      <p:pic>
        <p:nvPicPr>
          <p:cNvPr id="4" name="Grafik 3">
            <a:extLst>
              <a:ext uri="{FF2B5EF4-FFF2-40B4-BE49-F238E27FC236}">
                <a16:creationId xmlns:a16="http://schemas.microsoft.com/office/drawing/2014/main" id="{B3A1300A-7BDF-9559-91E3-6B2F8815C229}"/>
              </a:ext>
            </a:extLst>
          </p:cNvPr>
          <p:cNvPicPr>
            <a:picLocks noChangeAspect="1"/>
          </p:cNvPicPr>
          <p:nvPr/>
        </p:nvPicPr>
        <p:blipFill>
          <a:blip r:embed="rId4"/>
          <a:stretch>
            <a:fillRect/>
          </a:stretch>
        </p:blipFill>
        <p:spPr>
          <a:xfrm>
            <a:off x="932978" y="1102360"/>
            <a:ext cx="10944475" cy="4653280"/>
          </a:xfrm>
          <a:prstGeom prst="rect">
            <a:avLst/>
          </a:prstGeom>
        </p:spPr>
      </p:pic>
      <p:sp>
        <p:nvSpPr>
          <p:cNvPr id="5" name="Rechteck 4">
            <a:extLst>
              <a:ext uri="{FF2B5EF4-FFF2-40B4-BE49-F238E27FC236}">
                <a16:creationId xmlns:a16="http://schemas.microsoft.com/office/drawing/2014/main" id="{BDE92A40-8F10-5B2B-E4BE-EF41AB5F033E}"/>
              </a:ext>
            </a:extLst>
          </p:cNvPr>
          <p:cNvSpPr/>
          <p:nvPr/>
        </p:nvSpPr>
        <p:spPr>
          <a:xfrm>
            <a:off x="4334158" y="512553"/>
            <a:ext cx="3761567" cy="461665"/>
          </a:xfrm>
          <a:prstGeom prst="rect">
            <a:avLst/>
          </a:prstGeom>
        </p:spPr>
        <p:txBody>
          <a:bodyPr wrap="square">
            <a:spAutoFit/>
          </a:bodyPr>
          <a:lstStyle/>
          <a:p>
            <a:pPr algn="ctr"/>
            <a:r>
              <a:rPr lang="de-DE" sz="2400" b="1">
                <a:solidFill>
                  <a:srgbClr val="002F56"/>
                </a:solidFill>
              </a:rPr>
              <a:t>4. Zahlen, Daten, Fakten</a:t>
            </a:r>
          </a:p>
        </p:txBody>
      </p:sp>
    </p:spTree>
    <p:extLst>
      <p:ext uri="{BB962C8B-B14F-4D97-AF65-F5344CB8AC3E}">
        <p14:creationId xmlns:p14="http://schemas.microsoft.com/office/powerpoint/2010/main" val="2339525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7"/>
          <p:cNvGraphicFramePr/>
          <p:nvPr>
            <p:extLst>
              <p:ext uri="{D42A27DB-BD31-4B8C-83A1-F6EECF244321}">
                <p14:modId xmlns:p14="http://schemas.microsoft.com/office/powerpoint/2010/main" val="2798417520"/>
              </p:ext>
            </p:extLst>
          </p:nvPr>
        </p:nvGraphicFramePr>
        <p:xfrm>
          <a:off x="176213" y="1085128"/>
          <a:ext cx="11744325" cy="564428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feld 2"/>
          <p:cNvSpPr txBox="1"/>
          <p:nvPr/>
        </p:nvSpPr>
        <p:spPr>
          <a:xfrm>
            <a:off x="10500447" y="6527512"/>
            <a:ext cx="1420091" cy="276999"/>
          </a:xfrm>
          <a:prstGeom prst="rect">
            <a:avLst/>
          </a:prstGeom>
          <a:noFill/>
        </p:spPr>
        <p:txBody>
          <a:bodyPr wrap="square" rtlCol="0">
            <a:spAutoFit/>
          </a:bodyPr>
          <a:lstStyle/>
          <a:p>
            <a:r>
              <a:rPr lang="de-DE" sz="1200">
                <a:solidFill>
                  <a:srgbClr val="002F56"/>
                </a:solidFill>
              </a:rPr>
              <a:t>Quelle: UBSKM</a:t>
            </a:r>
          </a:p>
        </p:txBody>
      </p:sp>
      <p:sp>
        <p:nvSpPr>
          <p:cNvPr id="4" name="Textfeld 3"/>
          <p:cNvSpPr txBox="1"/>
          <p:nvPr/>
        </p:nvSpPr>
        <p:spPr>
          <a:xfrm>
            <a:off x="3506066" y="1361855"/>
            <a:ext cx="5084618" cy="461665"/>
          </a:xfrm>
          <a:prstGeom prst="rect">
            <a:avLst/>
          </a:prstGeom>
          <a:noFill/>
        </p:spPr>
        <p:txBody>
          <a:bodyPr wrap="square" rtlCol="0">
            <a:spAutoFit/>
          </a:bodyPr>
          <a:lstStyle/>
          <a:p>
            <a:pPr algn="ctr"/>
            <a:r>
              <a:rPr lang="de-DE" sz="2400" b="1">
                <a:solidFill>
                  <a:srgbClr val="002F56"/>
                </a:solidFill>
              </a:rPr>
              <a:t>Kampagne UBSKM</a:t>
            </a:r>
          </a:p>
        </p:txBody>
      </p:sp>
      <p:sp>
        <p:nvSpPr>
          <p:cNvPr id="2" name="Rechteck 1">
            <a:extLst>
              <a:ext uri="{FF2B5EF4-FFF2-40B4-BE49-F238E27FC236}">
                <a16:creationId xmlns:a16="http://schemas.microsoft.com/office/drawing/2014/main" id="{5C48B374-2990-22DF-F7F5-D738A220ED37}"/>
              </a:ext>
            </a:extLst>
          </p:cNvPr>
          <p:cNvSpPr/>
          <p:nvPr/>
        </p:nvSpPr>
        <p:spPr>
          <a:xfrm>
            <a:off x="4215216" y="548365"/>
            <a:ext cx="3761567" cy="461665"/>
          </a:xfrm>
          <a:prstGeom prst="rect">
            <a:avLst/>
          </a:prstGeom>
        </p:spPr>
        <p:txBody>
          <a:bodyPr wrap="square">
            <a:spAutoFit/>
          </a:bodyPr>
          <a:lstStyle/>
          <a:p>
            <a:pPr algn="ctr"/>
            <a:r>
              <a:rPr lang="de-DE" sz="2400" b="1">
                <a:solidFill>
                  <a:srgbClr val="002F56"/>
                </a:solidFill>
              </a:rPr>
              <a:t>4. Zahlen, Daten, Fakten</a:t>
            </a:r>
          </a:p>
        </p:txBody>
      </p:sp>
    </p:spTree>
    <p:extLst>
      <p:ext uri="{BB962C8B-B14F-4D97-AF65-F5344CB8AC3E}">
        <p14:creationId xmlns:p14="http://schemas.microsoft.com/office/powerpoint/2010/main" val="1756063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694" y="1687287"/>
            <a:ext cx="10448611" cy="2286835"/>
          </a:xfrm>
        </p:spPr>
        <p:txBody>
          <a:bodyPr/>
          <a:lstStyle/>
          <a:p>
            <a:r>
              <a:rPr lang="de-DE" b="1"/>
              <a:t>5. Katholische Risiken?</a:t>
            </a:r>
            <a:endParaRPr lang="de-DE" sz="2000"/>
          </a:p>
        </p:txBody>
      </p:sp>
    </p:spTree>
    <p:extLst>
      <p:ext uri="{BB962C8B-B14F-4D97-AF65-F5344CB8AC3E}">
        <p14:creationId xmlns:p14="http://schemas.microsoft.com/office/powerpoint/2010/main" val="990994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Wolkenförmige Legende 2"/>
          <p:cNvSpPr/>
          <p:nvPr/>
        </p:nvSpPr>
        <p:spPr bwMode="auto">
          <a:xfrm>
            <a:off x="1449365" y="1407175"/>
            <a:ext cx="9662615" cy="3969669"/>
          </a:xfrm>
          <a:prstGeom prst="cloudCallout">
            <a:avLst>
              <a:gd name="adj1" fmla="val -52189"/>
              <a:gd name="adj2" fmla="val 64563"/>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63" fontAlgn="base">
              <a:spcBef>
                <a:spcPct val="0"/>
              </a:spcBef>
              <a:spcAft>
                <a:spcPct val="0"/>
              </a:spcAft>
              <a:buClr>
                <a:srgbClr val="000000"/>
              </a:buClr>
              <a:buSzPct val="100000"/>
            </a:pPr>
            <a:r>
              <a:rPr lang="de-DE" sz="2400">
                <a:solidFill>
                  <a:srgbClr val="001E43"/>
                </a:solidFill>
                <a:latin typeface="Arial" panose="020B0604020202020204" pitchFamily="34" charset="0"/>
                <a:cs typeface="Arial" panose="020B0604020202020204" pitchFamily="34" charset="0"/>
              </a:rPr>
              <a:t>                          Missbrauch passiert </a:t>
            </a:r>
            <a:r>
              <a:rPr lang="de-DE" sz="2400" b="1">
                <a:solidFill>
                  <a:srgbClr val="001E43"/>
                </a:solidFill>
                <a:latin typeface="Arial" panose="020B0604020202020204" pitchFamily="34" charset="0"/>
                <a:cs typeface="Arial" panose="020B0604020202020204" pitchFamily="34" charset="0"/>
              </a:rPr>
              <a:t>überall </a:t>
            </a:r>
          </a:p>
          <a:p>
            <a:pPr defTabSz="449263" fontAlgn="base">
              <a:spcBef>
                <a:spcPct val="0"/>
              </a:spcBef>
              <a:spcAft>
                <a:spcPct val="0"/>
              </a:spcAft>
              <a:buClr>
                <a:srgbClr val="000000"/>
              </a:buClr>
              <a:buSzPct val="100000"/>
            </a:pPr>
            <a:r>
              <a:rPr lang="de-DE" sz="2400">
                <a:solidFill>
                  <a:srgbClr val="001E43"/>
                </a:solidFill>
                <a:latin typeface="Arial" panose="020B0604020202020204" pitchFamily="34" charset="0"/>
                <a:cs typeface="Arial" panose="020B0604020202020204" pitchFamily="34" charset="0"/>
              </a:rPr>
              <a:t>            und </a:t>
            </a:r>
            <a:r>
              <a:rPr lang="de-DE" sz="2400" b="1">
                <a:solidFill>
                  <a:srgbClr val="001E43"/>
                </a:solidFill>
                <a:latin typeface="Arial" panose="020B0604020202020204" pitchFamily="34" charset="0"/>
                <a:cs typeface="Arial" panose="020B0604020202020204" pitchFamily="34" charset="0"/>
              </a:rPr>
              <a:t>häufiger</a:t>
            </a:r>
            <a:r>
              <a:rPr lang="de-DE" sz="2400">
                <a:solidFill>
                  <a:srgbClr val="001E43"/>
                </a:solidFill>
                <a:latin typeface="Arial" panose="020B0604020202020204" pitchFamily="34" charset="0"/>
                <a:cs typeface="Arial" panose="020B0604020202020204" pitchFamily="34" charset="0"/>
              </a:rPr>
              <a:t> als man vielleicht denkt. </a:t>
            </a:r>
          </a:p>
          <a:p>
            <a:pPr defTabSz="449263" fontAlgn="base">
              <a:spcBef>
                <a:spcPct val="0"/>
              </a:spcBef>
              <a:spcAft>
                <a:spcPct val="0"/>
              </a:spcAft>
              <a:buClr>
                <a:srgbClr val="000000"/>
              </a:buClr>
              <a:buSzPct val="100000"/>
            </a:pPr>
            <a:endParaRPr lang="de-DE" sz="2400">
              <a:solidFill>
                <a:srgbClr val="001E43"/>
              </a:solidFill>
              <a:latin typeface="Arial" panose="020B0604020202020204" pitchFamily="34" charset="0"/>
              <a:cs typeface="Arial" panose="020B0604020202020204" pitchFamily="34" charset="0"/>
            </a:endParaRPr>
          </a:p>
          <a:p>
            <a:pPr defTabSz="449263" fontAlgn="base">
              <a:spcBef>
                <a:spcPct val="0"/>
              </a:spcBef>
              <a:spcAft>
                <a:spcPct val="0"/>
              </a:spcAft>
              <a:buClr>
                <a:srgbClr val="000000"/>
              </a:buClr>
              <a:buSzPct val="100000"/>
            </a:pPr>
            <a:r>
              <a:rPr lang="de-DE" sz="2400">
                <a:solidFill>
                  <a:srgbClr val="001E43"/>
                </a:solidFill>
                <a:latin typeface="Arial" panose="020B0604020202020204" pitchFamily="34" charset="0"/>
                <a:cs typeface="Arial" panose="020B0604020202020204" pitchFamily="34" charset="0"/>
              </a:rPr>
              <a:t>Aber was sind </a:t>
            </a:r>
            <a:r>
              <a:rPr lang="de-DE" sz="2400" b="1">
                <a:solidFill>
                  <a:srgbClr val="001E43"/>
                </a:solidFill>
                <a:latin typeface="Arial" panose="020B0604020202020204" pitchFamily="34" charset="0"/>
                <a:cs typeface="Arial" panose="020B0604020202020204" pitchFamily="34" charset="0"/>
              </a:rPr>
              <a:t>spezifische </a:t>
            </a:r>
          </a:p>
          <a:p>
            <a:pPr defTabSz="449263" fontAlgn="base">
              <a:spcBef>
                <a:spcPct val="0"/>
              </a:spcBef>
              <a:spcAft>
                <a:spcPct val="0"/>
              </a:spcAft>
              <a:buClr>
                <a:srgbClr val="000000"/>
              </a:buClr>
              <a:buSzPct val="100000"/>
            </a:pPr>
            <a:r>
              <a:rPr lang="de-DE" sz="2400" b="1">
                <a:solidFill>
                  <a:srgbClr val="001E43"/>
                </a:solidFill>
                <a:latin typeface="Arial" panose="020B0604020202020204" pitchFamily="34" charset="0"/>
                <a:cs typeface="Arial" panose="020B0604020202020204" pitchFamily="34" charset="0"/>
              </a:rPr>
              <a:t>Gefahren</a:t>
            </a:r>
            <a:r>
              <a:rPr lang="de-DE" sz="2400">
                <a:solidFill>
                  <a:srgbClr val="001E43"/>
                </a:solidFill>
                <a:latin typeface="Arial" panose="020B0604020202020204" pitchFamily="34" charset="0"/>
                <a:cs typeface="Arial" panose="020B0604020202020204" pitchFamily="34" charset="0"/>
              </a:rPr>
              <a:t> der </a:t>
            </a:r>
            <a:r>
              <a:rPr lang="de-DE" sz="2400" b="1">
                <a:solidFill>
                  <a:srgbClr val="001E43"/>
                </a:solidFill>
                <a:latin typeface="Arial" panose="020B0604020202020204" pitchFamily="34" charset="0"/>
                <a:cs typeface="Arial" panose="020B0604020202020204" pitchFamily="34" charset="0"/>
              </a:rPr>
              <a:t>Institution Kirche</a:t>
            </a:r>
            <a:r>
              <a:rPr lang="de-DE" sz="2400">
                <a:solidFill>
                  <a:srgbClr val="001E43"/>
                </a:solidFill>
                <a:latin typeface="Arial" panose="020B0604020202020204" pitchFamily="34" charset="0"/>
                <a:cs typeface="Arial" panose="020B0604020202020204" pitchFamily="34" charset="0"/>
              </a:rPr>
              <a:t> -</a:t>
            </a:r>
          </a:p>
          <a:p>
            <a:pPr defTabSz="449263" fontAlgn="base">
              <a:spcBef>
                <a:spcPct val="0"/>
              </a:spcBef>
              <a:spcAft>
                <a:spcPct val="0"/>
              </a:spcAft>
              <a:buClr>
                <a:srgbClr val="000000"/>
              </a:buClr>
              <a:buSzPct val="100000"/>
            </a:pPr>
            <a:r>
              <a:rPr lang="de-DE" sz="2400">
                <a:solidFill>
                  <a:srgbClr val="001E43"/>
                </a:solidFill>
                <a:latin typeface="Arial" panose="020B0604020202020204" pitchFamily="34" charset="0"/>
                <a:cs typeface="Arial" panose="020B0604020202020204" pitchFamily="34" charset="0"/>
              </a:rPr>
              <a:t>Was könnte damit gemeint sein?</a:t>
            </a:r>
            <a:endParaRPr kumimoji="0" lang="de-DE" sz="2400" b="0" i="0" u="none" strike="noStrike" cap="none" normalizeH="0" baseline="0">
              <a:ln>
                <a:noFill/>
              </a:ln>
              <a:solidFill>
                <a:srgbClr val="001E43"/>
              </a:solidFill>
              <a:effectLst/>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40D5C9FC-D1F1-0406-BC23-53CFB6E48012}"/>
              </a:ext>
            </a:extLst>
          </p:cNvPr>
          <p:cNvSpPr/>
          <p:nvPr/>
        </p:nvSpPr>
        <p:spPr>
          <a:xfrm>
            <a:off x="4215216" y="548365"/>
            <a:ext cx="3761567" cy="461665"/>
          </a:xfrm>
          <a:prstGeom prst="rect">
            <a:avLst/>
          </a:prstGeom>
        </p:spPr>
        <p:txBody>
          <a:bodyPr wrap="square">
            <a:spAutoFit/>
          </a:bodyPr>
          <a:lstStyle/>
          <a:p>
            <a:pPr algn="ctr"/>
            <a:r>
              <a:rPr lang="de-DE" sz="2400" b="1">
                <a:solidFill>
                  <a:srgbClr val="002F56"/>
                </a:solidFill>
              </a:rPr>
              <a:t>5. Katholische Risiken?</a:t>
            </a:r>
          </a:p>
        </p:txBody>
      </p:sp>
    </p:spTree>
    <p:extLst>
      <p:ext uri="{BB962C8B-B14F-4D97-AF65-F5344CB8AC3E}">
        <p14:creationId xmlns:p14="http://schemas.microsoft.com/office/powerpoint/2010/main" val="41894788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bwMode="auto">
          <a:xfrm>
            <a:off x="3395245" y="523488"/>
            <a:ext cx="5401510" cy="5232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
        <p:nvSpPr>
          <p:cNvPr id="2" name="Abgerundetes Rechteck 1"/>
          <p:cNvSpPr/>
          <p:nvPr/>
        </p:nvSpPr>
        <p:spPr bwMode="auto">
          <a:xfrm>
            <a:off x="1388777" y="1351849"/>
            <a:ext cx="9126414" cy="2474193"/>
          </a:xfrm>
          <a:prstGeom prst="roundRect">
            <a:avLst/>
          </a:prstGeom>
          <a:solidFill>
            <a:srgbClr val="FF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pPr>
            <a:r>
              <a:rPr lang="de-DE" sz="2400" b="1">
                <a:solidFill>
                  <a:srgbClr val="011C64"/>
                </a:solidFill>
                <a:latin typeface="Arial" panose="020B0604020202020204" pitchFamily="34" charset="0"/>
                <a:cs typeface="Arial" panose="020B0604020202020204" pitchFamily="34" charset="0"/>
              </a:rPr>
              <a:t>Grundlage: MHG Studie (2019)</a:t>
            </a:r>
          </a:p>
          <a:p>
            <a:pPr>
              <a:buClr>
                <a:srgbClr val="000000"/>
              </a:buClr>
              <a:buSzPct val="100000"/>
            </a:pPr>
            <a:endParaRPr lang="de-DE" b="1">
              <a:solidFill>
                <a:srgbClr val="011C64"/>
              </a:solidFill>
              <a:latin typeface="Arial" panose="020B0604020202020204" pitchFamily="34" charset="0"/>
              <a:cs typeface="Arial" panose="020B0604020202020204" pitchFamily="34" charset="0"/>
            </a:endParaRPr>
          </a:p>
          <a:p>
            <a:pPr>
              <a:buClr>
                <a:srgbClr val="000000"/>
              </a:buClr>
              <a:buSzPct val="100000"/>
            </a:pPr>
            <a:r>
              <a:rPr lang="de-DE" sz="2000" b="1">
                <a:solidFill>
                  <a:srgbClr val="011C64"/>
                </a:solidFill>
                <a:latin typeface="Arial" panose="020B0604020202020204" pitchFamily="34" charset="0"/>
                <a:cs typeface="Arial" panose="020B0604020202020204" pitchFamily="34" charset="0"/>
              </a:rPr>
              <a:t>Warum?	</a:t>
            </a:r>
            <a:r>
              <a:rPr lang="de-DE" sz="2000">
                <a:solidFill>
                  <a:srgbClr val="011C64"/>
                </a:solidFill>
                <a:latin typeface="Arial" panose="020B0604020202020204" pitchFamily="34" charset="0"/>
                <a:cs typeface="Arial" panose="020B0604020202020204" pitchFamily="34" charset="0"/>
              </a:rPr>
              <a:t>Beauftragt von der deutschen Bischofskonferenz</a:t>
            </a:r>
            <a:endParaRPr lang="de-DE" sz="2000" b="1">
              <a:solidFill>
                <a:srgbClr val="011C64"/>
              </a:solidFill>
              <a:latin typeface="Arial" panose="020B0604020202020204" pitchFamily="34" charset="0"/>
              <a:cs typeface="Arial" panose="020B0604020202020204" pitchFamily="34" charset="0"/>
            </a:endParaRPr>
          </a:p>
          <a:p>
            <a:pPr>
              <a:buClr>
                <a:srgbClr val="000000"/>
              </a:buClr>
              <a:buSzPct val="100000"/>
            </a:pPr>
            <a:r>
              <a:rPr lang="de-DE" sz="2000" b="1">
                <a:solidFill>
                  <a:srgbClr val="011C64"/>
                </a:solidFill>
                <a:latin typeface="Arial" panose="020B0604020202020204" pitchFamily="34" charset="0"/>
                <a:cs typeface="Arial" panose="020B0604020202020204" pitchFamily="34" charset="0"/>
              </a:rPr>
              <a:t>Was? 		</a:t>
            </a:r>
            <a:r>
              <a:rPr lang="de-DE" sz="2000">
                <a:solidFill>
                  <a:srgbClr val="011C64"/>
                </a:solidFill>
                <a:latin typeface="Arial" panose="020B0604020202020204" pitchFamily="34" charset="0"/>
                <a:cs typeface="Arial" panose="020B0604020202020204" pitchFamily="34" charset="0"/>
              </a:rPr>
              <a:t>Personalakten von 1946 – 2015</a:t>
            </a:r>
          </a:p>
          <a:p>
            <a:pPr>
              <a:buClr>
                <a:srgbClr val="000000"/>
              </a:buClr>
              <a:buSzPct val="100000"/>
            </a:pPr>
            <a:r>
              <a:rPr lang="de-DE" sz="2000" b="1">
                <a:solidFill>
                  <a:srgbClr val="011C64"/>
                </a:solidFill>
                <a:latin typeface="Arial" panose="020B0604020202020204" pitchFamily="34" charset="0"/>
                <a:cs typeface="Arial" panose="020B0604020202020204" pitchFamily="34" charset="0"/>
              </a:rPr>
              <a:t>Wer? 		</a:t>
            </a:r>
            <a:r>
              <a:rPr lang="de-DE" sz="2000">
                <a:solidFill>
                  <a:srgbClr val="011C64"/>
                </a:solidFill>
                <a:latin typeface="Arial" panose="020B0604020202020204" pitchFamily="34" charset="0"/>
                <a:cs typeface="Arial" panose="020B0604020202020204" pitchFamily="34" charset="0"/>
              </a:rPr>
              <a:t>27 Diözesen</a:t>
            </a:r>
          </a:p>
          <a:p>
            <a:pPr>
              <a:buClr>
                <a:srgbClr val="000000"/>
              </a:buClr>
              <a:buSzPct val="100000"/>
            </a:pPr>
            <a:r>
              <a:rPr lang="de-DE" sz="2000">
                <a:solidFill>
                  <a:srgbClr val="011C64"/>
                </a:solidFill>
                <a:latin typeface="Arial" panose="020B0604020202020204" pitchFamily="34" charset="0"/>
                <a:cs typeface="Arial" panose="020B0604020202020204" pitchFamily="34" charset="0"/>
              </a:rPr>
              <a:t>		im Bistum Trier wurden ausnahmslos alle Akten von</a:t>
            </a:r>
          </a:p>
          <a:p>
            <a:pPr>
              <a:buClr>
                <a:srgbClr val="000000"/>
              </a:buClr>
              <a:buSzPct val="100000"/>
            </a:pPr>
            <a:r>
              <a:rPr lang="de-DE" sz="2000">
                <a:solidFill>
                  <a:srgbClr val="011C64"/>
                </a:solidFill>
                <a:latin typeface="Arial" panose="020B0604020202020204" pitchFamily="34" charset="0"/>
                <a:cs typeface="Arial" panose="020B0604020202020204" pitchFamily="34" charset="0"/>
              </a:rPr>
              <a:t>		Priestern durchgesehen </a:t>
            </a:r>
            <a:br>
              <a:rPr lang="de-DE" sz="2000">
                <a:solidFill>
                  <a:srgbClr val="011C64"/>
                </a:solidFill>
                <a:latin typeface="Arial" panose="020B0604020202020204" pitchFamily="34" charset="0"/>
                <a:cs typeface="Arial" panose="020B0604020202020204" pitchFamily="34" charset="0"/>
              </a:rPr>
            </a:br>
            <a:r>
              <a:rPr lang="de-DE" sz="2000" b="1">
                <a:solidFill>
                  <a:srgbClr val="011C64"/>
                </a:solidFill>
                <a:latin typeface="Arial" panose="020B0604020202020204" pitchFamily="34" charset="0"/>
                <a:cs typeface="Arial" panose="020B0604020202020204" pitchFamily="34" charset="0"/>
              </a:rPr>
              <a:t> 	</a:t>
            </a:r>
          </a:p>
        </p:txBody>
      </p:sp>
      <p:sp>
        <p:nvSpPr>
          <p:cNvPr id="6" name="Abgerundetes Rechteck 5"/>
          <p:cNvSpPr/>
          <p:nvPr/>
        </p:nvSpPr>
        <p:spPr bwMode="auto">
          <a:xfrm>
            <a:off x="1388777" y="3740144"/>
            <a:ext cx="9126414" cy="200681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de-DE" altLang="de-DE" sz="2400" b="1">
                <a:solidFill>
                  <a:srgbClr val="002060"/>
                </a:solidFill>
                <a:latin typeface="Arial" panose="020B0604020202020204" pitchFamily="34" charset="0"/>
                <a:ea typeface="ヒラギノ角ゴ Pro W3" pitchFamily="122" charset="-128"/>
                <a:cs typeface="Arial" panose="020B0604020202020204" pitchFamily="34" charset="0"/>
              </a:rPr>
              <a:t>Allgemeine Ergebnisse</a:t>
            </a:r>
          </a:p>
          <a:p>
            <a:endParaRPr lang="de-DE" altLang="de-DE" b="1">
              <a:solidFill>
                <a:srgbClr val="002060"/>
              </a:solidFill>
              <a:latin typeface="Arial" panose="020B0604020202020204" pitchFamily="34" charset="0"/>
              <a:ea typeface="ヒラギノ角ゴ Pro W3" pitchFamily="122" charset="-128"/>
              <a:cs typeface="Arial" panose="020B0604020202020204" pitchFamily="34" charset="0"/>
            </a:endParaRPr>
          </a:p>
          <a:p>
            <a:pPr marL="457200" indent="-457200">
              <a:buFont typeface="Arial" panose="020B0604020202020204" pitchFamily="34" charset="0"/>
              <a:buChar char="•"/>
            </a:pPr>
            <a:r>
              <a:rPr lang="de-DE" altLang="de-DE" sz="2000">
                <a:solidFill>
                  <a:srgbClr val="002060"/>
                </a:solidFill>
                <a:latin typeface="Arial" panose="020B0604020202020204" pitchFamily="34" charset="0"/>
                <a:ea typeface="ヒラギノ角ゴ Pro W3" pitchFamily="122" charset="-128"/>
                <a:cs typeface="Arial" panose="020B0604020202020204" pitchFamily="34" charset="0"/>
              </a:rPr>
              <a:t>Große Ähnlichkeit zu familiärem Missbrauch</a:t>
            </a:r>
          </a:p>
          <a:p>
            <a:pPr marL="457200" indent="-457200">
              <a:buFont typeface="Arial" panose="020B0604020202020204" pitchFamily="34" charset="0"/>
              <a:buChar char="•"/>
            </a:pPr>
            <a:r>
              <a:rPr lang="de-DE" altLang="de-DE" sz="2000">
                <a:solidFill>
                  <a:srgbClr val="002060"/>
                </a:solidFill>
                <a:latin typeface="Arial" panose="020B0604020202020204" pitchFamily="34" charset="0"/>
                <a:ea typeface="ヒラギノ角ゴ Pro W3" pitchFamily="122" charset="-128"/>
                <a:cs typeface="Arial" panose="020B0604020202020204" pitchFamily="34" charset="0"/>
              </a:rPr>
              <a:t>Theologisches Missverstehen (Vergebung, falsch verstandene Brüderlichkeit)</a:t>
            </a:r>
          </a:p>
        </p:txBody>
      </p:sp>
    </p:spTree>
    <p:extLst>
      <p:ext uri="{BB962C8B-B14F-4D97-AF65-F5344CB8AC3E}">
        <p14:creationId xmlns:p14="http://schemas.microsoft.com/office/powerpoint/2010/main" val="115044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olkenförmige Legende 6"/>
          <p:cNvSpPr/>
          <p:nvPr/>
        </p:nvSpPr>
        <p:spPr bwMode="auto">
          <a:xfrm>
            <a:off x="1696453" y="1046748"/>
            <a:ext cx="9805737" cy="3922294"/>
          </a:xfrm>
          <a:prstGeom prst="cloudCallout">
            <a:avLst>
              <a:gd name="adj1" fmla="val -46230"/>
              <a:gd name="adj2" fmla="val 66880"/>
            </a:avLst>
          </a:prstGeom>
          <a:noFill/>
          <a:ln w="9525" cap="flat" cmpd="sng" algn="ctr">
            <a:solidFill>
              <a:srgbClr val="001E4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49263" fontAlgn="base">
              <a:spcBef>
                <a:spcPct val="0"/>
              </a:spcBef>
              <a:spcAft>
                <a:spcPct val="0"/>
              </a:spcAft>
              <a:buClr>
                <a:srgbClr val="000000"/>
              </a:buClr>
              <a:buSzPct val="100000"/>
            </a:pPr>
            <a:endParaRPr lang="de-DE" sz="2400">
              <a:solidFill>
                <a:srgbClr val="001E43"/>
              </a:solidFill>
              <a:cs typeface="Arial" panose="020B0604020202020204" pitchFamily="34" charset="0"/>
            </a:endParaRPr>
          </a:p>
          <a:p>
            <a:pPr algn="ctr" defTabSz="449263" fontAlgn="base">
              <a:spcBef>
                <a:spcPct val="0"/>
              </a:spcBef>
              <a:spcAft>
                <a:spcPct val="0"/>
              </a:spcAft>
              <a:buClr>
                <a:srgbClr val="000000"/>
              </a:buClr>
              <a:buSzPct val="100000"/>
            </a:pPr>
            <a:r>
              <a:rPr lang="de-DE" sz="2400">
                <a:solidFill>
                  <a:srgbClr val="001E43"/>
                </a:solidFill>
                <a:cs typeface="Arial" panose="020B0604020202020204" pitchFamily="34" charset="0"/>
              </a:rPr>
              <a:t>Nehmen Sie sich kurz Zeit und schauen sich die folgenden beiden </a:t>
            </a:r>
            <a:r>
              <a:rPr lang="de-DE" sz="2400" b="1">
                <a:solidFill>
                  <a:srgbClr val="001E43"/>
                </a:solidFill>
                <a:cs typeface="Arial" panose="020B0604020202020204" pitchFamily="34" charset="0"/>
              </a:rPr>
              <a:t>Bilder</a:t>
            </a:r>
            <a:r>
              <a:rPr lang="de-DE" sz="2400">
                <a:solidFill>
                  <a:srgbClr val="001E43"/>
                </a:solidFill>
                <a:cs typeface="Arial" panose="020B0604020202020204" pitchFamily="34" charset="0"/>
              </a:rPr>
              <a:t> an. </a:t>
            </a:r>
          </a:p>
          <a:p>
            <a:pPr algn="ctr" defTabSz="449263" fontAlgn="base">
              <a:spcBef>
                <a:spcPct val="0"/>
              </a:spcBef>
              <a:spcAft>
                <a:spcPct val="0"/>
              </a:spcAft>
              <a:buClr>
                <a:srgbClr val="000000"/>
              </a:buClr>
              <a:buSzPct val="100000"/>
            </a:pPr>
            <a:endParaRPr lang="de-DE" sz="2400">
              <a:solidFill>
                <a:srgbClr val="001E43"/>
              </a:solidFill>
              <a:cs typeface="Arial" panose="020B0604020202020204" pitchFamily="34" charset="0"/>
            </a:endParaRPr>
          </a:p>
          <a:p>
            <a:pPr algn="ctr" defTabSz="449263" fontAlgn="base">
              <a:spcBef>
                <a:spcPct val="0"/>
              </a:spcBef>
              <a:spcAft>
                <a:spcPct val="0"/>
              </a:spcAft>
              <a:buClr>
                <a:srgbClr val="000000"/>
              </a:buClr>
              <a:buSzPct val="100000"/>
            </a:pPr>
            <a:r>
              <a:rPr lang="de-DE" sz="2400">
                <a:solidFill>
                  <a:srgbClr val="001E43"/>
                </a:solidFill>
                <a:cs typeface="Arial" panose="020B0604020202020204" pitchFamily="34" charset="0"/>
              </a:rPr>
              <a:t>Was macht hier den </a:t>
            </a:r>
            <a:r>
              <a:rPr lang="de-DE" sz="2400" b="1">
                <a:solidFill>
                  <a:srgbClr val="001E43"/>
                </a:solidFill>
                <a:cs typeface="Arial" panose="020B0604020202020204" pitchFamily="34" charset="0"/>
              </a:rPr>
              <a:t>Unterschied</a:t>
            </a:r>
            <a:r>
              <a:rPr lang="de-DE" sz="2400">
                <a:solidFill>
                  <a:srgbClr val="001E43"/>
                </a:solidFill>
                <a:cs typeface="Arial" panose="020B0604020202020204" pitchFamily="34" charset="0"/>
              </a:rPr>
              <a:t>?</a:t>
            </a:r>
            <a:endParaRPr lang="de-DE" sz="2000">
              <a:solidFill>
                <a:srgbClr val="001E43"/>
              </a:solidFill>
              <a:cs typeface="Arial" panose="020B0604020202020204" pitchFamily="34" charset="0"/>
            </a:endParaRPr>
          </a:p>
        </p:txBody>
      </p:sp>
      <p:sp>
        <p:nvSpPr>
          <p:cNvPr id="2" name="Titel 1">
            <a:extLst>
              <a:ext uri="{FF2B5EF4-FFF2-40B4-BE49-F238E27FC236}">
                <a16:creationId xmlns:a16="http://schemas.microsoft.com/office/drawing/2014/main" id="{29C4931E-268D-CF07-B07F-86C3B9725CE3}"/>
              </a:ext>
            </a:extLst>
          </p:cNvPr>
          <p:cNvSpPr>
            <a:spLocks noGrp="1"/>
          </p:cNvSpPr>
          <p:nvPr>
            <p:ph type="title"/>
          </p:nvPr>
        </p:nvSpPr>
        <p:spPr bwMode="auto">
          <a:xfrm>
            <a:off x="3395245" y="523488"/>
            <a:ext cx="5401510" cy="5232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Tree>
    <p:extLst>
      <p:ext uri="{BB962C8B-B14F-4D97-AF65-F5344CB8AC3E}">
        <p14:creationId xmlns:p14="http://schemas.microsoft.com/office/powerpoint/2010/main" val="280817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Grafik 1"/>
          <p:cNvPicPr>
            <a:picLocks noChangeAspect="1"/>
          </p:cNvPicPr>
          <p:nvPr/>
        </p:nvPicPr>
        <p:blipFill>
          <a:blip r:embed="rId3"/>
          <a:stretch>
            <a:fillRect/>
          </a:stretch>
        </p:blipFill>
        <p:spPr bwMode="auto">
          <a:xfrm>
            <a:off x="3759774" y="1072662"/>
            <a:ext cx="5009393" cy="5556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7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3"/>
          <p:cNvPicPr>
            <a:picLocks noChangeAspect="1"/>
          </p:cNvPicPr>
          <p:nvPr/>
        </p:nvPicPr>
        <p:blipFill>
          <a:blip r:embed="rId3"/>
          <a:stretch>
            <a:fillRect/>
          </a:stretch>
        </p:blipFill>
        <p:spPr bwMode="auto">
          <a:xfrm>
            <a:off x="3759773" y="1072662"/>
            <a:ext cx="5009393" cy="55743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1765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32744" y="1174728"/>
            <a:ext cx="6526509" cy="648072"/>
          </a:xfrm>
        </p:spPr>
        <p:txBody>
          <a:bodyPr/>
          <a:lstStyle/>
          <a:p>
            <a:r>
              <a:rPr lang="de-DE" sz="2400" b="1">
                <a:solidFill>
                  <a:srgbClr val="001E43"/>
                </a:solidFill>
              </a:rPr>
              <a:t>Drei Risiken der katholischen Kirche</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834715419"/>
              </p:ext>
            </p:extLst>
          </p:nvPr>
        </p:nvGraphicFramePr>
        <p:xfrm>
          <a:off x="1991516" y="1950780"/>
          <a:ext cx="8208963" cy="374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1">
            <a:extLst>
              <a:ext uri="{FF2B5EF4-FFF2-40B4-BE49-F238E27FC236}">
                <a16:creationId xmlns:a16="http://schemas.microsoft.com/office/drawing/2014/main" id="{5CF1F2C6-BCE7-24B7-2E03-6BC0977506B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Tree>
    <p:extLst>
      <p:ext uri="{BB962C8B-B14F-4D97-AF65-F5344CB8AC3E}">
        <p14:creationId xmlns:p14="http://schemas.microsoft.com/office/powerpoint/2010/main" val="1940249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bwMode="auto">
          <a:xfrm>
            <a:off x="4695808" y="1216167"/>
            <a:ext cx="2741385" cy="669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DE" altLang="de-DE" sz="2400" b="1">
                <a:solidFill>
                  <a:srgbClr val="001E43"/>
                </a:solidFill>
                <a:latin typeface="+mn-lt"/>
                <a:ea typeface="ヒラギノ角ゴ Pro W3" pitchFamily="122" charset="-128"/>
              </a:rPr>
              <a:t>Klerikalismus</a:t>
            </a:r>
          </a:p>
        </p:txBody>
      </p:sp>
      <p:sp>
        <p:nvSpPr>
          <p:cNvPr id="45059" name="Inhaltsplatzhalter 2"/>
          <p:cNvSpPr>
            <a:spLocks noGrp="1"/>
          </p:cNvSpPr>
          <p:nvPr>
            <p:ph idx="1"/>
          </p:nvPr>
        </p:nvSpPr>
        <p:spPr>
          <a:xfrm>
            <a:off x="1570511" y="1741800"/>
            <a:ext cx="8991980" cy="4290647"/>
          </a:xfrm>
        </p:spPr>
        <p:txBody>
          <a:bodyPr/>
          <a:lstStyle/>
          <a:p>
            <a:pPr marL="0" indent="0" algn="ctr">
              <a:buNone/>
            </a:pPr>
            <a:r>
              <a:rPr lang="de-DE" sz="2800" i="1">
                <a:solidFill>
                  <a:srgbClr val="001E43"/>
                </a:solidFill>
              </a:rPr>
              <a:t>„Klerikalismus meint ein hierarchisch-autoritäres System, das auf Seiten des Priesters zu einer Haltung führen kann, nicht geweihte Personen in Interaktionen zu dominieren, weil er qua Amt und Weihe eine übergeordnete Position inne hat. Sexueller Missbrauch ist ein extremer Auswuchs dieser Dominanz.“ </a:t>
            </a:r>
          </a:p>
          <a:p>
            <a:pPr marL="0" indent="0" algn="ctr">
              <a:buNone/>
            </a:pPr>
            <a:r>
              <a:rPr lang="de-DE" sz="2800">
                <a:solidFill>
                  <a:srgbClr val="001E43"/>
                </a:solidFill>
              </a:rPr>
              <a:t>(MHG-Studie 2019)</a:t>
            </a:r>
          </a:p>
          <a:p>
            <a:pPr marL="0" indent="0">
              <a:buNone/>
            </a:pPr>
            <a:endParaRPr lang="de-DE" sz="3600">
              <a:solidFill>
                <a:srgbClr val="001E43"/>
              </a:solidFill>
            </a:endParaRPr>
          </a:p>
          <a:p>
            <a:pPr marL="457200" indent="-457200">
              <a:buClr>
                <a:srgbClr val="002F56"/>
              </a:buClr>
              <a:buFont typeface="Arial" panose="020B0604020202020204" pitchFamily="34" charset="0"/>
              <a:buChar char="•"/>
            </a:pPr>
            <a:r>
              <a:rPr lang="de-DE" sz="3600" b="1">
                <a:solidFill>
                  <a:srgbClr val="001E43"/>
                </a:solidFill>
                <a:latin typeface="Arial" panose="020B0604020202020204" pitchFamily="34" charset="0"/>
                <a:cs typeface="Arial" panose="020B0604020202020204" pitchFamily="34" charset="0"/>
              </a:rPr>
              <a:t>Macht</a:t>
            </a:r>
            <a:r>
              <a:rPr lang="de-DE" sz="3600">
                <a:solidFill>
                  <a:srgbClr val="001E43"/>
                </a:solidFill>
                <a:latin typeface="Arial" panose="020B0604020202020204" pitchFamily="34" charset="0"/>
                <a:cs typeface="Arial" panose="020B0604020202020204" pitchFamily="34" charset="0"/>
              </a:rPr>
              <a:t> schafft eine Situation, in der Machtinhaber unangreifbarer werden</a:t>
            </a:r>
          </a:p>
          <a:p>
            <a:pPr marL="457200" indent="-457200">
              <a:buClr>
                <a:srgbClr val="002F56"/>
              </a:buClr>
              <a:buFont typeface="Arial" panose="020B0604020202020204" pitchFamily="34" charset="0"/>
              <a:buChar char="•"/>
            </a:pPr>
            <a:r>
              <a:rPr lang="de-DE" sz="3600">
                <a:solidFill>
                  <a:srgbClr val="001E43"/>
                </a:solidFill>
                <a:latin typeface="Arial" panose="020B0604020202020204" pitchFamily="34" charset="0"/>
                <a:cs typeface="Arial" panose="020B0604020202020204" pitchFamily="34" charset="0"/>
              </a:rPr>
              <a:t>Verstärkt durch </a:t>
            </a:r>
            <a:r>
              <a:rPr lang="de-DE" sz="3600" b="1">
                <a:solidFill>
                  <a:srgbClr val="001E43"/>
                </a:solidFill>
                <a:latin typeface="Arial" panose="020B0604020202020204" pitchFamily="34" charset="0"/>
                <a:cs typeface="Arial" panose="020B0604020202020204" pitchFamily="34" charset="0"/>
              </a:rPr>
              <a:t>Wir-Gefühl</a:t>
            </a:r>
            <a:endParaRPr lang="de-DE" sz="3600" b="1" baseline="0">
              <a:solidFill>
                <a:srgbClr val="001E43"/>
              </a:solidFill>
              <a:latin typeface="Arial" panose="020B0604020202020204" pitchFamily="34" charset="0"/>
              <a:cs typeface="Arial" panose="020B0604020202020204" pitchFamily="34" charset="0"/>
            </a:endParaRPr>
          </a:p>
          <a:p>
            <a:pPr marL="457200" indent="-457200">
              <a:buClr>
                <a:srgbClr val="002F56"/>
              </a:buClr>
              <a:buFont typeface="Arial" panose="020B0604020202020204" pitchFamily="34" charset="0"/>
              <a:buChar char="•"/>
            </a:pPr>
            <a:r>
              <a:rPr lang="de-DE" sz="3600">
                <a:solidFill>
                  <a:srgbClr val="001E43"/>
                </a:solidFill>
                <a:latin typeface="Arial" panose="020B0604020202020204" pitchFamily="34" charset="0"/>
                <a:cs typeface="Arial" panose="020B0604020202020204" pitchFamily="34" charset="0"/>
              </a:rPr>
              <a:t>Gruppe </a:t>
            </a:r>
            <a:r>
              <a:rPr lang="de-DE" sz="3600" b="1">
                <a:solidFill>
                  <a:srgbClr val="001E43"/>
                </a:solidFill>
                <a:latin typeface="Arial" panose="020B0604020202020204" pitchFamily="34" charset="0"/>
                <a:cs typeface="Arial" panose="020B0604020202020204" pitchFamily="34" charset="0"/>
              </a:rPr>
              <a:t>solidarisiert</a:t>
            </a:r>
            <a:r>
              <a:rPr lang="de-DE" sz="3600">
                <a:solidFill>
                  <a:srgbClr val="001E43"/>
                </a:solidFill>
                <a:latin typeface="Arial" panose="020B0604020202020204" pitchFamily="34" charset="0"/>
                <a:cs typeface="Arial" panose="020B0604020202020204" pitchFamily="34" charset="0"/>
              </a:rPr>
              <a:t> sich primär mit ihrem Mitglied</a:t>
            </a:r>
            <a:endParaRPr lang="de-DE">
              <a:solidFill>
                <a:srgbClr val="001E43"/>
              </a:solidFill>
            </a:endParaRPr>
          </a:p>
        </p:txBody>
      </p:sp>
      <p:sp>
        <p:nvSpPr>
          <p:cNvPr id="2" name="Titel 1">
            <a:extLst>
              <a:ext uri="{FF2B5EF4-FFF2-40B4-BE49-F238E27FC236}">
                <a16:creationId xmlns:a16="http://schemas.microsoft.com/office/drawing/2014/main" id="{6554159D-EBF1-A2D1-F640-5FAC89D39A4F}"/>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Tree>
    <p:extLst>
      <p:ext uri="{BB962C8B-B14F-4D97-AF65-F5344CB8AC3E}">
        <p14:creationId xmlns:p14="http://schemas.microsoft.com/office/powerpoint/2010/main" val="337030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bwMode="auto">
          <a:xfrm>
            <a:off x="3666241" y="1192986"/>
            <a:ext cx="4859518" cy="6832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DE" altLang="de-DE" sz="2400" b="1">
                <a:solidFill>
                  <a:srgbClr val="002F56"/>
                </a:solidFill>
                <a:latin typeface="+mn-lt"/>
                <a:ea typeface="ヒラギノ角ゴ Pro W3" pitchFamily="122" charset="-128"/>
              </a:rPr>
              <a:t>Rigide Sexualmoral </a:t>
            </a:r>
          </a:p>
        </p:txBody>
      </p:sp>
      <p:sp>
        <p:nvSpPr>
          <p:cNvPr id="28675" name="Inhaltsplatzhalter 2"/>
          <p:cNvSpPr>
            <a:spLocks noGrp="1"/>
          </p:cNvSpPr>
          <p:nvPr>
            <p:ph idx="1"/>
          </p:nvPr>
        </p:nvSpPr>
        <p:spPr>
          <a:xfrm>
            <a:off x="980113" y="1450371"/>
            <a:ext cx="10534110" cy="4779371"/>
          </a:xfrm>
        </p:spPr>
        <p:txBody>
          <a:bodyPr>
            <a:normAutofit/>
          </a:bodyPr>
          <a:lstStyle/>
          <a:p>
            <a:pPr marL="457200" indent="-457200">
              <a:buClr>
                <a:srgbClr val="011C64"/>
              </a:buClr>
              <a:buFont typeface="Arial" panose="020B0604020202020204" pitchFamily="34" charset="0"/>
              <a:buChar char="•"/>
              <a:defRPr/>
            </a:pPr>
            <a:r>
              <a:rPr lang="de-DE" altLang="de-DE">
                <a:solidFill>
                  <a:srgbClr val="002F56"/>
                </a:solidFill>
                <a:latin typeface="+mj-lt"/>
                <a:ea typeface="ヒラギノ角ゴ Pro W3" pitchFamily="122" charset="-128"/>
              </a:rPr>
              <a:t>Tabuisierung von nicht ehelicher Sexualität</a:t>
            </a:r>
          </a:p>
          <a:p>
            <a:pPr marL="457200" indent="-457200">
              <a:buClr>
                <a:srgbClr val="011C64"/>
              </a:buClr>
              <a:buFont typeface="Arial" panose="020B0604020202020204" pitchFamily="34" charset="0"/>
              <a:buChar char="•"/>
              <a:defRPr/>
            </a:pPr>
            <a:r>
              <a:rPr lang="de-DE" altLang="de-DE">
                <a:solidFill>
                  <a:srgbClr val="002F56"/>
                </a:solidFill>
                <a:latin typeface="+mj-lt"/>
                <a:ea typeface="ヒラギノ角ゴ Pro W3" pitchFamily="122" charset="-128"/>
              </a:rPr>
              <a:t>Sexualität als Ort von Gefahr</a:t>
            </a:r>
          </a:p>
          <a:p>
            <a:pPr marL="457200" indent="-457200">
              <a:buClr>
                <a:srgbClr val="011C64"/>
              </a:buClr>
              <a:buFont typeface="Arial" panose="020B0604020202020204" pitchFamily="34" charset="0"/>
              <a:buChar char="•"/>
              <a:defRPr/>
            </a:pPr>
            <a:r>
              <a:rPr lang="de-DE" altLang="de-DE">
                <a:solidFill>
                  <a:srgbClr val="002F56"/>
                </a:solidFill>
                <a:latin typeface="+mj-lt"/>
                <a:ea typeface="ヒラギノ角ゴ Pro W3" pitchFamily="122" charset="-128"/>
              </a:rPr>
              <a:t>Negatives Frauenbild</a:t>
            </a:r>
          </a:p>
          <a:p>
            <a:pPr marL="457200" indent="-457200">
              <a:buClr>
                <a:srgbClr val="011C64"/>
              </a:buClr>
              <a:buFont typeface="Arial" panose="020B0604020202020204" pitchFamily="34" charset="0"/>
              <a:buChar char="•"/>
              <a:defRPr/>
            </a:pPr>
            <a:endParaRPr lang="de-DE" altLang="de-DE">
              <a:solidFill>
                <a:srgbClr val="002F56"/>
              </a:solidFill>
              <a:latin typeface="+mj-lt"/>
              <a:ea typeface="ヒラギノ角ゴ Pro W3" pitchFamily="122" charset="-128"/>
            </a:endParaRPr>
          </a:p>
          <a:p>
            <a:pPr marL="0" indent="0">
              <a:buClr>
                <a:srgbClr val="011C64"/>
              </a:buClr>
              <a:buNone/>
              <a:defRPr/>
            </a:pPr>
            <a:r>
              <a:rPr lang="de-DE" altLang="de-DE" b="1">
                <a:solidFill>
                  <a:srgbClr val="002F56"/>
                </a:solidFill>
                <a:latin typeface="+mj-lt"/>
                <a:ea typeface="ヒラギノ角ゴ Pro W3" pitchFamily="122" charset="-128"/>
              </a:rPr>
              <a:t>Folge:</a:t>
            </a:r>
          </a:p>
          <a:p>
            <a:pPr marL="457200" indent="-457200">
              <a:buClr>
                <a:srgbClr val="011C64"/>
              </a:buClr>
              <a:buFont typeface="Arial" panose="020B0604020202020204" pitchFamily="34" charset="0"/>
              <a:buChar char="•"/>
              <a:defRPr/>
            </a:pPr>
            <a:r>
              <a:rPr lang="de-DE" altLang="de-DE">
                <a:solidFill>
                  <a:srgbClr val="002F56"/>
                </a:solidFill>
                <a:latin typeface="+mj-lt"/>
                <a:ea typeface="ヒラギノ角ゴ Pro W3" pitchFamily="122" charset="-128"/>
              </a:rPr>
              <a:t>Es wird tendenziell schwerer, sich über </a:t>
            </a:r>
            <a:r>
              <a:rPr lang="de-DE" altLang="de-DE" b="1">
                <a:solidFill>
                  <a:srgbClr val="002F56"/>
                </a:solidFill>
                <a:latin typeface="+mj-lt"/>
                <a:ea typeface="ヒラギノ角ゴ Pro W3" pitchFamily="122" charset="-128"/>
              </a:rPr>
              <a:t>Gefühle, Begehren </a:t>
            </a:r>
            <a:r>
              <a:rPr lang="de-DE" altLang="de-DE">
                <a:solidFill>
                  <a:srgbClr val="002F56"/>
                </a:solidFill>
                <a:latin typeface="+mj-lt"/>
                <a:ea typeface="ヒラギノ角ゴ Pro W3" pitchFamily="122" charset="-128"/>
              </a:rPr>
              <a:t>oder </a:t>
            </a:r>
            <a:r>
              <a:rPr lang="de-DE" altLang="de-DE" b="1">
                <a:solidFill>
                  <a:srgbClr val="002F56"/>
                </a:solidFill>
                <a:latin typeface="+mj-lt"/>
                <a:ea typeface="ヒラギノ角ゴ Pro W3" pitchFamily="122" charset="-128"/>
              </a:rPr>
              <a:t>persönliche Fragen </a:t>
            </a:r>
            <a:r>
              <a:rPr lang="de-DE" altLang="de-DE">
                <a:solidFill>
                  <a:srgbClr val="002F56"/>
                </a:solidFill>
                <a:latin typeface="+mj-lt"/>
                <a:ea typeface="ヒラギノ角ゴ Pro W3" pitchFamily="122" charset="-128"/>
              </a:rPr>
              <a:t>auszutauschen. </a:t>
            </a:r>
          </a:p>
          <a:p>
            <a:pPr marL="457200" indent="-457200">
              <a:buClr>
                <a:srgbClr val="011C64"/>
              </a:buClr>
              <a:buFont typeface="Arial" panose="020B0604020202020204" pitchFamily="34" charset="0"/>
              <a:buChar char="•"/>
              <a:defRPr/>
            </a:pPr>
            <a:r>
              <a:rPr lang="de-DE" altLang="de-DE">
                <a:solidFill>
                  <a:srgbClr val="002F56"/>
                </a:solidFill>
                <a:latin typeface="+mj-lt"/>
                <a:ea typeface="ヒラギノ角ゴ Pro W3" pitchFamily="122" charset="-128"/>
              </a:rPr>
              <a:t>Eigene Sexualität wird aus </a:t>
            </a:r>
            <a:r>
              <a:rPr lang="de-DE" altLang="de-DE" b="1">
                <a:solidFill>
                  <a:srgbClr val="002F56"/>
                </a:solidFill>
                <a:latin typeface="+mj-lt"/>
                <a:ea typeface="ヒラギノ角ゴ Pro W3" pitchFamily="122" charset="-128"/>
              </a:rPr>
              <a:t>Angst oder Scham versteckt </a:t>
            </a:r>
            <a:r>
              <a:rPr lang="de-DE" altLang="de-DE" b="1">
                <a:solidFill>
                  <a:srgbClr val="002F56"/>
                </a:solidFill>
                <a:latin typeface="+mj-lt"/>
                <a:ea typeface="ヒラギノ角ゴ Pro W3" pitchFamily="122" charset="-128"/>
                <a:sym typeface="Wingdings" panose="05000000000000000000" pitchFamily="2" charset="2"/>
              </a:rPr>
              <a:t></a:t>
            </a:r>
            <a:r>
              <a:rPr lang="de-DE" altLang="de-DE">
                <a:solidFill>
                  <a:srgbClr val="002F56"/>
                </a:solidFill>
                <a:latin typeface="+mj-lt"/>
                <a:ea typeface="ヒラギノ角ゴ Pro W3" pitchFamily="122" charset="-128"/>
              </a:rPr>
              <a:t> deshalb ist es noch schwerer, um Hilfe </a:t>
            </a:r>
            <a:r>
              <a:rPr lang="de-DE" altLang="de-DE">
                <a:solidFill>
                  <a:srgbClr val="002F56"/>
                </a:solidFill>
                <a:latin typeface="Myriad Pro" panose="020B0503030403020204" pitchFamily="34" charset="0"/>
                <a:ea typeface="ヒラギノ角ゴ Pro W3" pitchFamily="122" charset="-128"/>
              </a:rPr>
              <a:t>zu bitten</a:t>
            </a:r>
          </a:p>
          <a:p>
            <a:pPr marL="457200" indent="-457200">
              <a:buClr>
                <a:srgbClr val="011C64"/>
              </a:buClr>
              <a:buFont typeface="Arial" panose="020B0604020202020204" pitchFamily="34" charset="0"/>
              <a:buChar char="•"/>
              <a:defRPr/>
            </a:pPr>
            <a:r>
              <a:rPr lang="de-DE" altLang="de-DE">
                <a:solidFill>
                  <a:srgbClr val="002F56"/>
                </a:solidFill>
                <a:latin typeface="Myriad Pro" panose="020B0503030403020204" pitchFamily="34" charset="0"/>
                <a:ea typeface="ヒラギノ角ゴ Pro W3" pitchFamily="122" charset="-128"/>
              </a:rPr>
              <a:t>dies kann verstärken, dass das Umfeld taub für Hilferufe wird.</a:t>
            </a:r>
          </a:p>
        </p:txBody>
      </p:sp>
      <p:sp>
        <p:nvSpPr>
          <p:cNvPr id="2" name="Titel 1">
            <a:extLst>
              <a:ext uri="{FF2B5EF4-FFF2-40B4-BE49-F238E27FC236}">
                <a16:creationId xmlns:a16="http://schemas.microsoft.com/office/drawing/2014/main" id="{849C0EA9-9A4B-2DCB-1BA7-28C1AC13BEAE}"/>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Tree>
    <p:extLst>
      <p:ext uri="{BB962C8B-B14F-4D97-AF65-F5344CB8AC3E}">
        <p14:creationId xmlns:p14="http://schemas.microsoft.com/office/powerpoint/2010/main" val="351014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bwMode="auto">
          <a:xfrm>
            <a:off x="3666241" y="1168752"/>
            <a:ext cx="4859518" cy="5232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DE" altLang="de-DE" sz="2400" b="1">
                <a:solidFill>
                  <a:srgbClr val="002F56"/>
                </a:solidFill>
                <a:latin typeface="+mn-lt"/>
                <a:ea typeface="ヒラギノ角ゴ Pro W3" pitchFamily="122" charset="-128"/>
              </a:rPr>
              <a:t>Gefahren der Leitung</a:t>
            </a:r>
          </a:p>
        </p:txBody>
      </p:sp>
      <p:sp>
        <p:nvSpPr>
          <p:cNvPr id="3" name="Inhaltsplatzhalter 2"/>
          <p:cNvSpPr>
            <a:spLocks noGrp="1"/>
          </p:cNvSpPr>
          <p:nvPr>
            <p:ph idx="1"/>
          </p:nvPr>
        </p:nvSpPr>
        <p:spPr>
          <a:xfrm>
            <a:off x="749660" y="1600200"/>
            <a:ext cx="10920972" cy="4391528"/>
          </a:xfrm>
        </p:spPr>
        <p:txBody>
          <a:bodyPr>
            <a:normAutofit/>
          </a:bodyPr>
          <a:lstStyle/>
          <a:p>
            <a:pPr marL="0" indent="0">
              <a:buClr>
                <a:srgbClr val="011C64"/>
              </a:buClr>
              <a:buNone/>
              <a:defRPr/>
            </a:pPr>
            <a:r>
              <a:rPr lang="de-DE" b="1">
                <a:solidFill>
                  <a:srgbClr val="002F56"/>
                </a:solidFill>
              </a:rPr>
              <a:t>MHG-Studie: ca. 60% der Betroffenen</a:t>
            </a:r>
            <a:r>
              <a:rPr lang="de-DE" b="1" baseline="0">
                <a:solidFill>
                  <a:srgbClr val="002F56"/>
                </a:solidFill>
              </a:rPr>
              <a:t> </a:t>
            </a:r>
            <a:r>
              <a:rPr lang="de-DE" b="1">
                <a:solidFill>
                  <a:srgbClr val="002F56"/>
                </a:solidFill>
              </a:rPr>
              <a:t>haben sich anvertraut</a:t>
            </a:r>
          </a:p>
          <a:p>
            <a:pPr marL="457200" indent="-457200">
              <a:buClr>
                <a:srgbClr val="011C64"/>
              </a:buClr>
              <a:buFont typeface="Arial" panose="020B0604020202020204" pitchFamily="34" charset="0"/>
              <a:buChar char="•"/>
              <a:defRPr/>
            </a:pPr>
            <a:r>
              <a:rPr lang="de-DE">
                <a:solidFill>
                  <a:srgbClr val="002F56"/>
                </a:solidFill>
              </a:rPr>
              <a:t>Es gab Mitwisser*innen</a:t>
            </a:r>
          </a:p>
          <a:p>
            <a:pPr marL="457200" indent="-457200">
              <a:buClr>
                <a:srgbClr val="011C64"/>
              </a:buClr>
              <a:buFont typeface="Arial" panose="020B0604020202020204" pitchFamily="34" charset="0"/>
              <a:buChar char="•"/>
              <a:defRPr/>
            </a:pPr>
            <a:r>
              <a:rPr lang="de-DE">
                <a:solidFill>
                  <a:srgbClr val="002F56"/>
                </a:solidFill>
              </a:rPr>
              <a:t>Es wurde vielfach von Vorgesetzten ungeeignet reagiert (z. B. häufiger Gespräch statt Konsequenz, Versetzen statt Entfernen)</a:t>
            </a:r>
          </a:p>
          <a:p>
            <a:pPr marL="457200" indent="-457200">
              <a:buClr>
                <a:srgbClr val="011C64"/>
              </a:buClr>
              <a:buFont typeface="Arial" panose="020B0604020202020204" pitchFamily="34" charset="0"/>
              <a:buChar char="•"/>
              <a:defRPr/>
            </a:pPr>
            <a:r>
              <a:rPr lang="de-DE">
                <a:solidFill>
                  <a:srgbClr val="002F56"/>
                </a:solidFill>
              </a:rPr>
              <a:t>Teils aktives Vertuschen</a:t>
            </a:r>
          </a:p>
          <a:p>
            <a:pPr marL="0" indent="0">
              <a:buClr>
                <a:srgbClr val="011C64"/>
              </a:buClr>
              <a:buNone/>
              <a:defRPr/>
            </a:pPr>
            <a:endParaRPr>
              <a:solidFill>
                <a:srgbClr val="002F56"/>
              </a:solidFill>
            </a:endParaRPr>
          </a:p>
          <a:p>
            <a:pPr marL="0" indent="0">
              <a:buClr>
                <a:srgbClr val="011C64"/>
              </a:buClr>
              <a:buNone/>
              <a:defRPr/>
            </a:pPr>
            <a:r>
              <a:rPr lang="de-DE" b="1">
                <a:solidFill>
                  <a:srgbClr val="002F56"/>
                </a:solidFill>
              </a:rPr>
              <a:t>Keine/ nicht hilfreiche Reaktionen von Umfeld / Führungskräften</a:t>
            </a:r>
          </a:p>
          <a:p>
            <a:pPr marL="0" indent="0">
              <a:buClr>
                <a:srgbClr val="011C64"/>
              </a:buClr>
              <a:buNone/>
              <a:defRPr/>
            </a:pPr>
            <a:r>
              <a:rPr lang="de-DE" b="1">
                <a:solidFill>
                  <a:srgbClr val="002F56"/>
                </a:solidFill>
              </a:rPr>
              <a:t>Keine/ nicht ausreichende Aktenführung</a:t>
            </a:r>
          </a:p>
          <a:p>
            <a:pPr marL="457200" indent="-457200">
              <a:buClr>
                <a:srgbClr val="011C64"/>
              </a:buClr>
              <a:buFont typeface="Arial" panose="020B0604020202020204" pitchFamily="34" charset="0"/>
              <a:buChar char="•"/>
              <a:defRPr/>
            </a:pPr>
            <a:r>
              <a:rPr lang="de-DE">
                <a:solidFill>
                  <a:srgbClr val="002F56"/>
                </a:solidFill>
              </a:rPr>
              <a:t>„demente“ Aktenführung: Mit Wechsel des Verantwortlichen erlosch das Wissen über Tatgeneigte</a:t>
            </a:r>
          </a:p>
        </p:txBody>
      </p:sp>
      <p:sp>
        <p:nvSpPr>
          <p:cNvPr id="2" name="Titel 1">
            <a:extLst>
              <a:ext uri="{FF2B5EF4-FFF2-40B4-BE49-F238E27FC236}">
                <a16:creationId xmlns:a16="http://schemas.microsoft.com/office/drawing/2014/main" id="{A12299D0-1BC8-AA06-A169-EEE7C4A8F77A}"/>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Tree>
    <p:extLst>
      <p:ext uri="{BB962C8B-B14F-4D97-AF65-F5344CB8AC3E}">
        <p14:creationId xmlns:p14="http://schemas.microsoft.com/office/powerpoint/2010/main" val="98842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5818D9A-C9C8-0C1A-7F4A-226E9FCABD1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graphicFrame>
        <p:nvGraphicFramePr>
          <p:cNvPr id="10" name="Diagramm 9">
            <a:extLst>
              <a:ext uri="{FF2B5EF4-FFF2-40B4-BE49-F238E27FC236}">
                <a16:creationId xmlns:a16="http://schemas.microsoft.com/office/drawing/2014/main" id="{D8C371D7-F146-5E5D-BF44-83425A1C8B54}"/>
              </a:ext>
            </a:extLst>
          </p:cNvPr>
          <p:cNvGraphicFramePr/>
          <p:nvPr>
            <p:extLst>
              <p:ext uri="{D42A27DB-BD31-4B8C-83A1-F6EECF244321}">
                <p14:modId xmlns:p14="http://schemas.microsoft.com/office/powerpoint/2010/main" val="1543344480"/>
              </p:ext>
            </p:extLst>
          </p:nvPr>
        </p:nvGraphicFramePr>
        <p:xfrm>
          <a:off x="1021346" y="1719648"/>
          <a:ext cx="9903146" cy="4614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el 1">
            <a:extLst>
              <a:ext uri="{FF2B5EF4-FFF2-40B4-BE49-F238E27FC236}">
                <a16:creationId xmlns:a16="http://schemas.microsoft.com/office/drawing/2014/main" id="{B75C0677-1BDB-035C-3064-C4313B4231DC}"/>
              </a:ext>
            </a:extLst>
          </p:cNvPr>
          <p:cNvSpPr txBox="1">
            <a:spLocks/>
          </p:cNvSpPr>
          <p:nvPr/>
        </p:nvSpPr>
        <p:spPr bwMode="auto">
          <a:xfrm>
            <a:off x="2845778" y="1196388"/>
            <a:ext cx="6500443" cy="523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defRPr/>
            </a:pPr>
            <a:r>
              <a:rPr lang="de-DE" altLang="de-DE" sz="2400" b="1">
                <a:solidFill>
                  <a:srgbClr val="002F56"/>
                </a:solidFill>
                <a:latin typeface="+mn-lt"/>
                <a:ea typeface="ヒラギノ角ゴ Pro W3" pitchFamily="122" charset="-128"/>
              </a:rPr>
              <a:t>Maßnahmen Prävention: Seit 2010 …</a:t>
            </a:r>
          </a:p>
        </p:txBody>
      </p:sp>
    </p:spTree>
    <p:extLst>
      <p:ext uri="{BB962C8B-B14F-4D97-AF65-F5344CB8AC3E}">
        <p14:creationId xmlns:p14="http://schemas.microsoft.com/office/powerpoint/2010/main" val="35454573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5818D9A-C9C8-0C1A-7F4A-226E9FCABD1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graphicFrame>
        <p:nvGraphicFramePr>
          <p:cNvPr id="10" name="Diagramm 9">
            <a:extLst>
              <a:ext uri="{FF2B5EF4-FFF2-40B4-BE49-F238E27FC236}">
                <a16:creationId xmlns:a16="http://schemas.microsoft.com/office/drawing/2014/main" id="{D8C371D7-F146-5E5D-BF44-83425A1C8B54}"/>
              </a:ext>
            </a:extLst>
          </p:cNvPr>
          <p:cNvGraphicFramePr/>
          <p:nvPr>
            <p:extLst>
              <p:ext uri="{D42A27DB-BD31-4B8C-83A1-F6EECF244321}">
                <p14:modId xmlns:p14="http://schemas.microsoft.com/office/powerpoint/2010/main" val="2217265700"/>
              </p:ext>
            </p:extLst>
          </p:nvPr>
        </p:nvGraphicFramePr>
        <p:xfrm>
          <a:off x="1021346" y="1719648"/>
          <a:ext cx="9903146" cy="4614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el 1">
            <a:extLst>
              <a:ext uri="{FF2B5EF4-FFF2-40B4-BE49-F238E27FC236}">
                <a16:creationId xmlns:a16="http://schemas.microsoft.com/office/drawing/2014/main" id="{B75C0677-1BDB-035C-3064-C4313B4231DC}"/>
              </a:ext>
            </a:extLst>
          </p:cNvPr>
          <p:cNvSpPr txBox="1">
            <a:spLocks/>
          </p:cNvSpPr>
          <p:nvPr/>
        </p:nvSpPr>
        <p:spPr bwMode="auto">
          <a:xfrm>
            <a:off x="2845778" y="1196388"/>
            <a:ext cx="6500443" cy="523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defRPr/>
            </a:pPr>
            <a:r>
              <a:rPr lang="de-DE" altLang="de-DE" sz="2400" b="1">
                <a:solidFill>
                  <a:srgbClr val="002F56"/>
                </a:solidFill>
                <a:latin typeface="+mn-lt"/>
                <a:ea typeface="ヒラギノ角ゴ Pro W3" pitchFamily="122" charset="-128"/>
              </a:rPr>
              <a:t>Maßnahmen Intervention: Seit 2010 …</a:t>
            </a:r>
          </a:p>
        </p:txBody>
      </p:sp>
    </p:spTree>
    <p:extLst>
      <p:ext uri="{BB962C8B-B14F-4D97-AF65-F5344CB8AC3E}">
        <p14:creationId xmlns:p14="http://schemas.microsoft.com/office/powerpoint/2010/main" val="27388896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5818D9A-C9C8-0C1A-7F4A-226E9FCABD1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graphicFrame>
        <p:nvGraphicFramePr>
          <p:cNvPr id="10" name="Diagramm 9">
            <a:extLst>
              <a:ext uri="{FF2B5EF4-FFF2-40B4-BE49-F238E27FC236}">
                <a16:creationId xmlns:a16="http://schemas.microsoft.com/office/drawing/2014/main" id="{D8C371D7-F146-5E5D-BF44-83425A1C8B54}"/>
              </a:ext>
            </a:extLst>
          </p:cNvPr>
          <p:cNvGraphicFramePr/>
          <p:nvPr>
            <p:extLst>
              <p:ext uri="{D42A27DB-BD31-4B8C-83A1-F6EECF244321}">
                <p14:modId xmlns:p14="http://schemas.microsoft.com/office/powerpoint/2010/main" val="187897341"/>
              </p:ext>
            </p:extLst>
          </p:nvPr>
        </p:nvGraphicFramePr>
        <p:xfrm>
          <a:off x="1021346" y="1719648"/>
          <a:ext cx="9903146" cy="4614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el 1">
            <a:extLst>
              <a:ext uri="{FF2B5EF4-FFF2-40B4-BE49-F238E27FC236}">
                <a16:creationId xmlns:a16="http://schemas.microsoft.com/office/drawing/2014/main" id="{B75C0677-1BDB-035C-3064-C4313B4231DC}"/>
              </a:ext>
            </a:extLst>
          </p:cNvPr>
          <p:cNvSpPr txBox="1">
            <a:spLocks/>
          </p:cNvSpPr>
          <p:nvPr/>
        </p:nvSpPr>
        <p:spPr bwMode="auto">
          <a:xfrm>
            <a:off x="2845778" y="1196388"/>
            <a:ext cx="6500443" cy="523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defRPr/>
            </a:pPr>
            <a:r>
              <a:rPr lang="de-DE" altLang="de-DE" sz="2400" b="1">
                <a:solidFill>
                  <a:srgbClr val="002F56"/>
                </a:solidFill>
                <a:latin typeface="+mn-lt"/>
                <a:ea typeface="ヒラギノ角ゴ Pro W3" pitchFamily="122" charset="-128"/>
              </a:rPr>
              <a:t>Maßnahmen Aufarbeitung: Seit 2010 …</a:t>
            </a:r>
          </a:p>
        </p:txBody>
      </p:sp>
    </p:spTree>
    <p:extLst>
      <p:ext uri="{BB962C8B-B14F-4D97-AF65-F5344CB8AC3E}">
        <p14:creationId xmlns:p14="http://schemas.microsoft.com/office/powerpoint/2010/main" val="24155615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5818D9A-C9C8-0C1A-7F4A-226E9FCABD1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5. Katholische Risiken?</a:t>
            </a:r>
          </a:p>
        </p:txBody>
      </p:sp>
      <p:sp>
        <p:nvSpPr>
          <p:cNvPr id="11" name="Titel 1">
            <a:extLst>
              <a:ext uri="{FF2B5EF4-FFF2-40B4-BE49-F238E27FC236}">
                <a16:creationId xmlns:a16="http://schemas.microsoft.com/office/drawing/2014/main" id="{B75C0677-1BDB-035C-3064-C4313B4231DC}"/>
              </a:ext>
            </a:extLst>
          </p:cNvPr>
          <p:cNvSpPr txBox="1">
            <a:spLocks/>
          </p:cNvSpPr>
          <p:nvPr/>
        </p:nvSpPr>
        <p:spPr bwMode="auto">
          <a:xfrm>
            <a:off x="2845778" y="1115266"/>
            <a:ext cx="6837972" cy="523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defRPr/>
            </a:pPr>
            <a:r>
              <a:rPr lang="de-DE" altLang="de-DE" sz="2400" b="1">
                <a:solidFill>
                  <a:srgbClr val="002F56"/>
                </a:solidFill>
                <a:latin typeface="+mn-lt"/>
                <a:ea typeface="ヒラギノ角ゴ Pro W3" pitchFamily="122" charset="-128"/>
              </a:rPr>
              <a:t>Prävention, Intervention, Aufarbeitung: P.I.A.</a:t>
            </a:r>
          </a:p>
        </p:txBody>
      </p:sp>
      <p:pic>
        <p:nvPicPr>
          <p:cNvPr id="3" name="Grafik 2">
            <a:extLst>
              <a:ext uri="{FF2B5EF4-FFF2-40B4-BE49-F238E27FC236}">
                <a16:creationId xmlns:a16="http://schemas.microsoft.com/office/drawing/2014/main" id="{3FD9A1CC-DE70-09BF-0394-155CC3795B58}"/>
              </a:ext>
            </a:extLst>
          </p:cNvPr>
          <p:cNvPicPr>
            <a:picLocks noChangeAspect="1"/>
          </p:cNvPicPr>
          <p:nvPr/>
        </p:nvPicPr>
        <p:blipFill>
          <a:blip r:embed="rId3"/>
          <a:stretch>
            <a:fillRect/>
          </a:stretch>
        </p:blipFill>
        <p:spPr>
          <a:xfrm>
            <a:off x="6517931" y="1712085"/>
            <a:ext cx="4132580" cy="4141784"/>
          </a:xfrm>
          <a:prstGeom prst="rect">
            <a:avLst/>
          </a:prstGeom>
          <a:ln>
            <a:solidFill>
              <a:srgbClr val="002F56"/>
            </a:solidFill>
          </a:ln>
        </p:spPr>
      </p:pic>
      <p:pic>
        <p:nvPicPr>
          <p:cNvPr id="5" name="Grafik 4">
            <a:extLst>
              <a:ext uri="{FF2B5EF4-FFF2-40B4-BE49-F238E27FC236}">
                <a16:creationId xmlns:a16="http://schemas.microsoft.com/office/drawing/2014/main" id="{31881C2C-9B5B-3D57-4654-6B28F4FC9F5E}"/>
              </a:ext>
            </a:extLst>
          </p:cNvPr>
          <p:cNvPicPr>
            <a:picLocks noChangeAspect="1"/>
          </p:cNvPicPr>
          <p:nvPr/>
        </p:nvPicPr>
        <p:blipFill>
          <a:blip r:embed="rId4"/>
          <a:stretch>
            <a:fillRect/>
          </a:stretch>
        </p:blipFill>
        <p:spPr>
          <a:xfrm>
            <a:off x="1666240" y="1717127"/>
            <a:ext cx="4132580" cy="4136742"/>
          </a:xfrm>
          <a:prstGeom prst="rect">
            <a:avLst/>
          </a:prstGeom>
          <a:ln>
            <a:solidFill>
              <a:srgbClr val="002F56"/>
            </a:solidFill>
          </a:ln>
        </p:spPr>
      </p:pic>
      <p:sp>
        <p:nvSpPr>
          <p:cNvPr id="4" name="Textfeld 3">
            <a:extLst>
              <a:ext uri="{FF2B5EF4-FFF2-40B4-BE49-F238E27FC236}">
                <a16:creationId xmlns:a16="http://schemas.microsoft.com/office/drawing/2014/main" id="{F5ADDCF8-6868-B2E9-311B-A6F8E4D4C832}"/>
              </a:ext>
            </a:extLst>
          </p:cNvPr>
          <p:cNvSpPr txBox="1"/>
          <p:nvPr/>
        </p:nvSpPr>
        <p:spPr>
          <a:xfrm>
            <a:off x="6680200" y="6505059"/>
            <a:ext cx="6096000" cy="276999"/>
          </a:xfrm>
          <a:prstGeom prst="rect">
            <a:avLst/>
          </a:prstGeom>
          <a:noFill/>
        </p:spPr>
        <p:txBody>
          <a:bodyPr wrap="square">
            <a:spAutoFit/>
          </a:bodyPr>
          <a:lstStyle/>
          <a:p>
            <a:r>
              <a:rPr lang="de-DE" sz="1200">
                <a:solidFill>
                  <a:srgbClr val="002F56"/>
                </a:solidFill>
              </a:rPr>
              <a:t>Aktueller Bericht verfügbar unter: https://www.bistum-trier.de/praevention/start/</a:t>
            </a:r>
          </a:p>
        </p:txBody>
      </p:sp>
    </p:spTree>
    <p:extLst>
      <p:ext uri="{BB962C8B-B14F-4D97-AF65-F5344CB8AC3E}">
        <p14:creationId xmlns:p14="http://schemas.microsoft.com/office/powerpoint/2010/main" val="2132631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srcRect b="9501"/>
          <a:stretch/>
        </p:blipFill>
        <p:spPr>
          <a:xfrm>
            <a:off x="8410450" y="3750905"/>
            <a:ext cx="1998227" cy="1947491"/>
          </a:xfrm>
          <a:prstGeom prst="rect">
            <a:avLst/>
          </a:prstGeom>
        </p:spPr>
      </p:pic>
      <p:sp>
        <p:nvSpPr>
          <p:cNvPr id="6" name="Titel 5"/>
          <p:cNvSpPr>
            <a:spLocks noGrp="1"/>
          </p:cNvSpPr>
          <p:nvPr>
            <p:ph type="title"/>
          </p:nvPr>
        </p:nvSpPr>
        <p:spPr/>
        <p:txBody>
          <a:bodyPr/>
          <a:lstStyle/>
          <a:p>
            <a:r>
              <a:rPr lang="de-DE" b="1"/>
              <a:t>Kleingruppenarbeit</a:t>
            </a:r>
          </a:p>
        </p:txBody>
      </p:sp>
    </p:spTree>
    <p:extLst>
      <p:ext uri="{BB962C8B-B14F-4D97-AF65-F5344CB8AC3E}">
        <p14:creationId xmlns:p14="http://schemas.microsoft.com/office/powerpoint/2010/main" val="1015515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1944689" y="1246188"/>
            <a:ext cx="3430587" cy="463550"/>
          </a:xfrm>
          <a:prstGeom prst="rect">
            <a:avLst/>
          </a:prstGeom>
          <a:noFill/>
          <a:ln w="9525">
            <a:noFill/>
            <a:miter lim="800000"/>
            <a:headEnd/>
            <a:tailEnd/>
          </a:ln>
        </p:spPr>
        <p:txBody>
          <a:bodyPr wrap="none" anchor="ctr"/>
          <a:lstStyle/>
          <a:p>
            <a:pPr>
              <a:buClr>
                <a:srgbClr val="000000"/>
              </a:buClr>
              <a:buSzPct val="100000"/>
              <a:buFont typeface="Times New Roman" pitchFamily="18" charset="0"/>
              <a:buNone/>
            </a:pPr>
            <a:endParaRPr lang="de-DE" altLang="de-DE"/>
          </a:p>
        </p:txBody>
      </p:sp>
      <p:sp>
        <p:nvSpPr>
          <p:cNvPr id="3" name="Titel 2"/>
          <p:cNvSpPr>
            <a:spLocks noGrp="1"/>
          </p:cNvSpPr>
          <p:nvPr>
            <p:ph type="title"/>
          </p:nvPr>
        </p:nvSpPr>
        <p:spPr>
          <a:xfrm>
            <a:off x="953756" y="1707907"/>
            <a:ext cx="10448611" cy="1687283"/>
          </a:xfrm>
        </p:spPr>
        <p:txBody>
          <a:bodyPr/>
          <a:lstStyle/>
          <a:p>
            <a:endParaRPr lang="de-DE"/>
          </a:p>
        </p:txBody>
      </p:sp>
      <p:sp>
        <p:nvSpPr>
          <p:cNvPr id="4" name="Titel 4"/>
          <p:cNvSpPr txBox="1">
            <a:spLocks/>
          </p:cNvSpPr>
          <p:nvPr/>
        </p:nvSpPr>
        <p:spPr bwMode="auto">
          <a:xfrm>
            <a:off x="3442815" y="2150838"/>
            <a:ext cx="5306367" cy="2515435"/>
          </a:xfrm>
          <a:prstGeom prst="roundRect">
            <a:avLst/>
          </a:prstGeom>
          <a:solidFill>
            <a:srgbClr val="FF9900"/>
          </a:solidFill>
          <a:ln w="9525">
            <a:noFill/>
            <a:round/>
            <a:headEnd/>
            <a:tailEnd/>
          </a:ln>
          <a:effectLst/>
        </p:spPr>
        <p:txBody>
          <a:bodyPr vert="horz" wrap="square" lIns="0" tIns="0" rIns="0" bIns="0" numCol="1" anchor="ctr"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FFFFFF"/>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b="1"/>
              <a:t>Film:</a:t>
            </a:r>
            <a:br>
              <a:rPr lang="de-DE" b="1">
                <a:solidFill>
                  <a:schemeClr val="accent6"/>
                </a:solidFill>
              </a:rPr>
            </a:br>
            <a:r>
              <a:rPr lang="de-DE" b="1">
                <a:solidFill>
                  <a:srgbClr val="AE3312"/>
                </a:solidFill>
              </a:rPr>
              <a:t>“Glaub mir“</a:t>
            </a:r>
            <a:endParaRPr lang="de-DE"/>
          </a:p>
        </p:txBody>
      </p:sp>
    </p:spTree>
    <p:extLst>
      <p:ext uri="{BB962C8B-B14F-4D97-AF65-F5344CB8AC3E}">
        <p14:creationId xmlns:p14="http://schemas.microsoft.com/office/powerpoint/2010/main" val="56740536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
          <p:cNvSpPr txBox="1">
            <a:spLocks noChangeArrowheads="1"/>
          </p:cNvSpPr>
          <p:nvPr/>
        </p:nvSpPr>
        <p:spPr bwMode="auto">
          <a:xfrm>
            <a:off x="2424113" y="1428751"/>
            <a:ext cx="6985000" cy="4303713"/>
          </a:xfrm>
          <a:prstGeom prst="rect">
            <a:avLst/>
          </a:prstGeom>
          <a:noFill/>
          <a:ln w="9525">
            <a:noFill/>
            <a:miter lim="800000"/>
            <a:headEnd/>
            <a:tailEnd/>
          </a:ln>
        </p:spPr>
        <p:txBody>
          <a:bodyPr lIns="90000" tIns="46800" rIns="90000" bIns="46800"/>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4000" b="1">
              <a:solidFill>
                <a:srgbClr val="001C32"/>
              </a:solidFill>
              <a:latin typeface="Myriad Pro" pitchFamily="34" charset="0"/>
            </a:endParaRP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4000" b="1">
              <a:solidFill>
                <a:srgbClr val="001C32"/>
              </a:solidFill>
              <a:latin typeface="Myriad Pro" pitchFamily="34" charset="0"/>
            </a:endParaRP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800" b="1">
              <a:solidFill>
                <a:srgbClr val="001C32"/>
              </a:solidFill>
              <a:latin typeface="Myriad Pro" pitchFamily="34" charset="0"/>
            </a:endParaRPr>
          </a:p>
        </p:txBody>
      </p:sp>
      <p:sp>
        <p:nvSpPr>
          <p:cNvPr id="2" name="Titel 1"/>
          <p:cNvSpPr>
            <a:spLocks noGrp="1"/>
          </p:cNvSpPr>
          <p:nvPr>
            <p:ph type="title"/>
          </p:nvPr>
        </p:nvSpPr>
        <p:spPr>
          <a:xfrm>
            <a:off x="950214" y="2073940"/>
            <a:ext cx="10448611" cy="1687283"/>
          </a:xfrm>
        </p:spPr>
        <p:txBody>
          <a:bodyPr/>
          <a:lstStyle/>
          <a:p>
            <a:r>
              <a:rPr lang="de-DE" altLang="de-DE" b="1">
                <a:solidFill>
                  <a:schemeClr val="bg1"/>
                </a:solidFill>
                <a:latin typeface="Arial" panose="020B0604020202020204" pitchFamily="34" charset="0"/>
                <a:cs typeface="Arial" panose="020B0604020202020204" pitchFamily="34" charset="0"/>
              </a:rPr>
              <a:t>6. Aspekte zu Täter*innen</a:t>
            </a:r>
            <a:endParaRPr lang="de-DE" b="1">
              <a:solidFill>
                <a:schemeClr val="bg1"/>
              </a:solidFill>
            </a:endParaRPr>
          </a:p>
        </p:txBody>
      </p:sp>
    </p:spTree>
    <p:extLst>
      <p:ext uri="{BB962C8B-B14F-4D97-AF65-F5344CB8AC3E}">
        <p14:creationId xmlns:p14="http://schemas.microsoft.com/office/powerpoint/2010/main" val="164091600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Titel 1"/>
          <p:cNvSpPr>
            <a:spLocks noGrp="1"/>
          </p:cNvSpPr>
          <p:nvPr>
            <p:ph type="title" idx="4294967295"/>
          </p:nvPr>
        </p:nvSpPr>
        <p:spPr>
          <a:xfrm>
            <a:off x="2866513" y="1278247"/>
            <a:ext cx="6861175" cy="1028597"/>
          </a:xfrm>
          <a:prstGeom prst="rect">
            <a:avLst/>
          </a:prstGeom>
        </p:spPr>
        <p:txBody>
          <a:bodyPr lIns="91440" tIns="45720" rIns="91440" bIns="45720" anchor="t"/>
          <a:lstStyle/>
          <a:p>
            <a:r>
              <a:rPr lang="de-DE" altLang="de-DE" sz="2400" b="1">
                <a:solidFill>
                  <a:srgbClr val="002F56"/>
                </a:solidFill>
                <a:latin typeface="Arial" panose="020B0604020202020204" pitchFamily="34" charset="0"/>
                <a:cs typeface="Arial" panose="020B0604020202020204" pitchFamily="34" charset="0"/>
              </a:rPr>
              <a:t>Täter*</a:t>
            </a:r>
            <a:r>
              <a:rPr lang="de-DE" altLang="de-DE" sz="2400" b="1" err="1">
                <a:solidFill>
                  <a:srgbClr val="002F56"/>
                </a:solidFill>
                <a:latin typeface="Arial" panose="020B0604020202020204" pitchFamily="34" charset="0"/>
                <a:cs typeface="Arial" panose="020B0604020202020204" pitchFamily="34" charset="0"/>
              </a:rPr>
              <a:t>innenstrategien</a:t>
            </a:r>
            <a:r>
              <a:rPr lang="de-DE" altLang="de-DE" sz="2400" b="1">
                <a:solidFill>
                  <a:srgbClr val="002F56"/>
                </a:solidFill>
                <a:latin typeface="Arial" panose="020B0604020202020204" pitchFamily="34" charset="0"/>
                <a:cs typeface="Arial" panose="020B0604020202020204" pitchFamily="34" charset="0"/>
              </a:rPr>
              <a:t> –</a:t>
            </a:r>
            <a:br>
              <a:rPr lang="de-DE" altLang="de-DE" sz="2400" b="1">
                <a:solidFill>
                  <a:srgbClr val="002F56"/>
                </a:solidFill>
                <a:latin typeface="Arial" panose="020B0604020202020204" pitchFamily="34" charset="0"/>
                <a:cs typeface="Arial" panose="020B0604020202020204" pitchFamily="34" charset="0"/>
              </a:rPr>
            </a:br>
            <a:r>
              <a:rPr lang="de-DE" altLang="de-DE" sz="2400" b="1">
                <a:solidFill>
                  <a:srgbClr val="002F56"/>
                </a:solidFill>
                <a:latin typeface="Arial" panose="020B0604020202020204" pitchFamily="34" charset="0"/>
                <a:cs typeface="Arial" panose="020B0604020202020204" pitchFamily="34" charset="0"/>
              </a:rPr>
              <a:t> wie gehen Täter*innen vor?</a:t>
            </a:r>
          </a:p>
        </p:txBody>
      </p:sp>
      <p:sp>
        <p:nvSpPr>
          <p:cNvPr id="71684" name="Foliennummernplatzhalter 3"/>
          <p:cNvSpPr txBox="1">
            <a:spLocks noGrp="1"/>
          </p:cNvSpPr>
          <p:nvPr/>
        </p:nvSpPr>
        <p:spPr bwMode="auto">
          <a:xfrm>
            <a:off x="8121650" y="6308725"/>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pic>
        <p:nvPicPr>
          <p:cNvPr id="3" name="Grafik 2"/>
          <p:cNvPicPr>
            <a:picLocks noChangeAspect="1"/>
          </p:cNvPicPr>
          <p:nvPr/>
        </p:nvPicPr>
        <p:blipFill rotWithShape="1">
          <a:blip r:embed="rId3"/>
          <a:srcRect r="14484"/>
          <a:stretch/>
        </p:blipFill>
        <p:spPr>
          <a:xfrm>
            <a:off x="5580223" y="2723693"/>
            <a:ext cx="1235049" cy="2798766"/>
          </a:xfrm>
          <a:prstGeom prst="rect">
            <a:avLst/>
          </a:prstGeom>
        </p:spPr>
      </p:pic>
      <p:sp>
        <p:nvSpPr>
          <p:cNvPr id="5" name="Textfeld 4"/>
          <p:cNvSpPr txBox="1"/>
          <p:nvPr/>
        </p:nvSpPr>
        <p:spPr>
          <a:xfrm>
            <a:off x="266514" y="2054684"/>
            <a:ext cx="4529867" cy="707886"/>
          </a:xfrm>
          <a:prstGeom prst="rect">
            <a:avLst/>
          </a:prstGeom>
          <a:noFill/>
        </p:spPr>
        <p:txBody>
          <a:bodyPr wrap="square" rtlCol="0">
            <a:spAutoFit/>
          </a:bodyPr>
          <a:lstStyle/>
          <a:p>
            <a:r>
              <a:rPr lang="de-DE" sz="2000">
                <a:solidFill>
                  <a:srgbClr val="002F56"/>
                </a:solidFill>
              </a:rPr>
              <a:t>Sie suchen entsprechende Gelegenheiten/ Lebensräume…</a:t>
            </a:r>
          </a:p>
        </p:txBody>
      </p:sp>
      <p:pic>
        <p:nvPicPr>
          <p:cNvPr id="6" name="Grafik 5"/>
          <p:cNvPicPr>
            <a:picLocks noChangeAspect="1"/>
          </p:cNvPicPr>
          <p:nvPr/>
        </p:nvPicPr>
        <p:blipFill rotWithShape="1">
          <a:blip r:embed="rId4"/>
          <a:srcRect l="22693" t="13377" r="22620"/>
          <a:stretch/>
        </p:blipFill>
        <p:spPr>
          <a:xfrm>
            <a:off x="2332245" y="3019375"/>
            <a:ext cx="1349115" cy="2043624"/>
          </a:xfrm>
          <a:prstGeom prst="rect">
            <a:avLst/>
          </a:prstGeom>
        </p:spPr>
      </p:pic>
      <p:pic>
        <p:nvPicPr>
          <p:cNvPr id="7" name="Grafik 6"/>
          <p:cNvPicPr>
            <a:picLocks noChangeAspect="1"/>
          </p:cNvPicPr>
          <p:nvPr/>
        </p:nvPicPr>
        <p:blipFill rotWithShape="1">
          <a:blip r:embed="rId5"/>
          <a:srcRect t="20229" b="22515"/>
          <a:stretch/>
        </p:blipFill>
        <p:spPr>
          <a:xfrm>
            <a:off x="8837575" y="3565796"/>
            <a:ext cx="3103192" cy="1768840"/>
          </a:xfrm>
          <a:prstGeom prst="rect">
            <a:avLst/>
          </a:prstGeom>
        </p:spPr>
      </p:pic>
      <p:pic>
        <p:nvPicPr>
          <p:cNvPr id="8" name="Grafik 7"/>
          <p:cNvPicPr>
            <a:picLocks noChangeAspect="1"/>
          </p:cNvPicPr>
          <p:nvPr/>
        </p:nvPicPr>
        <p:blipFill>
          <a:blip r:embed="rId6"/>
          <a:stretch>
            <a:fillRect/>
          </a:stretch>
        </p:blipFill>
        <p:spPr>
          <a:xfrm>
            <a:off x="154732" y="2974387"/>
            <a:ext cx="2143125" cy="2133600"/>
          </a:xfrm>
          <a:prstGeom prst="rect">
            <a:avLst/>
          </a:prstGeom>
        </p:spPr>
      </p:pic>
      <p:sp>
        <p:nvSpPr>
          <p:cNvPr id="9" name="Textfeld 8"/>
          <p:cNvSpPr txBox="1"/>
          <p:nvPr/>
        </p:nvSpPr>
        <p:spPr>
          <a:xfrm>
            <a:off x="5783387" y="5596774"/>
            <a:ext cx="3410152" cy="1015663"/>
          </a:xfrm>
          <a:prstGeom prst="rect">
            <a:avLst/>
          </a:prstGeom>
          <a:noFill/>
        </p:spPr>
        <p:txBody>
          <a:bodyPr wrap="square" rtlCol="0">
            <a:spAutoFit/>
          </a:bodyPr>
          <a:lstStyle/>
          <a:p>
            <a:r>
              <a:rPr lang="de-DE" sz="2000">
                <a:solidFill>
                  <a:srgbClr val="002F56"/>
                </a:solidFill>
              </a:rPr>
              <a:t>Sie suchen sich entsprechende Berufe und Tätigkeiten aus.. </a:t>
            </a:r>
          </a:p>
        </p:txBody>
      </p:sp>
      <p:sp>
        <p:nvSpPr>
          <p:cNvPr id="10" name="Textfeld 9"/>
          <p:cNvSpPr txBox="1"/>
          <p:nvPr/>
        </p:nvSpPr>
        <p:spPr>
          <a:xfrm>
            <a:off x="8651469" y="2413337"/>
            <a:ext cx="3385799" cy="1015663"/>
          </a:xfrm>
          <a:prstGeom prst="rect">
            <a:avLst/>
          </a:prstGeom>
          <a:noFill/>
        </p:spPr>
        <p:txBody>
          <a:bodyPr wrap="square" rtlCol="0">
            <a:spAutoFit/>
          </a:bodyPr>
          <a:lstStyle/>
          <a:p>
            <a:r>
              <a:rPr lang="de-DE" sz="2000">
                <a:solidFill>
                  <a:srgbClr val="002F56"/>
                </a:solidFill>
              </a:rPr>
              <a:t>Sie manipulieren durch Strategien wie: „Das ist unser Geheimnis…“</a:t>
            </a:r>
          </a:p>
        </p:txBody>
      </p:sp>
      <p:sp>
        <p:nvSpPr>
          <p:cNvPr id="2" name="Titel 1">
            <a:extLst>
              <a:ext uri="{FF2B5EF4-FFF2-40B4-BE49-F238E27FC236}">
                <a16:creationId xmlns:a16="http://schemas.microsoft.com/office/drawing/2014/main" id="{67875CFB-9552-9A03-606D-3C1AB7C30D29}"/>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6. Aspekte zu Täter*innen</a:t>
            </a:r>
          </a:p>
        </p:txBody>
      </p:sp>
    </p:spTree>
    <p:extLst>
      <p:ext uri="{BB962C8B-B14F-4D97-AF65-F5344CB8AC3E}">
        <p14:creationId xmlns:p14="http://schemas.microsoft.com/office/powerpoint/2010/main" val="2715842759"/>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4386"/>
                                        </p:tgtEl>
                                        <p:attrNameLst>
                                          <p:attrName>style.visibility</p:attrName>
                                        </p:attrNameLst>
                                      </p:cBhvr>
                                      <p:to>
                                        <p:strVal val="visible"/>
                                      </p:to>
                                    </p:set>
                                    <p:animEffect transition="in" filter="fade">
                                      <p:cBhvr>
                                        <p:cTn id="7" dur="2000"/>
                                        <p:tgtEl>
                                          <p:spTgt spid="14438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p:bldP spid="5" grpId="0"/>
      <p:bldP spid="9"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bwMode="auto">
          <a:xfrm>
            <a:off x="2900286" y="366429"/>
            <a:ext cx="6861175" cy="51682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cs typeface="Arial" panose="020B0604020202020204" pitchFamily="34" charset="0"/>
              </a:rPr>
              <a:t>Grooming-Prozess  </a:t>
            </a:r>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l="6488" t="13451" r="7772" b="13991"/>
          <a:stretch/>
        </p:blipFill>
        <p:spPr>
          <a:xfrm>
            <a:off x="173215" y="1079863"/>
            <a:ext cx="4434992" cy="1341120"/>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2636" t="7985" r="3527" b="6161"/>
          <a:stretch/>
        </p:blipFill>
        <p:spPr>
          <a:xfrm>
            <a:off x="4608207" y="1672045"/>
            <a:ext cx="6902161" cy="4049487"/>
          </a:xfrm>
          <a:prstGeom prst="rect">
            <a:avLst/>
          </a:prstGeom>
        </p:spPr>
      </p:pic>
      <p:pic>
        <p:nvPicPr>
          <p:cNvPr id="7" name="Grafik 6"/>
          <p:cNvPicPr>
            <a:picLocks noChangeAspect="1"/>
          </p:cNvPicPr>
          <p:nvPr/>
        </p:nvPicPr>
        <p:blipFill rotWithShape="1">
          <a:blip r:embed="rId5" cstate="print">
            <a:extLst>
              <a:ext uri="{28A0092B-C50C-407E-A947-70E740481C1C}">
                <a14:useLocalDpi xmlns:a14="http://schemas.microsoft.com/office/drawing/2010/main" val="0"/>
              </a:ext>
            </a:extLst>
          </a:blip>
          <a:srcRect l="5317" t="11998" r="6749" b="14868"/>
          <a:stretch/>
        </p:blipFill>
        <p:spPr>
          <a:xfrm>
            <a:off x="203254" y="1097279"/>
            <a:ext cx="5168119" cy="1454284"/>
          </a:xfrm>
          <a:prstGeom prst="rect">
            <a:avLst/>
          </a:prstGeom>
        </p:spPr>
      </p:pic>
      <p:pic>
        <p:nvPicPr>
          <p:cNvPr id="8" name="Grafik 7"/>
          <p:cNvPicPr>
            <a:picLocks noChangeAspect="1"/>
          </p:cNvPicPr>
          <p:nvPr/>
        </p:nvPicPr>
        <p:blipFill rotWithShape="1">
          <a:blip r:embed="rId6" cstate="print">
            <a:extLst>
              <a:ext uri="{28A0092B-C50C-407E-A947-70E740481C1C}">
                <a14:useLocalDpi xmlns:a14="http://schemas.microsoft.com/office/drawing/2010/main" val="0"/>
              </a:ext>
            </a:extLst>
          </a:blip>
          <a:srcRect l="7786" t="9081" r="8272" b="4592"/>
          <a:stretch/>
        </p:blipFill>
        <p:spPr>
          <a:xfrm>
            <a:off x="6134540" y="1750423"/>
            <a:ext cx="5548378" cy="4406537"/>
          </a:xfrm>
          <a:prstGeom prst="rect">
            <a:avLst/>
          </a:prstGeom>
        </p:spPr>
      </p:pic>
      <p:pic>
        <p:nvPicPr>
          <p:cNvPr id="9" name="Grafik 8"/>
          <p:cNvPicPr>
            <a:picLocks noChangeAspect="1"/>
          </p:cNvPicPr>
          <p:nvPr/>
        </p:nvPicPr>
        <p:blipFill rotWithShape="1">
          <a:blip r:embed="rId7" cstate="print">
            <a:extLst>
              <a:ext uri="{28A0092B-C50C-407E-A947-70E740481C1C}">
                <a14:useLocalDpi xmlns:a14="http://schemas.microsoft.com/office/drawing/2010/main" val="0"/>
              </a:ext>
            </a:extLst>
          </a:blip>
          <a:srcRect l="7195" t="9581" r="10208" b="17731"/>
          <a:stretch/>
        </p:blipFill>
        <p:spPr>
          <a:xfrm>
            <a:off x="732984" y="1125334"/>
            <a:ext cx="4108657" cy="1360939"/>
          </a:xfrm>
          <a:prstGeom prst="rect">
            <a:avLst/>
          </a:prstGeom>
        </p:spPr>
      </p:pic>
      <p:pic>
        <p:nvPicPr>
          <p:cNvPr id="11" name="Grafik 10"/>
          <p:cNvPicPr>
            <a:picLocks noChangeAspect="1"/>
          </p:cNvPicPr>
          <p:nvPr/>
        </p:nvPicPr>
        <p:blipFill rotWithShape="1">
          <a:blip r:embed="rId8" cstate="print">
            <a:extLst>
              <a:ext uri="{28A0092B-C50C-407E-A947-70E740481C1C}">
                <a14:useLocalDpi xmlns:a14="http://schemas.microsoft.com/office/drawing/2010/main" val="0"/>
              </a:ext>
            </a:extLst>
          </a:blip>
          <a:srcRect l="5341" t="6267" r="7008" b="10201"/>
          <a:stretch/>
        </p:blipFill>
        <p:spPr>
          <a:xfrm>
            <a:off x="5100859" y="2175166"/>
            <a:ext cx="6409509" cy="3657601"/>
          </a:xfrm>
          <a:prstGeom prst="rect">
            <a:avLst/>
          </a:prstGeom>
        </p:spPr>
      </p:pic>
      <p:pic>
        <p:nvPicPr>
          <p:cNvPr id="12" name="Grafik 11"/>
          <p:cNvPicPr>
            <a:picLocks noChangeAspect="1"/>
          </p:cNvPicPr>
          <p:nvPr/>
        </p:nvPicPr>
        <p:blipFill rotWithShape="1">
          <a:blip r:embed="rId9" cstate="print">
            <a:extLst>
              <a:ext uri="{28A0092B-C50C-407E-A947-70E740481C1C}">
                <a14:useLocalDpi xmlns:a14="http://schemas.microsoft.com/office/drawing/2010/main" val="0"/>
              </a:ext>
            </a:extLst>
          </a:blip>
          <a:srcRect l="8809" t="9754" r="5831" b="8837"/>
          <a:stretch/>
        </p:blipFill>
        <p:spPr>
          <a:xfrm>
            <a:off x="801792" y="1033480"/>
            <a:ext cx="3676806" cy="1581882"/>
          </a:xfrm>
          <a:prstGeom prst="rect">
            <a:avLst/>
          </a:prstGeom>
        </p:spPr>
      </p:pic>
      <p:pic>
        <p:nvPicPr>
          <p:cNvPr id="13" name="Grafik 12"/>
          <p:cNvPicPr>
            <a:picLocks noChangeAspect="1"/>
          </p:cNvPicPr>
          <p:nvPr/>
        </p:nvPicPr>
        <p:blipFill rotWithShape="1">
          <a:blip r:embed="rId10" cstate="print">
            <a:extLst>
              <a:ext uri="{28A0092B-C50C-407E-A947-70E740481C1C}">
                <a14:useLocalDpi xmlns:a14="http://schemas.microsoft.com/office/drawing/2010/main" val="0"/>
              </a:ext>
            </a:extLst>
          </a:blip>
          <a:srcRect l="3745" t="5762" r="5108" b="4123"/>
          <a:stretch/>
        </p:blipFill>
        <p:spPr>
          <a:xfrm>
            <a:off x="5206745" y="1848394"/>
            <a:ext cx="5842383" cy="4210594"/>
          </a:xfrm>
          <a:prstGeom prst="rect">
            <a:avLst/>
          </a:prstGeom>
        </p:spPr>
      </p:pic>
      <p:pic>
        <p:nvPicPr>
          <p:cNvPr id="14" name="Grafik 13"/>
          <p:cNvPicPr>
            <a:picLocks noChangeAspect="1"/>
          </p:cNvPicPr>
          <p:nvPr/>
        </p:nvPicPr>
        <p:blipFill rotWithShape="1">
          <a:blip r:embed="rId11" cstate="print">
            <a:extLst>
              <a:ext uri="{28A0092B-C50C-407E-A947-70E740481C1C}">
                <a14:useLocalDpi xmlns:a14="http://schemas.microsoft.com/office/drawing/2010/main" val="0"/>
              </a:ext>
            </a:extLst>
          </a:blip>
          <a:srcRect l="4167" t="4163" r="4392" b="3033"/>
          <a:stretch/>
        </p:blipFill>
        <p:spPr>
          <a:xfrm>
            <a:off x="331153" y="1145234"/>
            <a:ext cx="4640097" cy="3051492"/>
          </a:xfrm>
          <a:prstGeom prst="rect">
            <a:avLst/>
          </a:prstGeom>
        </p:spPr>
      </p:pic>
      <p:pic>
        <p:nvPicPr>
          <p:cNvPr id="15" name="Grafik 14"/>
          <p:cNvPicPr>
            <a:picLocks noChangeAspect="1"/>
          </p:cNvPicPr>
          <p:nvPr/>
        </p:nvPicPr>
        <p:blipFill rotWithShape="1">
          <a:blip r:embed="rId12" cstate="print">
            <a:extLst>
              <a:ext uri="{28A0092B-C50C-407E-A947-70E740481C1C}">
                <a14:useLocalDpi xmlns:a14="http://schemas.microsoft.com/office/drawing/2010/main" val="0"/>
              </a:ext>
            </a:extLst>
          </a:blip>
          <a:srcRect l="2126" t="2401" r="1680" b="3341"/>
          <a:stretch/>
        </p:blipFill>
        <p:spPr>
          <a:xfrm>
            <a:off x="5935294" y="2077194"/>
            <a:ext cx="5680960" cy="3624743"/>
          </a:xfrm>
          <a:prstGeom prst="rect">
            <a:avLst/>
          </a:prstGeom>
        </p:spPr>
      </p:pic>
      <p:pic>
        <p:nvPicPr>
          <p:cNvPr id="16" name="Grafik 15"/>
          <p:cNvPicPr>
            <a:picLocks noChangeAspect="1"/>
          </p:cNvPicPr>
          <p:nvPr/>
        </p:nvPicPr>
        <p:blipFill rotWithShape="1">
          <a:blip r:embed="rId13" cstate="print">
            <a:extLst>
              <a:ext uri="{28A0092B-C50C-407E-A947-70E740481C1C}">
                <a14:useLocalDpi xmlns:a14="http://schemas.microsoft.com/office/drawing/2010/main" val="0"/>
              </a:ext>
            </a:extLst>
          </a:blip>
          <a:srcRect l="4139" t="5875" r="5879" b="5099"/>
          <a:stretch/>
        </p:blipFill>
        <p:spPr>
          <a:xfrm>
            <a:off x="271744" y="1111767"/>
            <a:ext cx="4375466" cy="3118426"/>
          </a:xfrm>
          <a:prstGeom prst="rect">
            <a:avLst/>
          </a:prstGeom>
        </p:spPr>
      </p:pic>
      <p:pic>
        <p:nvPicPr>
          <p:cNvPr id="17" name="Grafik 16"/>
          <p:cNvPicPr>
            <a:picLocks noChangeAspect="1"/>
          </p:cNvPicPr>
          <p:nvPr/>
        </p:nvPicPr>
        <p:blipFill rotWithShape="1">
          <a:blip r:embed="rId14" cstate="print">
            <a:extLst>
              <a:ext uri="{28A0092B-C50C-407E-A947-70E740481C1C}">
                <a14:useLocalDpi xmlns:a14="http://schemas.microsoft.com/office/drawing/2010/main" val="0"/>
              </a:ext>
            </a:extLst>
          </a:blip>
          <a:srcRect l="5815" t="2737" r="9875" b="1770"/>
          <a:stretch/>
        </p:blipFill>
        <p:spPr>
          <a:xfrm>
            <a:off x="6401583" y="1501571"/>
            <a:ext cx="4017187" cy="4775988"/>
          </a:xfrm>
          <a:prstGeom prst="rect">
            <a:avLst/>
          </a:prstGeom>
        </p:spPr>
      </p:pic>
    </p:spTree>
    <p:extLst>
      <p:ext uri="{BB962C8B-B14F-4D97-AF65-F5344CB8AC3E}">
        <p14:creationId xmlns:p14="http://schemas.microsoft.com/office/powerpoint/2010/main" val="413629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6"/>
                                        </p:tgtEl>
                                        <p:attrNameLst>
                                          <p:attrName>ppt_x</p:attrName>
                                        </p:attrNameLst>
                                      </p:cBhvr>
                                      <p:tavLst>
                                        <p:tav tm="0">
                                          <p:val>
                                            <p:strVal val="ppt_x"/>
                                          </p:val>
                                        </p:tav>
                                        <p:tav tm="100000">
                                          <p:val>
                                            <p:strVal val="ppt_x"/>
                                          </p:val>
                                        </p:tav>
                                      </p:tavLst>
                                    </p:anim>
                                    <p:anim calcmode="lin" valueType="num">
                                      <p:cBhvr additive="base">
                                        <p:cTn id="23" dur="500"/>
                                        <p:tgtEl>
                                          <p:spTgt spid="6"/>
                                        </p:tgtEl>
                                        <p:attrNameLst>
                                          <p:attrName>ppt_y</p:attrName>
                                        </p:attrNameLst>
                                      </p:cBhvr>
                                      <p:tavLst>
                                        <p:tav tm="0">
                                          <p:val>
                                            <p:strVal val="ppt_y"/>
                                          </p:val>
                                        </p:tav>
                                        <p:tav tm="100000">
                                          <p:val>
                                            <p:strVal val="1+ppt_h/2"/>
                                          </p:val>
                                        </p:tav>
                                      </p:tavLst>
                                    </p:anim>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nodeType="clickEffect">
                                  <p:stCondLst>
                                    <p:cond delay="0"/>
                                  </p:stCondLst>
                                  <p:childTnLst>
                                    <p:anim calcmode="lin" valueType="num">
                                      <p:cBhvr additive="base">
                                        <p:cTn id="40" dur="500"/>
                                        <p:tgtEl>
                                          <p:spTgt spid="7"/>
                                        </p:tgtEl>
                                        <p:attrNameLst>
                                          <p:attrName>ppt_x</p:attrName>
                                        </p:attrNameLst>
                                      </p:cBhvr>
                                      <p:tavLst>
                                        <p:tav tm="0">
                                          <p:val>
                                            <p:strVal val="ppt_x"/>
                                          </p:val>
                                        </p:tav>
                                        <p:tav tm="100000">
                                          <p:val>
                                            <p:strVal val="ppt_x"/>
                                          </p:val>
                                        </p:tav>
                                      </p:tavLst>
                                    </p:anim>
                                    <p:anim calcmode="lin" valueType="num">
                                      <p:cBhvr additive="base">
                                        <p:cTn id="41" dur="500"/>
                                        <p:tgtEl>
                                          <p:spTgt spid="7"/>
                                        </p:tgtEl>
                                        <p:attrNameLst>
                                          <p:attrName>ppt_y</p:attrName>
                                        </p:attrNameLst>
                                      </p:cBhvr>
                                      <p:tavLst>
                                        <p:tav tm="0">
                                          <p:val>
                                            <p:strVal val="ppt_y"/>
                                          </p:val>
                                        </p:tav>
                                        <p:tav tm="100000">
                                          <p:val>
                                            <p:strVal val="1+ppt_h/2"/>
                                          </p:val>
                                        </p:tav>
                                      </p:tavLst>
                                    </p:anim>
                                    <p:set>
                                      <p:cBhvr>
                                        <p:cTn id="42" dur="1" fill="hold">
                                          <p:stCondLst>
                                            <p:cond delay="499"/>
                                          </p:stCondLst>
                                        </p:cTn>
                                        <p:tgtEl>
                                          <p:spTgt spid="7"/>
                                        </p:tgtEl>
                                        <p:attrNameLst>
                                          <p:attrName>style.visibility</p:attrName>
                                        </p:attrNameLst>
                                      </p:cBhvr>
                                      <p:to>
                                        <p:strVal val="hidden"/>
                                      </p:to>
                                    </p:set>
                                  </p:childTnLst>
                                </p:cTn>
                              </p:par>
                              <p:par>
                                <p:cTn id="43" presetID="2" presetClass="exit" presetSubtype="4" fill="hold" nodeType="withEffect">
                                  <p:stCondLst>
                                    <p:cond delay="0"/>
                                  </p:stCondLst>
                                  <p:childTnLst>
                                    <p:anim calcmode="lin" valueType="num">
                                      <p:cBhvr additive="base">
                                        <p:cTn id="44" dur="500"/>
                                        <p:tgtEl>
                                          <p:spTgt spid="8"/>
                                        </p:tgtEl>
                                        <p:attrNameLst>
                                          <p:attrName>ppt_x</p:attrName>
                                        </p:attrNameLst>
                                      </p:cBhvr>
                                      <p:tavLst>
                                        <p:tav tm="0">
                                          <p:val>
                                            <p:strVal val="ppt_x"/>
                                          </p:val>
                                        </p:tav>
                                        <p:tav tm="100000">
                                          <p:val>
                                            <p:strVal val="ppt_x"/>
                                          </p:val>
                                        </p:tav>
                                      </p:tavLst>
                                    </p:anim>
                                    <p:anim calcmode="lin" valueType="num">
                                      <p:cBhvr additive="base">
                                        <p:cTn id="45" dur="500"/>
                                        <p:tgtEl>
                                          <p:spTgt spid="8"/>
                                        </p:tgtEl>
                                        <p:attrNameLst>
                                          <p:attrName>ppt_y</p:attrName>
                                        </p:attrNameLst>
                                      </p:cBhvr>
                                      <p:tavLst>
                                        <p:tav tm="0">
                                          <p:val>
                                            <p:strVal val="ppt_y"/>
                                          </p:val>
                                        </p:tav>
                                        <p:tav tm="100000">
                                          <p:val>
                                            <p:strVal val="1+ppt_h/2"/>
                                          </p:val>
                                        </p:tav>
                                      </p:tavLst>
                                    </p:anim>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xit" presetSubtype="4" fill="hold" nodeType="clickEffect">
                                  <p:stCondLst>
                                    <p:cond delay="0"/>
                                  </p:stCondLst>
                                  <p:childTnLst>
                                    <p:anim calcmode="lin" valueType="num">
                                      <p:cBhvr additive="base">
                                        <p:cTn id="62" dur="500"/>
                                        <p:tgtEl>
                                          <p:spTgt spid="9"/>
                                        </p:tgtEl>
                                        <p:attrNameLst>
                                          <p:attrName>ppt_x</p:attrName>
                                        </p:attrNameLst>
                                      </p:cBhvr>
                                      <p:tavLst>
                                        <p:tav tm="0">
                                          <p:val>
                                            <p:strVal val="ppt_x"/>
                                          </p:val>
                                        </p:tav>
                                        <p:tav tm="100000">
                                          <p:val>
                                            <p:strVal val="ppt_x"/>
                                          </p:val>
                                        </p:tav>
                                      </p:tavLst>
                                    </p:anim>
                                    <p:anim calcmode="lin" valueType="num">
                                      <p:cBhvr additive="base">
                                        <p:cTn id="63" dur="500"/>
                                        <p:tgtEl>
                                          <p:spTgt spid="9"/>
                                        </p:tgtEl>
                                        <p:attrNameLst>
                                          <p:attrName>ppt_y</p:attrName>
                                        </p:attrNameLst>
                                      </p:cBhvr>
                                      <p:tavLst>
                                        <p:tav tm="0">
                                          <p:val>
                                            <p:strVal val="ppt_y"/>
                                          </p:val>
                                        </p:tav>
                                        <p:tav tm="100000">
                                          <p:val>
                                            <p:strVal val="1+ppt_h/2"/>
                                          </p:val>
                                        </p:tav>
                                      </p:tavLst>
                                    </p:anim>
                                    <p:set>
                                      <p:cBhvr>
                                        <p:cTn id="64" dur="1" fill="hold">
                                          <p:stCondLst>
                                            <p:cond delay="499"/>
                                          </p:stCondLst>
                                        </p:cTn>
                                        <p:tgtEl>
                                          <p:spTgt spid="9"/>
                                        </p:tgtEl>
                                        <p:attrNameLst>
                                          <p:attrName>style.visibility</p:attrName>
                                        </p:attrNameLst>
                                      </p:cBhvr>
                                      <p:to>
                                        <p:strVal val="hidden"/>
                                      </p:to>
                                    </p:set>
                                  </p:childTnLst>
                                </p:cTn>
                              </p:par>
                              <p:par>
                                <p:cTn id="65" presetID="2" presetClass="exit" presetSubtype="4" fill="hold" nodeType="withEffect">
                                  <p:stCondLst>
                                    <p:cond delay="0"/>
                                  </p:stCondLst>
                                  <p:childTnLst>
                                    <p:anim calcmode="lin" valueType="num">
                                      <p:cBhvr additive="base">
                                        <p:cTn id="66" dur="500"/>
                                        <p:tgtEl>
                                          <p:spTgt spid="11"/>
                                        </p:tgtEl>
                                        <p:attrNameLst>
                                          <p:attrName>ppt_x</p:attrName>
                                        </p:attrNameLst>
                                      </p:cBhvr>
                                      <p:tavLst>
                                        <p:tav tm="0">
                                          <p:val>
                                            <p:strVal val="ppt_x"/>
                                          </p:val>
                                        </p:tav>
                                        <p:tav tm="100000">
                                          <p:val>
                                            <p:strVal val="ppt_x"/>
                                          </p:val>
                                        </p:tav>
                                      </p:tavLst>
                                    </p:anim>
                                    <p:anim calcmode="lin" valueType="num">
                                      <p:cBhvr additive="base">
                                        <p:cTn id="67" dur="500"/>
                                        <p:tgtEl>
                                          <p:spTgt spid="11"/>
                                        </p:tgtEl>
                                        <p:attrNameLst>
                                          <p:attrName>ppt_y</p:attrName>
                                        </p:attrNameLst>
                                      </p:cBhvr>
                                      <p:tavLst>
                                        <p:tav tm="0">
                                          <p:val>
                                            <p:strVal val="ppt_y"/>
                                          </p:val>
                                        </p:tav>
                                        <p:tav tm="100000">
                                          <p:val>
                                            <p:strVal val="1+ppt_h/2"/>
                                          </p:val>
                                        </p:tav>
                                      </p:tavLst>
                                    </p:anim>
                                    <p:set>
                                      <p:cBhvr>
                                        <p:cTn id="68" dur="1" fill="hold">
                                          <p:stCondLst>
                                            <p:cond delay="499"/>
                                          </p:stCondLst>
                                        </p:cTn>
                                        <p:tgtEl>
                                          <p:spTgt spid="11"/>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nodeType="clickEffect">
                                  <p:stCondLst>
                                    <p:cond delay="0"/>
                                  </p:stCondLst>
                                  <p:childTnLst>
                                    <p:anim calcmode="lin" valueType="num">
                                      <p:cBhvr additive="base">
                                        <p:cTn id="84" dur="500"/>
                                        <p:tgtEl>
                                          <p:spTgt spid="12"/>
                                        </p:tgtEl>
                                        <p:attrNameLst>
                                          <p:attrName>ppt_x</p:attrName>
                                        </p:attrNameLst>
                                      </p:cBhvr>
                                      <p:tavLst>
                                        <p:tav tm="0">
                                          <p:val>
                                            <p:strVal val="ppt_x"/>
                                          </p:val>
                                        </p:tav>
                                        <p:tav tm="100000">
                                          <p:val>
                                            <p:strVal val="ppt_x"/>
                                          </p:val>
                                        </p:tav>
                                      </p:tavLst>
                                    </p:anim>
                                    <p:anim calcmode="lin" valueType="num">
                                      <p:cBhvr additive="base">
                                        <p:cTn id="85" dur="500"/>
                                        <p:tgtEl>
                                          <p:spTgt spid="12"/>
                                        </p:tgtEl>
                                        <p:attrNameLst>
                                          <p:attrName>ppt_y</p:attrName>
                                        </p:attrNameLst>
                                      </p:cBhvr>
                                      <p:tavLst>
                                        <p:tav tm="0">
                                          <p:val>
                                            <p:strVal val="ppt_y"/>
                                          </p:val>
                                        </p:tav>
                                        <p:tav tm="100000">
                                          <p:val>
                                            <p:strVal val="1+ppt_h/2"/>
                                          </p:val>
                                        </p:tav>
                                      </p:tavLst>
                                    </p:anim>
                                    <p:set>
                                      <p:cBhvr>
                                        <p:cTn id="86" dur="1" fill="hold">
                                          <p:stCondLst>
                                            <p:cond delay="499"/>
                                          </p:stCondLst>
                                        </p:cTn>
                                        <p:tgtEl>
                                          <p:spTgt spid="12"/>
                                        </p:tgtEl>
                                        <p:attrNameLst>
                                          <p:attrName>style.visibility</p:attrName>
                                        </p:attrNameLst>
                                      </p:cBhvr>
                                      <p:to>
                                        <p:strVal val="hidden"/>
                                      </p:to>
                                    </p:set>
                                  </p:childTnLst>
                                </p:cTn>
                              </p:par>
                              <p:par>
                                <p:cTn id="87" presetID="2" presetClass="exit" presetSubtype="4" fill="hold" nodeType="withEffect">
                                  <p:stCondLst>
                                    <p:cond delay="0"/>
                                  </p:stCondLst>
                                  <p:childTnLst>
                                    <p:anim calcmode="lin" valueType="num">
                                      <p:cBhvr additive="base">
                                        <p:cTn id="88" dur="500"/>
                                        <p:tgtEl>
                                          <p:spTgt spid="13"/>
                                        </p:tgtEl>
                                        <p:attrNameLst>
                                          <p:attrName>ppt_x</p:attrName>
                                        </p:attrNameLst>
                                      </p:cBhvr>
                                      <p:tavLst>
                                        <p:tav tm="0">
                                          <p:val>
                                            <p:strVal val="ppt_x"/>
                                          </p:val>
                                        </p:tav>
                                        <p:tav tm="100000">
                                          <p:val>
                                            <p:strVal val="ppt_x"/>
                                          </p:val>
                                        </p:tav>
                                      </p:tavLst>
                                    </p:anim>
                                    <p:anim calcmode="lin" valueType="num">
                                      <p:cBhvr additive="base">
                                        <p:cTn id="89" dur="500"/>
                                        <p:tgtEl>
                                          <p:spTgt spid="13"/>
                                        </p:tgtEl>
                                        <p:attrNameLst>
                                          <p:attrName>ppt_y</p:attrName>
                                        </p:attrNameLst>
                                      </p:cBhvr>
                                      <p:tavLst>
                                        <p:tav tm="0">
                                          <p:val>
                                            <p:strVal val="ppt_y"/>
                                          </p:val>
                                        </p:tav>
                                        <p:tav tm="100000">
                                          <p:val>
                                            <p:strVal val="1+ppt_h/2"/>
                                          </p:val>
                                        </p:tav>
                                      </p:tavLst>
                                    </p:anim>
                                    <p:set>
                                      <p:cBhvr>
                                        <p:cTn id="90" dur="1" fill="hold">
                                          <p:stCondLst>
                                            <p:cond delay="499"/>
                                          </p:stCondLst>
                                        </p:cTn>
                                        <p:tgtEl>
                                          <p:spTgt spid="13"/>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ppt_x"/>
                                          </p:val>
                                        </p:tav>
                                        <p:tav tm="100000">
                                          <p:val>
                                            <p:strVal val="#ppt_x"/>
                                          </p:val>
                                        </p:tav>
                                      </p:tavLst>
                                    </p:anim>
                                    <p:anim calcmode="lin" valueType="num">
                                      <p:cBhvr additive="base">
                                        <p:cTn id="9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xit" presetSubtype="4" fill="hold" nodeType="clickEffect">
                                  <p:stCondLst>
                                    <p:cond delay="0"/>
                                  </p:stCondLst>
                                  <p:childTnLst>
                                    <p:anim calcmode="lin" valueType="num">
                                      <p:cBhvr additive="base">
                                        <p:cTn id="106" dur="500"/>
                                        <p:tgtEl>
                                          <p:spTgt spid="14"/>
                                        </p:tgtEl>
                                        <p:attrNameLst>
                                          <p:attrName>ppt_x</p:attrName>
                                        </p:attrNameLst>
                                      </p:cBhvr>
                                      <p:tavLst>
                                        <p:tav tm="0">
                                          <p:val>
                                            <p:strVal val="ppt_x"/>
                                          </p:val>
                                        </p:tav>
                                        <p:tav tm="100000">
                                          <p:val>
                                            <p:strVal val="ppt_x"/>
                                          </p:val>
                                        </p:tav>
                                      </p:tavLst>
                                    </p:anim>
                                    <p:anim calcmode="lin" valueType="num">
                                      <p:cBhvr additive="base">
                                        <p:cTn id="107" dur="500"/>
                                        <p:tgtEl>
                                          <p:spTgt spid="14"/>
                                        </p:tgtEl>
                                        <p:attrNameLst>
                                          <p:attrName>ppt_y</p:attrName>
                                        </p:attrNameLst>
                                      </p:cBhvr>
                                      <p:tavLst>
                                        <p:tav tm="0">
                                          <p:val>
                                            <p:strVal val="ppt_y"/>
                                          </p:val>
                                        </p:tav>
                                        <p:tav tm="100000">
                                          <p:val>
                                            <p:strVal val="1+ppt_h/2"/>
                                          </p:val>
                                        </p:tav>
                                      </p:tavLst>
                                    </p:anim>
                                    <p:set>
                                      <p:cBhvr>
                                        <p:cTn id="108" dur="1" fill="hold">
                                          <p:stCondLst>
                                            <p:cond delay="499"/>
                                          </p:stCondLst>
                                        </p:cTn>
                                        <p:tgtEl>
                                          <p:spTgt spid="14"/>
                                        </p:tgtEl>
                                        <p:attrNameLst>
                                          <p:attrName>style.visibility</p:attrName>
                                        </p:attrNameLst>
                                      </p:cBhvr>
                                      <p:to>
                                        <p:strVal val="hidden"/>
                                      </p:to>
                                    </p:set>
                                  </p:childTnLst>
                                </p:cTn>
                              </p:par>
                              <p:par>
                                <p:cTn id="109" presetID="2" presetClass="exit" presetSubtype="4" fill="hold" nodeType="withEffect">
                                  <p:stCondLst>
                                    <p:cond delay="0"/>
                                  </p:stCondLst>
                                  <p:childTnLst>
                                    <p:anim calcmode="lin" valueType="num">
                                      <p:cBhvr additive="base">
                                        <p:cTn id="110" dur="500"/>
                                        <p:tgtEl>
                                          <p:spTgt spid="15"/>
                                        </p:tgtEl>
                                        <p:attrNameLst>
                                          <p:attrName>ppt_x</p:attrName>
                                        </p:attrNameLst>
                                      </p:cBhvr>
                                      <p:tavLst>
                                        <p:tav tm="0">
                                          <p:val>
                                            <p:strVal val="ppt_x"/>
                                          </p:val>
                                        </p:tav>
                                        <p:tav tm="100000">
                                          <p:val>
                                            <p:strVal val="ppt_x"/>
                                          </p:val>
                                        </p:tav>
                                      </p:tavLst>
                                    </p:anim>
                                    <p:anim calcmode="lin" valueType="num">
                                      <p:cBhvr additive="base">
                                        <p:cTn id="111" dur="500"/>
                                        <p:tgtEl>
                                          <p:spTgt spid="15"/>
                                        </p:tgtEl>
                                        <p:attrNameLst>
                                          <p:attrName>ppt_y</p:attrName>
                                        </p:attrNameLst>
                                      </p:cBhvr>
                                      <p:tavLst>
                                        <p:tav tm="0">
                                          <p:val>
                                            <p:strVal val="ppt_y"/>
                                          </p:val>
                                        </p:tav>
                                        <p:tav tm="100000">
                                          <p:val>
                                            <p:strVal val="1+ppt_h/2"/>
                                          </p:val>
                                        </p:tav>
                                      </p:tavLst>
                                    </p:anim>
                                    <p:set>
                                      <p:cBhvr>
                                        <p:cTn id="112" dur="1" fill="hold">
                                          <p:stCondLst>
                                            <p:cond delay="499"/>
                                          </p:stCondLst>
                                        </p:cTn>
                                        <p:tgtEl>
                                          <p:spTgt spid="15"/>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500" fill="hold"/>
                                        <p:tgtEl>
                                          <p:spTgt spid="16"/>
                                        </p:tgtEl>
                                        <p:attrNameLst>
                                          <p:attrName>ppt_x</p:attrName>
                                        </p:attrNameLst>
                                      </p:cBhvr>
                                      <p:tavLst>
                                        <p:tav tm="0">
                                          <p:val>
                                            <p:strVal val="#ppt_x"/>
                                          </p:val>
                                        </p:tav>
                                        <p:tav tm="100000">
                                          <p:val>
                                            <p:strVal val="#ppt_x"/>
                                          </p:val>
                                        </p:tav>
                                      </p:tavLst>
                                    </p:anim>
                                    <p:anim calcmode="lin" valueType="num">
                                      <p:cBhvr additive="base">
                                        <p:cTn id="1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17"/>
                                        </p:tgtEl>
                                        <p:attrNameLst>
                                          <p:attrName>style.visibility</p:attrName>
                                        </p:attrNameLst>
                                      </p:cBhvr>
                                      <p:to>
                                        <p:strVal val="visible"/>
                                      </p:to>
                                    </p:set>
                                    <p:anim calcmode="lin" valueType="num">
                                      <p:cBhvr additive="base">
                                        <p:cTn id="123" dur="500" fill="hold"/>
                                        <p:tgtEl>
                                          <p:spTgt spid="17"/>
                                        </p:tgtEl>
                                        <p:attrNameLst>
                                          <p:attrName>ppt_x</p:attrName>
                                        </p:attrNameLst>
                                      </p:cBhvr>
                                      <p:tavLst>
                                        <p:tav tm="0">
                                          <p:val>
                                            <p:strVal val="#ppt_x"/>
                                          </p:val>
                                        </p:tav>
                                        <p:tav tm="100000">
                                          <p:val>
                                            <p:strVal val="#ppt_x"/>
                                          </p:val>
                                        </p:tav>
                                      </p:tavLst>
                                    </p:anim>
                                    <p:anim calcmode="lin" valueType="num">
                                      <p:cBhvr additive="base">
                                        <p:cTn id="1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xit" presetSubtype="4" fill="hold" nodeType="clickEffect">
                                  <p:stCondLst>
                                    <p:cond delay="0"/>
                                  </p:stCondLst>
                                  <p:childTnLst>
                                    <p:anim calcmode="lin" valueType="num">
                                      <p:cBhvr additive="base">
                                        <p:cTn id="128" dur="500"/>
                                        <p:tgtEl>
                                          <p:spTgt spid="16"/>
                                        </p:tgtEl>
                                        <p:attrNameLst>
                                          <p:attrName>ppt_x</p:attrName>
                                        </p:attrNameLst>
                                      </p:cBhvr>
                                      <p:tavLst>
                                        <p:tav tm="0">
                                          <p:val>
                                            <p:strVal val="ppt_x"/>
                                          </p:val>
                                        </p:tav>
                                        <p:tav tm="100000">
                                          <p:val>
                                            <p:strVal val="ppt_x"/>
                                          </p:val>
                                        </p:tav>
                                      </p:tavLst>
                                    </p:anim>
                                    <p:anim calcmode="lin" valueType="num">
                                      <p:cBhvr additive="base">
                                        <p:cTn id="129" dur="500"/>
                                        <p:tgtEl>
                                          <p:spTgt spid="16"/>
                                        </p:tgtEl>
                                        <p:attrNameLst>
                                          <p:attrName>ppt_y</p:attrName>
                                        </p:attrNameLst>
                                      </p:cBhvr>
                                      <p:tavLst>
                                        <p:tav tm="0">
                                          <p:val>
                                            <p:strVal val="ppt_y"/>
                                          </p:val>
                                        </p:tav>
                                        <p:tav tm="100000">
                                          <p:val>
                                            <p:strVal val="1+ppt_h/2"/>
                                          </p:val>
                                        </p:tav>
                                      </p:tavLst>
                                    </p:anim>
                                    <p:set>
                                      <p:cBhvr>
                                        <p:cTn id="130" dur="1" fill="hold">
                                          <p:stCondLst>
                                            <p:cond delay="499"/>
                                          </p:stCondLst>
                                        </p:cTn>
                                        <p:tgtEl>
                                          <p:spTgt spid="16"/>
                                        </p:tgtEl>
                                        <p:attrNameLst>
                                          <p:attrName>style.visibility</p:attrName>
                                        </p:attrNameLst>
                                      </p:cBhvr>
                                      <p:to>
                                        <p:strVal val="hidden"/>
                                      </p:to>
                                    </p:set>
                                  </p:childTnLst>
                                </p:cTn>
                              </p:par>
                              <p:par>
                                <p:cTn id="131" presetID="2" presetClass="exit" presetSubtype="4" fill="hold" nodeType="withEffect">
                                  <p:stCondLst>
                                    <p:cond delay="0"/>
                                  </p:stCondLst>
                                  <p:childTnLst>
                                    <p:anim calcmode="lin" valueType="num">
                                      <p:cBhvr additive="base">
                                        <p:cTn id="132" dur="500"/>
                                        <p:tgtEl>
                                          <p:spTgt spid="17"/>
                                        </p:tgtEl>
                                        <p:attrNameLst>
                                          <p:attrName>ppt_x</p:attrName>
                                        </p:attrNameLst>
                                      </p:cBhvr>
                                      <p:tavLst>
                                        <p:tav tm="0">
                                          <p:val>
                                            <p:strVal val="ppt_x"/>
                                          </p:val>
                                        </p:tav>
                                        <p:tav tm="100000">
                                          <p:val>
                                            <p:strVal val="ppt_x"/>
                                          </p:val>
                                        </p:tav>
                                      </p:tavLst>
                                    </p:anim>
                                    <p:anim calcmode="lin" valueType="num">
                                      <p:cBhvr additive="base">
                                        <p:cTn id="133" dur="500"/>
                                        <p:tgtEl>
                                          <p:spTgt spid="17"/>
                                        </p:tgtEl>
                                        <p:attrNameLst>
                                          <p:attrName>ppt_y</p:attrName>
                                        </p:attrNameLst>
                                      </p:cBhvr>
                                      <p:tavLst>
                                        <p:tav tm="0">
                                          <p:val>
                                            <p:strVal val="ppt_y"/>
                                          </p:val>
                                        </p:tav>
                                        <p:tav tm="100000">
                                          <p:val>
                                            <p:strVal val="1+ppt_h/2"/>
                                          </p:val>
                                        </p:tav>
                                      </p:tavLst>
                                    </p:anim>
                                    <p:set>
                                      <p:cBhvr>
                                        <p:cTn id="134"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bwMode="auto">
          <a:xfrm>
            <a:off x="2911870" y="340551"/>
            <a:ext cx="6861175" cy="684212"/>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err="1">
                <a:solidFill>
                  <a:srgbClr val="002F56"/>
                </a:solidFill>
                <a:cs typeface="Arial" panose="020B0604020202020204" pitchFamily="34" charset="0"/>
              </a:rPr>
              <a:t>Grooming</a:t>
            </a:r>
            <a:r>
              <a:rPr lang="de-DE" altLang="de-DE" sz="2400" b="1">
                <a:solidFill>
                  <a:srgbClr val="002F56"/>
                </a:solidFill>
                <a:cs typeface="Arial" panose="020B0604020202020204" pitchFamily="34" charset="0"/>
              </a:rPr>
              <a:t>-Prozess  </a:t>
            </a:r>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5801" t="13490" r="7529" b="14892"/>
          <a:stretch/>
        </p:blipFill>
        <p:spPr>
          <a:xfrm>
            <a:off x="147679" y="1373406"/>
            <a:ext cx="2387182" cy="704877"/>
          </a:xfrm>
          <a:prstGeom prst="rect">
            <a:avLst/>
          </a:prstGeom>
        </p:spPr>
      </p:pic>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3537" t="8226" r="3767" b="6079"/>
          <a:stretch/>
        </p:blipFill>
        <p:spPr>
          <a:xfrm>
            <a:off x="3060468" y="1042064"/>
            <a:ext cx="2306870" cy="1367563"/>
          </a:xfrm>
          <a:prstGeom prst="rect">
            <a:avLst/>
          </a:prstGeom>
        </p:spPr>
      </p:pic>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6002" t="14379" r="7161" b="18113"/>
          <a:stretch/>
        </p:blipFill>
        <p:spPr>
          <a:xfrm>
            <a:off x="147679" y="3041509"/>
            <a:ext cx="2545973" cy="669668"/>
          </a:xfrm>
          <a:prstGeom prst="rect">
            <a:avLst/>
          </a:prstGeom>
        </p:spPr>
      </p:pic>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8297" t="10837" r="9926" b="6297"/>
          <a:stretch/>
        </p:blipFill>
        <p:spPr>
          <a:xfrm>
            <a:off x="3218476" y="2524973"/>
            <a:ext cx="2004261" cy="1568418"/>
          </a:xfrm>
          <a:prstGeom prst="rect">
            <a:avLst/>
          </a:prstGeom>
        </p:spPr>
      </p:pic>
      <p:pic>
        <p:nvPicPr>
          <p:cNvPr id="7" name="Grafik 6"/>
          <p:cNvPicPr>
            <a:picLocks noChangeAspect="1"/>
          </p:cNvPicPr>
          <p:nvPr/>
        </p:nvPicPr>
        <p:blipFill rotWithShape="1">
          <a:blip r:embed="rId7" cstate="print">
            <a:extLst>
              <a:ext uri="{28A0092B-C50C-407E-A947-70E740481C1C}">
                <a14:useLocalDpi xmlns:a14="http://schemas.microsoft.com/office/drawing/2010/main" val="0"/>
              </a:ext>
            </a:extLst>
          </a:blip>
          <a:srcRect l="9130" t="10930" r="8619" b="10930"/>
          <a:stretch/>
        </p:blipFill>
        <p:spPr>
          <a:xfrm>
            <a:off x="6977269" y="1349252"/>
            <a:ext cx="1757427" cy="753183"/>
          </a:xfrm>
          <a:prstGeom prst="rect">
            <a:avLst/>
          </a:prstGeom>
        </p:spPr>
      </p:pic>
      <p:pic>
        <p:nvPicPr>
          <p:cNvPr id="8" name="Grafik 7"/>
          <p:cNvPicPr>
            <a:picLocks noChangeAspect="1"/>
          </p:cNvPicPr>
          <p:nvPr/>
        </p:nvPicPr>
        <p:blipFill rotWithShape="1">
          <a:blip r:embed="rId8" cstate="print">
            <a:extLst>
              <a:ext uri="{28A0092B-C50C-407E-A947-70E740481C1C}">
                <a14:useLocalDpi xmlns:a14="http://schemas.microsoft.com/office/drawing/2010/main" val="0"/>
              </a:ext>
            </a:extLst>
          </a:blip>
          <a:srcRect l="4021" t="5463" r="5427" b="4499"/>
          <a:stretch/>
        </p:blipFill>
        <p:spPr>
          <a:xfrm>
            <a:off x="9530024" y="1042064"/>
            <a:ext cx="2045939" cy="1482909"/>
          </a:xfrm>
          <a:prstGeom prst="rect">
            <a:avLst/>
          </a:prstGeom>
        </p:spPr>
      </p:pic>
      <p:pic>
        <p:nvPicPr>
          <p:cNvPr id="10" name="Grafik 9"/>
          <p:cNvPicPr>
            <a:picLocks noChangeAspect="1"/>
          </p:cNvPicPr>
          <p:nvPr/>
        </p:nvPicPr>
        <p:blipFill rotWithShape="1">
          <a:blip r:embed="rId9" cstate="print">
            <a:extLst>
              <a:ext uri="{28A0092B-C50C-407E-A947-70E740481C1C}">
                <a14:useLocalDpi xmlns:a14="http://schemas.microsoft.com/office/drawing/2010/main" val="0"/>
              </a:ext>
            </a:extLst>
          </a:blip>
          <a:srcRect l="4326" t="5363" r="4094" b="3754"/>
          <a:stretch/>
        </p:blipFill>
        <p:spPr>
          <a:xfrm>
            <a:off x="6648894" y="2907491"/>
            <a:ext cx="2231764" cy="1435109"/>
          </a:xfrm>
          <a:prstGeom prst="rect">
            <a:avLst/>
          </a:prstGeom>
        </p:spPr>
      </p:pic>
      <p:pic>
        <p:nvPicPr>
          <p:cNvPr id="11" name="Grafik 10"/>
          <p:cNvPicPr>
            <a:picLocks noChangeAspect="1"/>
          </p:cNvPicPr>
          <p:nvPr/>
        </p:nvPicPr>
        <p:blipFill rotWithShape="1">
          <a:blip r:embed="rId10" cstate="print">
            <a:extLst>
              <a:ext uri="{28A0092B-C50C-407E-A947-70E740481C1C}">
                <a14:useLocalDpi xmlns:a14="http://schemas.microsoft.com/office/drawing/2010/main" val="0"/>
              </a:ext>
            </a:extLst>
          </a:blip>
          <a:srcRect l="2211" t="3337" r="2441" b="5807"/>
          <a:stretch/>
        </p:blipFill>
        <p:spPr>
          <a:xfrm>
            <a:off x="9405482" y="2907491"/>
            <a:ext cx="2312895" cy="1435109"/>
          </a:xfrm>
          <a:prstGeom prst="rect">
            <a:avLst/>
          </a:prstGeom>
        </p:spPr>
      </p:pic>
      <p:pic>
        <p:nvPicPr>
          <p:cNvPr id="9" name="Grafik 8"/>
          <p:cNvPicPr>
            <a:picLocks noChangeAspect="1"/>
          </p:cNvPicPr>
          <p:nvPr/>
        </p:nvPicPr>
        <p:blipFill rotWithShape="1">
          <a:blip r:embed="rId11" cstate="print">
            <a:extLst>
              <a:ext uri="{28A0092B-C50C-407E-A947-70E740481C1C}">
                <a14:useLocalDpi xmlns:a14="http://schemas.microsoft.com/office/drawing/2010/main" val="0"/>
              </a:ext>
            </a:extLst>
          </a:blip>
          <a:srcRect l="7715" t="10961" r="10035" b="19571"/>
          <a:stretch/>
        </p:blipFill>
        <p:spPr>
          <a:xfrm>
            <a:off x="147679" y="4799707"/>
            <a:ext cx="2006406" cy="637826"/>
          </a:xfrm>
          <a:prstGeom prst="rect">
            <a:avLst/>
          </a:prstGeom>
        </p:spPr>
      </p:pic>
      <p:pic>
        <p:nvPicPr>
          <p:cNvPr id="12" name="Grafik 11"/>
          <p:cNvPicPr>
            <a:picLocks noChangeAspect="1"/>
          </p:cNvPicPr>
          <p:nvPr/>
        </p:nvPicPr>
        <p:blipFill rotWithShape="1">
          <a:blip r:embed="rId12" cstate="print">
            <a:extLst>
              <a:ext uri="{28A0092B-C50C-407E-A947-70E740481C1C}">
                <a14:useLocalDpi xmlns:a14="http://schemas.microsoft.com/office/drawing/2010/main" val="0"/>
              </a:ext>
            </a:extLst>
          </a:blip>
          <a:srcRect l="4865" t="6295" r="7723" b="11764"/>
          <a:stretch/>
        </p:blipFill>
        <p:spPr>
          <a:xfrm>
            <a:off x="2856281" y="4452798"/>
            <a:ext cx="2511057" cy="1409476"/>
          </a:xfrm>
          <a:prstGeom prst="rect">
            <a:avLst/>
          </a:prstGeom>
        </p:spPr>
      </p:pic>
      <p:pic>
        <p:nvPicPr>
          <p:cNvPr id="13" name="Grafik 12"/>
          <p:cNvPicPr>
            <a:picLocks noChangeAspect="1"/>
          </p:cNvPicPr>
          <p:nvPr/>
        </p:nvPicPr>
        <p:blipFill rotWithShape="1">
          <a:blip r:embed="rId13" cstate="print">
            <a:extLst>
              <a:ext uri="{28A0092B-C50C-407E-A947-70E740481C1C}">
                <a14:useLocalDpi xmlns:a14="http://schemas.microsoft.com/office/drawing/2010/main" val="0"/>
              </a:ext>
            </a:extLst>
          </a:blip>
          <a:srcRect l="4139" t="6220" r="5133" b="5789"/>
          <a:stretch/>
        </p:blipFill>
        <p:spPr>
          <a:xfrm>
            <a:off x="6831306" y="4979519"/>
            <a:ext cx="2199483" cy="1536625"/>
          </a:xfrm>
          <a:prstGeom prst="rect">
            <a:avLst/>
          </a:prstGeom>
        </p:spPr>
      </p:pic>
      <p:pic>
        <p:nvPicPr>
          <p:cNvPr id="14" name="Grafik 13"/>
          <p:cNvPicPr>
            <a:picLocks noChangeAspect="1"/>
          </p:cNvPicPr>
          <p:nvPr/>
        </p:nvPicPr>
        <p:blipFill rotWithShape="1">
          <a:blip r:embed="rId14" cstate="print">
            <a:extLst>
              <a:ext uri="{28A0092B-C50C-407E-A947-70E740481C1C}">
                <a14:useLocalDpi xmlns:a14="http://schemas.microsoft.com/office/drawing/2010/main" val="0"/>
              </a:ext>
            </a:extLst>
          </a:blip>
          <a:srcRect l="6128" t="4522" r="10500" b="2067"/>
          <a:stretch/>
        </p:blipFill>
        <p:spPr>
          <a:xfrm>
            <a:off x="9832171" y="4799707"/>
            <a:ext cx="1459519" cy="1716437"/>
          </a:xfrm>
          <a:prstGeom prst="rect">
            <a:avLst/>
          </a:prstGeom>
        </p:spPr>
      </p:pic>
    </p:spTree>
    <p:extLst>
      <p:ext uri="{BB962C8B-B14F-4D97-AF65-F5344CB8AC3E}">
        <p14:creationId xmlns:p14="http://schemas.microsoft.com/office/powerpoint/2010/main" val="1615148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956515" y="5519288"/>
            <a:ext cx="9177454" cy="646331"/>
          </a:xfrm>
          <a:prstGeom prst="rect">
            <a:avLst/>
          </a:prstGeom>
          <a:noFill/>
        </p:spPr>
        <p:txBody>
          <a:bodyPr wrap="square" rtlCol="0">
            <a:spAutoFit/>
          </a:bodyPr>
          <a:lstStyle/>
          <a:p>
            <a:pPr lvl="0">
              <a:defRPr/>
            </a:pPr>
            <a:endParaRPr lang="de-DE">
              <a:solidFill>
                <a:srgbClr val="011C64"/>
              </a:solidFill>
            </a:endParaRPr>
          </a:p>
          <a:p>
            <a:pPr lvl="0">
              <a:defRPr/>
            </a:pPr>
            <a:r>
              <a:rPr lang="de-DE">
                <a:solidFill>
                  <a:srgbClr val="011C64"/>
                </a:solidFill>
              </a:rPr>
              <a:t>RiSoMe https://www.youtube.com/watch?v=G3Kyk8K0Y90</a:t>
            </a:r>
          </a:p>
        </p:txBody>
      </p:sp>
      <p:pic>
        <p:nvPicPr>
          <p:cNvPr id="3" name="Grafik 2"/>
          <p:cNvPicPr>
            <a:picLocks noChangeAspect="1"/>
          </p:cNvPicPr>
          <p:nvPr/>
        </p:nvPicPr>
        <p:blipFill rotWithShape="1">
          <a:blip r:embed="rId3"/>
          <a:srcRect l="15985" t="19399" r="15798" b="20713"/>
          <a:stretch/>
        </p:blipFill>
        <p:spPr>
          <a:xfrm>
            <a:off x="4195924" y="1941421"/>
            <a:ext cx="3800151" cy="3336106"/>
          </a:xfrm>
          <a:prstGeom prst="rect">
            <a:avLst/>
          </a:prstGeom>
        </p:spPr>
      </p:pic>
      <p:sp>
        <p:nvSpPr>
          <p:cNvPr id="4" name="Titel 1">
            <a:extLst>
              <a:ext uri="{FF2B5EF4-FFF2-40B4-BE49-F238E27FC236}">
                <a16:creationId xmlns:a16="http://schemas.microsoft.com/office/drawing/2014/main" id="{6CD3FFE8-4413-4DCB-C226-EBE46D98AA90}"/>
              </a:ext>
            </a:extLst>
          </p:cNvPr>
          <p:cNvSpPr txBox="1">
            <a:spLocks/>
          </p:cNvSpPr>
          <p:nvPr/>
        </p:nvSpPr>
        <p:spPr bwMode="auto">
          <a:xfrm>
            <a:off x="2845778" y="1196388"/>
            <a:ext cx="6500443" cy="523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defRPr/>
            </a:pPr>
            <a:r>
              <a:rPr lang="de-DE" altLang="de-DE" sz="2400" b="1">
                <a:solidFill>
                  <a:srgbClr val="002F56"/>
                </a:solidFill>
                <a:latin typeface="+mn-lt"/>
                <a:ea typeface="ヒラギノ角ゴ Pro W3" pitchFamily="122" charset="-128"/>
              </a:rPr>
              <a:t>Digitale Sexualdelikte</a:t>
            </a:r>
          </a:p>
        </p:txBody>
      </p:sp>
      <p:sp>
        <p:nvSpPr>
          <p:cNvPr id="6" name="Titel 1">
            <a:extLst>
              <a:ext uri="{FF2B5EF4-FFF2-40B4-BE49-F238E27FC236}">
                <a16:creationId xmlns:a16="http://schemas.microsoft.com/office/drawing/2014/main" id="{27845747-10C9-DBFC-55C9-0256EF3A32A1}"/>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6. Aspekte zu Täter*innen</a:t>
            </a:r>
          </a:p>
        </p:txBody>
      </p:sp>
    </p:spTree>
    <p:extLst>
      <p:ext uri="{BB962C8B-B14F-4D97-AF65-F5344CB8AC3E}">
        <p14:creationId xmlns:p14="http://schemas.microsoft.com/office/powerpoint/2010/main" val="228625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3">
            <a:clrChange>
              <a:clrFrom>
                <a:srgbClr val="FFFFFF"/>
              </a:clrFrom>
              <a:clrTo>
                <a:srgbClr val="FFFFFF">
                  <a:alpha val="0"/>
                </a:srgbClr>
              </a:clrTo>
            </a:clrChange>
          </a:blip>
          <a:srcRect/>
          <a:stretch>
            <a:fillRect/>
          </a:stretch>
        </p:blipFill>
        <p:spPr bwMode="auto">
          <a:xfrm>
            <a:off x="3450690" y="2192230"/>
            <a:ext cx="6039173" cy="3602916"/>
          </a:xfrm>
          <a:prstGeom prst="rect">
            <a:avLst/>
          </a:prstGeom>
          <a:noFill/>
          <a:ln w="9525">
            <a:noFill/>
            <a:miter lim="800000"/>
            <a:headEnd/>
            <a:tailEnd/>
          </a:ln>
        </p:spPr>
      </p:pic>
      <p:sp>
        <p:nvSpPr>
          <p:cNvPr id="5" name="Titel 1"/>
          <p:cNvSpPr txBox="1">
            <a:spLocks/>
          </p:cNvSpPr>
          <p:nvPr/>
        </p:nvSpPr>
        <p:spPr bwMode="auto">
          <a:xfrm>
            <a:off x="786618" y="1110288"/>
            <a:ext cx="10945284" cy="13398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FF9900"/>
                </a:solidFill>
                <a:latin typeface="Arial" panose="020B0604020202020204" pitchFamily="34" charset="0"/>
                <a:cs typeface="Arial" panose="020B0604020202020204" pitchFamily="34" charset="0"/>
              </a:rPr>
              <a:t>Das Umfeld äußert oftmals über eine*n Täter*in… </a:t>
            </a:r>
            <a:endParaRPr lang="de-DE" sz="2400" b="1">
              <a:solidFill>
                <a:srgbClr val="FF9900"/>
              </a:solidFill>
            </a:endParaRPr>
          </a:p>
        </p:txBody>
      </p:sp>
      <p:sp>
        <p:nvSpPr>
          <p:cNvPr id="7" name="Titel 1">
            <a:extLst>
              <a:ext uri="{FF2B5EF4-FFF2-40B4-BE49-F238E27FC236}">
                <a16:creationId xmlns:a16="http://schemas.microsoft.com/office/drawing/2014/main" id="{E3BBCBA4-878A-10BA-CA81-0445193ED3AD}"/>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6. Aspekte zu Täter*innen</a:t>
            </a:r>
          </a:p>
        </p:txBody>
      </p:sp>
    </p:spTree>
    <p:extLst>
      <p:ext uri="{BB962C8B-B14F-4D97-AF65-F5344CB8AC3E}">
        <p14:creationId xmlns:p14="http://schemas.microsoft.com/office/powerpoint/2010/main" val="1588262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
          <p:cNvSpPr txBox="1">
            <a:spLocks noChangeArrowheads="1"/>
          </p:cNvSpPr>
          <p:nvPr/>
        </p:nvSpPr>
        <p:spPr bwMode="auto">
          <a:xfrm>
            <a:off x="1847850" y="2492375"/>
            <a:ext cx="8229600" cy="1143000"/>
          </a:xfrm>
          <a:prstGeom prst="rect">
            <a:avLst/>
          </a:prstGeom>
          <a:noFill/>
          <a:ln w="9525">
            <a:noFill/>
            <a:miter lim="800000"/>
            <a:headEnd/>
            <a:tailEnd/>
          </a:ln>
        </p:spPr>
        <p:txBody>
          <a:bodyPr lIns="90000" tIns="46800" rIns="90000" bIns="46800"/>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4000" b="1">
              <a:solidFill>
                <a:srgbClr val="001C32"/>
              </a:solidFill>
              <a:latin typeface="Arial" panose="020B0604020202020204" pitchFamily="34" charset="0"/>
              <a:cs typeface="Arial" panose="020B0604020202020204" pitchFamily="34" charset="0"/>
            </a:endParaRPr>
          </a:p>
        </p:txBody>
      </p:sp>
      <p:sp>
        <p:nvSpPr>
          <p:cNvPr id="2" name="Titel 1"/>
          <p:cNvSpPr>
            <a:spLocks noGrp="1"/>
          </p:cNvSpPr>
          <p:nvPr>
            <p:ph type="title"/>
          </p:nvPr>
        </p:nvSpPr>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a:latin typeface="Arial" panose="020B0604020202020204" pitchFamily="34" charset="0"/>
                <a:cs typeface="Arial" panose="020B0604020202020204" pitchFamily="34" charset="0"/>
              </a:rPr>
              <a:t>7. Mögliche Reaktionen von Betroffenen</a:t>
            </a:r>
          </a:p>
        </p:txBody>
      </p:sp>
    </p:spTree>
    <p:extLst>
      <p:ext uri="{BB962C8B-B14F-4D97-AF65-F5344CB8AC3E}">
        <p14:creationId xmlns:p14="http://schemas.microsoft.com/office/powerpoint/2010/main" val="160216429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1067679573"/>
              </p:ext>
            </p:extLst>
          </p:nvPr>
        </p:nvGraphicFramePr>
        <p:xfrm>
          <a:off x="2208064" y="1285284"/>
          <a:ext cx="7831860" cy="4591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852" name="Foliennummernplatzhalter 3"/>
          <p:cNvSpPr txBox="1">
            <a:spLocks noGrp="1"/>
          </p:cNvSpPr>
          <p:nvPr/>
        </p:nvSpPr>
        <p:spPr bwMode="auto">
          <a:xfrm>
            <a:off x="8121650" y="6308725"/>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sp>
        <p:nvSpPr>
          <p:cNvPr id="4" name="Titel 1">
            <a:extLst>
              <a:ext uri="{FF2B5EF4-FFF2-40B4-BE49-F238E27FC236}">
                <a16:creationId xmlns:a16="http://schemas.microsoft.com/office/drawing/2014/main" id="{739DBC82-1754-E2EE-C1F0-ED47B9A03830}"/>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7. Reaktionen von Betroffenen</a:t>
            </a:r>
          </a:p>
        </p:txBody>
      </p:sp>
    </p:spTree>
    <p:extLst>
      <p:ext uri="{BB962C8B-B14F-4D97-AF65-F5344CB8AC3E}">
        <p14:creationId xmlns:p14="http://schemas.microsoft.com/office/powerpoint/2010/main" val="199985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3710" y="4188189"/>
            <a:ext cx="2438840" cy="243884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511072" flipV="1">
            <a:off x="2989074" y="3427701"/>
            <a:ext cx="3816059" cy="2146913"/>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3508" y="1918062"/>
            <a:ext cx="3759042" cy="2114837"/>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7500" y="4716343"/>
            <a:ext cx="2457400" cy="1382533"/>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0750" y="1305060"/>
            <a:ext cx="2457400" cy="2457400"/>
          </a:xfrm>
          <a:prstGeom prst="rect">
            <a:avLst/>
          </a:prstGeom>
        </p:spPr>
      </p:pic>
      <p:sp>
        <p:nvSpPr>
          <p:cNvPr id="11" name="Textfeld 10"/>
          <p:cNvSpPr txBox="1"/>
          <p:nvPr/>
        </p:nvSpPr>
        <p:spPr>
          <a:xfrm>
            <a:off x="5266688" y="5943586"/>
            <a:ext cx="2520280" cy="707886"/>
          </a:xfrm>
          <a:prstGeom prst="rect">
            <a:avLst/>
          </a:prstGeom>
          <a:noFill/>
        </p:spPr>
        <p:txBody>
          <a:bodyPr wrap="square" rtlCol="0">
            <a:spAutoFit/>
          </a:bodyPr>
          <a:lstStyle/>
          <a:p>
            <a:r>
              <a:rPr lang="de-DE" sz="2000" b="1">
                <a:solidFill>
                  <a:srgbClr val="011C64"/>
                </a:solidFill>
              </a:rPr>
              <a:t>Homepage: Grenzenzeigen.de</a:t>
            </a:r>
          </a:p>
        </p:txBody>
      </p:sp>
      <p:sp>
        <p:nvSpPr>
          <p:cNvPr id="2" name="Textfeld 1"/>
          <p:cNvSpPr txBox="1"/>
          <p:nvPr/>
        </p:nvSpPr>
        <p:spPr>
          <a:xfrm>
            <a:off x="3511601" y="1135910"/>
            <a:ext cx="6368715" cy="830997"/>
          </a:xfrm>
          <a:prstGeom prst="rect">
            <a:avLst/>
          </a:prstGeom>
          <a:noFill/>
        </p:spPr>
        <p:txBody>
          <a:bodyPr wrap="square" rtlCol="0">
            <a:spAutoFit/>
          </a:bodyPr>
          <a:lstStyle/>
          <a:p>
            <a:r>
              <a:rPr lang="de-DE" sz="2400" b="1">
                <a:solidFill>
                  <a:srgbClr val="011C64"/>
                </a:solidFill>
              </a:rPr>
              <a:t>Reaktionen von Betroffenen können vielfältig sein…</a:t>
            </a:r>
          </a:p>
        </p:txBody>
      </p:sp>
      <p:sp>
        <p:nvSpPr>
          <p:cNvPr id="3" name="Titel 1">
            <a:extLst>
              <a:ext uri="{FF2B5EF4-FFF2-40B4-BE49-F238E27FC236}">
                <a16:creationId xmlns:a16="http://schemas.microsoft.com/office/drawing/2014/main" id="{6F85E08F-7040-AD0A-E17D-CBF7CF5EB331}"/>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7. Reaktionen von Betroffenen</a:t>
            </a:r>
          </a:p>
        </p:txBody>
      </p:sp>
    </p:spTree>
    <p:extLst>
      <p:ext uri="{BB962C8B-B14F-4D97-AF65-F5344CB8AC3E}">
        <p14:creationId xmlns:p14="http://schemas.microsoft.com/office/powerpoint/2010/main" val="8602810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
          <p:cNvSpPr txBox="1">
            <a:spLocks noChangeArrowheads="1"/>
          </p:cNvSpPr>
          <p:nvPr/>
        </p:nvSpPr>
        <p:spPr bwMode="auto">
          <a:xfrm>
            <a:off x="1404840" y="1530774"/>
            <a:ext cx="9031166" cy="5127625"/>
          </a:xfrm>
          <a:prstGeom prst="rect">
            <a:avLst/>
          </a:prstGeom>
          <a:noFill/>
          <a:ln w="9525">
            <a:noFill/>
            <a:miter lim="800000"/>
            <a:headEnd/>
            <a:tailEnd/>
          </a:ln>
        </p:spPr>
        <p:txBody>
          <a:bodyPr lIns="90000" tIns="46800" rIns="90000" bIns="46800"/>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800" b="1">
              <a:solidFill>
                <a:srgbClr val="002F56"/>
              </a:solidFill>
              <a:latin typeface="Arial" panose="020B0604020202020204" pitchFamily="34" charset="0"/>
              <a:cs typeface="Arial" panose="020B0604020202020204" pitchFamily="34" charset="0"/>
            </a:endParaRP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1">
                <a:solidFill>
                  <a:srgbClr val="002F56"/>
                </a:solidFill>
                <a:latin typeface="Arial" panose="020B0604020202020204" pitchFamily="34" charset="0"/>
                <a:cs typeface="Arial" panose="020B0604020202020204" pitchFamily="34" charset="0"/>
              </a:rPr>
              <a:t>Und jetzt?</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de-DE" altLang="de-DE" sz="2800" b="1">
                <a:solidFill>
                  <a:srgbClr val="002F56"/>
                </a:solidFill>
                <a:latin typeface="Arial" panose="020B0604020202020204" pitchFamily="34" charset="0"/>
                <a:cs typeface="Arial" panose="020B0604020202020204" pitchFamily="34" charset="0"/>
              </a:rPr>
            </a:br>
            <a:r>
              <a:rPr lang="de-DE" altLang="de-DE" sz="2800">
                <a:solidFill>
                  <a:srgbClr val="002F56"/>
                </a:solidFill>
                <a:latin typeface="Arial" panose="020B0604020202020204" pitchFamily="34" charset="0"/>
                <a:cs typeface="Arial" panose="020B0604020202020204" pitchFamily="34" charset="0"/>
              </a:rPr>
              <a:t>Würden Sie alle eingreifen, immer?</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de-DE" altLang="de-DE" sz="2800">
                <a:solidFill>
                  <a:srgbClr val="002F56"/>
                </a:solidFill>
                <a:latin typeface="Arial" panose="020B0604020202020204" pitchFamily="34" charset="0"/>
                <a:cs typeface="Arial" panose="020B0604020202020204" pitchFamily="34" charset="0"/>
              </a:rPr>
            </a:br>
            <a:r>
              <a:rPr lang="de-DE" altLang="de-DE" sz="2800">
                <a:solidFill>
                  <a:srgbClr val="002F56"/>
                </a:solidFill>
                <a:latin typeface="Arial" panose="020B0604020202020204" pitchFamily="34" charset="0"/>
                <a:cs typeface="Arial" panose="020B0604020202020204" pitchFamily="34" charset="0"/>
              </a:rPr>
              <a:t>Was würde das Eingreifen </a:t>
            </a:r>
            <a:r>
              <a:rPr lang="de-DE" altLang="de-DE" sz="2800" b="1">
                <a:solidFill>
                  <a:srgbClr val="002F56"/>
                </a:solidFill>
                <a:latin typeface="Arial" panose="020B0604020202020204" pitchFamily="34" charset="0"/>
                <a:cs typeface="Arial" panose="020B0604020202020204" pitchFamily="34" charset="0"/>
              </a:rPr>
              <a:t>begünstigen</a:t>
            </a:r>
            <a:r>
              <a:rPr lang="de-DE" altLang="de-DE" sz="2800">
                <a:solidFill>
                  <a:srgbClr val="002F56"/>
                </a:solidFill>
                <a:latin typeface="Arial" panose="020B0604020202020204" pitchFamily="34" charset="0"/>
                <a:cs typeface="Arial" panose="020B0604020202020204" pitchFamily="34" charset="0"/>
              </a:rPr>
              <a:t>?</a:t>
            </a:r>
            <a:br>
              <a:rPr lang="de-DE" altLang="de-DE" sz="2800">
                <a:solidFill>
                  <a:srgbClr val="002F56"/>
                </a:solidFill>
                <a:latin typeface="Arial" panose="020B0604020202020204" pitchFamily="34" charset="0"/>
                <a:cs typeface="Arial" panose="020B0604020202020204" pitchFamily="34" charset="0"/>
              </a:rPr>
            </a:br>
            <a:r>
              <a:rPr lang="de-DE" altLang="de-DE" sz="2800">
                <a:solidFill>
                  <a:srgbClr val="002F56"/>
                </a:solidFill>
                <a:latin typeface="Arial" panose="020B0604020202020204" pitchFamily="34" charset="0"/>
                <a:cs typeface="Arial" panose="020B0604020202020204" pitchFamily="34" charset="0"/>
              </a:rPr>
              <a:t>Was vielleicht aber auch </a:t>
            </a:r>
            <a:r>
              <a:rPr lang="de-DE" altLang="de-DE" sz="2800" b="1">
                <a:solidFill>
                  <a:srgbClr val="002F56"/>
                </a:solidFill>
                <a:latin typeface="Arial" panose="020B0604020202020204" pitchFamily="34" charset="0"/>
                <a:cs typeface="Arial" panose="020B0604020202020204" pitchFamily="34" charset="0"/>
              </a:rPr>
              <a:t>verhindern</a:t>
            </a:r>
            <a:r>
              <a:rPr lang="de-DE" altLang="de-DE" sz="2800">
                <a:solidFill>
                  <a:srgbClr val="002F56"/>
                </a:solidFill>
                <a:latin typeface="Arial" panose="020B0604020202020204" pitchFamily="34" charset="0"/>
                <a:cs typeface="Arial" panose="020B0604020202020204" pitchFamily="34" charset="0"/>
              </a:rPr>
              <a:t>?</a:t>
            </a:r>
          </a:p>
        </p:txBody>
      </p:sp>
      <p:sp>
        <p:nvSpPr>
          <p:cNvPr id="2" name="Wolkenförmige Legende 1"/>
          <p:cNvSpPr/>
          <p:nvPr/>
        </p:nvSpPr>
        <p:spPr bwMode="auto">
          <a:xfrm>
            <a:off x="926323" y="1179095"/>
            <a:ext cx="10852593" cy="4703090"/>
          </a:xfrm>
          <a:prstGeom prst="cloudCallout">
            <a:avLst>
              <a:gd name="adj1" fmla="val -47338"/>
              <a:gd name="adj2" fmla="val 53714"/>
            </a:avLst>
          </a:prstGeom>
          <a:noFill/>
          <a:ln w="9525"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endParaRPr kumimoji="0" lang="de-DE" sz="1800" b="0" i="0" u="none" strike="noStrike" cap="none" normalizeH="0" baseline="0">
              <a:ln>
                <a:noFill/>
              </a:ln>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629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30214" y="2182588"/>
            <a:ext cx="9339838" cy="2524323"/>
          </a:xfrm>
        </p:spPr>
        <p:txBody>
          <a:bodyPr/>
          <a:lstStyle/>
          <a:p>
            <a:r>
              <a:rPr lang="de-DE" sz="4400"/>
              <a:t>8. Was kann ich tun?</a:t>
            </a:r>
            <a:br>
              <a:rPr lang="de-DE"/>
            </a:br>
            <a:r>
              <a:rPr lang="de-DE" sz="2800"/>
              <a:t>Damit mein Einsatzort ein sicherer Ort wird?</a:t>
            </a:r>
          </a:p>
        </p:txBody>
      </p:sp>
    </p:spTree>
    <p:extLst>
      <p:ext uri="{BB962C8B-B14F-4D97-AF65-F5344CB8AC3E}">
        <p14:creationId xmlns:p14="http://schemas.microsoft.com/office/powerpoint/2010/main" val="335071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 2"/>
          <p:cNvGraphicFramePr/>
          <p:nvPr>
            <p:extLst>
              <p:ext uri="{D42A27DB-BD31-4B8C-83A1-F6EECF244321}">
                <p14:modId xmlns:p14="http://schemas.microsoft.com/office/powerpoint/2010/main" val="492031084"/>
              </p:ext>
            </p:extLst>
          </p:nvPr>
        </p:nvGraphicFramePr>
        <p:xfrm>
          <a:off x="339633" y="663497"/>
          <a:ext cx="11754083" cy="5531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feld 3"/>
          <p:cNvSpPr txBox="1"/>
          <p:nvPr/>
        </p:nvSpPr>
        <p:spPr>
          <a:xfrm>
            <a:off x="3219070" y="1221925"/>
            <a:ext cx="5832648" cy="461665"/>
          </a:xfrm>
          <a:prstGeom prst="rect">
            <a:avLst/>
          </a:prstGeom>
          <a:noFill/>
        </p:spPr>
        <p:txBody>
          <a:bodyPr wrap="square" rtlCol="0">
            <a:spAutoFit/>
          </a:bodyPr>
          <a:lstStyle/>
          <a:p>
            <a:pPr algn="ctr"/>
            <a:r>
              <a:rPr lang="de-DE" sz="2400" b="1">
                <a:solidFill>
                  <a:srgbClr val="002060"/>
                </a:solidFill>
              </a:rPr>
              <a:t>Stufenmodell des Hilfeverhaltens</a:t>
            </a:r>
          </a:p>
        </p:txBody>
      </p:sp>
      <p:sp>
        <p:nvSpPr>
          <p:cNvPr id="2" name="Textfeld 1"/>
          <p:cNvSpPr txBox="1"/>
          <p:nvPr/>
        </p:nvSpPr>
        <p:spPr>
          <a:xfrm>
            <a:off x="9966960" y="6451870"/>
            <a:ext cx="2045476" cy="276999"/>
          </a:xfrm>
          <a:prstGeom prst="rect">
            <a:avLst/>
          </a:prstGeom>
          <a:noFill/>
        </p:spPr>
        <p:txBody>
          <a:bodyPr wrap="square" rtlCol="0">
            <a:spAutoFit/>
          </a:bodyPr>
          <a:lstStyle/>
          <a:p>
            <a:r>
              <a:rPr lang="de-DE" sz="1200" err="1">
                <a:solidFill>
                  <a:srgbClr val="002060"/>
                </a:solidFill>
              </a:rPr>
              <a:t>Darley</a:t>
            </a:r>
            <a:r>
              <a:rPr lang="de-DE" sz="1200">
                <a:solidFill>
                  <a:srgbClr val="002060"/>
                </a:solidFill>
              </a:rPr>
              <a:t> und </a:t>
            </a:r>
            <a:r>
              <a:rPr lang="de-DE" sz="1200" err="1">
                <a:solidFill>
                  <a:srgbClr val="002060"/>
                </a:solidFill>
              </a:rPr>
              <a:t>Batson</a:t>
            </a:r>
            <a:r>
              <a:rPr lang="de-DE" sz="1200">
                <a:solidFill>
                  <a:srgbClr val="002060"/>
                </a:solidFill>
              </a:rPr>
              <a:t> (1973)</a:t>
            </a:r>
          </a:p>
        </p:txBody>
      </p:sp>
      <p:sp>
        <p:nvSpPr>
          <p:cNvPr id="5" name="Titel 1">
            <a:extLst>
              <a:ext uri="{FF2B5EF4-FFF2-40B4-BE49-F238E27FC236}">
                <a16:creationId xmlns:a16="http://schemas.microsoft.com/office/drawing/2014/main" id="{310BCC96-D882-F52F-CA70-F22D0C4A3D6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363689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1828800" y="2060575"/>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buClrTx/>
              <a:buFontTx/>
              <a:buNone/>
              <a:defRPr/>
            </a:pPr>
            <a:endParaRPr lang="de-DE" altLang="de-DE" sz="2900" b="1">
              <a:solidFill>
                <a:srgbClr val="001C32"/>
              </a:solidFill>
              <a:latin typeface="+mj-lt"/>
            </a:endParaRPr>
          </a:p>
        </p:txBody>
      </p:sp>
      <p:sp>
        <p:nvSpPr>
          <p:cNvPr id="5" name="Titel 4"/>
          <p:cNvSpPr>
            <a:spLocks noGrp="1"/>
          </p:cNvSpPr>
          <p:nvPr>
            <p:ph type="title"/>
          </p:nvPr>
        </p:nvSpPr>
        <p:spPr>
          <a:xfrm>
            <a:off x="2505807" y="2060575"/>
            <a:ext cx="6875585" cy="2333812"/>
          </a:xfrm>
          <a:solidFill>
            <a:srgbClr val="002F56"/>
          </a:solidFill>
        </p:spPr>
        <p:txBody>
          <a:bodyPr/>
          <a:lstStyle/>
          <a:p>
            <a:r>
              <a:rPr lang="de-DE"/>
              <a:t>Das Phänomen:</a:t>
            </a:r>
            <a:br>
              <a:rPr lang="de-DE"/>
            </a:br>
            <a:r>
              <a:rPr lang="de-DE"/>
              <a:t>Wahrnehmung</a:t>
            </a:r>
          </a:p>
        </p:txBody>
      </p:sp>
      <p:sp>
        <p:nvSpPr>
          <p:cNvPr id="2" name="Titel 1">
            <a:extLst>
              <a:ext uri="{FF2B5EF4-FFF2-40B4-BE49-F238E27FC236}">
                <a16:creationId xmlns:a16="http://schemas.microsoft.com/office/drawing/2014/main" id="{7F1FBAC4-B1F7-99B4-164A-6A2F67666CC6}"/>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17309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910212" y="1414528"/>
            <a:ext cx="10449450" cy="1688738"/>
          </a:xfrm>
          <a:prstGeom prst="rect">
            <a:avLst/>
          </a:prstGeom>
        </p:spPr>
      </p:pic>
      <p:sp>
        <p:nvSpPr>
          <p:cNvPr id="5" name="Titel 4"/>
          <p:cNvSpPr>
            <a:spLocks noGrp="1"/>
          </p:cNvSpPr>
          <p:nvPr>
            <p:ph type="title"/>
          </p:nvPr>
        </p:nvSpPr>
        <p:spPr>
          <a:xfrm>
            <a:off x="3481754" y="1845549"/>
            <a:ext cx="5306367" cy="2515435"/>
          </a:xfrm>
          <a:solidFill>
            <a:srgbClr val="FF9900"/>
          </a:solidFill>
        </p:spPr>
        <p:txBody>
          <a:bodyPr/>
          <a:lstStyle/>
          <a:p>
            <a:r>
              <a:rPr lang="de-DE" b="1"/>
              <a:t>Film:</a:t>
            </a:r>
            <a:br>
              <a:rPr lang="de-DE" b="1">
                <a:solidFill>
                  <a:schemeClr val="accent6"/>
                </a:solidFill>
              </a:rPr>
            </a:br>
            <a:r>
              <a:rPr lang="de-DE" b="1">
                <a:solidFill>
                  <a:srgbClr val="AE3312"/>
                </a:solidFill>
              </a:rPr>
              <a:t>“Liebesromanze“</a:t>
            </a:r>
            <a:endParaRPr lang="de-DE"/>
          </a:p>
        </p:txBody>
      </p:sp>
      <p:sp>
        <p:nvSpPr>
          <p:cNvPr id="3" name="Titel 1">
            <a:extLst>
              <a:ext uri="{FF2B5EF4-FFF2-40B4-BE49-F238E27FC236}">
                <a16:creationId xmlns:a16="http://schemas.microsoft.com/office/drawing/2014/main" id="{1D7441A7-B718-BBE7-C18F-8A279DC3DC5B}"/>
              </a:ext>
            </a:extLst>
          </p:cNvPr>
          <p:cNvSpPr txBox="1">
            <a:spLocks/>
          </p:cNvSpPr>
          <p:nvPr/>
        </p:nvSpPr>
        <p:spPr bwMode="auto">
          <a:xfrm>
            <a:off x="3395245" y="523488"/>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35410719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sp>
        <p:nvSpPr>
          <p:cNvPr id="6" name="Titel 1"/>
          <p:cNvSpPr txBox="1">
            <a:spLocks/>
          </p:cNvSpPr>
          <p:nvPr/>
        </p:nvSpPr>
        <p:spPr bwMode="auto">
          <a:xfrm>
            <a:off x="3730148" y="1299875"/>
            <a:ext cx="4731703" cy="476250"/>
          </a:xfrm>
          <a:prstGeom prst="rect">
            <a:avLst/>
          </a:prstGeom>
          <a:noFill/>
          <a:ln w="9525">
            <a:noFill/>
            <a:round/>
            <a:headEnd/>
            <a:tailEnd/>
          </a:ln>
          <a:effec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cs typeface="Arial" panose="020B0604020202020204" pitchFamily="34" charset="0"/>
              </a:rPr>
              <a:t>Selektive Wahrnehmung</a:t>
            </a:r>
          </a:p>
        </p:txBody>
      </p:sp>
      <p:sp>
        <p:nvSpPr>
          <p:cNvPr id="2" name="Titel 1">
            <a:extLst>
              <a:ext uri="{FF2B5EF4-FFF2-40B4-BE49-F238E27FC236}">
                <a16:creationId xmlns:a16="http://schemas.microsoft.com/office/drawing/2014/main" id="{55C3E02F-2423-695A-E5B4-725B45186A65}"/>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
        <p:nvSpPr>
          <p:cNvPr id="3" name="Inhaltsplatzhalter 2">
            <a:extLst>
              <a:ext uri="{FF2B5EF4-FFF2-40B4-BE49-F238E27FC236}">
                <a16:creationId xmlns:a16="http://schemas.microsoft.com/office/drawing/2014/main" id="{8492F259-A349-2062-6381-3E336BA174C0}"/>
              </a:ext>
            </a:extLst>
          </p:cNvPr>
          <p:cNvSpPr txBox="1">
            <a:spLocks/>
          </p:cNvSpPr>
          <p:nvPr/>
        </p:nvSpPr>
        <p:spPr>
          <a:xfrm>
            <a:off x="949633" y="2204730"/>
            <a:ext cx="10534110" cy="4779371"/>
          </a:xfrm>
          <a:prstGeom prst="rect">
            <a:avLst/>
          </a:prstGeom>
        </p:spPr>
        <p:txBody>
          <a:bodyPr>
            <a:normAutofit/>
          </a:bodyPr>
          <a:lstStyle>
            <a:lvl1pPr marL="514350" indent="-514350" algn="l" defTabSz="449263" rtl="0" eaLnBrk="1" fontAlgn="base" hangingPunct="1">
              <a:spcBef>
                <a:spcPts val="800"/>
              </a:spcBef>
              <a:spcAft>
                <a:spcPct val="0"/>
              </a:spcAft>
              <a:buClr>
                <a:srgbClr val="002F56"/>
              </a:buClr>
              <a:buSzPct val="100000"/>
              <a:buFont typeface="+mj-lt"/>
              <a:buAutoNum type="arabicPeriod"/>
              <a:defRPr sz="3200" kern="1200" baseline="30000">
                <a:solidFill>
                  <a:srgbClr val="011C64"/>
                </a:solidFill>
                <a:latin typeface="+mn-lt"/>
                <a:ea typeface="+mn-ea"/>
                <a:cs typeface="+mn-cs"/>
              </a:defRPr>
            </a:lvl1pPr>
            <a:lvl2pPr marL="971550" indent="-514350" algn="l" defTabSz="449263" rtl="0" eaLnBrk="1" fontAlgn="base" hangingPunct="1">
              <a:spcBef>
                <a:spcPts val="700"/>
              </a:spcBef>
              <a:spcAft>
                <a:spcPct val="0"/>
              </a:spcAft>
              <a:buClr>
                <a:srgbClr val="002F56"/>
              </a:buClr>
              <a:buSzPct val="100000"/>
              <a:buFont typeface="+mj-lt"/>
              <a:buAutoNum type="arabicPeriod"/>
              <a:defRPr sz="2800" kern="1200">
                <a:solidFill>
                  <a:srgbClr val="011C64"/>
                </a:solidFill>
                <a:latin typeface="+mn-lt"/>
                <a:ea typeface="+mn-ea"/>
                <a:cs typeface="+mn-cs"/>
              </a:defRPr>
            </a:lvl2pPr>
            <a:lvl3pPr marL="1371600" indent="-457200" algn="l" defTabSz="449263" rtl="0" eaLnBrk="1" fontAlgn="base" hangingPunct="1">
              <a:spcBef>
                <a:spcPts val="600"/>
              </a:spcBef>
              <a:spcAft>
                <a:spcPct val="0"/>
              </a:spcAft>
              <a:buClr>
                <a:srgbClr val="002F56"/>
              </a:buClr>
              <a:buSzPct val="100000"/>
              <a:buFont typeface="+mj-lt"/>
              <a:buAutoNum type="arabicPeriod"/>
              <a:defRPr sz="2400" kern="1200">
                <a:solidFill>
                  <a:srgbClr val="011C64"/>
                </a:solidFill>
                <a:latin typeface="+mn-lt"/>
                <a:ea typeface="+mn-ea"/>
                <a:cs typeface="+mn-cs"/>
              </a:defRPr>
            </a:lvl3pPr>
            <a:lvl4pPr marL="18288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4pPr>
            <a:lvl5pPr marL="2286000" indent="-457200" algn="l" defTabSz="449263" rtl="0" eaLnBrk="1" fontAlgn="base" hangingPunct="1">
              <a:spcBef>
                <a:spcPts val="500"/>
              </a:spcBef>
              <a:spcAft>
                <a:spcPct val="0"/>
              </a:spcAft>
              <a:buClr>
                <a:srgbClr val="002F56"/>
              </a:buClr>
              <a:buSzPct val="100000"/>
              <a:buFont typeface="+mj-lt"/>
              <a:buAutoNum type="arabicPeriod"/>
              <a:defRPr sz="2000" kern="1200">
                <a:solidFill>
                  <a:srgbClr val="011C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rgbClr val="011C64"/>
              </a:buClr>
              <a:buFont typeface="Arial" panose="020B0604020202020204" pitchFamily="34" charset="0"/>
              <a:buChar char="•"/>
              <a:defRPr/>
            </a:pPr>
            <a:r>
              <a:rPr lang="de-DE" altLang="de-DE" sz="3600">
                <a:solidFill>
                  <a:srgbClr val="002F56"/>
                </a:solidFill>
                <a:latin typeface="+mj-lt"/>
                <a:ea typeface="ヒラギノ角ゴ Pro W3" pitchFamily="122" charset="-128"/>
              </a:rPr>
              <a:t>Bestimmte Aspekte der Umwelt werden </a:t>
            </a:r>
            <a:r>
              <a:rPr lang="de-DE" altLang="de-DE" sz="3600" b="1">
                <a:solidFill>
                  <a:srgbClr val="002F56"/>
                </a:solidFill>
                <a:latin typeface="+mj-lt"/>
                <a:ea typeface="ヒラギノ角ゴ Pro W3" pitchFamily="122" charset="-128"/>
              </a:rPr>
              <a:t>wahrgenommen</a:t>
            </a:r>
            <a:r>
              <a:rPr lang="de-DE" altLang="de-DE" sz="3600">
                <a:solidFill>
                  <a:srgbClr val="002F56"/>
                </a:solidFill>
                <a:latin typeface="+mj-lt"/>
                <a:ea typeface="ヒラギノ角ゴ Pro W3" pitchFamily="122" charset="-128"/>
              </a:rPr>
              <a:t>, andere werden </a:t>
            </a:r>
            <a:r>
              <a:rPr lang="de-DE" altLang="de-DE" sz="3600" b="1">
                <a:solidFill>
                  <a:srgbClr val="002F56"/>
                </a:solidFill>
                <a:latin typeface="+mj-lt"/>
                <a:ea typeface="ヒラギノ角ゴ Pro W3" pitchFamily="122" charset="-128"/>
              </a:rPr>
              <a:t>ausgeblendet</a:t>
            </a:r>
          </a:p>
          <a:p>
            <a:pPr marL="0" indent="0">
              <a:buClr>
                <a:srgbClr val="011C64"/>
              </a:buClr>
              <a:buNone/>
              <a:defRPr/>
            </a:pPr>
            <a:endParaRPr lang="de-DE" altLang="de-DE">
              <a:solidFill>
                <a:srgbClr val="002F56"/>
              </a:solidFill>
              <a:latin typeface="+mj-lt"/>
              <a:ea typeface="ヒラギノ角ゴ Pro W3" pitchFamily="122" charset="-128"/>
            </a:endParaRPr>
          </a:p>
          <a:p>
            <a:pPr marL="457200" indent="-457200">
              <a:buClr>
                <a:srgbClr val="011C64"/>
              </a:buClr>
              <a:buFont typeface="Arial" panose="020B0604020202020204" pitchFamily="34" charset="0"/>
              <a:buChar char="•"/>
              <a:defRPr/>
            </a:pPr>
            <a:r>
              <a:rPr lang="de-DE" altLang="de-DE" sz="3600">
                <a:solidFill>
                  <a:srgbClr val="002F56"/>
                </a:solidFill>
                <a:latin typeface="+mj-lt"/>
                <a:ea typeface="ヒラギノ角ゴ Pro W3" pitchFamily="122" charset="-128"/>
              </a:rPr>
              <a:t>Die Auswahl der wahrgenommenen Aspekte ist u. a. beeinflusst durch:</a:t>
            </a:r>
          </a:p>
          <a:p>
            <a:pPr marL="857250" lvl="2">
              <a:spcBef>
                <a:spcPts val="800"/>
              </a:spcBef>
              <a:buClr>
                <a:srgbClr val="011C64"/>
              </a:buClr>
              <a:buFont typeface="Arial" panose="020B0604020202020204" pitchFamily="34" charset="0"/>
              <a:buChar char="•"/>
              <a:defRPr/>
            </a:pPr>
            <a:r>
              <a:rPr lang="de-DE" altLang="de-DE" sz="3200" baseline="30000">
                <a:solidFill>
                  <a:srgbClr val="002F56"/>
                </a:solidFill>
                <a:latin typeface="+mj-lt"/>
                <a:ea typeface="ヒラギノ角ゴ Pro W3" pitchFamily="122" charset="-128"/>
              </a:rPr>
              <a:t>Individuelle Erfahrung</a:t>
            </a:r>
          </a:p>
          <a:p>
            <a:pPr marL="857250" lvl="2">
              <a:spcBef>
                <a:spcPts val="800"/>
              </a:spcBef>
              <a:buClr>
                <a:srgbClr val="011C64"/>
              </a:buClr>
              <a:buFont typeface="Arial" panose="020B0604020202020204" pitchFamily="34" charset="0"/>
              <a:buChar char="•"/>
              <a:defRPr/>
            </a:pPr>
            <a:r>
              <a:rPr lang="de-DE" altLang="de-DE" sz="3200" baseline="30000">
                <a:solidFill>
                  <a:srgbClr val="002F56"/>
                </a:solidFill>
                <a:latin typeface="+mj-lt"/>
                <a:ea typeface="ヒラギノ角ゴ Pro W3" pitchFamily="122" charset="-128"/>
              </a:rPr>
              <a:t>Erwartung</a:t>
            </a:r>
          </a:p>
          <a:p>
            <a:pPr marL="857250" lvl="2">
              <a:spcBef>
                <a:spcPts val="800"/>
              </a:spcBef>
              <a:buClr>
                <a:srgbClr val="011C64"/>
              </a:buClr>
              <a:buFont typeface="Arial" panose="020B0604020202020204" pitchFamily="34" charset="0"/>
              <a:buChar char="•"/>
              <a:defRPr/>
            </a:pPr>
            <a:r>
              <a:rPr lang="de-DE" altLang="de-DE" sz="3200" baseline="30000">
                <a:solidFill>
                  <a:srgbClr val="002F56"/>
                </a:solidFill>
                <a:latin typeface="+mj-lt"/>
                <a:ea typeface="ヒラギノ角ゴ Pro W3" pitchFamily="122" charset="-128"/>
              </a:rPr>
              <a:t>Motivation</a:t>
            </a:r>
          </a:p>
          <a:p>
            <a:pPr marL="857250" lvl="2">
              <a:spcBef>
                <a:spcPts val="800"/>
              </a:spcBef>
              <a:buClr>
                <a:srgbClr val="011C64"/>
              </a:buClr>
              <a:buFont typeface="Arial" panose="020B0604020202020204" pitchFamily="34" charset="0"/>
              <a:buChar char="•"/>
              <a:defRPr/>
            </a:pPr>
            <a:r>
              <a:rPr lang="de-DE" altLang="de-DE" sz="3200" baseline="30000">
                <a:solidFill>
                  <a:srgbClr val="002F56"/>
                </a:solidFill>
                <a:latin typeface="+mj-lt"/>
                <a:ea typeface="ヒラギノ角ゴ Pro W3" pitchFamily="122" charset="-128"/>
              </a:rPr>
              <a:t>Aufmerksamkeit</a:t>
            </a:r>
          </a:p>
        </p:txBody>
      </p:sp>
    </p:spTree>
    <p:extLst>
      <p:ext uri="{BB962C8B-B14F-4D97-AF65-F5344CB8AC3E}">
        <p14:creationId xmlns:p14="http://schemas.microsoft.com/office/powerpoint/2010/main" val="267012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70560" y="1122472"/>
            <a:ext cx="11033760" cy="461665"/>
          </a:xfrm>
          <a:prstGeom prst="rect">
            <a:avLst/>
          </a:prstGeom>
          <a:noFill/>
        </p:spPr>
        <p:txBody>
          <a:bodyPr wrap="square" rtlCol="0">
            <a:spAutoFit/>
          </a:bodyPr>
          <a:lstStyle/>
          <a:p>
            <a:r>
              <a:rPr lang="de-DE" sz="2400" b="1">
                <a:solidFill>
                  <a:srgbClr val="002F56"/>
                </a:solidFill>
              </a:rPr>
              <a:t>Einschätzung der Situation als Gefahrensituation wird beeinflusst durch: </a:t>
            </a:r>
          </a:p>
        </p:txBody>
      </p:sp>
      <p:pic>
        <p:nvPicPr>
          <p:cNvPr id="7" name="Grafik 6"/>
          <p:cNvPicPr>
            <a:picLocks noChangeAspect="1"/>
          </p:cNvPicPr>
          <p:nvPr/>
        </p:nvPicPr>
        <p:blipFill>
          <a:blip r:embed="rId3"/>
          <a:stretch>
            <a:fillRect/>
          </a:stretch>
        </p:blipFill>
        <p:spPr>
          <a:xfrm>
            <a:off x="8676640" y="2741129"/>
            <a:ext cx="3334084" cy="2221854"/>
          </a:xfrm>
          <a:prstGeom prst="rect">
            <a:avLst/>
          </a:prstGeom>
        </p:spPr>
      </p:pic>
      <p:sp>
        <p:nvSpPr>
          <p:cNvPr id="4" name="Titel 1">
            <a:extLst>
              <a:ext uri="{FF2B5EF4-FFF2-40B4-BE49-F238E27FC236}">
                <a16:creationId xmlns:a16="http://schemas.microsoft.com/office/drawing/2014/main" id="{D329DA78-913A-3281-3908-D7C94A5A7DBA}"/>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graphicFrame>
        <p:nvGraphicFramePr>
          <p:cNvPr id="6" name="Diagramm 5">
            <a:extLst>
              <a:ext uri="{FF2B5EF4-FFF2-40B4-BE49-F238E27FC236}">
                <a16:creationId xmlns:a16="http://schemas.microsoft.com/office/drawing/2014/main" id="{6701F621-AA98-F366-9A07-06E9DD492012}"/>
              </a:ext>
            </a:extLst>
          </p:cNvPr>
          <p:cNvGraphicFramePr/>
          <p:nvPr>
            <p:extLst>
              <p:ext uri="{D42A27DB-BD31-4B8C-83A1-F6EECF244321}">
                <p14:modId xmlns:p14="http://schemas.microsoft.com/office/powerpoint/2010/main" val="1734207994"/>
              </p:ext>
            </p:extLst>
          </p:nvPr>
        </p:nvGraphicFramePr>
        <p:xfrm>
          <a:off x="1290320" y="1538000"/>
          <a:ext cx="7071360" cy="45884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76546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41039" y="908322"/>
            <a:ext cx="6158887" cy="1123678"/>
          </a:xfrm>
        </p:spPr>
        <p:txBody>
          <a:bodyPr/>
          <a:lstStyle/>
          <a:p>
            <a:r>
              <a:rPr lang="de-DE" sz="2400" b="1">
                <a:latin typeface="+mn-lt"/>
              </a:rPr>
              <a:t>Wie entstehen Straftaten?</a:t>
            </a:r>
            <a:br>
              <a:rPr lang="de-DE" sz="2400" b="1">
                <a:latin typeface="+mn-lt"/>
              </a:rPr>
            </a:br>
            <a:endParaRPr lang="de-DE" sz="2400" b="1">
              <a:latin typeface="+mn-lt"/>
            </a:endParaRPr>
          </a:p>
        </p:txBody>
      </p:sp>
      <p:sp>
        <p:nvSpPr>
          <p:cNvPr id="4" name="Gleichschenkliges Dreieck 3"/>
          <p:cNvSpPr/>
          <p:nvPr/>
        </p:nvSpPr>
        <p:spPr bwMode="auto">
          <a:xfrm>
            <a:off x="2931968" y="1881619"/>
            <a:ext cx="3816424" cy="3196952"/>
          </a:xfrm>
          <a:prstGeom prst="triangle">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49263" fontAlgn="base">
              <a:spcBef>
                <a:spcPct val="0"/>
              </a:spcBef>
              <a:spcAft>
                <a:spcPct val="0"/>
              </a:spcAft>
              <a:buClr>
                <a:srgbClr val="000000"/>
              </a:buClr>
              <a:buSzPct val="100000"/>
            </a:pPr>
            <a:r>
              <a:rPr lang="de-DE" sz="2800" b="1">
                <a:solidFill>
                  <a:srgbClr val="002F56"/>
                </a:solidFill>
                <a:latin typeface="Arial" panose="020B0604020202020204" pitchFamily="34" charset="0"/>
                <a:cs typeface="Arial" panose="020B0604020202020204" pitchFamily="34" charset="0"/>
              </a:rPr>
              <a:t>Straftat</a:t>
            </a:r>
          </a:p>
        </p:txBody>
      </p:sp>
      <p:sp>
        <p:nvSpPr>
          <p:cNvPr id="6" name="Diagonaler Streifen 5"/>
          <p:cNvSpPr/>
          <p:nvPr/>
        </p:nvSpPr>
        <p:spPr bwMode="auto">
          <a:xfrm rot="7022775">
            <a:off x="5090523" y="1920610"/>
            <a:ext cx="2088232" cy="3196952"/>
          </a:xfrm>
          <a:prstGeom prst="diagStripe">
            <a:avLst>
              <a:gd name="adj" fmla="val 72132"/>
            </a:avLst>
          </a:prstGeom>
          <a:solidFill>
            <a:srgbClr val="FF99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chemeClr val="bg1"/>
              </a:solidFill>
              <a:latin typeface="Arial" panose="020B0604020202020204" pitchFamily="34" charset="0"/>
              <a:cs typeface="Arial" panose="020B0604020202020204" pitchFamily="34" charset="0"/>
            </a:endParaRPr>
          </a:p>
        </p:txBody>
      </p:sp>
      <p:sp>
        <p:nvSpPr>
          <p:cNvPr id="8" name="Diagonaler Streifen 7"/>
          <p:cNvSpPr/>
          <p:nvPr/>
        </p:nvSpPr>
        <p:spPr bwMode="auto">
          <a:xfrm>
            <a:off x="2526118" y="1881619"/>
            <a:ext cx="2088232" cy="3196952"/>
          </a:xfrm>
          <a:prstGeom prst="diagStripe">
            <a:avLst>
              <a:gd name="adj" fmla="val 72132"/>
            </a:avLst>
          </a:prstGeom>
          <a:solidFill>
            <a:srgbClr val="FF99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chemeClr val="bg1"/>
              </a:solidFill>
              <a:latin typeface="Arial" panose="020B0604020202020204" pitchFamily="34" charset="0"/>
              <a:cs typeface="Arial" panose="020B0604020202020204" pitchFamily="34" charset="0"/>
            </a:endParaRPr>
          </a:p>
        </p:txBody>
      </p:sp>
      <p:sp>
        <p:nvSpPr>
          <p:cNvPr id="9" name="Diagonaler Streifen 8"/>
          <p:cNvSpPr/>
          <p:nvPr/>
        </p:nvSpPr>
        <p:spPr bwMode="auto">
          <a:xfrm rot="14325235">
            <a:off x="3861683" y="3720096"/>
            <a:ext cx="1965306" cy="3210194"/>
          </a:xfrm>
          <a:prstGeom prst="diagStripe">
            <a:avLst>
              <a:gd name="adj" fmla="val 72132"/>
            </a:avLst>
          </a:prstGeom>
          <a:solidFill>
            <a:srgbClr val="FF99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63" fontAlgn="base">
              <a:spcBef>
                <a:spcPct val="0"/>
              </a:spcBef>
              <a:spcAft>
                <a:spcPct val="0"/>
              </a:spcAft>
              <a:buClr>
                <a:srgbClr val="000000"/>
              </a:buClr>
              <a:buSzPct val="100000"/>
            </a:pPr>
            <a:endParaRPr lang="de-DE">
              <a:solidFill>
                <a:schemeClr val="bg1"/>
              </a:solidFill>
              <a:latin typeface="Arial" panose="020B0604020202020204" pitchFamily="34" charset="0"/>
              <a:cs typeface="Arial" panose="020B0604020202020204" pitchFamily="34" charset="0"/>
            </a:endParaRPr>
          </a:p>
        </p:txBody>
      </p:sp>
      <p:sp>
        <p:nvSpPr>
          <p:cNvPr id="10" name="Textfeld 9"/>
          <p:cNvSpPr txBox="1"/>
          <p:nvPr/>
        </p:nvSpPr>
        <p:spPr>
          <a:xfrm rot="3614987">
            <a:off x="5005550" y="3256800"/>
            <a:ext cx="2805945" cy="400110"/>
          </a:xfrm>
          <a:prstGeom prst="rect">
            <a:avLst/>
          </a:prstGeom>
          <a:noFill/>
        </p:spPr>
        <p:txBody>
          <a:bodyPr wrap="square" rtlCol="0">
            <a:spAutoFit/>
          </a:bodyPr>
          <a:lstStyle/>
          <a:p>
            <a:r>
              <a:rPr lang="de-DE" sz="2000" b="1">
                <a:solidFill>
                  <a:srgbClr val="002F56"/>
                </a:solidFill>
              </a:rPr>
              <a:t>Umfeld/</a:t>
            </a:r>
            <a:r>
              <a:rPr lang="de-DE" sz="2000" b="1"/>
              <a:t> </a:t>
            </a:r>
            <a:r>
              <a:rPr lang="de-DE" sz="2000" b="1">
                <a:solidFill>
                  <a:srgbClr val="002F56"/>
                </a:solidFill>
              </a:rPr>
              <a:t>Gelegenheit</a:t>
            </a:r>
          </a:p>
        </p:txBody>
      </p:sp>
      <p:pic>
        <p:nvPicPr>
          <p:cNvPr id="12" name="Grafik 11"/>
          <p:cNvPicPr>
            <a:picLocks noChangeAspect="1"/>
          </p:cNvPicPr>
          <p:nvPr/>
        </p:nvPicPr>
        <p:blipFill rotWithShape="1">
          <a:blip r:embed="rId3"/>
          <a:srcRect t="16206"/>
          <a:stretch/>
        </p:blipFill>
        <p:spPr>
          <a:xfrm>
            <a:off x="7364236" y="1718452"/>
            <a:ext cx="4603292" cy="2508198"/>
          </a:xfrm>
          <a:prstGeom prst="rect">
            <a:avLst/>
          </a:prstGeom>
        </p:spPr>
      </p:pic>
      <p:sp>
        <p:nvSpPr>
          <p:cNvPr id="3" name="Textfeld 2"/>
          <p:cNvSpPr txBox="1"/>
          <p:nvPr/>
        </p:nvSpPr>
        <p:spPr>
          <a:xfrm rot="18137902">
            <a:off x="2264414" y="2772496"/>
            <a:ext cx="2631080" cy="400110"/>
          </a:xfrm>
          <a:prstGeom prst="rect">
            <a:avLst/>
          </a:prstGeom>
          <a:noFill/>
        </p:spPr>
        <p:txBody>
          <a:bodyPr wrap="square" rtlCol="0">
            <a:spAutoFit/>
          </a:bodyPr>
          <a:lstStyle/>
          <a:p>
            <a:r>
              <a:rPr lang="de-DE" sz="2000" b="1">
                <a:solidFill>
                  <a:srgbClr val="002F56"/>
                </a:solidFill>
              </a:rPr>
              <a:t>Tatgeneigte</a:t>
            </a:r>
            <a:endParaRPr lang="de-DE" b="1">
              <a:solidFill>
                <a:srgbClr val="002F56"/>
              </a:solidFill>
            </a:endParaRPr>
          </a:p>
        </p:txBody>
      </p:sp>
      <p:sp>
        <p:nvSpPr>
          <p:cNvPr id="5" name="Textfeld 4"/>
          <p:cNvSpPr txBox="1"/>
          <p:nvPr/>
        </p:nvSpPr>
        <p:spPr>
          <a:xfrm>
            <a:off x="3944907" y="5360886"/>
            <a:ext cx="2160549" cy="400110"/>
          </a:xfrm>
          <a:prstGeom prst="rect">
            <a:avLst/>
          </a:prstGeom>
          <a:noFill/>
        </p:spPr>
        <p:txBody>
          <a:bodyPr wrap="square" rtlCol="0">
            <a:spAutoFit/>
          </a:bodyPr>
          <a:lstStyle/>
          <a:p>
            <a:r>
              <a:rPr lang="de-DE" sz="2000" b="1">
                <a:solidFill>
                  <a:srgbClr val="002F56"/>
                </a:solidFill>
              </a:rPr>
              <a:t>Betroffene</a:t>
            </a:r>
            <a:endParaRPr lang="de-DE" sz="2800" b="1">
              <a:solidFill>
                <a:srgbClr val="002F56"/>
              </a:solidFill>
            </a:endParaRPr>
          </a:p>
        </p:txBody>
      </p:sp>
      <p:sp>
        <p:nvSpPr>
          <p:cNvPr id="7" name="Titel 1">
            <a:extLst>
              <a:ext uri="{FF2B5EF4-FFF2-40B4-BE49-F238E27FC236}">
                <a16:creationId xmlns:a16="http://schemas.microsoft.com/office/drawing/2014/main" id="{1D52A450-CDFD-3D33-A1C4-44DF94FE3EE5}"/>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168124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222752" y="1056640"/>
            <a:ext cx="6217920" cy="461665"/>
          </a:xfrm>
          <a:prstGeom prst="rect">
            <a:avLst/>
          </a:prstGeom>
          <a:noFill/>
        </p:spPr>
        <p:txBody>
          <a:bodyPr wrap="square" rtlCol="0">
            <a:spAutoFit/>
          </a:bodyPr>
          <a:lstStyle/>
          <a:p>
            <a:pPr algn="ctr"/>
            <a:r>
              <a:rPr lang="de-DE" sz="2400" b="1">
                <a:solidFill>
                  <a:srgbClr val="002F56"/>
                </a:solidFill>
              </a:rPr>
              <a:t>Meinen Einsatzort sicherer machen</a:t>
            </a:r>
          </a:p>
        </p:txBody>
      </p:sp>
      <p:graphicFrame>
        <p:nvGraphicFramePr>
          <p:cNvPr id="3" name="Diagramm 2">
            <a:extLst>
              <a:ext uri="{FF2B5EF4-FFF2-40B4-BE49-F238E27FC236}">
                <a16:creationId xmlns:a16="http://schemas.microsoft.com/office/drawing/2014/main" id="{17D5CA18-F0FA-6C69-3FDA-8ED64E31F4E4}"/>
              </a:ext>
            </a:extLst>
          </p:cNvPr>
          <p:cNvGraphicFramePr/>
          <p:nvPr>
            <p:extLst>
              <p:ext uri="{D42A27DB-BD31-4B8C-83A1-F6EECF244321}">
                <p14:modId xmlns:p14="http://schemas.microsoft.com/office/powerpoint/2010/main" val="3398582548"/>
              </p:ext>
            </p:extLst>
          </p:nvPr>
        </p:nvGraphicFramePr>
        <p:xfrm>
          <a:off x="1063752" y="713068"/>
          <a:ext cx="10535920" cy="6316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1">
            <a:extLst>
              <a:ext uri="{FF2B5EF4-FFF2-40B4-BE49-F238E27FC236}">
                <a16:creationId xmlns:a16="http://schemas.microsoft.com/office/drawing/2014/main" id="{2E6A32BE-1636-4D8B-0D61-55979CB5F240}"/>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25158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30214" y="2182588"/>
            <a:ext cx="9339838" cy="2524323"/>
          </a:xfrm>
        </p:spPr>
        <p:txBody>
          <a:bodyPr/>
          <a:lstStyle/>
          <a:p>
            <a:r>
              <a:rPr lang="de-DE" sz="4400"/>
              <a:t>8. Was kann ich tun?</a:t>
            </a:r>
            <a:br>
              <a:rPr lang="de-DE"/>
            </a:br>
            <a:r>
              <a:rPr lang="de-DE" sz="2800"/>
              <a:t>Wenn sich ein Betroffener mir anvertraut?</a:t>
            </a:r>
            <a:br>
              <a:rPr lang="de-DE" sz="2800"/>
            </a:br>
            <a:r>
              <a:rPr lang="de-DE" sz="2800"/>
              <a:t>Wenn ich eine*n potentielle*n Täter*in konfrontieren will?</a:t>
            </a:r>
          </a:p>
        </p:txBody>
      </p:sp>
    </p:spTree>
    <p:extLst>
      <p:ext uri="{BB962C8B-B14F-4D97-AF65-F5344CB8AC3E}">
        <p14:creationId xmlns:p14="http://schemas.microsoft.com/office/powerpoint/2010/main" val="332375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70560" y="1244839"/>
            <a:ext cx="11033760" cy="461665"/>
          </a:xfrm>
          <a:prstGeom prst="rect">
            <a:avLst/>
          </a:prstGeom>
          <a:noFill/>
        </p:spPr>
        <p:txBody>
          <a:bodyPr wrap="square" rtlCol="0">
            <a:spAutoFit/>
          </a:bodyPr>
          <a:lstStyle/>
          <a:p>
            <a:pPr algn="ctr"/>
            <a:r>
              <a:rPr lang="de-DE" sz="2400" b="1">
                <a:solidFill>
                  <a:srgbClr val="002F56"/>
                </a:solidFill>
              </a:rPr>
              <a:t>Hilfreiche Reaktionen des Umfelds im Verdachtsfall</a:t>
            </a:r>
          </a:p>
        </p:txBody>
      </p:sp>
      <p:sp>
        <p:nvSpPr>
          <p:cNvPr id="4" name="Titel 1">
            <a:extLst>
              <a:ext uri="{FF2B5EF4-FFF2-40B4-BE49-F238E27FC236}">
                <a16:creationId xmlns:a16="http://schemas.microsoft.com/office/drawing/2014/main" id="{D329DA78-913A-3281-3908-D7C94A5A7DBA}"/>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graphicFrame>
        <p:nvGraphicFramePr>
          <p:cNvPr id="6" name="Diagramm 5">
            <a:extLst>
              <a:ext uri="{FF2B5EF4-FFF2-40B4-BE49-F238E27FC236}">
                <a16:creationId xmlns:a16="http://schemas.microsoft.com/office/drawing/2014/main" id="{6701F621-AA98-F366-9A07-06E9DD492012}"/>
              </a:ext>
            </a:extLst>
          </p:cNvPr>
          <p:cNvGraphicFramePr/>
          <p:nvPr>
            <p:extLst>
              <p:ext uri="{D42A27DB-BD31-4B8C-83A1-F6EECF244321}">
                <p14:modId xmlns:p14="http://schemas.microsoft.com/office/powerpoint/2010/main" val="4030049934"/>
              </p:ext>
            </p:extLst>
          </p:nvPr>
        </p:nvGraphicFramePr>
        <p:xfrm>
          <a:off x="1493520" y="1652458"/>
          <a:ext cx="9641840" cy="45756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046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1" name="Foliennummernplatzhalter 3"/>
          <p:cNvSpPr txBox="1">
            <a:spLocks noGrp="1"/>
          </p:cNvSpPr>
          <p:nvPr/>
        </p:nvSpPr>
        <p:spPr bwMode="auto">
          <a:xfrm>
            <a:off x="8399463" y="63627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r"/>
            <a:endParaRPr lang="de-DE" altLang="de-DE" sz="900">
              <a:solidFill>
                <a:srgbClr val="898989"/>
              </a:solidFill>
              <a:ea typeface="Arial Unicode MS" panose="020B0604020202020204" pitchFamily="34" charset="-128"/>
              <a:cs typeface="Arial Unicode MS" panose="020B0604020202020204" pitchFamily="34" charset="-128"/>
            </a:endParaRPr>
          </a:p>
        </p:txBody>
      </p:sp>
      <p:graphicFrame>
        <p:nvGraphicFramePr>
          <p:cNvPr id="6" name="Diagramm 5"/>
          <p:cNvGraphicFramePr/>
          <p:nvPr/>
        </p:nvGraphicFramePr>
        <p:xfrm>
          <a:off x="1847527" y="1268760"/>
          <a:ext cx="8685535" cy="43264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id="{370FD0A1-5F03-FBC9-8B66-6F03C7989985}"/>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19264199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1981200" y="1600200"/>
            <a:ext cx="8115300"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03213">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1pPr>
            <a:lvl2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2pPr>
            <a:lvl3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3pPr>
            <a:lvl4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4pPr>
            <a:lvl5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9pPr>
          </a:lstStyle>
          <a:p>
            <a:pPr>
              <a:spcBef>
                <a:spcPts val="800"/>
              </a:spcBef>
              <a:buSzPct val="100000"/>
            </a:pPr>
            <a:r>
              <a:rPr lang="de-DE" altLang="de-DE" sz="3200" baseline="30000">
                <a:solidFill>
                  <a:srgbClr val="001C32"/>
                </a:solidFill>
                <a:latin typeface="Myriad Pro" panose="020B0503030403020204" pitchFamily="34" charset="0"/>
              </a:rPr>
              <a:t>	  </a:t>
            </a:r>
          </a:p>
        </p:txBody>
      </p:sp>
      <p:pic>
        <p:nvPicPr>
          <p:cNvPr id="9113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29" r="16760" b="4531"/>
          <a:stretch/>
        </p:blipFill>
        <p:spPr bwMode="auto">
          <a:xfrm>
            <a:off x="3110592" y="1233216"/>
            <a:ext cx="5856515" cy="481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06E93446-DF92-107B-1D94-D466FBD699EC}"/>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4278404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1981200" y="1600200"/>
            <a:ext cx="8115300"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03213">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1pPr>
            <a:lvl2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2pPr>
            <a:lvl3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3pPr>
            <a:lvl4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4pPr>
            <a:lvl5pPr>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417513" algn="l"/>
                <a:tab pos="874713" algn="l"/>
                <a:tab pos="1331913" algn="l"/>
                <a:tab pos="1789113" algn="l"/>
                <a:tab pos="2246313" algn="l"/>
                <a:tab pos="2703513" algn="l"/>
                <a:tab pos="3160713" algn="l"/>
                <a:tab pos="3617913" algn="l"/>
                <a:tab pos="4075113" algn="l"/>
                <a:tab pos="4532313" algn="l"/>
                <a:tab pos="4989513" algn="l"/>
                <a:tab pos="5446713" algn="l"/>
                <a:tab pos="5903913" algn="l"/>
                <a:tab pos="6361113" algn="l"/>
                <a:tab pos="6818313" algn="l"/>
                <a:tab pos="7275513" algn="l"/>
                <a:tab pos="7732713" algn="l"/>
                <a:tab pos="8189913" algn="l"/>
                <a:tab pos="8647113" algn="l"/>
                <a:tab pos="9104313" algn="l"/>
                <a:tab pos="9396413" algn="l"/>
                <a:tab pos="9847263" algn="l"/>
                <a:tab pos="10304463" algn="l"/>
                <a:tab pos="10761663" algn="l"/>
                <a:tab pos="10766425" algn="l"/>
                <a:tab pos="10768013" algn="l"/>
                <a:tab pos="10769600" algn="l"/>
                <a:tab pos="10771188" algn="l"/>
                <a:tab pos="10772775" algn="l"/>
                <a:tab pos="10774363" algn="l"/>
                <a:tab pos="10775950" algn="l"/>
              </a:tabLst>
              <a:defRPr>
                <a:solidFill>
                  <a:schemeClr val="bg1"/>
                </a:solidFill>
                <a:latin typeface="Arial" panose="020B0604020202020204" pitchFamily="34" charset="0"/>
                <a:cs typeface="Arial" panose="020B0604020202020204" pitchFamily="34" charset="0"/>
              </a:defRPr>
            </a:lvl9pPr>
          </a:lstStyle>
          <a:p>
            <a:pPr>
              <a:spcBef>
                <a:spcPts val="800"/>
              </a:spcBef>
              <a:buSzPct val="100000"/>
            </a:pPr>
            <a:r>
              <a:rPr lang="de-DE" altLang="de-DE" sz="3200" baseline="30000">
                <a:solidFill>
                  <a:srgbClr val="001C32"/>
                </a:solidFill>
                <a:latin typeface="Myriad Pro" panose="020B0503030403020204" pitchFamily="34" charset="0"/>
              </a:rPr>
              <a:t>	  </a:t>
            </a:r>
          </a:p>
        </p:txBody>
      </p:sp>
      <p:pic>
        <p:nvPicPr>
          <p:cNvPr id="4"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67" t="1341" r="24916" b="10875"/>
          <a:stretch/>
        </p:blipFill>
        <p:spPr bwMode="auto">
          <a:xfrm>
            <a:off x="3167743" y="1287871"/>
            <a:ext cx="5856514" cy="4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B5D0B991-2143-3621-7B28-34BA3B1F51F2}"/>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8. Was kann ich tun?</a:t>
            </a:r>
          </a:p>
        </p:txBody>
      </p:sp>
    </p:spTree>
    <p:extLst>
      <p:ext uri="{BB962C8B-B14F-4D97-AF65-F5344CB8AC3E}">
        <p14:creationId xmlns:p14="http://schemas.microsoft.com/office/powerpoint/2010/main" val="17252338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1904" y="118594"/>
            <a:ext cx="10945284" cy="1339850"/>
          </a:xfrm>
        </p:spPr>
        <p:txBody>
          <a:bodyPr/>
          <a:lstStyle/>
          <a:p>
            <a:r>
              <a:rPr lang="de-DE" sz="2400" b="1">
                <a:solidFill>
                  <a:srgbClr val="002F56"/>
                </a:solidFill>
              </a:rPr>
              <a:t>Kontakt</a:t>
            </a:r>
          </a:p>
        </p:txBody>
      </p:sp>
      <p:graphicFrame>
        <p:nvGraphicFramePr>
          <p:cNvPr id="7" name="Diagramm 6"/>
          <p:cNvGraphicFramePr/>
          <p:nvPr>
            <p:extLst>
              <p:ext uri="{D42A27DB-BD31-4B8C-83A1-F6EECF244321}">
                <p14:modId xmlns:p14="http://schemas.microsoft.com/office/powerpoint/2010/main" val="3883560642"/>
              </p:ext>
            </p:extLst>
          </p:nvPr>
        </p:nvGraphicFramePr>
        <p:xfrm>
          <a:off x="1938540" y="1174506"/>
          <a:ext cx="8572012" cy="4789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19486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1755574" y="6858000"/>
            <a:ext cx="8497888" cy="177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defRPr/>
            </a:pPr>
            <a:endParaRPr lang="de-DE" altLang="de-DE" sz="3400" b="1">
              <a:solidFill>
                <a:srgbClr val="000000"/>
              </a:solidFill>
              <a:cs typeface="Arial" panose="020B0604020202020204" pitchFamily="34" charset="0"/>
            </a:endParaRPr>
          </a:p>
        </p:txBody>
      </p:sp>
      <p:sp>
        <p:nvSpPr>
          <p:cNvPr id="5" name="Titel 4"/>
          <p:cNvSpPr>
            <a:spLocks noGrp="1"/>
          </p:cNvSpPr>
          <p:nvPr>
            <p:ph type="title"/>
          </p:nvPr>
        </p:nvSpPr>
        <p:spPr/>
        <p:txBody>
          <a:bodyPr/>
          <a:lstStyle/>
          <a:p>
            <a:r>
              <a:rPr lang="de-DE"/>
              <a:t>Prävention gegen sexualisierte Gewalt</a:t>
            </a:r>
          </a:p>
        </p:txBody>
      </p:sp>
      <p:sp>
        <p:nvSpPr>
          <p:cNvPr id="6" name="Textplatzhalter 5"/>
          <p:cNvSpPr>
            <a:spLocks noGrp="1"/>
          </p:cNvSpPr>
          <p:nvPr>
            <p:ph type="body" idx="4294967295"/>
          </p:nvPr>
        </p:nvSpPr>
        <p:spPr>
          <a:xfrm>
            <a:off x="6225498" y="3819035"/>
            <a:ext cx="3937512" cy="1273940"/>
          </a:xfrm>
        </p:spPr>
        <p:txBody>
          <a:bodyPr/>
          <a:lstStyle/>
          <a:p>
            <a:pPr marL="914400" lvl="2" indent="0" algn="ctr">
              <a:buNone/>
            </a:pPr>
            <a:r>
              <a:rPr lang="de-DE" altLang="de-DE" sz="1800" b="1">
                <a:solidFill>
                  <a:srgbClr val="002F56"/>
                </a:solidFill>
                <a:cs typeface="Arial" panose="020B0604020202020204" pitchFamily="34" charset="0"/>
              </a:rPr>
              <a:t>Ein Informationsfilm </a:t>
            </a:r>
          </a:p>
          <a:p>
            <a:pPr marL="914400" lvl="2" indent="0" algn="ctr">
              <a:buNone/>
            </a:pPr>
            <a:r>
              <a:rPr lang="de-DE" altLang="de-DE" sz="1800" b="1">
                <a:solidFill>
                  <a:srgbClr val="002F56"/>
                </a:solidFill>
                <a:cs typeface="Arial" panose="020B0604020202020204" pitchFamily="34" charset="0"/>
              </a:rPr>
              <a:t>des Bistums Trier</a:t>
            </a:r>
            <a:endParaRPr lang="de-DE" sz="2000">
              <a:solidFill>
                <a:srgbClr val="002F56"/>
              </a:solidFill>
            </a:endParaRPr>
          </a:p>
        </p:txBody>
      </p:sp>
      <p:sp>
        <p:nvSpPr>
          <p:cNvPr id="2" name="Textfeld 1"/>
          <p:cNvSpPr txBox="1"/>
          <p:nvPr/>
        </p:nvSpPr>
        <p:spPr>
          <a:xfrm>
            <a:off x="478732" y="6413536"/>
            <a:ext cx="6084277" cy="646331"/>
          </a:xfrm>
          <a:prstGeom prst="rect">
            <a:avLst/>
          </a:prstGeom>
          <a:noFill/>
        </p:spPr>
        <p:txBody>
          <a:bodyPr wrap="square" rtlCol="0">
            <a:spAutoFit/>
          </a:bodyPr>
          <a:lstStyle/>
          <a:p>
            <a:r>
              <a:rPr lang="de-DE" altLang="de-DE" b="1">
                <a:solidFill>
                  <a:srgbClr val="FF9900"/>
                </a:solidFill>
                <a:cs typeface="Arial" panose="020B0604020202020204" pitchFamily="34" charset="0"/>
              </a:rPr>
              <a:t>www.prävention.bistum-trier.de</a:t>
            </a:r>
          </a:p>
          <a:p>
            <a:endParaRPr lang="de-DE"/>
          </a:p>
        </p:txBody>
      </p:sp>
      <p:pic>
        <p:nvPicPr>
          <p:cNvPr id="3" name="Grafik 2"/>
          <p:cNvPicPr>
            <a:picLocks noChangeAspect="1"/>
          </p:cNvPicPr>
          <p:nvPr/>
        </p:nvPicPr>
        <p:blipFill>
          <a:blip r:embed="rId3"/>
          <a:stretch>
            <a:fillRect/>
          </a:stretch>
        </p:blipFill>
        <p:spPr>
          <a:xfrm rot="1276416">
            <a:off x="9617025" y="4157869"/>
            <a:ext cx="1752600" cy="1552575"/>
          </a:xfrm>
          <a:prstGeom prst="rect">
            <a:avLst/>
          </a:prstGeom>
        </p:spPr>
      </p:pic>
    </p:spTree>
    <p:extLst>
      <p:ext uri="{BB962C8B-B14F-4D97-AF65-F5344CB8AC3E}">
        <p14:creationId xmlns:p14="http://schemas.microsoft.com/office/powerpoint/2010/main" val="14092764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Abschluss</a:t>
            </a:r>
          </a:p>
        </p:txBody>
      </p:sp>
    </p:spTree>
    <p:extLst>
      <p:ext uri="{BB962C8B-B14F-4D97-AF65-F5344CB8AC3E}">
        <p14:creationId xmlns:p14="http://schemas.microsoft.com/office/powerpoint/2010/main" val="31968424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21508" name="Titel 1"/>
          <p:cNvSpPr>
            <a:spLocks noGrp="1"/>
          </p:cNvSpPr>
          <p:nvPr/>
        </p:nvSpPr>
        <p:spPr bwMode="auto">
          <a:xfrm>
            <a:off x="1847850" y="1309688"/>
            <a:ext cx="8496300" cy="525462"/>
          </a:xfrm>
          <a:prstGeom prst="rect">
            <a:avLst/>
          </a:prstGeom>
          <a:noFill/>
          <a:ln w="9525">
            <a:noFill/>
            <a:miter lim="800000"/>
            <a:headEnd/>
            <a:tailEnd/>
          </a:ln>
        </p:spPr>
        <p:txBody>
          <a:bodyPr lIns="0" tIns="0" rIns="0" bIns="0" anchor="ctr"/>
          <a:lstStyle/>
          <a:p>
            <a:pPr algn="ctr" defTabSz="912813"/>
            <a:endParaRPr lang="de-DE" altLang="de-DE" sz="3200" b="1">
              <a:latin typeface="+mj-lt"/>
              <a:ea typeface="ErasBookITC"/>
              <a:cs typeface="ErasBookITC"/>
            </a:endParaRPr>
          </a:p>
        </p:txBody>
      </p:sp>
      <p:pic>
        <p:nvPicPr>
          <p:cNvPr id="21509" name="Grafik 4"/>
          <p:cNvPicPr>
            <a:picLocks noChangeAspect="1"/>
          </p:cNvPicPr>
          <p:nvPr/>
        </p:nvPicPr>
        <p:blipFill>
          <a:blip r:embed="rId3"/>
          <a:srcRect/>
          <a:stretch>
            <a:fillRect/>
          </a:stretch>
        </p:blipFill>
        <p:spPr bwMode="auto">
          <a:xfrm>
            <a:off x="8350142" y="4724401"/>
            <a:ext cx="3785414" cy="2133599"/>
          </a:xfrm>
          <a:prstGeom prst="rect">
            <a:avLst/>
          </a:prstGeom>
          <a:noFill/>
          <a:ln w="9525">
            <a:noFill/>
            <a:miter lim="800000"/>
            <a:headEnd/>
            <a:tailEnd/>
          </a:ln>
        </p:spPr>
      </p:pic>
      <p:graphicFrame>
        <p:nvGraphicFramePr>
          <p:cNvPr id="9" name="Inhaltsplatzhalter 8"/>
          <p:cNvGraphicFramePr>
            <a:graphicFrameLocks noGrp="1"/>
          </p:cNvGraphicFramePr>
          <p:nvPr>
            <p:ph idx="1"/>
            <p:extLst>
              <p:ext uri="{D42A27DB-BD31-4B8C-83A1-F6EECF244321}">
                <p14:modId xmlns:p14="http://schemas.microsoft.com/office/powerpoint/2010/main" val="2192900960"/>
              </p:ext>
            </p:extLst>
          </p:nvPr>
        </p:nvGraphicFramePr>
        <p:xfrm>
          <a:off x="2485390" y="1675357"/>
          <a:ext cx="7029495" cy="3746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el 1">
            <a:extLst>
              <a:ext uri="{FF2B5EF4-FFF2-40B4-BE49-F238E27FC236}">
                <a16:creationId xmlns:a16="http://schemas.microsoft.com/office/drawing/2014/main" id="{29F46B5C-DE70-9D46-EF15-DBC5D1FD6F93}"/>
              </a:ext>
            </a:extLst>
          </p:cNvPr>
          <p:cNvSpPr txBox="1">
            <a:spLocks/>
          </p:cNvSpPr>
          <p:nvPr/>
        </p:nvSpPr>
        <p:spPr bwMode="auto">
          <a:xfrm>
            <a:off x="3395245" y="530890"/>
            <a:ext cx="5401510" cy="523260"/>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49263" rtl="0" eaLnBrk="1" fontAlgn="base" hangingPunct="1">
              <a:spcBef>
                <a:spcPct val="0"/>
              </a:spcBef>
              <a:spcAft>
                <a:spcPct val="0"/>
              </a:spcAft>
              <a:buClr>
                <a:srgbClr val="000000"/>
              </a:buClr>
              <a:buSzPct val="100000"/>
              <a:buFont typeface="Times New Roman" pitchFamily="18" charset="0"/>
              <a:defRPr sz="3600" kern="1200">
                <a:solidFill>
                  <a:srgbClr val="011C64"/>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lgn="ctr" defTabSz="449263" rtl="0" eaLnBrk="1" fontAlgn="base" hangingPunct="1">
              <a:spcBef>
                <a:spcPct val="0"/>
              </a:spcBef>
              <a:spcAft>
                <a:spcPct val="0"/>
              </a:spcAft>
              <a:buClr>
                <a:srgbClr val="000000"/>
              </a:buClr>
              <a:buSzPct val="100000"/>
              <a:buFont typeface="Times New Roman"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algn="ctr" defTabSz="449263" rtl="0" eaLnBrk="1" fontAlgn="base" hangingPunct="1">
              <a:spcBef>
                <a:spcPct val="0"/>
              </a:spcBef>
              <a:spcAft>
                <a:spcPct val="0"/>
              </a:spcAft>
              <a:buClr>
                <a:srgbClr val="000000"/>
              </a:buClr>
              <a:buSzPct val="100000"/>
              <a:buFont typeface="Times New Roman" panose="02020603050405020304" pitchFamily="18" charset="0"/>
              <a:defRPr sz="4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r>
              <a:rPr lang="de-DE" altLang="de-DE" sz="2400" b="1">
                <a:solidFill>
                  <a:srgbClr val="002F56"/>
                </a:solidFill>
                <a:latin typeface="Arial" panose="020B0604020202020204" pitchFamily="34" charset="0"/>
                <a:ea typeface="ヒラギノ角ゴ Pro W3" pitchFamily="122" charset="-128"/>
                <a:cs typeface="Arial" panose="020B0604020202020204" pitchFamily="34" charset="0"/>
              </a:rPr>
              <a:t>Abschluss</a:t>
            </a:r>
          </a:p>
        </p:txBody>
      </p:sp>
    </p:spTree>
    <p:extLst>
      <p:ext uri="{BB962C8B-B14F-4D97-AF65-F5344CB8AC3E}">
        <p14:creationId xmlns:p14="http://schemas.microsoft.com/office/powerpoint/2010/main" val="3028665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raevention-Trier_2015-12-18_H264_1080p_5-7MBit.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srcRect/>
          <a:stretch>
            <a:fillRect/>
          </a:stretch>
        </p:blipFill>
        <p:spPr bwMode="auto">
          <a:xfrm>
            <a:off x="0" y="13557"/>
            <a:ext cx="12191999" cy="6844443"/>
          </a:xfrm>
          <a:prstGeom prst="rect">
            <a:avLst/>
          </a:prstGeom>
          <a:noFill/>
          <a:ln w="9525">
            <a:noFill/>
            <a:miter lim="800000"/>
            <a:headEnd/>
            <a:tailEnd/>
          </a:ln>
        </p:spPr>
      </p:pic>
    </p:spTree>
    <p:extLst>
      <p:ext uri="{BB962C8B-B14F-4D97-AF65-F5344CB8AC3E}">
        <p14:creationId xmlns:p14="http://schemas.microsoft.com/office/powerpoint/2010/main" val="7788366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seq concurrent="1" nextAc="seek">
              <p:cTn id="3" restart="whenNotActive" fill="hold" evtFilter="cancelBubble" nodeType="interactiveSeq">
                <p:stCondLst>
                  <p:cond evt="onClick" delay="0">
                    <p:tgtEl>
                      <p:spTgt spid="2"/>
                    </p:tgtEl>
                  </p:cond>
                </p:stCondLst>
                <p:endSync evt="end" delay="0">
                  <p:rtn val="all"/>
                </p:endSync>
                <p:childTnLst>
                  <p:par>
                    <p:cTn id="4" fill="hold" nodeType="clickPar">
                      <p:stCondLst>
                        <p:cond delay="0"/>
                      </p:stCondLst>
                      <p:childTnLst>
                        <p:par>
                          <p:cTn id="5" fill="hold" nodeType="withGroup">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video>
              <p:cMediaNode vol="80000">
                <p:cTn id="8" fill="hold" display="0">
                  <p:stCondLst>
                    <p:cond delay="indefinite"/>
                  </p:stCondLst>
                </p:cTn>
                <p:tgtEl>
                  <p:spTgt spid="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feld 1"/>
          <p:cNvSpPr txBox="1"/>
          <p:nvPr/>
        </p:nvSpPr>
        <p:spPr>
          <a:xfrm>
            <a:off x="8579571" y="6367593"/>
            <a:ext cx="3384376" cy="276999"/>
          </a:xfrm>
          <a:prstGeom prst="rect">
            <a:avLst/>
          </a:prstGeom>
          <a:noFill/>
        </p:spPr>
        <p:txBody>
          <a:bodyPr wrap="square" rtlCol="0">
            <a:spAutoFit/>
          </a:bodyPr>
          <a:lstStyle/>
          <a:p>
            <a:pPr algn="r"/>
            <a:r>
              <a:rPr lang="de-DE" sz="1200">
                <a:solidFill>
                  <a:srgbClr val="002F56"/>
                </a:solidFill>
              </a:rPr>
              <a:t>Hyden &amp; </a:t>
            </a:r>
            <a:r>
              <a:rPr lang="de-DE" sz="1200" err="1">
                <a:solidFill>
                  <a:srgbClr val="002F56"/>
                </a:solidFill>
              </a:rPr>
              <a:t>Jorsch</a:t>
            </a:r>
            <a:r>
              <a:rPr lang="de-DE" sz="1200">
                <a:solidFill>
                  <a:srgbClr val="002F56"/>
                </a:solidFill>
              </a:rPr>
              <a:t>, 2010</a:t>
            </a:r>
          </a:p>
        </p:txBody>
      </p:sp>
      <p:sp>
        <p:nvSpPr>
          <p:cNvPr id="3" name="Rechteck 2"/>
          <p:cNvSpPr/>
          <p:nvPr/>
        </p:nvSpPr>
        <p:spPr>
          <a:xfrm>
            <a:off x="2876264" y="490407"/>
            <a:ext cx="6624736" cy="461665"/>
          </a:xfrm>
          <a:prstGeom prst="rect">
            <a:avLst/>
          </a:prstGeom>
        </p:spPr>
        <p:txBody>
          <a:bodyPr wrap="square">
            <a:spAutoFit/>
          </a:bodyPr>
          <a:lstStyle/>
          <a:p>
            <a:pPr algn="ctr"/>
            <a:r>
              <a:rPr lang="de-DE" sz="2400" b="1">
                <a:solidFill>
                  <a:srgbClr val="002F56"/>
                </a:solidFill>
                <a:latin typeface="+mj-lt"/>
              </a:rPr>
              <a:t>Wer sind Sexualstraftäter/innen?</a:t>
            </a:r>
          </a:p>
        </p:txBody>
      </p:sp>
      <p:graphicFrame>
        <p:nvGraphicFramePr>
          <p:cNvPr id="5" name="Diagramm 4"/>
          <p:cNvGraphicFramePr/>
          <p:nvPr>
            <p:extLst>
              <p:ext uri="{D42A27DB-BD31-4B8C-83A1-F6EECF244321}">
                <p14:modId xmlns:p14="http://schemas.microsoft.com/office/powerpoint/2010/main" val="2807507424"/>
              </p:ext>
            </p:extLst>
          </p:nvPr>
        </p:nvGraphicFramePr>
        <p:xfrm>
          <a:off x="1981200" y="1127760"/>
          <a:ext cx="8290559" cy="4778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07203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hteck 1"/>
          <p:cNvSpPr/>
          <p:nvPr/>
        </p:nvSpPr>
        <p:spPr>
          <a:xfrm>
            <a:off x="1242646" y="1461338"/>
            <a:ext cx="10189822" cy="3416320"/>
          </a:xfrm>
          <a:prstGeom prst="rect">
            <a:avLst/>
          </a:prstGeom>
        </p:spPr>
        <p:txBody>
          <a:bodyPr wrap="square">
            <a:spAutoFit/>
          </a:bodyPr>
          <a:lstStyle/>
          <a:p>
            <a:pPr lvl="0"/>
            <a:r>
              <a:rPr lang="de-DE" sz="2400" b="1">
                <a:solidFill>
                  <a:srgbClr val="002F56"/>
                </a:solidFill>
              </a:rPr>
              <a:t>Die Mehrheit </a:t>
            </a:r>
            <a:r>
              <a:rPr lang="de-DE" sz="2400">
                <a:solidFill>
                  <a:srgbClr val="002F56"/>
                </a:solidFill>
              </a:rPr>
              <a:t>weist </a:t>
            </a:r>
            <a:r>
              <a:rPr lang="de-DE" sz="2400" b="1">
                <a:solidFill>
                  <a:srgbClr val="002F56"/>
                </a:solidFill>
              </a:rPr>
              <a:t>keine Präferenzstörung</a:t>
            </a:r>
            <a:r>
              <a:rPr lang="de-DE" sz="2400">
                <a:solidFill>
                  <a:srgbClr val="002F56"/>
                </a:solidFill>
              </a:rPr>
              <a:t> (Pädophilie) auf:</a:t>
            </a:r>
          </a:p>
          <a:p>
            <a:pPr lvl="0"/>
            <a:r>
              <a:rPr lang="de-DE" sz="2400">
                <a:solidFill>
                  <a:srgbClr val="002F56"/>
                </a:solidFill>
              </a:rPr>
              <a:t> </a:t>
            </a:r>
          </a:p>
          <a:p>
            <a:pPr lvl="0"/>
            <a:r>
              <a:rPr lang="de-DE" sz="2400">
                <a:solidFill>
                  <a:srgbClr val="002F56"/>
                </a:solidFill>
              </a:rPr>
              <a:t>Sexualisierte Gewalt wird genutzt…</a:t>
            </a:r>
          </a:p>
          <a:p>
            <a:pPr lvl="0"/>
            <a:endParaRPr lang="de-DE" sz="2400">
              <a:solidFill>
                <a:srgbClr val="002F56"/>
              </a:solidFill>
            </a:endParaRPr>
          </a:p>
          <a:p>
            <a:r>
              <a:rPr lang="de-DE" sz="2400">
                <a:solidFill>
                  <a:srgbClr val="002F56"/>
                </a:solidFill>
              </a:rPr>
              <a:t>	…als Mittel zur Durchsetzung von </a:t>
            </a:r>
            <a:r>
              <a:rPr lang="de-DE" sz="2400" b="1">
                <a:solidFill>
                  <a:srgbClr val="002F56"/>
                </a:solidFill>
              </a:rPr>
              <a:t>Macht-, Kontroll- und 		Rachemotivation</a:t>
            </a:r>
          </a:p>
          <a:p>
            <a:pPr lvl="0"/>
            <a:endParaRPr lang="de-DE" sz="2400" b="1">
              <a:solidFill>
                <a:srgbClr val="002F56"/>
              </a:solidFill>
            </a:endParaRPr>
          </a:p>
          <a:p>
            <a:r>
              <a:rPr lang="de-DE" sz="2400">
                <a:solidFill>
                  <a:srgbClr val="002F56"/>
                </a:solidFill>
              </a:rPr>
              <a:t>	…als Mittel zur </a:t>
            </a:r>
            <a:r>
              <a:rPr lang="de-DE" sz="2400" b="1">
                <a:solidFill>
                  <a:srgbClr val="002F56"/>
                </a:solidFill>
              </a:rPr>
              <a:t>Kompensation von mangelnder 	Sozialkompetenz und Selbstwert</a:t>
            </a:r>
          </a:p>
        </p:txBody>
      </p:sp>
      <p:sp>
        <p:nvSpPr>
          <p:cNvPr id="4" name="Rechteck 3"/>
          <p:cNvSpPr/>
          <p:nvPr/>
        </p:nvSpPr>
        <p:spPr>
          <a:xfrm>
            <a:off x="10023927" y="6331409"/>
            <a:ext cx="1694695" cy="276999"/>
          </a:xfrm>
          <a:prstGeom prst="rect">
            <a:avLst/>
          </a:prstGeom>
        </p:spPr>
        <p:txBody>
          <a:bodyPr wrap="none">
            <a:spAutoFit/>
          </a:bodyPr>
          <a:lstStyle/>
          <a:p>
            <a:r>
              <a:rPr lang="de-DE" sz="1200">
                <a:solidFill>
                  <a:srgbClr val="002F56"/>
                </a:solidFill>
              </a:rPr>
              <a:t>Hyden &amp; </a:t>
            </a:r>
            <a:r>
              <a:rPr lang="de-DE" sz="1200" err="1">
                <a:solidFill>
                  <a:srgbClr val="002F56"/>
                </a:solidFill>
              </a:rPr>
              <a:t>Jorsch</a:t>
            </a:r>
            <a:r>
              <a:rPr lang="de-DE" sz="1200">
                <a:solidFill>
                  <a:srgbClr val="002F56"/>
                </a:solidFill>
              </a:rPr>
              <a:t>, 2010</a:t>
            </a:r>
          </a:p>
        </p:txBody>
      </p:sp>
      <p:sp>
        <p:nvSpPr>
          <p:cNvPr id="5" name="Rechteck 4"/>
          <p:cNvSpPr/>
          <p:nvPr/>
        </p:nvSpPr>
        <p:spPr>
          <a:xfrm>
            <a:off x="2953018" y="547624"/>
            <a:ext cx="6624736" cy="461665"/>
          </a:xfrm>
          <a:prstGeom prst="rect">
            <a:avLst/>
          </a:prstGeom>
        </p:spPr>
        <p:txBody>
          <a:bodyPr wrap="square">
            <a:spAutoFit/>
          </a:bodyPr>
          <a:lstStyle/>
          <a:p>
            <a:pPr algn="ctr"/>
            <a:r>
              <a:rPr lang="de-DE" sz="2400" b="1">
                <a:solidFill>
                  <a:srgbClr val="002F56"/>
                </a:solidFill>
                <a:latin typeface="+mj-lt"/>
              </a:rPr>
              <a:t>Wer sind Sexualstraftäter/-innen?</a:t>
            </a:r>
          </a:p>
        </p:txBody>
      </p:sp>
    </p:spTree>
    <p:extLst>
      <p:ext uri="{BB962C8B-B14F-4D97-AF65-F5344CB8AC3E}">
        <p14:creationId xmlns:p14="http://schemas.microsoft.com/office/powerpoint/2010/main" val="3140049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842" name="Picture 1"/>
          <p:cNvPicPr>
            <a:picLocks noChangeAspect="1" noChangeArrowheads="1"/>
          </p:cNvPicPr>
          <p:nvPr/>
        </p:nvPicPr>
        <p:blipFill>
          <a:blip r:embed="rId3">
            <a:lum contrast="28000"/>
          </a:blip>
          <a:srcRect/>
          <a:stretch>
            <a:fillRect/>
          </a:stretch>
        </p:blipFill>
        <p:spPr bwMode="auto">
          <a:xfrm>
            <a:off x="7368006" y="5971002"/>
            <a:ext cx="4032448" cy="552890"/>
          </a:xfrm>
          <a:prstGeom prst="rect">
            <a:avLst/>
          </a:prstGeom>
          <a:noFill/>
          <a:ln w="9525">
            <a:noFill/>
            <a:miter lim="800000"/>
            <a:headEnd/>
            <a:tailEnd/>
          </a:ln>
        </p:spPr>
      </p:pic>
      <p:sp>
        <p:nvSpPr>
          <p:cNvPr id="35843" name="Text Box 2"/>
          <p:cNvSpPr txBox="1">
            <a:spLocks noChangeArrowheads="1"/>
          </p:cNvSpPr>
          <p:nvPr/>
        </p:nvSpPr>
        <p:spPr bwMode="auto">
          <a:xfrm>
            <a:off x="863601" y="2903573"/>
            <a:ext cx="9756214" cy="1941173"/>
          </a:xfrm>
          <a:prstGeom prst="rect">
            <a:avLst/>
          </a:prstGeom>
          <a:noFill/>
          <a:ln w="9525">
            <a:noFill/>
            <a:miter lim="800000"/>
            <a:headEnd/>
            <a:tailEnd/>
          </a:ln>
        </p:spPr>
        <p:txBody>
          <a:bodyPr wrap="square" lIns="90000" tIns="46800" rIns="90000" bIns="46800">
            <a:spAutoFit/>
          </a:bodyPr>
          <a:lstStyle/>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a:solidFill>
                  <a:srgbClr val="002F56"/>
                </a:solidFill>
                <a:latin typeface="+mj-lt"/>
                <a:cs typeface="Arial" charset="0"/>
              </a:rPr>
              <a:t>Beschreibung von präventiven Maßnahmen</a:t>
            </a:r>
          </a:p>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a:solidFill>
                  <a:srgbClr val="002F56"/>
                </a:solidFill>
                <a:latin typeface="+mj-lt"/>
                <a:cs typeface="Arial" charset="0"/>
              </a:rPr>
              <a:t>Grundlage von Diözesanbischöfen für die in der jeweiligen Diözese zu erlassenden Regelungen</a:t>
            </a:r>
          </a:p>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a:solidFill>
                  <a:srgbClr val="002F56"/>
                </a:solidFill>
                <a:latin typeface="+mj-lt"/>
                <a:cs typeface="Arial" charset="0"/>
              </a:rPr>
              <a:t>Diese Regelungen gelten für </a:t>
            </a:r>
            <a:r>
              <a:rPr lang="de-DE" altLang="de-DE" sz="2400" b="1">
                <a:solidFill>
                  <a:srgbClr val="002F56"/>
                </a:solidFill>
                <a:latin typeface="+mj-lt"/>
                <a:cs typeface="Arial" charset="0"/>
              </a:rPr>
              <a:t>alle Beschäftigten </a:t>
            </a:r>
            <a:r>
              <a:rPr lang="de-DE" altLang="de-DE" sz="2400">
                <a:solidFill>
                  <a:srgbClr val="002F56"/>
                </a:solidFill>
                <a:latin typeface="+mj-lt"/>
                <a:cs typeface="Arial" charset="0"/>
              </a:rPr>
              <a:t>im kirchlichen Dienst</a:t>
            </a:r>
            <a:endParaRPr lang="de-DE" altLang="de-DE">
              <a:solidFill>
                <a:srgbClr val="002F56"/>
              </a:solidFill>
              <a:latin typeface="+mj-lt"/>
              <a:cs typeface="Arial" charset="0"/>
            </a:endParaRPr>
          </a:p>
        </p:txBody>
      </p:sp>
      <p:sp>
        <p:nvSpPr>
          <p:cNvPr id="35844" name="Text Box 3"/>
          <p:cNvSpPr txBox="1">
            <a:spLocks noChangeArrowheads="1"/>
          </p:cNvSpPr>
          <p:nvPr/>
        </p:nvSpPr>
        <p:spPr bwMode="auto">
          <a:xfrm>
            <a:off x="736936" y="1249725"/>
            <a:ext cx="11038656" cy="1264065"/>
          </a:xfrm>
          <a:prstGeom prst="rect">
            <a:avLst/>
          </a:prstGeom>
          <a:noFill/>
          <a:ln w="9525">
            <a:noFill/>
            <a:miter lim="800000"/>
            <a:headEnd/>
            <a:tailEnd/>
          </a:ln>
        </p:spPr>
        <p:txBody>
          <a:bodyPr wrap="square" lIns="90000" tIns="46800" rIns="90000" bIns="46800">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1">
                <a:solidFill>
                  <a:srgbClr val="FF9900"/>
                </a:solidFill>
                <a:latin typeface="+mj-lt"/>
                <a:cs typeface="Arial" charset="0"/>
              </a:rPr>
              <a:t>Rahmenordnung – Prävention gegen sexualisierte Gewalt an Minderjährigen und schutz- oder hilfebedürftigen Erwachsenen</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b="1" i="1">
                <a:solidFill>
                  <a:srgbClr val="FF9900"/>
                </a:solidFill>
                <a:latin typeface="+mj-lt"/>
                <a:cs typeface="Arial" charset="0"/>
              </a:rPr>
              <a:t>Neuauflage 01.01.2020</a:t>
            </a:r>
          </a:p>
        </p:txBody>
      </p:sp>
      <p:sp>
        <p:nvSpPr>
          <p:cNvPr id="4" name="Textfeld 3"/>
          <p:cNvSpPr txBox="1"/>
          <p:nvPr/>
        </p:nvSpPr>
        <p:spPr>
          <a:xfrm>
            <a:off x="3511062" y="586898"/>
            <a:ext cx="5152293" cy="461665"/>
          </a:xfrm>
          <a:prstGeom prst="rect">
            <a:avLst/>
          </a:prstGeom>
          <a:noFill/>
        </p:spPr>
        <p:txBody>
          <a:bodyPr wrap="square" rtlCol="0">
            <a:spAutoFit/>
          </a:bodyPr>
          <a:lstStyle/>
          <a:p>
            <a:pPr algn="ctr"/>
            <a:r>
              <a:rPr lang="de-DE" sz="2400" b="1">
                <a:solidFill>
                  <a:srgbClr val="002F56"/>
                </a:solidFill>
              </a:rPr>
              <a:t>Kirchenrechtliche Grundlagen</a:t>
            </a:r>
          </a:p>
        </p:txBody>
      </p:sp>
    </p:spTree>
    <p:extLst>
      <p:ext uri="{BB962C8B-B14F-4D97-AF65-F5344CB8AC3E}">
        <p14:creationId xmlns:p14="http://schemas.microsoft.com/office/powerpoint/2010/main" val="19129175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842" name="Picture 1"/>
          <p:cNvPicPr>
            <a:picLocks noChangeAspect="1" noChangeArrowheads="1"/>
          </p:cNvPicPr>
          <p:nvPr/>
        </p:nvPicPr>
        <p:blipFill>
          <a:blip r:embed="rId3">
            <a:lum contrast="28000"/>
          </a:blip>
          <a:srcRect/>
          <a:stretch>
            <a:fillRect/>
          </a:stretch>
        </p:blipFill>
        <p:spPr bwMode="auto">
          <a:xfrm>
            <a:off x="7743144" y="5971002"/>
            <a:ext cx="4032448" cy="552890"/>
          </a:xfrm>
          <a:prstGeom prst="rect">
            <a:avLst/>
          </a:prstGeom>
          <a:noFill/>
          <a:ln w="9525">
            <a:noFill/>
            <a:miter lim="800000"/>
            <a:headEnd/>
            <a:tailEnd/>
          </a:ln>
        </p:spPr>
      </p:pic>
      <p:sp>
        <p:nvSpPr>
          <p:cNvPr id="35843" name="Text Box 2"/>
          <p:cNvSpPr txBox="1">
            <a:spLocks noChangeArrowheads="1"/>
          </p:cNvSpPr>
          <p:nvPr/>
        </p:nvSpPr>
        <p:spPr bwMode="auto">
          <a:xfrm>
            <a:off x="1107441" y="3454685"/>
            <a:ext cx="9082136" cy="1941173"/>
          </a:xfrm>
          <a:prstGeom prst="rect">
            <a:avLst/>
          </a:prstGeom>
          <a:noFill/>
          <a:ln w="9525">
            <a:noFill/>
            <a:miter lim="800000"/>
            <a:headEnd/>
            <a:tailEnd/>
          </a:ln>
        </p:spPr>
        <p:txBody>
          <a:bodyPr wrap="square" lIns="90000" tIns="46800" rIns="90000" bIns="46800">
            <a:spAutoFit/>
          </a:bodyPr>
          <a:lstStyle/>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a:solidFill>
                  <a:srgbClr val="002F56"/>
                </a:solidFill>
                <a:cs typeface="Arial" charset="0"/>
              </a:rPr>
              <a:t>Die Ordnung beschreibt </a:t>
            </a:r>
            <a:r>
              <a:rPr lang="de-DE" altLang="de-DE" sz="2400" b="1">
                <a:solidFill>
                  <a:srgbClr val="002F56"/>
                </a:solidFill>
                <a:cs typeface="Arial" charset="0"/>
              </a:rPr>
              <a:t>Maßnahmen der Intervention</a:t>
            </a: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400" b="1">
              <a:solidFill>
                <a:srgbClr val="002F56"/>
              </a:solidFill>
              <a:cs typeface="Arial" charset="0"/>
            </a:endParaRPr>
          </a:p>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002F56"/>
                </a:solidFill>
                <a:cs typeface="Arial" charset="0"/>
              </a:rPr>
              <a:t>Vorgehen </a:t>
            </a:r>
            <a:r>
              <a:rPr lang="de-DE" altLang="de-DE" sz="2400">
                <a:solidFill>
                  <a:srgbClr val="002F56"/>
                </a:solidFill>
                <a:cs typeface="Arial" charset="0"/>
              </a:rPr>
              <a:t>im Verdachtsfall</a:t>
            </a:r>
          </a:p>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002F56"/>
                </a:solidFill>
                <a:cs typeface="Arial" charset="0"/>
              </a:rPr>
              <a:t>Hilfemaßnahmen</a:t>
            </a:r>
            <a:r>
              <a:rPr lang="de-DE" altLang="de-DE" sz="2400">
                <a:solidFill>
                  <a:srgbClr val="002F56"/>
                </a:solidFill>
                <a:cs typeface="Arial" charset="0"/>
              </a:rPr>
              <a:t> für das Opfer</a:t>
            </a:r>
          </a:p>
          <a:p>
            <a:pPr marL="342900" indent="-342900">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400" b="1">
                <a:solidFill>
                  <a:srgbClr val="002F56"/>
                </a:solidFill>
                <a:cs typeface="Arial" charset="0"/>
              </a:rPr>
              <a:t>Konsequenzen</a:t>
            </a:r>
            <a:r>
              <a:rPr lang="de-DE" altLang="de-DE" sz="2400">
                <a:solidFill>
                  <a:srgbClr val="002F56"/>
                </a:solidFill>
                <a:cs typeface="Arial" charset="0"/>
              </a:rPr>
              <a:t> für den Täter </a:t>
            </a:r>
          </a:p>
        </p:txBody>
      </p:sp>
      <p:sp>
        <p:nvSpPr>
          <p:cNvPr id="35844" name="Text Box 3"/>
          <p:cNvSpPr txBox="1">
            <a:spLocks noChangeArrowheads="1"/>
          </p:cNvSpPr>
          <p:nvPr/>
        </p:nvSpPr>
        <p:spPr bwMode="auto">
          <a:xfrm>
            <a:off x="736936" y="1404148"/>
            <a:ext cx="11038656" cy="1694952"/>
          </a:xfrm>
          <a:prstGeom prst="rect">
            <a:avLst/>
          </a:prstGeom>
          <a:noFill/>
          <a:ln w="9525">
            <a:noFill/>
            <a:miter lim="800000"/>
            <a:headEnd/>
            <a:tailEnd/>
          </a:ln>
        </p:spPr>
        <p:txBody>
          <a:bodyPr wrap="square" lIns="90000" tIns="46800" rIns="90000" bIns="46800">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1">
                <a:solidFill>
                  <a:srgbClr val="FF9900"/>
                </a:solidFill>
                <a:cs typeface="Arial" charset="0"/>
              </a:rPr>
              <a:t>Ordnung für den Umgang mit sexuellem Missbrauch Minderjähriger und schutz- oder hilfebedürftiger Erwachsener durch Kleriker und sonstige Beschäftigte im kirchlichen Dienst.</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000" b="1" i="1">
                <a:solidFill>
                  <a:srgbClr val="FF9900"/>
                </a:solidFill>
                <a:latin typeface="+mj-lt"/>
                <a:cs typeface="Arial" charset="0"/>
              </a:rPr>
              <a:t>Neuauflage 01.01.2020</a:t>
            </a:r>
          </a:p>
        </p:txBody>
      </p:sp>
      <p:sp>
        <p:nvSpPr>
          <p:cNvPr id="6" name="Textfeld 5"/>
          <p:cNvSpPr txBox="1"/>
          <p:nvPr/>
        </p:nvSpPr>
        <p:spPr>
          <a:xfrm>
            <a:off x="3680117" y="533858"/>
            <a:ext cx="5152293" cy="461665"/>
          </a:xfrm>
          <a:prstGeom prst="rect">
            <a:avLst/>
          </a:prstGeom>
          <a:noFill/>
        </p:spPr>
        <p:txBody>
          <a:bodyPr wrap="square" rtlCol="0">
            <a:spAutoFit/>
          </a:bodyPr>
          <a:lstStyle/>
          <a:p>
            <a:pPr algn="ctr"/>
            <a:r>
              <a:rPr lang="de-DE" sz="2400" b="1">
                <a:solidFill>
                  <a:srgbClr val="002F56"/>
                </a:solidFill>
              </a:rPr>
              <a:t>Kirchenrechtliche Grundlagen</a:t>
            </a:r>
          </a:p>
        </p:txBody>
      </p:sp>
    </p:spTree>
    <p:extLst>
      <p:ext uri="{BB962C8B-B14F-4D97-AF65-F5344CB8AC3E}">
        <p14:creationId xmlns:p14="http://schemas.microsoft.com/office/powerpoint/2010/main" val="189764345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2279576" y="1268760"/>
            <a:ext cx="8496300" cy="3095302"/>
          </a:xfrm>
          <a:prstGeom prst="rect">
            <a:avLst/>
          </a:prstGeom>
          <a:noFill/>
          <a:ln w="9525">
            <a:noFill/>
            <a:miter lim="800000"/>
            <a:headEnd/>
            <a:tailEnd/>
          </a:ln>
        </p:spPr>
        <p:txBody>
          <a:bodyPr lIns="90000" tIns="46800" rIns="90000" bIns="46800"/>
          <a:lstStyle/>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altLang="de-DE" sz="3000">
                <a:solidFill>
                  <a:srgbClr val="001C32"/>
                </a:solidFill>
                <a:latin typeface="Myriad Pro" pitchFamily="34" charset="0"/>
                <a:cs typeface="Arial" charset="0"/>
              </a:rPr>
              <a:t> </a:t>
            </a:r>
          </a:p>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e-DE" altLang="de-DE" sz="2800" b="1">
              <a:solidFill>
                <a:srgbClr val="001C32"/>
              </a:solidFill>
              <a:cs typeface="Arial" charset="0"/>
            </a:endParaRPr>
          </a:p>
        </p:txBody>
      </p:sp>
      <p:sp>
        <p:nvSpPr>
          <p:cNvPr id="41987"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36868" name="Titel 1"/>
          <p:cNvSpPr>
            <a:spLocks noGrp="1"/>
          </p:cNvSpPr>
          <p:nvPr/>
        </p:nvSpPr>
        <p:spPr bwMode="auto">
          <a:xfrm>
            <a:off x="1223040" y="265875"/>
            <a:ext cx="9745919"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defRPr/>
            </a:pPr>
            <a:r>
              <a:rPr lang="de-DE" altLang="de-DE" sz="2400" b="1">
                <a:solidFill>
                  <a:srgbClr val="002F56"/>
                </a:solidFill>
                <a:latin typeface="+mj-lt"/>
                <a:ea typeface="ErasBookITC"/>
                <a:cs typeface="ErasBookITC"/>
              </a:rPr>
              <a:t>Gesetze und Grundlagen </a:t>
            </a:r>
          </a:p>
          <a:p>
            <a:pPr algn="ctr" eaLnBrk="1" hangingPunct="1">
              <a:defRPr/>
            </a:pPr>
            <a:r>
              <a:rPr lang="de-DE" altLang="de-DE" sz="2400" b="1">
                <a:solidFill>
                  <a:srgbClr val="002F56"/>
                </a:solidFill>
                <a:latin typeface="+mj-lt"/>
                <a:ea typeface="ErasBookITC"/>
                <a:cs typeface="ErasBookITC"/>
              </a:rPr>
              <a:t>für den Kinderschutz</a:t>
            </a:r>
          </a:p>
        </p:txBody>
      </p:sp>
      <p:graphicFrame>
        <p:nvGraphicFramePr>
          <p:cNvPr id="6" name="Diagramm 5"/>
          <p:cNvGraphicFramePr/>
          <p:nvPr>
            <p:extLst>
              <p:ext uri="{D42A27DB-BD31-4B8C-83A1-F6EECF244321}">
                <p14:modId xmlns:p14="http://schemas.microsoft.com/office/powerpoint/2010/main" val="3567818996"/>
              </p:ext>
            </p:extLst>
          </p:nvPr>
        </p:nvGraphicFramePr>
        <p:xfrm>
          <a:off x="2144440" y="1125633"/>
          <a:ext cx="835292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1998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4034"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extLst>
              <p:ext uri="{D42A27DB-BD31-4B8C-83A1-F6EECF244321}">
                <p14:modId xmlns:p14="http://schemas.microsoft.com/office/powerpoint/2010/main" val="4213225854"/>
              </p:ext>
            </p:extLst>
          </p:nvPr>
        </p:nvGraphicFramePr>
        <p:xfrm>
          <a:off x="1847528" y="1637991"/>
          <a:ext cx="8569326" cy="3877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a:extLst>
              <a:ext uri="{FF2B5EF4-FFF2-40B4-BE49-F238E27FC236}">
                <a16:creationId xmlns:a16="http://schemas.microsoft.com/office/drawing/2014/main" id="{41942526-6231-75F1-8BDD-9725ACE90E27}"/>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Gesetzliche Grundlagen</a:t>
            </a:r>
          </a:p>
        </p:txBody>
      </p:sp>
    </p:spTree>
    <p:extLst>
      <p:ext uri="{BB962C8B-B14F-4D97-AF65-F5344CB8AC3E}">
        <p14:creationId xmlns:p14="http://schemas.microsoft.com/office/powerpoint/2010/main" val="1344363046"/>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sp>
        <p:nvSpPr>
          <p:cNvPr id="34819" name="Titel 1"/>
          <p:cNvSpPr>
            <a:spLocks noGrp="1"/>
          </p:cNvSpPr>
          <p:nvPr/>
        </p:nvSpPr>
        <p:spPr bwMode="auto">
          <a:xfrm>
            <a:off x="4174914" y="444406"/>
            <a:ext cx="438340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n-lt"/>
                <a:cs typeface="Arial Unicode MS" panose="020B0604020202020204" pitchFamily="34" charset="-128"/>
              </a:rPr>
              <a:t>Bundeskinderschutzgesetz</a:t>
            </a:r>
            <a:endParaRPr lang="de-DE" altLang="de-DE" sz="2500" b="1">
              <a:solidFill>
                <a:srgbClr val="002F56"/>
              </a:solidFill>
              <a:latin typeface="+mn-lt"/>
              <a:ea typeface="ErasBookITC"/>
              <a:cs typeface="ErasBookITC"/>
            </a:endParaRPr>
          </a:p>
        </p:txBody>
      </p:sp>
      <p:graphicFrame>
        <p:nvGraphicFramePr>
          <p:cNvPr id="6" name="Diagramm 5"/>
          <p:cNvGraphicFramePr/>
          <p:nvPr>
            <p:extLst>
              <p:ext uri="{D42A27DB-BD31-4B8C-83A1-F6EECF244321}">
                <p14:modId xmlns:p14="http://schemas.microsoft.com/office/powerpoint/2010/main" val="3519271457"/>
              </p:ext>
            </p:extLst>
          </p:nvPr>
        </p:nvGraphicFramePr>
        <p:xfrm>
          <a:off x="998434" y="971456"/>
          <a:ext cx="10736366" cy="5551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9142647"/>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Box 1"/>
          <p:cNvSpPr txBox="1">
            <a:spLocks noGrp="1" noChangeArrowheads="1"/>
          </p:cNvSpPr>
          <p:nvPr>
            <p:ph type="title"/>
          </p:nvPr>
        </p:nvSpPr>
        <p:spPr>
          <a:xfrm>
            <a:off x="2971090" y="2435275"/>
            <a:ext cx="6400801" cy="1515695"/>
          </a:xfrm>
        </p:spPr>
        <p:txBody>
          <a:bodyPr anchor="t"/>
          <a:lstStyle/>
          <a:p>
            <a:r>
              <a:rPr lang="de-DE" altLang="de-DE" sz="3200" b="1">
                <a:latin typeface="+mn-lt"/>
                <a:cs typeface="Arial" charset="0"/>
              </a:rPr>
              <a:t>Kernbereiche der acht Artikel der Pflege-Charta</a:t>
            </a:r>
            <a:endParaRPr lang="de-DE" altLang="de-DE" sz="3200">
              <a:latin typeface="+mn-lt"/>
            </a:endParaRPr>
          </a:p>
        </p:txBody>
      </p:sp>
    </p:spTree>
    <p:extLst>
      <p:ext uri="{BB962C8B-B14F-4D97-AF65-F5344CB8AC3E}">
        <p14:creationId xmlns:p14="http://schemas.microsoft.com/office/powerpoint/2010/main" val="22937393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Text Box 1"/>
          <p:cNvSpPr txBox="1">
            <a:spLocks noChangeArrowheads="1"/>
          </p:cNvSpPr>
          <p:nvPr/>
        </p:nvSpPr>
        <p:spPr bwMode="auto">
          <a:xfrm>
            <a:off x="1847850" y="1125538"/>
            <a:ext cx="849630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3000">
                <a:solidFill>
                  <a:srgbClr val="001C32"/>
                </a:solidFill>
                <a:latin typeface="Myriad Pro" panose="020B0503030403020204" pitchFamily="34" charset="0"/>
              </a:rPr>
              <a:t> </a:t>
            </a:r>
          </a:p>
          <a:p>
            <a:pPr algn="ctr" eaLnBrk="1" hangingPunct="1">
              <a:buSzPct val="100000"/>
            </a:pPr>
            <a:endParaRPr lang="de-DE" altLang="de-DE" sz="2800" b="1">
              <a:solidFill>
                <a:srgbClr val="001C32"/>
              </a:solidFill>
            </a:endParaRPr>
          </a:p>
        </p:txBody>
      </p:sp>
      <p:sp>
        <p:nvSpPr>
          <p:cNvPr id="55299"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sp>
        <p:nvSpPr>
          <p:cNvPr id="55300" name="Titel 1"/>
          <p:cNvSpPr>
            <a:spLocks noGrp="1"/>
          </p:cNvSpPr>
          <p:nvPr/>
        </p:nvSpPr>
        <p:spPr bwMode="auto">
          <a:xfrm>
            <a:off x="2028031" y="431007"/>
            <a:ext cx="8135937"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j-lt"/>
                <a:ea typeface="ErasBookITC"/>
                <a:cs typeface="ErasBookITC"/>
              </a:rPr>
              <a:t>Kernbereiche der Pflegecharta</a:t>
            </a:r>
          </a:p>
        </p:txBody>
      </p:sp>
      <p:graphicFrame>
        <p:nvGraphicFramePr>
          <p:cNvPr id="6" name="Diagramm 5"/>
          <p:cNvGraphicFramePr/>
          <p:nvPr>
            <p:extLst>
              <p:ext uri="{D42A27DB-BD31-4B8C-83A1-F6EECF244321}">
                <p14:modId xmlns:p14="http://schemas.microsoft.com/office/powerpoint/2010/main" val="408752772"/>
              </p:ext>
            </p:extLst>
          </p:nvPr>
        </p:nvGraphicFramePr>
        <p:xfrm>
          <a:off x="1513840" y="1125538"/>
          <a:ext cx="9062720" cy="5039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302" name="Textfeld 1"/>
          <p:cNvSpPr txBox="1">
            <a:spLocks noChangeArrowheads="1"/>
          </p:cNvSpPr>
          <p:nvPr/>
        </p:nvSpPr>
        <p:spPr bwMode="auto">
          <a:xfrm>
            <a:off x="9232584" y="6463820"/>
            <a:ext cx="3843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de-DE" altLang="de-DE" sz="1200">
                <a:solidFill>
                  <a:srgbClr val="002F56"/>
                </a:solidFill>
                <a:cs typeface="Arial" charset="0"/>
              </a:rPr>
              <a:t>Aus: BMFSFJ, www.pflege-charta.de	</a:t>
            </a:r>
          </a:p>
        </p:txBody>
      </p:sp>
    </p:spTree>
    <p:extLst>
      <p:ext uri="{BB962C8B-B14F-4D97-AF65-F5344CB8AC3E}">
        <p14:creationId xmlns:p14="http://schemas.microsoft.com/office/powerpoint/2010/main" val="203205647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ext Box 1"/>
          <p:cNvSpPr txBox="1">
            <a:spLocks noChangeArrowheads="1"/>
          </p:cNvSpPr>
          <p:nvPr/>
        </p:nvSpPr>
        <p:spPr bwMode="auto">
          <a:xfrm>
            <a:off x="1847850" y="1125538"/>
            <a:ext cx="849630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a:buSzPct val="100000"/>
            </a:pPr>
            <a:r>
              <a:rPr lang="de-DE" altLang="de-DE" sz="3000">
                <a:solidFill>
                  <a:srgbClr val="001C32"/>
                </a:solidFill>
                <a:latin typeface="Myriad Pro" panose="020B0503030403020204" pitchFamily="34" charset="0"/>
              </a:rPr>
              <a:t> </a:t>
            </a:r>
          </a:p>
          <a:p>
            <a:pPr algn="ctr">
              <a:buSzPct val="100000"/>
            </a:pPr>
            <a:endParaRPr lang="de-DE" altLang="de-DE" sz="2800" b="1">
              <a:solidFill>
                <a:srgbClr val="001C32"/>
              </a:solidFill>
            </a:endParaRPr>
          </a:p>
        </p:txBody>
      </p:sp>
      <p:sp>
        <p:nvSpPr>
          <p:cNvPr id="57347"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graphicFrame>
        <p:nvGraphicFramePr>
          <p:cNvPr id="6" name="Diagramm 5"/>
          <p:cNvGraphicFramePr/>
          <p:nvPr>
            <p:extLst>
              <p:ext uri="{D42A27DB-BD31-4B8C-83A1-F6EECF244321}">
                <p14:modId xmlns:p14="http://schemas.microsoft.com/office/powerpoint/2010/main" val="870527729"/>
              </p:ext>
            </p:extLst>
          </p:nvPr>
        </p:nvGraphicFramePr>
        <p:xfrm>
          <a:off x="1381760" y="1198880"/>
          <a:ext cx="9387840" cy="496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el 1"/>
          <p:cNvSpPr>
            <a:spLocks noGrp="1"/>
          </p:cNvSpPr>
          <p:nvPr/>
        </p:nvSpPr>
        <p:spPr bwMode="auto">
          <a:xfrm>
            <a:off x="2028031" y="504349"/>
            <a:ext cx="8135937"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latin typeface="+mn-lt"/>
                <a:ea typeface="ErasBookITC"/>
                <a:cs typeface="ErasBookITC"/>
              </a:rPr>
              <a:t>Kernbereiche der Pflegecharta</a:t>
            </a:r>
          </a:p>
        </p:txBody>
      </p:sp>
      <p:sp>
        <p:nvSpPr>
          <p:cNvPr id="2" name="Textfeld 1">
            <a:extLst>
              <a:ext uri="{FF2B5EF4-FFF2-40B4-BE49-F238E27FC236}">
                <a16:creationId xmlns:a16="http://schemas.microsoft.com/office/drawing/2014/main" id="{25B20C1C-C898-DC98-BF60-5CF01E1EE361}"/>
              </a:ext>
            </a:extLst>
          </p:cNvPr>
          <p:cNvSpPr txBox="1">
            <a:spLocks noChangeArrowheads="1"/>
          </p:cNvSpPr>
          <p:nvPr/>
        </p:nvSpPr>
        <p:spPr bwMode="auto">
          <a:xfrm>
            <a:off x="9232584" y="6463820"/>
            <a:ext cx="3843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de-DE" altLang="de-DE" sz="1200">
                <a:solidFill>
                  <a:srgbClr val="002F56"/>
                </a:solidFill>
                <a:cs typeface="Arial" charset="0"/>
              </a:rPr>
              <a:t>Aus: BMFSFJ, www.pflege-charta.de	</a:t>
            </a:r>
          </a:p>
        </p:txBody>
      </p:sp>
    </p:spTree>
    <p:extLst>
      <p:ext uri="{BB962C8B-B14F-4D97-AF65-F5344CB8AC3E}">
        <p14:creationId xmlns:p14="http://schemas.microsoft.com/office/powerpoint/2010/main" val="24386845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625"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154626" name="Titel 1"/>
          <p:cNvSpPr>
            <a:spLocks noGrp="1"/>
          </p:cNvSpPr>
          <p:nvPr/>
        </p:nvSpPr>
        <p:spPr bwMode="auto">
          <a:xfrm>
            <a:off x="3693411" y="273882"/>
            <a:ext cx="4797140" cy="685055"/>
          </a:xfrm>
          <a:prstGeom prst="rect">
            <a:avLst/>
          </a:prstGeom>
          <a:noFill/>
          <a:ln w="9525">
            <a:noFill/>
            <a:miter lim="800000"/>
            <a:headEnd/>
            <a:tailEnd/>
          </a:ln>
        </p:spPr>
        <p:txBody>
          <a:bodyPr lIns="108000" tIns="180000" rIns="0" bIns="180000" anchor="ctr"/>
          <a:lstStyle/>
          <a:p>
            <a:pPr algn="ctr" defTabSz="912813"/>
            <a:r>
              <a:rPr lang="de-DE" altLang="de-DE" sz="2400" b="1">
                <a:solidFill>
                  <a:srgbClr val="002F56"/>
                </a:solidFill>
              </a:rPr>
              <a:t>Heimgesetz der Bundesländer</a:t>
            </a:r>
            <a:endParaRPr lang="de-DE" altLang="de-DE" sz="2400" b="1">
              <a:solidFill>
                <a:srgbClr val="002F56"/>
              </a:solidFill>
              <a:ea typeface="ErasBookITC"/>
              <a:cs typeface="ErasBookITC"/>
            </a:endParaRPr>
          </a:p>
        </p:txBody>
      </p:sp>
      <p:graphicFrame>
        <p:nvGraphicFramePr>
          <p:cNvPr id="6" name="Diagramm 5"/>
          <p:cNvGraphicFramePr/>
          <p:nvPr>
            <p:extLst>
              <p:ext uri="{D42A27DB-BD31-4B8C-83A1-F6EECF244321}">
                <p14:modId xmlns:p14="http://schemas.microsoft.com/office/powerpoint/2010/main" val="2794525408"/>
              </p:ext>
            </p:extLst>
          </p:nvPr>
        </p:nvGraphicFramePr>
        <p:xfrm>
          <a:off x="1915517" y="958937"/>
          <a:ext cx="8352928" cy="4797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0958987"/>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3"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156674" name="Titel 1"/>
          <p:cNvSpPr>
            <a:spLocks noGrp="1"/>
          </p:cNvSpPr>
          <p:nvPr/>
        </p:nvSpPr>
        <p:spPr bwMode="auto">
          <a:xfrm>
            <a:off x="3825865" y="367880"/>
            <a:ext cx="4683642" cy="574675"/>
          </a:xfrm>
          <a:prstGeom prst="rect">
            <a:avLst/>
          </a:prstGeom>
          <a:noFill/>
          <a:ln w="9525">
            <a:noFill/>
            <a:miter lim="800000"/>
            <a:headEnd/>
            <a:tailEnd/>
          </a:ln>
        </p:spPr>
        <p:txBody>
          <a:bodyPr lIns="108000" tIns="180000" rIns="0" bIns="180000" anchor="ctr"/>
          <a:lstStyle/>
          <a:p>
            <a:pPr algn="ctr" defTabSz="912813"/>
            <a:r>
              <a:rPr lang="de-DE" altLang="de-DE" sz="2400" b="1">
                <a:solidFill>
                  <a:srgbClr val="002F56"/>
                </a:solidFill>
              </a:rPr>
              <a:t>Heimgesetz der Bundesländer</a:t>
            </a:r>
            <a:endParaRPr lang="de-DE" altLang="de-DE" sz="2400" b="1">
              <a:solidFill>
                <a:srgbClr val="002F56"/>
              </a:solidFill>
              <a:ea typeface="ErasBookITC"/>
              <a:cs typeface="ErasBookITC"/>
            </a:endParaRPr>
          </a:p>
        </p:txBody>
      </p:sp>
      <p:graphicFrame>
        <p:nvGraphicFramePr>
          <p:cNvPr id="6" name="Diagramm 5"/>
          <p:cNvGraphicFramePr/>
          <p:nvPr>
            <p:extLst>
              <p:ext uri="{D42A27DB-BD31-4B8C-83A1-F6EECF244321}">
                <p14:modId xmlns:p14="http://schemas.microsoft.com/office/powerpoint/2010/main" val="2645838419"/>
              </p:ext>
            </p:extLst>
          </p:nvPr>
        </p:nvGraphicFramePr>
        <p:xfrm>
          <a:off x="1991222" y="1027039"/>
          <a:ext cx="8352928" cy="5085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5777545"/>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8721"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158722" name="Titel 1"/>
          <p:cNvSpPr>
            <a:spLocks noGrp="1"/>
          </p:cNvSpPr>
          <p:nvPr/>
        </p:nvSpPr>
        <p:spPr bwMode="auto">
          <a:xfrm>
            <a:off x="2279402" y="71712"/>
            <a:ext cx="7993062" cy="863600"/>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Bei Straftaten: Strafverfolgung auf</a:t>
            </a:r>
          </a:p>
          <a:p>
            <a:pPr algn="ctr" defTabSz="912813">
              <a:lnSpc>
                <a:spcPct val="90000"/>
              </a:lnSpc>
              <a:spcAft>
                <a:spcPct val="35000"/>
              </a:spcAft>
              <a:buSzPts val="2400"/>
            </a:pPr>
            <a:r>
              <a:rPr lang="de-DE" altLang="de-DE" sz="2400" b="1">
                <a:solidFill>
                  <a:srgbClr val="002060"/>
                </a:solidFill>
              </a:rPr>
              <a:t> Grundlage des StGB</a:t>
            </a:r>
          </a:p>
        </p:txBody>
      </p:sp>
      <p:graphicFrame>
        <p:nvGraphicFramePr>
          <p:cNvPr id="6" name="Diagramm 5"/>
          <p:cNvGraphicFramePr/>
          <p:nvPr>
            <p:extLst>
              <p:ext uri="{D42A27DB-BD31-4B8C-83A1-F6EECF244321}">
                <p14:modId xmlns:p14="http://schemas.microsoft.com/office/powerpoint/2010/main" val="972038897"/>
              </p:ext>
            </p:extLst>
          </p:nvPr>
        </p:nvGraphicFramePr>
        <p:xfrm>
          <a:off x="1919536" y="1709708"/>
          <a:ext cx="8352928" cy="4797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840520"/>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ext Box 1"/>
          <p:cNvSpPr txBox="1">
            <a:spLocks noChangeArrowheads="1"/>
          </p:cNvSpPr>
          <p:nvPr/>
        </p:nvSpPr>
        <p:spPr bwMode="auto">
          <a:xfrm>
            <a:off x="2016918" y="1047680"/>
            <a:ext cx="8158163" cy="822325"/>
          </a:xfrm>
          <a:prstGeom prst="rect">
            <a:avLst/>
          </a:prstGeom>
          <a:noFill/>
          <a:ln>
            <a:noFill/>
          </a:ln>
          <a:effec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aseline="30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lgn="ctr" eaLnBrk="1" hangingPunct="1">
              <a:spcBef>
                <a:spcPct val="0"/>
              </a:spcBef>
              <a:buClrTx/>
              <a:buFontTx/>
              <a:buNone/>
              <a:defRPr/>
            </a:pPr>
            <a:r>
              <a:rPr lang="de-DE" altLang="de-DE" sz="2400" b="1" baseline="0">
                <a:solidFill>
                  <a:srgbClr val="002F56"/>
                </a:solidFill>
                <a:latin typeface="+mj-lt"/>
                <a:cs typeface="Arial" panose="020B0604020202020204" pitchFamily="34" charset="0"/>
              </a:rPr>
              <a:t>Landesgesetz zur Änderung </a:t>
            </a:r>
          </a:p>
          <a:p>
            <a:pPr algn="ctr" eaLnBrk="1" hangingPunct="1">
              <a:spcBef>
                <a:spcPct val="0"/>
              </a:spcBef>
              <a:buClrTx/>
              <a:buFontTx/>
              <a:buNone/>
              <a:defRPr/>
            </a:pPr>
            <a:r>
              <a:rPr lang="de-DE" altLang="de-DE" sz="2400" b="1" baseline="0">
                <a:solidFill>
                  <a:srgbClr val="002F56"/>
                </a:solidFill>
                <a:latin typeface="+mj-lt"/>
                <a:cs typeface="Arial" panose="020B0604020202020204" pitchFamily="34" charset="0"/>
              </a:rPr>
              <a:t>des Schulgesetzes und des Privatschulgesetzes</a:t>
            </a:r>
          </a:p>
        </p:txBody>
      </p:sp>
      <p:sp>
        <p:nvSpPr>
          <p:cNvPr id="40963" name="Text Box 2"/>
          <p:cNvSpPr txBox="1">
            <a:spLocks noChangeArrowheads="1"/>
          </p:cNvSpPr>
          <p:nvPr/>
        </p:nvSpPr>
        <p:spPr bwMode="auto">
          <a:xfrm>
            <a:off x="2063750" y="1944689"/>
            <a:ext cx="83439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pPr>
            <a:r>
              <a:rPr lang="de-DE" altLang="de-DE" sz="2000" b="1">
                <a:solidFill>
                  <a:srgbClr val="FFFFFF"/>
                </a:solidFill>
              </a:rPr>
              <a:t>Der Landtag Rheinland-Pfalz hat das folgende Gesetz beschlossen:</a:t>
            </a:r>
          </a:p>
        </p:txBody>
      </p:sp>
      <p:sp>
        <p:nvSpPr>
          <p:cNvPr id="40964" name="Text Box 3"/>
          <p:cNvSpPr txBox="1">
            <a:spLocks noChangeArrowheads="1"/>
          </p:cNvSpPr>
          <p:nvPr/>
        </p:nvSpPr>
        <p:spPr bwMode="auto">
          <a:xfrm>
            <a:off x="986867" y="2339976"/>
            <a:ext cx="10859693" cy="309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1200"/>
              </a:spcBef>
              <a:spcAft>
                <a:spcPts val="575"/>
              </a:spcAft>
              <a:buSzPct val="100000"/>
            </a:pPr>
            <a:r>
              <a:rPr lang="de-DE" altLang="de-DE" sz="2000" b="1">
                <a:solidFill>
                  <a:srgbClr val="002F56"/>
                </a:solidFill>
                <a:latin typeface="+mn-lt"/>
              </a:rPr>
              <a:t>1. Dem § 1 wird folgender Absatz 5 angefügt:</a:t>
            </a:r>
          </a:p>
          <a:p>
            <a:pPr>
              <a:spcAft>
                <a:spcPts val="575"/>
              </a:spcAft>
              <a:buSzPct val="100000"/>
            </a:pPr>
            <a:r>
              <a:rPr lang="de-DE" altLang="de-DE" sz="2000">
                <a:solidFill>
                  <a:srgbClr val="002F56"/>
                </a:solidFill>
                <a:latin typeface="+mn-lt"/>
              </a:rPr>
              <a:t>„(5) Das Schulverhältnis ist als besonderes </a:t>
            </a:r>
            <a:r>
              <a:rPr lang="de-DE" altLang="de-DE" sz="2000" err="1">
                <a:solidFill>
                  <a:srgbClr val="002F56"/>
                </a:solidFill>
                <a:latin typeface="+mn-lt"/>
              </a:rPr>
              <a:t>Obhutsverhältnis</a:t>
            </a:r>
            <a:r>
              <a:rPr lang="de-DE" altLang="de-DE" sz="2000">
                <a:solidFill>
                  <a:srgbClr val="002F56"/>
                </a:solidFill>
                <a:latin typeface="+mn-lt"/>
              </a:rPr>
              <a:t> zwischen Lehrkräften und Schülerinnen und Schülern geprägt von gegenseitigem Vertrauen, Achtung, Respekt und verantwortungsvollem Umgang mit Nähe und Distanz.“</a:t>
            </a:r>
          </a:p>
          <a:p>
            <a:pPr>
              <a:spcBef>
                <a:spcPts val="1200"/>
              </a:spcBef>
              <a:spcAft>
                <a:spcPts val="575"/>
              </a:spcAft>
              <a:buSzPct val="100000"/>
            </a:pPr>
            <a:r>
              <a:rPr lang="de-DE" altLang="de-DE" sz="2000" b="1">
                <a:solidFill>
                  <a:srgbClr val="002F56"/>
                </a:solidFill>
                <a:latin typeface="+mn-lt"/>
              </a:rPr>
              <a:t>2. § 3 Abs. 2 Satz 3 enthält folgende Fassung:</a:t>
            </a:r>
          </a:p>
          <a:p>
            <a:pPr eaLnBrk="1" hangingPunct="1">
              <a:buSzPct val="100000"/>
            </a:pPr>
            <a:r>
              <a:rPr lang="de-DE" altLang="de-DE" sz="2000">
                <a:solidFill>
                  <a:srgbClr val="002F56"/>
                </a:solidFill>
                <a:latin typeface="+mn-lt"/>
              </a:rPr>
              <a:t>„Sind gewichtige Anhaltspunkte für die Gefährdung des Wohls einer Schülerin oder eines Schülers erkennbar, gilt § 4 des Gesetzes zur Kooperation und Information im Kinderschutz vom 22. Dezember 2011 (BGBl. I S. 2975) in der jeweiligen Fassung.“</a:t>
            </a:r>
          </a:p>
          <a:p>
            <a:pPr eaLnBrk="1" hangingPunct="1">
              <a:buSzPct val="100000"/>
            </a:pPr>
            <a:endParaRPr lang="de-DE" altLang="de-DE" sz="2200">
              <a:solidFill>
                <a:srgbClr val="000000"/>
              </a:solidFill>
              <a:latin typeface="Myriad Pro" panose="020B0503030403020204" pitchFamily="34" charset="0"/>
            </a:endParaRPr>
          </a:p>
          <a:p>
            <a:pPr eaLnBrk="1" hangingPunct="1">
              <a:buSzPct val="100000"/>
            </a:pPr>
            <a:r>
              <a:rPr lang="de-DE" altLang="de-DE" sz="2200">
                <a:solidFill>
                  <a:srgbClr val="000000"/>
                </a:solidFill>
                <a:latin typeface="Myriad Pro" panose="020B0503030403020204" pitchFamily="34" charset="0"/>
              </a:rPr>
              <a:t>							</a:t>
            </a:r>
            <a:endParaRPr lang="de-DE" altLang="de-DE" sz="1600">
              <a:solidFill>
                <a:srgbClr val="000000"/>
              </a:solidFill>
              <a:latin typeface="Myriad Pro" panose="020B0503030403020204" pitchFamily="34" charset="0"/>
            </a:endParaRPr>
          </a:p>
        </p:txBody>
      </p:sp>
      <p:sp>
        <p:nvSpPr>
          <p:cNvPr id="2" name="Textfeld 1">
            <a:extLst>
              <a:ext uri="{FF2B5EF4-FFF2-40B4-BE49-F238E27FC236}">
                <a16:creationId xmlns:a16="http://schemas.microsoft.com/office/drawing/2014/main" id="{08752F80-17A2-DEBA-AA9F-560D38EF50F3}"/>
              </a:ext>
            </a:extLst>
          </p:cNvPr>
          <p:cNvSpPr txBox="1"/>
          <p:nvPr/>
        </p:nvSpPr>
        <p:spPr>
          <a:xfrm>
            <a:off x="7910653" y="6461760"/>
            <a:ext cx="4279890" cy="276999"/>
          </a:xfrm>
          <a:prstGeom prst="rect">
            <a:avLst/>
          </a:prstGeom>
          <a:noFill/>
        </p:spPr>
        <p:txBody>
          <a:bodyPr wrap="none" rtlCol="0">
            <a:spAutoFit/>
          </a:bodyPr>
          <a:lstStyle/>
          <a:p>
            <a:r>
              <a:rPr lang="de-DE" altLang="de-DE" sz="1200">
                <a:solidFill>
                  <a:srgbClr val="002F56"/>
                </a:solidFill>
              </a:rPr>
              <a:t>www.landesrecht.rlp.de; SchulG, Fassung vom 24.07.2014</a:t>
            </a:r>
            <a:endParaRPr lang="de-DE" sz="1200">
              <a:solidFill>
                <a:srgbClr val="002F56"/>
              </a:solidFill>
            </a:endParaRPr>
          </a:p>
        </p:txBody>
      </p:sp>
      <p:sp>
        <p:nvSpPr>
          <p:cNvPr id="4" name="Titel 1">
            <a:extLst>
              <a:ext uri="{FF2B5EF4-FFF2-40B4-BE49-F238E27FC236}">
                <a16:creationId xmlns:a16="http://schemas.microsoft.com/office/drawing/2014/main" id="{72EE7E02-C20A-7454-8B27-3916AB5A4F9C}"/>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Schule</a:t>
            </a:r>
          </a:p>
        </p:txBody>
      </p:sp>
    </p:spTree>
    <p:extLst>
      <p:ext uri="{BB962C8B-B14F-4D97-AF65-F5344CB8AC3E}">
        <p14:creationId xmlns:p14="http://schemas.microsoft.com/office/powerpoint/2010/main" val="98288288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AE0AF02-D2F9-74D8-6A5D-B28138B93ECA}"/>
              </a:ext>
            </a:extLst>
          </p:cNvPr>
          <p:cNvSpPr txBox="1"/>
          <p:nvPr/>
        </p:nvSpPr>
        <p:spPr>
          <a:xfrm>
            <a:off x="863600" y="1625600"/>
            <a:ext cx="9753600" cy="3139321"/>
          </a:xfrm>
          <a:prstGeom prst="rect">
            <a:avLst/>
          </a:prstGeom>
          <a:noFill/>
        </p:spPr>
        <p:txBody>
          <a:bodyPr wrap="square" rtlCol="0">
            <a:spAutoFit/>
          </a:bodyPr>
          <a:lstStyle/>
          <a:p>
            <a:pPr>
              <a:spcAft>
                <a:spcPts val="575"/>
              </a:spcAft>
              <a:buSzPct val="100000"/>
            </a:pPr>
            <a:r>
              <a:rPr lang="de-DE" altLang="de-DE" sz="2000" b="1">
                <a:solidFill>
                  <a:srgbClr val="002F56"/>
                </a:solidFill>
                <a:latin typeface="+mn-lt"/>
              </a:rPr>
              <a:t>§ 25 wird wie folgt geändert:</a:t>
            </a:r>
          </a:p>
          <a:p>
            <a:pPr>
              <a:spcBef>
                <a:spcPts val="1200"/>
              </a:spcBef>
              <a:spcAft>
                <a:spcPts val="575"/>
              </a:spcAft>
              <a:buSzPct val="100000"/>
            </a:pPr>
            <a:r>
              <a:rPr lang="de-DE" altLang="de-DE" sz="2000" b="1">
                <a:solidFill>
                  <a:srgbClr val="002F56"/>
                </a:solidFill>
                <a:latin typeface="+mn-lt"/>
              </a:rPr>
              <a:t>a) Nach Absatz 2 wird folgender neue Absatz 3 eingefügt:</a:t>
            </a:r>
          </a:p>
          <a:p>
            <a:pPr eaLnBrk="1" hangingPunct="1">
              <a:buSzPct val="100000"/>
            </a:pPr>
            <a:r>
              <a:rPr lang="de-DE" altLang="de-DE" sz="2000">
                <a:solidFill>
                  <a:srgbClr val="002F56"/>
                </a:solidFill>
                <a:latin typeface="+mn-lt"/>
              </a:rPr>
              <a:t>„(3) Das zwischen den Lehrkräften und den Schülerinnen und Schülern einer Schule bestehende </a:t>
            </a:r>
            <a:r>
              <a:rPr lang="de-DE" altLang="de-DE" sz="2000" err="1">
                <a:solidFill>
                  <a:srgbClr val="002F56"/>
                </a:solidFill>
                <a:latin typeface="+mn-lt"/>
              </a:rPr>
              <a:t>Obhutsverhältnis</a:t>
            </a:r>
            <a:r>
              <a:rPr lang="de-DE" altLang="de-DE" sz="2000">
                <a:solidFill>
                  <a:srgbClr val="002F56"/>
                </a:solidFill>
                <a:latin typeface="+mn-lt"/>
              </a:rPr>
              <a:t> verpflichtet die Lehrkräfte zu einem verantwortungsvollen und vertrauensvollen Umgang mit Nähe und Distanz; sexuelle Kontakte zwischen Lehrkräften und Schülerinnen oder Schülern sind mit dem staatlichen Bildungs- und Erziehungsauftrag unvereinbar und daher unzulässig. </a:t>
            </a:r>
            <a:r>
              <a:rPr lang="de-DE" altLang="de-DE" sz="2000" b="1">
                <a:solidFill>
                  <a:srgbClr val="002F56"/>
                </a:solidFill>
                <a:latin typeface="+mn-lt"/>
              </a:rPr>
              <a:t>Dies gilt auch für das sonstige Personal in der Schule.“</a:t>
            </a:r>
          </a:p>
          <a:p>
            <a:endParaRPr lang="de-DE"/>
          </a:p>
        </p:txBody>
      </p:sp>
      <p:sp>
        <p:nvSpPr>
          <p:cNvPr id="4" name="Textfeld 3">
            <a:extLst>
              <a:ext uri="{FF2B5EF4-FFF2-40B4-BE49-F238E27FC236}">
                <a16:creationId xmlns:a16="http://schemas.microsoft.com/office/drawing/2014/main" id="{AF6278E3-20AA-1E34-D3F5-735826FB24F5}"/>
              </a:ext>
            </a:extLst>
          </p:cNvPr>
          <p:cNvSpPr txBox="1"/>
          <p:nvPr/>
        </p:nvSpPr>
        <p:spPr>
          <a:xfrm>
            <a:off x="7910653" y="6461760"/>
            <a:ext cx="4279890" cy="276999"/>
          </a:xfrm>
          <a:prstGeom prst="rect">
            <a:avLst/>
          </a:prstGeom>
          <a:noFill/>
        </p:spPr>
        <p:txBody>
          <a:bodyPr wrap="none" rtlCol="0">
            <a:spAutoFit/>
          </a:bodyPr>
          <a:lstStyle/>
          <a:p>
            <a:r>
              <a:rPr lang="de-DE" altLang="de-DE" sz="1200">
                <a:solidFill>
                  <a:srgbClr val="002F56"/>
                </a:solidFill>
              </a:rPr>
              <a:t>www.landesrecht.rlp.de; SchulG, Fassung vom 24.07.2014</a:t>
            </a:r>
            <a:endParaRPr lang="de-DE" sz="1200">
              <a:solidFill>
                <a:srgbClr val="002F56"/>
              </a:solidFill>
            </a:endParaRPr>
          </a:p>
        </p:txBody>
      </p:sp>
      <p:sp>
        <p:nvSpPr>
          <p:cNvPr id="5" name="Titel 1">
            <a:extLst>
              <a:ext uri="{FF2B5EF4-FFF2-40B4-BE49-F238E27FC236}">
                <a16:creationId xmlns:a16="http://schemas.microsoft.com/office/drawing/2014/main" id="{040FF52A-132A-CE37-B591-68C88FAB1F1A}"/>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Schule</a:t>
            </a:r>
          </a:p>
        </p:txBody>
      </p:sp>
    </p:spTree>
    <p:extLst>
      <p:ext uri="{BB962C8B-B14F-4D97-AF65-F5344CB8AC3E}">
        <p14:creationId xmlns:p14="http://schemas.microsoft.com/office/powerpoint/2010/main" val="304341134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Text Box 1"/>
          <p:cNvSpPr txBox="1">
            <a:spLocks noChangeArrowheads="1"/>
          </p:cNvSpPr>
          <p:nvPr/>
        </p:nvSpPr>
        <p:spPr bwMode="auto">
          <a:xfrm>
            <a:off x="748245" y="1647022"/>
            <a:ext cx="8353425" cy="225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Aft>
                <a:spcPts val="575"/>
              </a:spcAft>
              <a:buSzPct val="100000"/>
            </a:pPr>
            <a:r>
              <a:rPr lang="de-DE" altLang="de-DE" sz="2000" b="1">
                <a:solidFill>
                  <a:srgbClr val="002F56"/>
                </a:solidFill>
                <a:latin typeface="+mn-lt"/>
              </a:rPr>
              <a:t>Dem § 23 Abs. 2 werden folgende Sätze angefügt:</a:t>
            </a:r>
          </a:p>
          <a:p>
            <a:pPr>
              <a:spcBef>
                <a:spcPts val="1200"/>
              </a:spcBef>
              <a:buSzPct val="100000"/>
            </a:pPr>
            <a:r>
              <a:rPr lang="de-DE" altLang="de-DE" sz="2000">
                <a:solidFill>
                  <a:srgbClr val="002F56"/>
                </a:solidFill>
                <a:latin typeface="+mn-lt"/>
              </a:rPr>
              <a:t>„Die Lehrer müssen die Anforderungen an die persönliche Eignung erfüllen. Die persönliche Eignung ist nicht gegeben, wenn schwerwiegende Tatsachen einer unterrichtlichen oder erzieherischen Tätigkeit entgegenstehen.“</a:t>
            </a:r>
          </a:p>
        </p:txBody>
      </p:sp>
      <p:sp>
        <p:nvSpPr>
          <p:cNvPr id="2" name="Titel 1">
            <a:extLst>
              <a:ext uri="{FF2B5EF4-FFF2-40B4-BE49-F238E27FC236}">
                <a16:creationId xmlns:a16="http://schemas.microsoft.com/office/drawing/2014/main" id="{6E7D82D2-F19F-D25A-0B42-5D6F76CB8637}"/>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Schule</a:t>
            </a:r>
          </a:p>
        </p:txBody>
      </p:sp>
      <p:sp>
        <p:nvSpPr>
          <p:cNvPr id="3" name="Textfeld 2">
            <a:extLst>
              <a:ext uri="{FF2B5EF4-FFF2-40B4-BE49-F238E27FC236}">
                <a16:creationId xmlns:a16="http://schemas.microsoft.com/office/drawing/2014/main" id="{596120B1-8117-C0C1-7F17-41D61E74F525}"/>
              </a:ext>
            </a:extLst>
          </p:cNvPr>
          <p:cNvSpPr txBox="1"/>
          <p:nvPr/>
        </p:nvSpPr>
        <p:spPr>
          <a:xfrm>
            <a:off x="7910653" y="6461760"/>
            <a:ext cx="4279890" cy="276999"/>
          </a:xfrm>
          <a:prstGeom prst="rect">
            <a:avLst/>
          </a:prstGeom>
          <a:noFill/>
        </p:spPr>
        <p:txBody>
          <a:bodyPr wrap="none" rtlCol="0">
            <a:spAutoFit/>
          </a:bodyPr>
          <a:lstStyle/>
          <a:p>
            <a:r>
              <a:rPr lang="de-DE" altLang="de-DE" sz="1200">
                <a:solidFill>
                  <a:srgbClr val="002F56"/>
                </a:solidFill>
              </a:rPr>
              <a:t>www.landesrecht.rlp.de; SchulG, Fassung vom 24.07.2014</a:t>
            </a:r>
            <a:endParaRPr lang="de-DE" sz="1200">
              <a:solidFill>
                <a:srgbClr val="002F56"/>
              </a:solidFill>
            </a:endParaRPr>
          </a:p>
        </p:txBody>
      </p:sp>
    </p:spTree>
    <p:extLst>
      <p:ext uri="{BB962C8B-B14F-4D97-AF65-F5344CB8AC3E}">
        <p14:creationId xmlns:p14="http://schemas.microsoft.com/office/powerpoint/2010/main" val="406698475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Text Box 1"/>
          <p:cNvSpPr txBox="1">
            <a:spLocks noChangeArrowheads="1"/>
          </p:cNvSpPr>
          <p:nvPr/>
        </p:nvSpPr>
        <p:spPr bwMode="auto">
          <a:xfrm>
            <a:off x="621349" y="2441576"/>
            <a:ext cx="10066971"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Aft>
                <a:spcPts val="575"/>
              </a:spcAft>
              <a:buSzPct val="100000"/>
            </a:pPr>
            <a:r>
              <a:rPr lang="de-DE" altLang="de-DE" sz="2400" b="1">
                <a:solidFill>
                  <a:srgbClr val="002F56"/>
                </a:solidFill>
                <a:latin typeface="+mn-lt"/>
              </a:rPr>
              <a:t>§ 22 Schulleiterinnen und Schulleiter:</a:t>
            </a:r>
          </a:p>
          <a:p>
            <a:pPr>
              <a:spcBef>
                <a:spcPts val="1200"/>
              </a:spcBef>
              <a:buSzPct val="100000"/>
            </a:pPr>
            <a:r>
              <a:rPr lang="de-DE" altLang="de-DE" sz="2000">
                <a:solidFill>
                  <a:srgbClr val="002F56"/>
                </a:solidFill>
                <a:latin typeface="Myriad Pro" panose="020B0503030403020204" pitchFamily="34" charset="0"/>
              </a:rPr>
              <a:t>„</a:t>
            </a:r>
            <a:r>
              <a:rPr lang="de-DE" altLang="de-DE" sz="2400">
                <a:solidFill>
                  <a:srgbClr val="002F56"/>
                </a:solidFill>
              </a:rPr>
              <a:t>Erhält die Schulleiterin oder der Schulleiter davon Kenntnis, dass gewichtige Anhaltspunkte für die Gefährdung des leiblichen, geistigen oder seelischen Wohls einer Schülerin oder eines Schülers bestehen, findet § 4 des Gesetzes zur Kooperation und Information im Kinderschutz Anwendung.</a:t>
            </a:r>
            <a:r>
              <a:rPr lang="de-DE" altLang="de-DE" sz="2200">
                <a:solidFill>
                  <a:srgbClr val="002F56"/>
                </a:solidFill>
                <a:latin typeface="Myriad Pro" panose="020B0503030403020204" pitchFamily="34" charset="0"/>
              </a:rPr>
              <a:t>.“</a:t>
            </a:r>
          </a:p>
          <a:p>
            <a:pPr>
              <a:spcBef>
                <a:spcPts val="1200"/>
              </a:spcBef>
              <a:buSzPct val="100000"/>
            </a:pPr>
            <a:endParaRPr lang="de-DE" altLang="de-DE" sz="2200">
              <a:solidFill>
                <a:srgbClr val="002F56"/>
              </a:solidFill>
              <a:latin typeface="Myriad Pro" panose="020B0503030403020204" pitchFamily="34" charset="0"/>
            </a:endParaRPr>
          </a:p>
          <a:p>
            <a:pPr>
              <a:spcBef>
                <a:spcPts val="1200"/>
              </a:spcBef>
              <a:buSzPct val="100000"/>
            </a:pPr>
            <a:endParaRPr lang="de-DE" altLang="de-DE" sz="2200">
              <a:solidFill>
                <a:srgbClr val="000000"/>
              </a:solidFill>
              <a:latin typeface="Myriad Pro" panose="020B0503030403020204" pitchFamily="34" charset="0"/>
            </a:endParaRPr>
          </a:p>
          <a:p>
            <a:pPr>
              <a:spcBef>
                <a:spcPts val="1200"/>
              </a:spcBef>
              <a:buSzPct val="100000"/>
            </a:pPr>
            <a:r>
              <a:rPr lang="de-DE" altLang="de-DE">
                <a:solidFill>
                  <a:srgbClr val="000000"/>
                </a:solidFill>
                <a:latin typeface="Myriad Pro" panose="020B0503030403020204" pitchFamily="34" charset="0"/>
              </a:rPr>
              <a:t>							</a:t>
            </a:r>
            <a:endParaRPr lang="de-DE" altLang="de-DE" sz="2200">
              <a:solidFill>
                <a:srgbClr val="000000"/>
              </a:solidFill>
              <a:latin typeface="Myriad Pro" panose="020B0503030403020204" pitchFamily="34" charset="0"/>
            </a:endParaRPr>
          </a:p>
        </p:txBody>
      </p:sp>
      <p:sp>
        <p:nvSpPr>
          <p:cNvPr id="3" name="Text Box 1"/>
          <p:cNvSpPr txBox="1">
            <a:spLocks noChangeArrowheads="1"/>
          </p:cNvSpPr>
          <p:nvPr/>
        </p:nvSpPr>
        <p:spPr bwMode="auto">
          <a:xfrm>
            <a:off x="2006601" y="1093789"/>
            <a:ext cx="8158163" cy="822325"/>
          </a:xfrm>
          <a:prstGeom prst="rect">
            <a:avLst/>
          </a:prstGeom>
          <a:noFill/>
          <a:ln>
            <a:noFill/>
          </a:ln>
          <a:effec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aseline="30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1C32"/>
                </a:solidFill>
                <a:latin typeface="Myriad Pro" panose="020B0503030403020204" pitchFamily="34" charset="0"/>
                <a:ea typeface="Arial Unicode MS" panose="020B0604020202020204" pitchFamily="34" charset="-128"/>
                <a:cs typeface="Arial Unicode MS" panose="020B0604020202020204" pitchFamily="34" charset="-128"/>
              </a:defRPr>
            </a:lvl9pPr>
          </a:lstStyle>
          <a:p>
            <a:pPr algn="ctr" eaLnBrk="1" hangingPunct="1">
              <a:spcBef>
                <a:spcPct val="0"/>
              </a:spcBef>
              <a:buClrTx/>
              <a:buFontTx/>
              <a:buNone/>
              <a:defRPr/>
            </a:pPr>
            <a:r>
              <a:rPr lang="de-DE" altLang="de-DE" sz="3000" b="1" baseline="0">
                <a:solidFill>
                  <a:srgbClr val="002F56"/>
                </a:solidFill>
                <a:latin typeface="+mj-lt"/>
                <a:cs typeface="Arial" panose="020B0604020202020204" pitchFamily="34" charset="0"/>
              </a:rPr>
              <a:t>Ordnung des Schulwesens im Saarland (Schulordnungsgesetz </a:t>
            </a:r>
            <a:r>
              <a:rPr lang="de-DE" altLang="de-DE" sz="3000" b="1" baseline="0" err="1">
                <a:solidFill>
                  <a:srgbClr val="002F56"/>
                </a:solidFill>
                <a:latin typeface="+mj-lt"/>
                <a:cs typeface="Arial" panose="020B0604020202020204" pitchFamily="34" charset="0"/>
              </a:rPr>
              <a:t>SchoG</a:t>
            </a:r>
            <a:r>
              <a:rPr lang="de-DE" altLang="de-DE" sz="3000" b="1" baseline="0">
                <a:solidFill>
                  <a:srgbClr val="002F56"/>
                </a:solidFill>
                <a:latin typeface="+mj-lt"/>
                <a:cs typeface="Arial" panose="020B0604020202020204" pitchFamily="34" charset="0"/>
              </a:rPr>
              <a:t>)</a:t>
            </a:r>
          </a:p>
        </p:txBody>
      </p:sp>
      <p:sp>
        <p:nvSpPr>
          <p:cNvPr id="47108" name="Textfeld 1"/>
          <p:cNvSpPr txBox="1">
            <a:spLocks noChangeArrowheads="1"/>
          </p:cNvSpPr>
          <p:nvPr/>
        </p:nvSpPr>
        <p:spPr bwMode="auto">
          <a:xfrm>
            <a:off x="6926262" y="6304002"/>
            <a:ext cx="563149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de-DE" altLang="de-DE" sz="1200">
                <a:solidFill>
                  <a:srgbClr val="002F56"/>
                </a:solidFill>
              </a:rPr>
              <a:t>http://sl.juris.de/sl/SchulOGSL_P21.htm; zuletzt aufgerufen am 20.11.2018)</a:t>
            </a:r>
          </a:p>
          <a:p>
            <a:endParaRPr lang="de-DE" altLang="de-DE"/>
          </a:p>
        </p:txBody>
      </p:sp>
      <p:sp>
        <p:nvSpPr>
          <p:cNvPr id="2" name="Titel 1">
            <a:extLst>
              <a:ext uri="{FF2B5EF4-FFF2-40B4-BE49-F238E27FC236}">
                <a16:creationId xmlns:a16="http://schemas.microsoft.com/office/drawing/2014/main" id="{D1DF738E-AEDB-92A1-CA0A-87E785EA10FE}"/>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Schule</a:t>
            </a:r>
          </a:p>
        </p:txBody>
      </p:sp>
    </p:spTree>
    <p:extLst>
      <p:ext uri="{BB962C8B-B14F-4D97-AF65-F5344CB8AC3E}">
        <p14:creationId xmlns:p14="http://schemas.microsoft.com/office/powerpoint/2010/main" val="12296824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2424114" y="7100888"/>
            <a:ext cx="7704137"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endParaRPr lang="de-DE" altLang="de-DE" sz="3000" b="1">
              <a:solidFill>
                <a:schemeClr val="accent6">
                  <a:lumMod val="50000"/>
                </a:schemeClr>
              </a:solidFill>
              <a:latin typeface="+mj-lt"/>
            </a:endParaRPr>
          </a:p>
        </p:txBody>
      </p:sp>
      <p:sp>
        <p:nvSpPr>
          <p:cNvPr id="7" name="Text Box 1"/>
          <p:cNvSpPr txBox="1">
            <a:spLocks noChangeArrowheads="1"/>
          </p:cNvSpPr>
          <p:nvPr/>
        </p:nvSpPr>
        <p:spPr bwMode="auto">
          <a:xfrm>
            <a:off x="8847642" y="6285414"/>
            <a:ext cx="3895725"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1200">
                <a:solidFill>
                  <a:srgbClr val="002F56"/>
                </a:solidFill>
                <a:latin typeface="+mj-lt"/>
              </a:rPr>
              <a:t>Quelle: google.de; </a:t>
            </a:r>
          </a:p>
          <a:p>
            <a:pPr eaLnBrk="1" hangingPunct="1">
              <a:buSzPct val="100000"/>
              <a:defRPr/>
            </a:pPr>
            <a:r>
              <a:rPr lang="de-DE" altLang="de-DE" sz="1200">
                <a:solidFill>
                  <a:srgbClr val="002F56"/>
                </a:solidFill>
                <a:latin typeface="+mj-lt"/>
              </a:rPr>
              <a:t>zuletzt aufgerufen am 04.04.2018</a:t>
            </a:r>
          </a:p>
        </p:txBody>
      </p:sp>
      <p:sp>
        <p:nvSpPr>
          <p:cNvPr id="4" name="Titel 3"/>
          <p:cNvSpPr>
            <a:spLocks noGrp="1"/>
          </p:cNvSpPr>
          <p:nvPr>
            <p:ph type="title"/>
          </p:nvPr>
        </p:nvSpPr>
        <p:spPr>
          <a:xfrm>
            <a:off x="693168" y="-160567"/>
            <a:ext cx="10945284" cy="1339850"/>
          </a:xfrm>
        </p:spPr>
        <p:txBody>
          <a:bodyPr/>
          <a:lstStyle/>
          <a:p>
            <a:r>
              <a:rPr lang="de-DE" altLang="de-DE" sz="2800" b="1">
                <a:solidFill>
                  <a:srgbClr val="002F56"/>
                </a:solidFill>
              </a:rPr>
              <a:t>Wie hoch ist die Relevanz </a:t>
            </a:r>
            <a:br>
              <a:rPr lang="de-DE" altLang="de-DE" sz="2800" b="1">
                <a:solidFill>
                  <a:srgbClr val="002F56"/>
                </a:solidFill>
              </a:rPr>
            </a:br>
            <a:r>
              <a:rPr lang="de-DE" altLang="de-DE" sz="2800" b="1">
                <a:solidFill>
                  <a:srgbClr val="002F56"/>
                </a:solidFill>
              </a:rPr>
              <a:t>des Themas?! </a:t>
            </a:r>
            <a:endParaRPr lang="de-DE" sz="2800">
              <a:solidFill>
                <a:srgbClr val="002F56"/>
              </a:solidFill>
            </a:endParaRPr>
          </a:p>
        </p:txBody>
      </p:sp>
      <p:pic>
        <p:nvPicPr>
          <p:cNvPr id="9" name="Inhaltsplatzhalter 8"/>
          <p:cNvPicPr>
            <a:picLocks noGrp="1" noChangeAspect="1" noChangeArrowheads="1"/>
          </p:cNvPicPr>
          <p:nvPr>
            <p:ph idx="1"/>
          </p:nvPr>
        </p:nvPicPr>
        <p:blipFill>
          <a:blip r:embed="rId3"/>
          <a:srcRect l="22816" t="22046" r="52216" b="60905"/>
          <a:stretch>
            <a:fillRect/>
          </a:stretch>
        </p:blipFill>
        <p:spPr bwMode="auto">
          <a:xfrm>
            <a:off x="2424114" y="2435192"/>
            <a:ext cx="6423528" cy="2467240"/>
          </a:xfrm>
          <a:prstGeom prst="rect">
            <a:avLst/>
          </a:prstGeom>
          <a:noFill/>
          <a:ln w="9525">
            <a:noFill/>
            <a:miter lim="800000"/>
            <a:headEnd/>
            <a:tailEnd/>
          </a:ln>
        </p:spPr>
      </p:pic>
    </p:spTree>
    <p:extLst>
      <p:ext uri="{BB962C8B-B14F-4D97-AF65-F5344CB8AC3E}">
        <p14:creationId xmlns:p14="http://schemas.microsoft.com/office/powerpoint/2010/main" val="403918311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53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2756855" y="-608898"/>
            <a:ext cx="7704137"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endParaRPr lang="de-DE" altLang="de-DE" sz="3000" b="1">
              <a:solidFill>
                <a:srgbClr val="000000"/>
              </a:solidFill>
              <a:latin typeface="+mj-lt"/>
            </a:endParaRPr>
          </a:p>
        </p:txBody>
      </p:sp>
      <p:sp>
        <p:nvSpPr>
          <p:cNvPr id="7" name="Text Box 1"/>
          <p:cNvSpPr txBox="1">
            <a:spLocks noChangeArrowheads="1"/>
          </p:cNvSpPr>
          <p:nvPr/>
        </p:nvSpPr>
        <p:spPr bwMode="auto">
          <a:xfrm>
            <a:off x="9058427" y="6285414"/>
            <a:ext cx="3895725"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1200">
                <a:solidFill>
                  <a:srgbClr val="002F56"/>
                </a:solidFill>
                <a:latin typeface="+mj-lt"/>
              </a:rPr>
              <a:t>Quelle: hessenschau.de; </a:t>
            </a:r>
          </a:p>
          <a:p>
            <a:pPr eaLnBrk="1" hangingPunct="1">
              <a:buSzPct val="100000"/>
              <a:defRPr/>
            </a:pPr>
            <a:r>
              <a:rPr lang="de-DE" altLang="de-DE" sz="1200">
                <a:solidFill>
                  <a:srgbClr val="002F56"/>
                </a:solidFill>
                <a:latin typeface="+mj-lt"/>
              </a:rPr>
              <a:t>zuletzt aufgerufen am 04.04.2018</a:t>
            </a:r>
          </a:p>
        </p:txBody>
      </p:sp>
      <p:sp>
        <p:nvSpPr>
          <p:cNvPr id="9" name="Titel 8"/>
          <p:cNvSpPr>
            <a:spLocks noGrp="1"/>
          </p:cNvSpPr>
          <p:nvPr>
            <p:ph type="title"/>
          </p:nvPr>
        </p:nvSpPr>
        <p:spPr>
          <a:xfrm>
            <a:off x="609600" y="-152174"/>
            <a:ext cx="10945284" cy="1339850"/>
          </a:xfrm>
        </p:spPr>
        <p:txBody>
          <a:bodyPr/>
          <a:lstStyle/>
          <a:p>
            <a:r>
              <a:rPr lang="de-DE" sz="2800" b="1">
                <a:solidFill>
                  <a:srgbClr val="002F56"/>
                </a:solidFill>
              </a:rPr>
              <a:t>Wie hoch ist die Relevanz </a:t>
            </a:r>
            <a:br>
              <a:rPr lang="de-DE" sz="2800" b="1">
                <a:solidFill>
                  <a:srgbClr val="002F56"/>
                </a:solidFill>
              </a:rPr>
            </a:br>
            <a:r>
              <a:rPr lang="de-DE" sz="2800" b="1">
                <a:solidFill>
                  <a:srgbClr val="002F56"/>
                </a:solidFill>
              </a:rPr>
              <a:t>des Themas?!</a:t>
            </a:r>
          </a:p>
        </p:txBody>
      </p:sp>
      <p:pic>
        <p:nvPicPr>
          <p:cNvPr id="11" name="Grafik 7"/>
          <p:cNvPicPr preferRelativeResize="0">
            <a:picLocks noGrp="1" noChangeArrowheads="1"/>
          </p:cNvPicPr>
          <p:nvPr>
            <p:ph sz="half" idx="1"/>
          </p:nvPr>
        </p:nvPicPr>
        <p:blipFill>
          <a:blip r:embed="rId3"/>
          <a:stretch>
            <a:fillRect/>
          </a:stretch>
        </p:blipFill>
        <p:spPr bwMode="auto">
          <a:xfrm>
            <a:off x="609600" y="1950379"/>
            <a:ext cx="5370513" cy="3397066"/>
          </a:xfrm>
          <a:prstGeom prst="rect">
            <a:avLst/>
          </a:prstGeom>
          <a:noFill/>
          <a:ln w="9525">
            <a:noFill/>
            <a:miter lim="800000"/>
            <a:headEnd/>
            <a:tailEnd/>
          </a:ln>
        </p:spPr>
      </p:pic>
      <p:sp>
        <p:nvSpPr>
          <p:cNvPr id="4" name="Textfeld 3">
            <a:extLst>
              <a:ext uri="{FF2B5EF4-FFF2-40B4-BE49-F238E27FC236}">
                <a16:creationId xmlns:a16="http://schemas.microsoft.com/office/drawing/2014/main" id="{CFDBF343-20F2-F3D1-56B2-333BE9EFF3B3}"/>
              </a:ext>
            </a:extLst>
          </p:cNvPr>
          <p:cNvSpPr txBox="1"/>
          <p:nvPr/>
        </p:nvSpPr>
        <p:spPr>
          <a:xfrm>
            <a:off x="6434244" y="2540000"/>
            <a:ext cx="5442796" cy="2308324"/>
          </a:xfrm>
          <a:prstGeom prst="rect">
            <a:avLst/>
          </a:prstGeom>
          <a:noFill/>
        </p:spPr>
        <p:txBody>
          <a:bodyPr wrap="square" rtlCol="0">
            <a:spAutoFit/>
          </a:bodyPr>
          <a:lstStyle/>
          <a:p>
            <a:pPr marL="285750" indent="-285750">
              <a:buFont typeface="Arial" panose="020B0604020202020204" pitchFamily="34" charset="0"/>
              <a:buChar char="•"/>
            </a:pPr>
            <a:r>
              <a:rPr lang="de-DE" sz="2400">
                <a:solidFill>
                  <a:srgbClr val="002F56"/>
                </a:solidFill>
              </a:rPr>
              <a:t>Eine 74-jährige demente Bewohnerin soll sexuell missbraucht worden sein</a:t>
            </a:r>
          </a:p>
          <a:p>
            <a:endParaRPr lang="de-DE" sz="2400">
              <a:solidFill>
                <a:srgbClr val="002F56"/>
              </a:solidFill>
            </a:endParaRPr>
          </a:p>
          <a:p>
            <a:pPr marL="285750" indent="-285750">
              <a:buFont typeface="Arial" panose="020B0604020202020204" pitchFamily="34" charset="0"/>
              <a:buChar char="•"/>
            </a:pPr>
            <a:r>
              <a:rPr lang="de-DE" sz="2400">
                <a:solidFill>
                  <a:srgbClr val="002F56"/>
                </a:solidFill>
              </a:rPr>
              <a:t>Der Heimbetreiber spricht von einem Einzelfall</a:t>
            </a:r>
          </a:p>
        </p:txBody>
      </p:sp>
    </p:spTree>
    <p:extLst>
      <p:ext uri="{BB962C8B-B14F-4D97-AF65-F5344CB8AC3E}">
        <p14:creationId xmlns:p14="http://schemas.microsoft.com/office/powerpoint/2010/main" val="1430503425"/>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9173930" y="6323915"/>
            <a:ext cx="3895725"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1500">
                <a:solidFill>
                  <a:schemeClr val="accent6">
                    <a:lumMod val="50000"/>
                  </a:schemeClr>
                </a:solidFill>
                <a:latin typeface="+mj-lt"/>
              </a:rPr>
              <a:t>Quelle: merkur.de; </a:t>
            </a:r>
          </a:p>
          <a:p>
            <a:pPr eaLnBrk="1" hangingPunct="1">
              <a:buSzPct val="100000"/>
              <a:defRPr/>
            </a:pPr>
            <a:r>
              <a:rPr lang="de-DE" altLang="de-DE" sz="1500">
                <a:solidFill>
                  <a:schemeClr val="accent6">
                    <a:lumMod val="50000"/>
                  </a:schemeClr>
                </a:solidFill>
                <a:latin typeface="+mj-lt"/>
              </a:rPr>
              <a:t>zuletzt aufgerufen am 04.04.2018</a:t>
            </a:r>
          </a:p>
        </p:txBody>
      </p:sp>
      <p:pic>
        <p:nvPicPr>
          <p:cNvPr id="9" name="Grafik 7"/>
          <p:cNvPicPr>
            <a:picLocks noGrp="1" noChangeAspect="1" noChangeArrowheads="1"/>
          </p:cNvPicPr>
          <p:nvPr>
            <p:ph sz="half" idx="1"/>
          </p:nvPr>
        </p:nvPicPr>
        <p:blipFill>
          <a:blip r:embed="rId3"/>
          <a:srcRect l="17143" t="15125" r="42459" b="28435"/>
          <a:stretch>
            <a:fillRect/>
          </a:stretch>
        </p:blipFill>
        <p:spPr bwMode="auto">
          <a:xfrm>
            <a:off x="920812" y="1690055"/>
            <a:ext cx="4767339" cy="3746500"/>
          </a:xfrm>
          <a:prstGeom prst="rect">
            <a:avLst/>
          </a:prstGeom>
          <a:noFill/>
          <a:ln w="9525">
            <a:noFill/>
            <a:miter lim="800000"/>
            <a:headEnd/>
            <a:tailEnd/>
          </a:ln>
        </p:spPr>
      </p:pic>
      <p:sp>
        <p:nvSpPr>
          <p:cNvPr id="11" name="Text Box 1"/>
          <p:cNvSpPr txBox="1">
            <a:spLocks noGrp="1" noChangeArrowheads="1"/>
          </p:cNvSpPr>
          <p:nvPr>
            <p:ph type="title"/>
          </p:nvPr>
        </p:nvSpPr>
        <p:spPr bwMode="auto">
          <a:xfrm>
            <a:off x="609601" y="-138402"/>
            <a:ext cx="10945284" cy="13398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2800" b="1">
                <a:solidFill>
                  <a:srgbClr val="002F56"/>
                </a:solidFill>
                <a:latin typeface="+mj-lt"/>
              </a:rPr>
              <a:t>Wie hoch ist die Relevanz </a:t>
            </a:r>
            <a:br>
              <a:rPr lang="de-DE" altLang="de-DE" sz="2800" b="1">
                <a:solidFill>
                  <a:srgbClr val="002F56"/>
                </a:solidFill>
                <a:latin typeface="+mj-lt"/>
              </a:rPr>
            </a:br>
            <a:r>
              <a:rPr lang="de-DE" altLang="de-DE" sz="2800" b="1">
                <a:solidFill>
                  <a:srgbClr val="002F56"/>
                </a:solidFill>
                <a:latin typeface="+mj-lt"/>
              </a:rPr>
              <a:t>des Themas?! </a:t>
            </a:r>
          </a:p>
        </p:txBody>
      </p:sp>
      <p:sp>
        <p:nvSpPr>
          <p:cNvPr id="4" name="Textfeld 3">
            <a:extLst>
              <a:ext uri="{FF2B5EF4-FFF2-40B4-BE49-F238E27FC236}">
                <a16:creationId xmlns:a16="http://schemas.microsoft.com/office/drawing/2014/main" id="{9D8766C9-ABD2-0BB6-6D54-25DF1DA5395C}"/>
              </a:ext>
            </a:extLst>
          </p:cNvPr>
          <p:cNvSpPr txBox="1"/>
          <p:nvPr/>
        </p:nvSpPr>
        <p:spPr>
          <a:xfrm>
            <a:off x="6664960" y="2285353"/>
            <a:ext cx="4331470" cy="1477328"/>
          </a:xfrm>
          <a:prstGeom prst="rect">
            <a:avLst/>
          </a:prstGeom>
          <a:noFill/>
        </p:spPr>
        <p:txBody>
          <a:bodyPr wrap="square" rtlCol="0">
            <a:spAutoFit/>
          </a:bodyPr>
          <a:lstStyle/>
          <a:p>
            <a:pPr marL="342900" indent="-342900">
              <a:buFont typeface="Arial" panose="020B0604020202020204" pitchFamily="34" charset="0"/>
              <a:buChar char="•"/>
            </a:pPr>
            <a:r>
              <a:rPr lang="de-DE" altLang="de-DE" sz="2400">
                <a:solidFill>
                  <a:srgbClr val="002F56"/>
                </a:solidFill>
                <a:latin typeface="+mj-lt"/>
              </a:rPr>
              <a:t>59-jähriger Pfleger gesteht wiederholten Missbrauch an drei Seniorinnen</a:t>
            </a:r>
          </a:p>
          <a:p>
            <a:endParaRPr lang="de-DE"/>
          </a:p>
        </p:txBody>
      </p:sp>
    </p:spTree>
    <p:extLst>
      <p:ext uri="{BB962C8B-B14F-4D97-AF65-F5344CB8AC3E}">
        <p14:creationId xmlns:p14="http://schemas.microsoft.com/office/powerpoint/2010/main" val="1678292693"/>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8133557" y="6734810"/>
            <a:ext cx="2973388" cy="2662238"/>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endParaRPr lang="de-DE" altLang="de-DE" sz="2500">
              <a:solidFill>
                <a:srgbClr val="000000"/>
              </a:solidFill>
              <a:latin typeface="+mj-lt"/>
            </a:endParaRPr>
          </a:p>
        </p:txBody>
      </p:sp>
      <p:sp>
        <p:nvSpPr>
          <p:cNvPr id="7" name="Text Box 1"/>
          <p:cNvSpPr txBox="1">
            <a:spLocks noChangeArrowheads="1"/>
          </p:cNvSpPr>
          <p:nvPr/>
        </p:nvSpPr>
        <p:spPr bwMode="auto">
          <a:xfrm>
            <a:off x="9620251" y="6274185"/>
            <a:ext cx="3895725"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1200">
                <a:solidFill>
                  <a:srgbClr val="002F56"/>
                </a:solidFill>
                <a:latin typeface="+mj-lt"/>
              </a:rPr>
              <a:t>Quelle: welt.de; </a:t>
            </a:r>
          </a:p>
          <a:p>
            <a:pPr eaLnBrk="1" hangingPunct="1">
              <a:buSzPct val="100000"/>
              <a:defRPr/>
            </a:pPr>
            <a:r>
              <a:rPr lang="de-DE" altLang="de-DE" sz="1200">
                <a:solidFill>
                  <a:srgbClr val="002F56"/>
                </a:solidFill>
                <a:latin typeface="+mj-lt"/>
              </a:rPr>
              <a:t>zuletzt aufgerufen am 04.04.2018</a:t>
            </a:r>
          </a:p>
        </p:txBody>
      </p:sp>
      <p:pic>
        <p:nvPicPr>
          <p:cNvPr id="9" name="Grafik 5"/>
          <p:cNvPicPr>
            <a:picLocks noGrp="1" noChangeAspect="1" noChangeArrowheads="1"/>
          </p:cNvPicPr>
          <p:nvPr>
            <p:ph sz="half" idx="1"/>
          </p:nvPr>
        </p:nvPicPr>
        <p:blipFill>
          <a:blip r:embed="rId3"/>
          <a:srcRect l="28445" t="32736" r="29391" b="14423"/>
          <a:stretch>
            <a:fillRect/>
          </a:stretch>
        </p:blipFill>
        <p:spPr bwMode="auto">
          <a:xfrm>
            <a:off x="637536" y="1600200"/>
            <a:ext cx="5314641" cy="3746500"/>
          </a:xfrm>
          <a:prstGeom prst="rect">
            <a:avLst/>
          </a:prstGeom>
          <a:noFill/>
          <a:ln w="9525">
            <a:noFill/>
            <a:miter lim="800000"/>
            <a:headEnd/>
            <a:tailEnd/>
          </a:ln>
        </p:spPr>
      </p:pic>
      <p:sp>
        <p:nvSpPr>
          <p:cNvPr id="10" name="Text Box 1"/>
          <p:cNvSpPr txBox="1">
            <a:spLocks noGrp="1" noChangeArrowheads="1"/>
          </p:cNvSpPr>
          <p:nvPr>
            <p:ph type="title"/>
          </p:nvPr>
        </p:nvSpPr>
        <p:spPr bwMode="auto">
          <a:xfrm>
            <a:off x="572708" y="-150712"/>
            <a:ext cx="10945284" cy="13398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2800" b="1">
                <a:solidFill>
                  <a:srgbClr val="002F56"/>
                </a:solidFill>
                <a:latin typeface="+mj-lt"/>
              </a:rPr>
              <a:t>Wie hoch ist die Relevanz </a:t>
            </a:r>
            <a:br>
              <a:rPr lang="de-DE" altLang="de-DE" sz="2800" b="1">
                <a:solidFill>
                  <a:srgbClr val="002F56"/>
                </a:solidFill>
                <a:latin typeface="+mj-lt"/>
              </a:rPr>
            </a:br>
            <a:r>
              <a:rPr lang="de-DE" altLang="de-DE" sz="2800" b="1">
                <a:solidFill>
                  <a:srgbClr val="002F56"/>
                </a:solidFill>
                <a:latin typeface="+mj-lt"/>
              </a:rPr>
              <a:t>des Themas?! </a:t>
            </a:r>
          </a:p>
        </p:txBody>
      </p:sp>
      <p:sp>
        <p:nvSpPr>
          <p:cNvPr id="6" name="Textfeld 5">
            <a:extLst>
              <a:ext uri="{FF2B5EF4-FFF2-40B4-BE49-F238E27FC236}">
                <a16:creationId xmlns:a16="http://schemas.microsoft.com/office/drawing/2014/main" id="{80038158-7197-614D-120C-565C339D265B}"/>
              </a:ext>
            </a:extLst>
          </p:cNvPr>
          <p:cNvSpPr txBox="1"/>
          <p:nvPr/>
        </p:nvSpPr>
        <p:spPr>
          <a:xfrm>
            <a:off x="6610712" y="3131497"/>
            <a:ext cx="4907280" cy="1200329"/>
          </a:xfrm>
          <a:prstGeom prst="rect">
            <a:avLst/>
          </a:prstGeom>
          <a:noFill/>
        </p:spPr>
        <p:txBody>
          <a:bodyPr wrap="square" rtlCol="0">
            <a:spAutoFit/>
          </a:bodyPr>
          <a:lstStyle/>
          <a:p>
            <a:pPr marL="342900" indent="-342900">
              <a:buFont typeface="Arial" panose="020B0604020202020204" pitchFamily="34" charset="0"/>
              <a:buChar char="•"/>
            </a:pPr>
            <a:r>
              <a:rPr lang="de-DE" altLang="de-DE" sz="2400">
                <a:solidFill>
                  <a:srgbClr val="002F56"/>
                </a:solidFill>
              </a:rPr>
              <a:t>92-jährige erhält trotz eines gebrochenen Armes 6 Tage lang keine ärztliche Behandlung</a:t>
            </a:r>
          </a:p>
        </p:txBody>
      </p:sp>
    </p:spTree>
    <p:extLst>
      <p:ext uri="{BB962C8B-B14F-4D97-AF65-F5344CB8AC3E}">
        <p14:creationId xmlns:p14="http://schemas.microsoft.com/office/powerpoint/2010/main" val="2044913498"/>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9460549" y="6298248"/>
            <a:ext cx="3895725" cy="6921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1200">
                <a:solidFill>
                  <a:srgbClr val="002F56"/>
                </a:solidFill>
                <a:latin typeface="+mj-lt"/>
              </a:rPr>
              <a:t>Quelle: www1.wdr.de; </a:t>
            </a:r>
          </a:p>
          <a:p>
            <a:pPr eaLnBrk="1" hangingPunct="1">
              <a:buSzPct val="100000"/>
              <a:defRPr/>
            </a:pPr>
            <a:r>
              <a:rPr lang="de-DE" altLang="de-DE" sz="1200">
                <a:solidFill>
                  <a:srgbClr val="002F56"/>
                </a:solidFill>
                <a:latin typeface="+mj-lt"/>
              </a:rPr>
              <a:t>zuletzt aufgerufen am 04.04.2018</a:t>
            </a:r>
          </a:p>
        </p:txBody>
      </p:sp>
      <p:pic>
        <p:nvPicPr>
          <p:cNvPr id="9" name="Grafik 7"/>
          <p:cNvPicPr>
            <a:picLocks noGrp="1" noChangeAspect="1" noChangeArrowheads="1"/>
          </p:cNvPicPr>
          <p:nvPr>
            <p:ph sz="half" idx="1"/>
          </p:nvPr>
        </p:nvPicPr>
        <p:blipFill>
          <a:blip r:embed="rId3"/>
          <a:srcRect l="12955" t="16479" r="38538" b="25940"/>
          <a:stretch>
            <a:fillRect/>
          </a:stretch>
        </p:blipFill>
        <p:spPr bwMode="auto">
          <a:xfrm>
            <a:off x="609600" y="1680439"/>
            <a:ext cx="5370513" cy="3586022"/>
          </a:xfrm>
          <a:prstGeom prst="rect">
            <a:avLst/>
          </a:prstGeom>
          <a:noFill/>
          <a:ln w="9525">
            <a:noFill/>
            <a:miter lim="800000"/>
            <a:headEnd/>
            <a:tailEnd/>
          </a:ln>
        </p:spPr>
      </p:pic>
      <p:sp>
        <p:nvSpPr>
          <p:cNvPr id="11" name="Text Box 1"/>
          <p:cNvSpPr txBox="1">
            <a:spLocks noGrp="1" noChangeArrowheads="1"/>
          </p:cNvSpPr>
          <p:nvPr>
            <p:ph type="title"/>
          </p:nvPr>
        </p:nvSpPr>
        <p:spPr bwMode="auto">
          <a:xfrm>
            <a:off x="711200" y="-104705"/>
            <a:ext cx="10944225" cy="13398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eaLnBrk="1" hangingPunct="1">
              <a:buSzPct val="100000"/>
              <a:defRPr/>
            </a:pPr>
            <a:r>
              <a:rPr lang="de-DE" altLang="de-DE" sz="2800" b="1">
                <a:solidFill>
                  <a:srgbClr val="002F56"/>
                </a:solidFill>
                <a:latin typeface="+mj-lt"/>
              </a:rPr>
              <a:t>Wie hoch ist die Relevanz </a:t>
            </a:r>
            <a:br>
              <a:rPr lang="de-DE" altLang="de-DE" sz="2800" b="1">
                <a:solidFill>
                  <a:srgbClr val="002F56"/>
                </a:solidFill>
                <a:latin typeface="+mj-lt"/>
              </a:rPr>
            </a:br>
            <a:r>
              <a:rPr lang="de-DE" altLang="de-DE" sz="2800" b="1">
                <a:solidFill>
                  <a:srgbClr val="002F56"/>
                </a:solidFill>
                <a:latin typeface="+mj-lt"/>
              </a:rPr>
              <a:t>des Themas?! </a:t>
            </a:r>
          </a:p>
        </p:txBody>
      </p:sp>
      <p:sp>
        <p:nvSpPr>
          <p:cNvPr id="4" name="Textfeld 3">
            <a:extLst>
              <a:ext uri="{FF2B5EF4-FFF2-40B4-BE49-F238E27FC236}">
                <a16:creationId xmlns:a16="http://schemas.microsoft.com/office/drawing/2014/main" id="{5CF0B49C-95E4-D2FB-DED1-EA2EE2783012}"/>
              </a:ext>
            </a:extLst>
          </p:cNvPr>
          <p:cNvSpPr txBox="1"/>
          <p:nvPr/>
        </p:nvSpPr>
        <p:spPr>
          <a:xfrm>
            <a:off x="6416991" y="2550120"/>
            <a:ext cx="5238434" cy="1569660"/>
          </a:xfrm>
          <a:prstGeom prst="rect">
            <a:avLst/>
          </a:prstGeom>
          <a:noFill/>
        </p:spPr>
        <p:txBody>
          <a:bodyPr wrap="square" rtlCol="0">
            <a:spAutoFit/>
          </a:bodyPr>
          <a:lstStyle/>
          <a:p>
            <a:pPr marL="342900" indent="-342900">
              <a:buFont typeface="Arial" panose="020B0604020202020204" pitchFamily="34" charset="0"/>
              <a:buChar char="•"/>
            </a:pPr>
            <a:r>
              <a:rPr lang="de-DE" altLang="de-DE" sz="2400">
                <a:solidFill>
                  <a:srgbClr val="002F56"/>
                </a:solidFill>
                <a:latin typeface="+mj-lt"/>
              </a:rPr>
              <a:t>30-jährige Pflegehelferin soll 90-jährige demente und stumme Bewohnerin schwer misshandelt haben.</a:t>
            </a:r>
          </a:p>
        </p:txBody>
      </p:sp>
    </p:spTree>
    <p:extLst>
      <p:ext uri="{BB962C8B-B14F-4D97-AF65-F5344CB8AC3E}">
        <p14:creationId xmlns:p14="http://schemas.microsoft.com/office/powerpoint/2010/main" val="3044489158"/>
      </p:ext>
    </p:extLst>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2009756885"/>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980" name="Foliennummernplatzhalter 3"/>
          <p:cNvSpPr txBox="1">
            <a:spLocks noGrp="1"/>
          </p:cNvSpPr>
          <p:nvPr/>
        </p:nvSpPr>
        <p:spPr bwMode="auto">
          <a:xfrm>
            <a:off x="10352406" y="6400254"/>
            <a:ext cx="2845434"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eaLnBrk="0" hangingPunct="0">
              <a:spcAft>
                <a:spcPts val="600"/>
              </a:spcAft>
              <a:defRPr/>
            </a:pPr>
            <a:r>
              <a:rPr lang="de-DE" sz="1200">
                <a:solidFill>
                  <a:srgbClr val="002F56"/>
                </a:solidFill>
                <a:latin typeface="+mn-lt"/>
              </a:rPr>
              <a:t>Werner Tschan, 2015</a:t>
            </a:r>
          </a:p>
        </p:txBody>
      </p:sp>
      <p:sp>
        <p:nvSpPr>
          <p:cNvPr id="2" name="Titel 1">
            <a:extLst>
              <a:ext uri="{FF2B5EF4-FFF2-40B4-BE49-F238E27FC236}">
                <a16:creationId xmlns:a16="http://schemas.microsoft.com/office/drawing/2014/main" id="{95CD6096-BBB2-A8AF-B397-AAFE4F0591CE}"/>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Tree>
    <p:extLst>
      <p:ext uri="{BB962C8B-B14F-4D97-AF65-F5344CB8AC3E}">
        <p14:creationId xmlns:p14="http://schemas.microsoft.com/office/powerpoint/2010/main" val="2670704077"/>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showMasterPhAnim="0" show="0">
  <p:cSld>
    <p:bg>
      <p:bgPr>
        <a:solidFill>
          <a:srgbClr val="FFFFFF"/>
        </a:solidFill>
        <a:effectLst/>
      </p:bgPr>
    </p:bg>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2309755495"/>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6980" name="Foliennummernplatzhalter 3"/>
          <p:cNvSpPr txBox="1">
            <a:spLocks noGrp="1"/>
          </p:cNvSpPr>
          <p:nvPr/>
        </p:nvSpPr>
        <p:spPr bwMode="auto">
          <a:xfrm>
            <a:off x="8321675" y="6381750"/>
            <a:ext cx="3870325"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algn="r">
              <a:defRPr/>
            </a:pPr>
            <a:r>
              <a:rPr lang="de-DE" altLang="de-DE" sz="1200">
                <a:solidFill>
                  <a:schemeClr val="accent6">
                    <a:lumMod val="50000"/>
                  </a:schemeClr>
                </a:solidFill>
              </a:rPr>
              <a:t>Quelle: Stiftung ZQP; www. Pflege-gewalt.de/wissen; zuletzt aufgerufen am 04.04.2018</a:t>
            </a:r>
            <a:endParaRPr lang="de-DE" altLang="de-DE" sz="1200">
              <a:solidFill>
                <a:schemeClr val="accent6">
                  <a:lumMod val="50000"/>
                </a:schemeClr>
              </a:solidFill>
              <a:latin typeface="+mj-lt"/>
            </a:endParaRPr>
          </a:p>
        </p:txBody>
      </p:sp>
      <p:sp>
        <p:nvSpPr>
          <p:cNvPr id="2" name="Titel 1">
            <a:extLst>
              <a:ext uri="{FF2B5EF4-FFF2-40B4-BE49-F238E27FC236}">
                <a16:creationId xmlns:a16="http://schemas.microsoft.com/office/drawing/2014/main" id="{71FAD0D8-D860-D649-2C6B-B9B4E7FD6742}"/>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Tree>
    <p:extLst>
      <p:ext uri="{BB962C8B-B14F-4D97-AF65-F5344CB8AC3E}">
        <p14:creationId xmlns:p14="http://schemas.microsoft.com/office/powerpoint/2010/main" val="1661425949"/>
      </p:ext>
    </p:extLst>
  </p:cSld>
  <p:clrMapOvr>
    <a:overrideClrMapping bg1="lt1" tx1="dk1" bg2="lt2" tx2="dk2" accent1="accent1" accent2="accent2" accent3="accent3" accent4="accent4" accent5="accent5" accent6="accent6" hlink="hlink" folHlink="folHlink"/>
  </p:clrMapOvr>
  <p:transition spd="med"/>
</p:sld>
</file>

<file path=ppt/slides/slide101.xml><?xml version="1.0" encoding="utf-8"?>
<p:sld xmlns:a="http://schemas.openxmlformats.org/drawingml/2006/main" xmlns:r="http://schemas.openxmlformats.org/officeDocument/2006/relationships" xmlns:p="http://schemas.openxmlformats.org/presentationml/2006/main" showMasterPhAnim="0" show="0">
  <p:cSld>
    <p:bg>
      <p:bgPr>
        <a:solidFill>
          <a:srgbClr val="FFFFFF"/>
        </a:solidFill>
        <a:effectLst/>
      </p:bgPr>
    </p:bg>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878259633"/>
              </p:ext>
            </p:extLst>
          </p:nvPr>
        </p:nvGraphicFramePr>
        <p:xfrm>
          <a:off x="1631504" y="1124744"/>
          <a:ext cx="8820472" cy="50405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Foliennummernplatzhalter 3"/>
          <p:cNvSpPr txBox="1">
            <a:spLocks noGrp="1"/>
          </p:cNvSpPr>
          <p:nvPr/>
        </p:nvSpPr>
        <p:spPr bwMode="auto">
          <a:xfrm>
            <a:off x="7972425" y="6381750"/>
            <a:ext cx="4219575"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algn="r">
              <a:defRPr/>
            </a:pPr>
            <a:r>
              <a:rPr lang="de-DE" altLang="de-DE" sz="1200">
                <a:solidFill>
                  <a:schemeClr val="accent6">
                    <a:lumMod val="50000"/>
                  </a:schemeClr>
                </a:solidFill>
              </a:rPr>
              <a:t>Quelle: Stiftung ZQP; www. Pflege-gewalt.de/wissen; zuletzt aufgerufen am 04.04.2018</a:t>
            </a:r>
            <a:endParaRPr lang="de-DE" altLang="de-DE" sz="1200">
              <a:solidFill>
                <a:schemeClr val="accent6">
                  <a:lumMod val="50000"/>
                </a:schemeClr>
              </a:solidFill>
              <a:latin typeface="+mj-lt"/>
            </a:endParaRPr>
          </a:p>
        </p:txBody>
      </p:sp>
      <p:sp>
        <p:nvSpPr>
          <p:cNvPr id="2" name="Titel 1">
            <a:extLst>
              <a:ext uri="{FF2B5EF4-FFF2-40B4-BE49-F238E27FC236}">
                <a16:creationId xmlns:a16="http://schemas.microsoft.com/office/drawing/2014/main" id="{BEA0B47E-5D3D-5CEA-C32F-EEFF59DB47D1}"/>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Tree>
    <p:extLst>
      <p:ext uri="{BB962C8B-B14F-4D97-AF65-F5344CB8AC3E}">
        <p14:creationId xmlns:p14="http://schemas.microsoft.com/office/powerpoint/2010/main" val="3298269051"/>
      </p:ext>
    </p:extLst>
  </p:cSld>
  <p:clrMapOvr>
    <a:overrideClrMapping bg1="lt1" tx1="dk1" bg2="lt2" tx2="dk2" accent1="accent1" accent2="accent2" accent3="accent3" accent4="accent4" accent5="accent5" accent6="accent6" hlink="hlink" folHlink="folHlink"/>
  </p:clrMapOvr>
  <p:transition spd="med"/>
</p:sld>
</file>

<file path=ppt/slides/slide10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5" name="Foliennummernplatzhalter 3"/>
          <p:cNvSpPr txBox="1">
            <a:spLocks noGrp="1"/>
          </p:cNvSpPr>
          <p:nvPr/>
        </p:nvSpPr>
        <p:spPr bwMode="auto">
          <a:xfrm>
            <a:off x="7056439" y="6219825"/>
            <a:ext cx="3582987"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algn="r">
              <a:defRPr/>
            </a:pPr>
            <a:endParaRPr lang="de-DE" altLang="de-DE" sz="1200">
              <a:solidFill>
                <a:schemeClr val="tx1"/>
              </a:solidFill>
              <a:latin typeface="+mj-lt"/>
            </a:endParaRPr>
          </a:p>
        </p:txBody>
      </p:sp>
      <p:sp>
        <p:nvSpPr>
          <p:cNvPr id="195587" name="Textfeld 1"/>
          <p:cNvSpPr txBox="1">
            <a:spLocks noChangeArrowheads="1"/>
          </p:cNvSpPr>
          <p:nvPr/>
        </p:nvSpPr>
        <p:spPr bwMode="auto">
          <a:xfrm>
            <a:off x="2886869" y="1128714"/>
            <a:ext cx="6418261" cy="400110"/>
          </a:xfrm>
          <a:prstGeom prst="rect">
            <a:avLst/>
          </a:prstGeom>
          <a:noFill/>
          <a:ln w="9525">
            <a:noFill/>
            <a:miter lim="800000"/>
            <a:headEnd/>
            <a:tailEnd/>
          </a:ln>
        </p:spPr>
        <p:txBody>
          <a:bodyPr wrap="square">
            <a:spAutoFit/>
          </a:bodyPr>
          <a:lstStyle/>
          <a:p>
            <a:pPr algn="ctr" eaLnBrk="0" hangingPunct="0"/>
            <a:r>
              <a:rPr lang="de-DE" sz="2000" b="1">
                <a:solidFill>
                  <a:srgbClr val="002060"/>
                </a:solidFill>
              </a:rPr>
              <a:t>PSM (Professional Sexual </a:t>
            </a:r>
            <a:r>
              <a:rPr lang="de-DE" sz="2000" b="1" err="1">
                <a:solidFill>
                  <a:srgbClr val="002060"/>
                </a:solidFill>
              </a:rPr>
              <a:t>Misconduct</a:t>
            </a:r>
            <a:r>
              <a:rPr lang="de-DE" sz="2000" b="1">
                <a:solidFill>
                  <a:srgbClr val="002060"/>
                </a:solidFill>
              </a:rPr>
              <a:t>)</a:t>
            </a:r>
          </a:p>
        </p:txBody>
      </p:sp>
      <p:sp>
        <p:nvSpPr>
          <p:cNvPr id="2" name="Titel 1">
            <a:extLst>
              <a:ext uri="{FF2B5EF4-FFF2-40B4-BE49-F238E27FC236}">
                <a16:creationId xmlns:a16="http://schemas.microsoft.com/office/drawing/2014/main" id="{AF338F33-4517-56CD-DB1A-2254FA381BA2}"/>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
        <p:nvSpPr>
          <p:cNvPr id="3" name="Textfeld 2">
            <a:extLst>
              <a:ext uri="{FF2B5EF4-FFF2-40B4-BE49-F238E27FC236}">
                <a16:creationId xmlns:a16="http://schemas.microsoft.com/office/drawing/2014/main" id="{EC06D290-D98F-9E9E-9594-57A935A2F0D6}"/>
              </a:ext>
            </a:extLst>
          </p:cNvPr>
          <p:cNvSpPr txBox="1"/>
          <p:nvPr/>
        </p:nvSpPr>
        <p:spPr>
          <a:xfrm>
            <a:off x="673100" y="1949450"/>
            <a:ext cx="9187323" cy="2862322"/>
          </a:xfrm>
          <a:prstGeom prst="rect">
            <a:avLst/>
          </a:prstGeom>
          <a:noFill/>
        </p:spPr>
        <p:txBody>
          <a:bodyPr wrap="none" rtlCol="0">
            <a:spAutoFit/>
          </a:bodyPr>
          <a:lstStyle/>
          <a:p>
            <a:r>
              <a:rPr lang="de-DE" sz="2000">
                <a:solidFill>
                  <a:srgbClr val="002F56"/>
                </a:solidFill>
              </a:rPr>
              <a:t>Unter PSM fallen alle Formen von sexuellen Übergriffen in der fachlichen Rolle:</a:t>
            </a:r>
          </a:p>
          <a:p>
            <a:endParaRPr lang="de-DE" sz="2000">
              <a:solidFill>
                <a:srgbClr val="002F56"/>
              </a:solidFill>
            </a:endParaRPr>
          </a:p>
          <a:p>
            <a:pPr marL="742950" lvl="1" indent="-285750">
              <a:buFont typeface="Arial" panose="020B0604020202020204" pitchFamily="34" charset="0"/>
              <a:buChar char="•"/>
            </a:pPr>
            <a:r>
              <a:rPr lang="de-DE" sz="2000">
                <a:solidFill>
                  <a:srgbClr val="002F56"/>
                </a:solidFill>
              </a:rPr>
              <a:t>Sexuelle Handlungen</a:t>
            </a:r>
          </a:p>
          <a:p>
            <a:pPr marL="742950" lvl="1" indent="-285750">
              <a:buFont typeface="Arial" panose="020B0604020202020204" pitchFamily="34" charset="0"/>
              <a:buChar char="•"/>
            </a:pPr>
            <a:r>
              <a:rPr lang="de-DE" sz="2000">
                <a:solidFill>
                  <a:srgbClr val="002F56"/>
                </a:solidFill>
              </a:rPr>
              <a:t>Hands-off-Delikte</a:t>
            </a:r>
          </a:p>
          <a:p>
            <a:pPr marL="742950" lvl="1" indent="-285750">
              <a:buFont typeface="Arial" panose="020B0604020202020204" pitchFamily="34" charset="0"/>
              <a:buChar char="•"/>
            </a:pPr>
            <a:r>
              <a:rPr lang="de-DE" sz="2000">
                <a:solidFill>
                  <a:srgbClr val="002F56"/>
                </a:solidFill>
              </a:rPr>
              <a:t>Sexualisierte Verhaltensweisen und Sprache</a:t>
            </a:r>
          </a:p>
          <a:p>
            <a:pPr lvl="1"/>
            <a:endParaRPr lang="de-DE" sz="2000">
              <a:solidFill>
                <a:srgbClr val="002F56"/>
              </a:solidFill>
            </a:endParaRPr>
          </a:p>
          <a:p>
            <a:pPr marL="742950" lvl="1" indent="-285750">
              <a:buFont typeface="Arial" panose="020B0604020202020204" pitchFamily="34" charset="0"/>
              <a:buChar char="•"/>
            </a:pPr>
            <a:r>
              <a:rPr lang="de-DE" sz="2000">
                <a:solidFill>
                  <a:srgbClr val="002F56"/>
                </a:solidFill>
              </a:rPr>
              <a:t>Machtmissbrauch</a:t>
            </a:r>
          </a:p>
          <a:p>
            <a:pPr marL="742950" lvl="1" indent="-285750">
              <a:buFont typeface="Arial" panose="020B0604020202020204" pitchFamily="34" charset="0"/>
              <a:buChar char="•"/>
            </a:pPr>
            <a:r>
              <a:rPr lang="de-DE" sz="2000">
                <a:solidFill>
                  <a:srgbClr val="002F56"/>
                </a:solidFill>
              </a:rPr>
              <a:t>Vertrauensmissbrauch</a:t>
            </a:r>
          </a:p>
          <a:p>
            <a:pPr marL="742950" lvl="1" indent="-285750">
              <a:buFont typeface="Arial" panose="020B0604020202020204" pitchFamily="34" charset="0"/>
              <a:buChar char="•"/>
            </a:pPr>
            <a:r>
              <a:rPr lang="de-DE" sz="2000">
                <a:solidFill>
                  <a:srgbClr val="002F56"/>
                </a:solidFill>
              </a:rPr>
              <a:t>Grooming</a:t>
            </a:r>
          </a:p>
        </p:txBody>
      </p:sp>
    </p:spTree>
    <p:extLst>
      <p:ext uri="{BB962C8B-B14F-4D97-AF65-F5344CB8AC3E}">
        <p14:creationId xmlns:p14="http://schemas.microsoft.com/office/powerpoint/2010/main" val="2425560716"/>
      </p:ext>
    </p:extLst>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1653352071"/>
              </p:ext>
            </p:extLst>
          </p:nvPr>
        </p:nvGraphicFramePr>
        <p:xfrm>
          <a:off x="1190624" y="1835150"/>
          <a:ext cx="9810750" cy="3876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3"/>
          <p:cNvSpPr txBox="1">
            <a:spLocks noGrp="1"/>
          </p:cNvSpPr>
          <p:nvPr/>
        </p:nvSpPr>
        <p:spPr bwMode="auto">
          <a:xfrm>
            <a:off x="7056439" y="6219825"/>
            <a:ext cx="3582987"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algn="r">
              <a:defRPr/>
            </a:pPr>
            <a:endParaRPr lang="de-DE" altLang="de-DE" sz="1200">
              <a:solidFill>
                <a:schemeClr val="tx1"/>
              </a:solidFill>
              <a:latin typeface="+mj-lt"/>
            </a:endParaRPr>
          </a:p>
        </p:txBody>
      </p:sp>
      <p:sp>
        <p:nvSpPr>
          <p:cNvPr id="2" name="Textfeld 1"/>
          <p:cNvSpPr txBox="1"/>
          <p:nvPr/>
        </p:nvSpPr>
        <p:spPr>
          <a:xfrm>
            <a:off x="2385219" y="1202978"/>
            <a:ext cx="7421561" cy="461665"/>
          </a:xfrm>
          <a:prstGeom prst="rect">
            <a:avLst/>
          </a:prstGeom>
          <a:noFill/>
        </p:spPr>
        <p:txBody>
          <a:bodyPr wrap="square">
            <a:spAutoFit/>
          </a:bodyPr>
          <a:lstStyle/>
          <a:p>
            <a:pPr algn="ctr" eaLnBrk="0" hangingPunct="0">
              <a:defRPr/>
            </a:pPr>
            <a:r>
              <a:rPr lang="de-DE" sz="2400" b="1">
                <a:solidFill>
                  <a:schemeClr val="accent6">
                    <a:lumMod val="50000"/>
                  </a:schemeClr>
                </a:solidFill>
                <a:latin typeface="+mj-lt"/>
              </a:rPr>
              <a:t>Übergriffszenarien in Institutionen I</a:t>
            </a:r>
            <a:endParaRPr lang="de-DE" sz="2400">
              <a:solidFill>
                <a:schemeClr val="accent6">
                  <a:lumMod val="50000"/>
                </a:schemeClr>
              </a:solidFill>
              <a:latin typeface="+mj-lt"/>
            </a:endParaRPr>
          </a:p>
        </p:txBody>
      </p:sp>
      <p:sp>
        <p:nvSpPr>
          <p:cNvPr id="3" name="Titel 1">
            <a:extLst>
              <a:ext uri="{FF2B5EF4-FFF2-40B4-BE49-F238E27FC236}">
                <a16:creationId xmlns:a16="http://schemas.microsoft.com/office/drawing/2014/main" id="{812F70C8-FE21-A5FD-D42C-845D37911051}"/>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Tree>
    <p:extLst>
      <p:ext uri="{BB962C8B-B14F-4D97-AF65-F5344CB8AC3E}">
        <p14:creationId xmlns:p14="http://schemas.microsoft.com/office/powerpoint/2010/main" val="3973435955"/>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4227095175"/>
              </p:ext>
            </p:extLst>
          </p:nvPr>
        </p:nvGraphicFramePr>
        <p:xfrm>
          <a:off x="1190624" y="1835150"/>
          <a:ext cx="9810750" cy="3876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3"/>
          <p:cNvSpPr txBox="1">
            <a:spLocks noGrp="1"/>
          </p:cNvSpPr>
          <p:nvPr/>
        </p:nvSpPr>
        <p:spPr bwMode="auto">
          <a:xfrm>
            <a:off x="7056439" y="6219825"/>
            <a:ext cx="3582987" cy="476250"/>
          </a:xfrm>
          <a:prstGeom prst="rect">
            <a:avLst/>
          </a:prstGeom>
          <a:noFill/>
          <a:ln>
            <a:noFill/>
          </a:ln>
        </p:spPr>
        <p:txBody>
          <a:bodyPr/>
          <a:lstStyle>
            <a:lvl1pPr>
              <a:defRPr>
                <a:solidFill>
                  <a:srgbClr val="FFFFFF"/>
                </a:solidFill>
                <a:latin typeface="Arial" panose="020B0604020202020204" pitchFamily="34" charset="0"/>
                <a:cs typeface="Arial" panose="020B0604020202020204" pitchFamily="34" charset="0"/>
              </a:defRPr>
            </a:lvl1pPr>
            <a:lvl2pPr>
              <a:defRPr>
                <a:solidFill>
                  <a:srgbClr val="FFFFFF"/>
                </a:solidFill>
                <a:latin typeface="Arial" panose="020B0604020202020204" pitchFamily="34" charset="0"/>
                <a:cs typeface="Arial" panose="020B0604020202020204" pitchFamily="34" charset="0"/>
              </a:defRPr>
            </a:lvl2pPr>
            <a:lvl3pPr>
              <a:defRPr>
                <a:solidFill>
                  <a:srgbClr val="FFFFFF"/>
                </a:solidFill>
                <a:latin typeface="Arial" panose="020B0604020202020204" pitchFamily="34" charset="0"/>
                <a:cs typeface="Arial" panose="020B0604020202020204" pitchFamily="34" charset="0"/>
              </a:defRPr>
            </a:lvl3pPr>
            <a:lvl4pPr>
              <a:defRPr>
                <a:solidFill>
                  <a:srgbClr val="FFFFFF"/>
                </a:solidFill>
                <a:latin typeface="Arial" panose="020B0604020202020204" pitchFamily="34" charset="0"/>
                <a:cs typeface="Arial" panose="020B0604020202020204" pitchFamily="34" charset="0"/>
              </a:defRPr>
            </a:lvl4pPr>
            <a:lvl5pPr>
              <a:defRPr>
                <a:solidFill>
                  <a:srgbClr val="FFFFFF"/>
                </a:solidFill>
                <a:latin typeface="Arial" panose="020B0604020202020204" pitchFamily="34" charset="0"/>
                <a:cs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a:solidFill>
                  <a:srgbClr val="FFFFFF"/>
                </a:solidFill>
                <a:latin typeface="Arial" panose="020B0604020202020204" pitchFamily="34" charset="0"/>
                <a:cs typeface="Arial" panose="020B0604020202020204" pitchFamily="34" charset="0"/>
              </a:defRPr>
            </a:lvl9pPr>
          </a:lstStyle>
          <a:p>
            <a:pPr algn="r">
              <a:defRPr/>
            </a:pPr>
            <a:endParaRPr lang="de-DE" altLang="de-DE" sz="1200">
              <a:solidFill>
                <a:schemeClr val="tx1"/>
              </a:solidFill>
              <a:latin typeface="+mj-lt"/>
            </a:endParaRPr>
          </a:p>
        </p:txBody>
      </p:sp>
      <p:sp>
        <p:nvSpPr>
          <p:cNvPr id="2" name="Textfeld 1"/>
          <p:cNvSpPr txBox="1"/>
          <p:nvPr/>
        </p:nvSpPr>
        <p:spPr>
          <a:xfrm>
            <a:off x="2385219" y="1202978"/>
            <a:ext cx="7421561" cy="461665"/>
          </a:xfrm>
          <a:prstGeom prst="rect">
            <a:avLst/>
          </a:prstGeom>
          <a:noFill/>
        </p:spPr>
        <p:txBody>
          <a:bodyPr wrap="square">
            <a:spAutoFit/>
          </a:bodyPr>
          <a:lstStyle/>
          <a:p>
            <a:pPr algn="ctr" eaLnBrk="0" hangingPunct="0">
              <a:defRPr/>
            </a:pPr>
            <a:r>
              <a:rPr lang="de-DE" sz="2400" b="1">
                <a:solidFill>
                  <a:schemeClr val="accent6">
                    <a:lumMod val="50000"/>
                  </a:schemeClr>
                </a:solidFill>
                <a:latin typeface="+mj-lt"/>
              </a:rPr>
              <a:t>Übergriffszenarien in Institutionen II</a:t>
            </a:r>
            <a:endParaRPr lang="de-DE" sz="2400">
              <a:solidFill>
                <a:schemeClr val="accent6">
                  <a:lumMod val="50000"/>
                </a:schemeClr>
              </a:solidFill>
              <a:latin typeface="+mj-lt"/>
            </a:endParaRPr>
          </a:p>
        </p:txBody>
      </p:sp>
      <p:sp>
        <p:nvSpPr>
          <p:cNvPr id="3" name="Titel 1">
            <a:extLst>
              <a:ext uri="{FF2B5EF4-FFF2-40B4-BE49-F238E27FC236}">
                <a16:creationId xmlns:a16="http://schemas.microsoft.com/office/drawing/2014/main" id="{812F70C8-FE21-A5FD-D42C-845D37911051}"/>
              </a:ext>
            </a:extLst>
          </p:cNvPr>
          <p:cNvSpPr>
            <a:spLocks noGrp="1"/>
          </p:cNvSpPr>
          <p:nvPr/>
        </p:nvSpPr>
        <p:spPr bwMode="auto">
          <a:xfrm>
            <a:off x="4327400" y="396240"/>
            <a:ext cx="3816598" cy="568368"/>
          </a:xfrm>
          <a:prstGeom prst="rect">
            <a:avLst/>
          </a:prstGeom>
          <a:noFill/>
          <a:ln w="9525">
            <a:noFill/>
            <a:miter lim="800000"/>
            <a:headEnd/>
            <a:tailEnd/>
          </a:ln>
        </p:spPr>
        <p:txBody>
          <a:bodyPr lIns="108000" tIns="180000" rIns="0" bIns="180000" anchor="ctr"/>
          <a:lstStyle/>
          <a:p>
            <a:pPr algn="ctr" defTabSz="912813">
              <a:lnSpc>
                <a:spcPct val="90000"/>
              </a:lnSpc>
              <a:spcAft>
                <a:spcPct val="35000"/>
              </a:spcAft>
              <a:buSzPts val="2400"/>
            </a:pPr>
            <a:r>
              <a:rPr lang="de-DE" altLang="de-DE" sz="2400" b="1">
                <a:solidFill>
                  <a:srgbClr val="002060"/>
                </a:solidFill>
              </a:rPr>
              <a:t>Pflege</a:t>
            </a:r>
          </a:p>
        </p:txBody>
      </p:sp>
    </p:spTree>
    <p:extLst>
      <p:ext uri="{BB962C8B-B14F-4D97-AF65-F5344CB8AC3E}">
        <p14:creationId xmlns:p14="http://schemas.microsoft.com/office/powerpoint/2010/main" val="2100494868"/>
      </p:ext>
    </p:extLst>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481" name="Text Box 1"/>
          <p:cNvSpPr txBox="1">
            <a:spLocks noChangeArrowheads="1"/>
          </p:cNvSpPr>
          <p:nvPr/>
        </p:nvSpPr>
        <p:spPr bwMode="auto">
          <a:xfrm>
            <a:off x="1919536" y="836781"/>
            <a:ext cx="8496300" cy="2735262"/>
          </a:xfrm>
          <a:prstGeom prst="rect">
            <a:avLst/>
          </a:prstGeom>
          <a:noFill/>
          <a:ln w="9525">
            <a:noFill/>
            <a:miter lim="800000"/>
            <a:headEnd/>
            <a:tailEnd/>
          </a:ln>
        </p:spPr>
        <p:txBody>
          <a:bodyPr lIns="90000" tIns="46800" rIns="90000" bIns="46800"/>
          <a:lstStyle/>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altLang="de-DE" sz="3000">
                <a:solidFill>
                  <a:schemeClr val="accent6">
                    <a:lumMod val="50000"/>
                  </a:schemeClr>
                </a:solidFill>
                <a:latin typeface="Myriad Pro" pitchFamily="34" charset="0"/>
                <a:cs typeface="Arial" charset="0"/>
              </a:rPr>
              <a:t> </a:t>
            </a:r>
          </a:p>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e-DE" altLang="de-DE" sz="2800" b="1">
              <a:solidFill>
                <a:schemeClr val="accent6">
                  <a:lumMod val="50000"/>
                </a:schemeClr>
              </a:solidFill>
              <a:cs typeface="Arial" charset="0"/>
            </a:endParaRPr>
          </a:p>
        </p:txBody>
      </p:sp>
      <p:sp>
        <p:nvSpPr>
          <p:cNvPr id="148482"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36868" name="Titel 1"/>
          <p:cNvSpPr>
            <a:spLocks noGrp="1"/>
          </p:cNvSpPr>
          <p:nvPr/>
        </p:nvSpPr>
        <p:spPr bwMode="auto">
          <a:xfrm>
            <a:off x="2279899" y="369188"/>
            <a:ext cx="8135937" cy="525462"/>
          </a:xfrm>
          <a:prstGeom prst="rect">
            <a:avLst/>
          </a:prstGeom>
          <a:noFill/>
          <a:ln>
            <a:noFill/>
          </a:ln>
        </p:spPr>
        <p:txBody>
          <a:bodyPr lIns="0" tIns="0" rIns="0" bIns="0" anchor="ctr"/>
          <a:lstStyle/>
          <a:p>
            <a:pPr algn="ctr" defTabSz="912813"/>
            <a:r>
              <a:rPr lang="de-DE" altLang="de-DE" sz="3500" b="1">
                <a:solidFill>
                  <a:srgbClr val="002F56"/>
                </a:solidFill>
                <a:latin typeface="+mj-lt"/>
                <a:ea typeface="ErasBookITC"/>
                <a:cs typeface="ErasBookITC"/>
              </a:rPr>
              <a:t>Gesetze und Grundlagen</a:t>
            </a:r>
          </a:p>
        </p:txBody>
      </p:sp>
      <p:graphicFrame>
        <p:nvGraphicFramePr>
          <p:cNvPr id="6" name="Diagramm 5"/>
          <p:cNvGraphicFramePr/>
          <p:nvPr>
            <p:extLst>
              <p:ext uri="{D42A27DB-BD31-4B8C-83A1-F6EECF244321}">
                <p14:modId xmlns:p14="http://schemas.microsoft.com/office/powerpoint/2010/main" val="2656784631"/>
              </p:ext>
            </p:extLst>
          </p:nvPr>
        </p:nvGraphicFramePr>
        <p:xfrm>
          <a:off x="1991222" y="1362243"/>
          <a:ext cx="835292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377467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1992314" y="1125538"/>
            <a:ext cx="8351837" cy="3981450"/>
          </a:xfrm>
          <a:prstGeom prst="rect">
            <a:avLst/>
          </a:prstGeom>
          <a:noFill/>
          <a:ln>
            <a:noFill/>
          </a:ln>
          <a:effec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3000" b="1">
                <a:solidFill>
                  <a:schemeClr val="accent6">
                    <a:lumMod val="50000"/>
                  </a:schemeClr>
                </a:solidFill>
                <a:latin typeface="Myriad Pro"/>
              </a:rPr>
              <a:t>Jede Person in Deutschland hat das </a:t>
            </a:r>
          </a:p>
          <a:p>
            <a:pPr algn="ctr" eaLnBrk="1" hangingPunct="1">
              <a:buSzPct val="100000"/>
              <a:defRPr/>
            </a:pPr>
            <a:r>
              <a:rPr lang="de-DE" altLang="de-DE" sz="3000" b="1">
                <a:solidFill>
                  <a:schemeClr val="accent6">
                    <a:lumMod val="50000"/>
                  </a:schemeClr>
                </a:solidFill>
                <a:latin typeface="Myriad Pro"/>
              </a:rPr>
              <a:t>Recht auf Schutz </a:t>
            </a:r>
          </a:p>
          <a:p>
            <a:pPr eaLnBrk="1" hangingPunct="1">
              <a:spcBef>
                <a:spcPts val="1200"/>
              </a:spcBef>
              <a:buSzPct val="100000"/>
              <a:defRPr/>
            </a:pPr>
            <a:endParaRPr lang="de-DE" sz="1500" i="1">
              <a:solidFill>
                <a:schemeClr val="accent6">
                  <a:lumMod val="50000"/>
                </a:schemeClr>
              </a:solidFill>
            </a:endParaRPr>
          </a:p>
          <a:p>
            <a:pPr eaLnBrk="1" hangingPunct="1">
              <a:spcBef>
                <a:spcPts val="1200"/>
              </a:spcBef>
              <a:buSzPct val="100000"/>
              <a:defRPr/>
            </a:pPr>
            <a:r>
              <a:rPr lang="de-DE" sz="3200" i="1">
                <a:solidFill>
                  <a:schemeClr val="accent6">
                    <a:lumMod val="50000"/>
                  </a:schemeClr>
                </a:solidFill>
              </a:rPr>
              <a:t>Jeder hat das Recht auf Leben und körperliche Unversehrtheit. Die Freiheit der Person ist unverletzlich. In diese Rechte darf nur auf Grund eines Gesetzes eingegriffen werden.</a:t>
            </a:r>
            <a:r>
              <a:rPr lang="de-DE" altLang="de-DE" sz="2400">
                <a:solidFill>
                  <a:schemeClr val="accent6">
                    <a:lumMod val="50000"/>
                  </a:schemeClr>
                </a:solidFill>
                <a:latin typeface="Myriad Pro"/>
              </a:rPr>
              <a:t>      				</a:t>
            </a:r>
            <a:endParaRPr lang="de-DE" altLang="de-DE" sz="1900">
              <a:solidFill>
                <a:schemeClr val="accent6">
                  <a:lumMod val="50000"/>
                </a:schemeClr>
              </a:solidFill>
              <a:latin typeface="Myriad Pro"/>
            </a:endParaRPr>
          </a:p>
        </p:txBody>
      </p:sp>
      <p:sp>
        <p:nvSpPr>
          <p:cNvPr id="2" name="Textfeld 1"/>
          <p:cNvSpPr txBox="1"/>
          <p:nvPr/>
        </p:nvSpPr>
        <p:spPr>
          <a:xfrm>
            <a:off x="9164639" y="5942013"/>
            <a:ext cx="2976561" cy="830997"/>
          </a:xfrm>
          <a:prstGeom prst="rect">
            <a:avLst/>
          </a:prstGeom>
          <a:noFill/>
        </p:spPr>
        <p:txBody>
          <a:bodyPr wrap="square">
            <a:spAutoFit/>
          </a:bodyPr>
          <a:lstStyle/>
          <a:p>
            <a:pPr>
              <a:defRPr/>
            </a:pPr>
            <a:r>
              <a:rPr lang="de-DE" sz="1200">
                <a:solidFill>
                  <a:srgbClr val="002F56"/>
                </a:solidFill>
                <a:latin typeface="Myriad Pro"/>
                <a:cs typeface="Arial" charset="0"/>
              </a:rPr>
              <a:t>Art. 2 GG, </a:t>
            </a:r>
          </a:p>
          <a:p>
            <a:pPr>
              <a:defRPr/>
            </a:pPr>
            <a:r>
              <a:rPr lang="de-DE" sz="1200">
                <a:solidFill>
                  <a:srgbClr val="002F56"/>
                </a:solidFill>
                <a:latin typeface="Myriad Pro"/>
                <a:cs typeface="Arial" charset="0"/>
              </a:rPr>
              <a:t>Recht auf freie Persönlichkeitsentfaltung/</a:t>
            </a:r>
          </a:p>
          <a:p>
            <a:pPr>
              <a:defRPr/>
            </a:pPr>
            <a:r>
              <a:rPr lang="de-DE" sz="1200">
                <a:solidFill>
                  <a:srgbClr val="002F56"/>
                </a:solidFill>
                <a:latin typeface="Myriad Pro"/>
                <a:cs typeface="Arial" charset="0"/>
              </a:rPr>
              <a:t>Leben/ körperliche Unversehrtheit/ </a:t>
            </a:r>
          </a:p>
          <a:p>
            <a:pPr>
              <a:defRPr/>
            </a:pPr>
            <a:r>
              <a:rPr lang="de-DE" sz="1200">
                <a:solidFill>
                  <a:srgbClr val="002F56"/>
                </a:solidFill>
                <a:latin typeface="Myriad Pro"/>
                <a:cs typeface="Arial" charset="0"/>
              </a:rPr>
              <a:t>Freiheit der Person</a:t>
            </a:r>
          </a:p>
        </p:txBody>
      </p:sp>
    </p:spTree>
    <p:extLst>
      <p:ext uri="{BB962C8B-B14F-4D97-AF65-F5344CB8AC3E}">
        <p14:creationId xmlns:p14="http://schemas.microsoft.com/office/powerpoint/2010/main" val="38749229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579" name="Textfeld 1"/>
          <p:cNvSpPr txBox="1">
            <a:spLocks noChangeArrowheads="1"/>
          </p:cNvSpPr>
          <p:nvPr/>
        </p:nvSpPr>
        <p:spPr bwMode="auto">
          <a:xfrm>
            <a:off x="8830160" y="6343650"/>
            <a:ext cx="5040312" cy="461665"/>
          </a:xfrm>
          <a:prstGeom prst="rect">
            <a:avLst/>
          </a:prstGeom>
          <a:noFill/>
          <a:ln w="9525">
            <a:noFill/>
            <a:miter lim="800000"/>
            <a:headEnd/>
            <a:tailEnd/>
          </a:ln>
        </p:spPr>
        <p:txBody>
          <a:bodyPr>
            <a:spAutoFit/>
          </a:bodyPr>
          <a:lstStyle/>
          <a:p>
            <a:r>
              <a:rPr lang="de-DE" altLang="de-DE" sz="1200">
                <a:solidFill>
                  <a:schemeClr val="accent6">
                    <a:lumMod val="50000"/>
                  </a:schemeClr>
                </a:solidFill>
                <a:cs typeface="Arial" charset="0"/>
              </a:rPr>
              <a:t>Aus: Art. 16 Abs. 2 </a:t>
            </a:r>
          </a:p>
          <a:p>
            <a:r>
              <a:rPr lang="de-DE" altLang="de-DE" sz="1200">
                <a:solidFill>
                  <a:schemeClr val="accent6">
                    <a:lumMod val="50000"/>
                  </a:schemeClr>
                </a:solidFill>
                <a:cs typeface="Arial" charset="0"/>
              </a:rPr>
              <a:t>UN-Behindertenrechtskonvention, 13.12.2006</a:t>
            </a:r>
            <a:endParaRPr lang="de-DE" sz="1200">
              <a:solidFill>
                <a:schemeClr val="accent6">
                  <a:lumMod val="50000"/>
                </a:schemeClr>
              </a:solidFill>
              <a:cs typeface="Arial" charset="0"/>
            </a:endParaRPr>
          </a:p>
        </p:txBody>
      </p:sp>
      <p:sp>
        <p:nvSpPr>
          <p:cNvPr id="4" name="Titel 3"/>
          <p:cNvSpPr>
            <a:spLocks noGrp="1"/>
          </p:cNvSpPr>
          <p:nvPr>
            <p:ph type="title"/>
          </p:nvPr>
        </p:nvSpPr>
        <p:spPr>
          <a:xfrm>
            <a:off x="573088" y="1003137"/>
            <a:ext cx="10945284" cy="1339850"/>
          </a:xfrm>
        </p:spPr>
        <p:txBody>
          <a:bodyPr/>
          <a:lstStyle/>
          <a:p>
            <a:pPr>
              <a:defRPr/>
            </a:pPr>
            <a:r>
              <a:rPr lang="de-DE" altLang="de-DE" b="1"/>
              <a:t>Menschen mit Behinderungen </a:t>
            </a:r>
            <a:br>
              <a:rPr lang="de-DE" altLang="de-DE" b="1"/>
            </a:br>
            <a:r>
              <a:rPr lang="de-DE" altLang="de-DE" b="1"/>
              <a:t>haben das Recht auf Schutz </a:t>
            </a:r>
            <a:endParaRPr lang="de-DE"/>
          </a:p>
        </p:txBody>
      </p:sp>
      <p:sp>
        <p:nvSpPr>
          <p:cNvPr id="9" name="Text Box 1"/>
          <p:cNvSpPr txBox="1">
            <a:spLocks noGrp="1" noChangeArrowheads="1"/>
          </p:cNvSpPr>
          <p:nvPr>
            <p:ph idx="1"/>
          </p:nvPr>
        </p:nvSpPr>
        <p:spPr bwMode="auto">
          <a:xfrm>
            <a:off x="573088" y="2163763"/>
            <a:ext cx="10944225" cy="3746500"/>
          </a:xfrm>
          <a:prstGeom prst="rect">
            <a:avLst/>
          </a:prstGeom>
          <a:noFill/>
          <a:ln>
            <a:noFill/>
          </a:ln>
          <a:effectLst/>
        </p:spPr>
        <p:txBody>
          <a:bodyPr lIns="90000" tIns="45000" rIns="90000" bIns="45000"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defRPr/>
            </a:pPr>
            <a:endParaRPr lang="de-DE" altLang="de-DE" sz="1500" b="1">
              <a:solidFill>
                <a:schemeClr val="accent6">
                  <a:lumMod val="50000"/>
                </a:schemeClr>
              </a:solidFill>
              <a:latin typeface="Myriad Pro"/>
            </a:endParaRPr>
          </a:p>
          <a:p>
            <a:pPr marL="0" indent="0">
              <a:spcBef>
                <a:spcPts val="200"/>
              </a:spcBef>
              <a:spcAft>
                <a:spcPts val="200"/>
              </a:spcAft>
              <a:buNone/>
              <a:defRPr/>
            </a:pPr>
            <a:r>
              <a:rPr lang="de-DE" altLang="de-DE" sz="3000">
                <a:solidFill>
                  <a:schemeClr val="accent6">
                    <a:lumMod val="50000"/>
                  </a:schemeClr>
                </a:solidFill>
                <a:latin typeface="Myriad Pro"/>
              </a:rPr>
              <a:t>„</a:t>
            </a:r>
            <a:r>
              <a:rPr lang="de-DE" sz="3000">
                <a:solidFill>
                  <a:schemeClr val="accent6">
                    <a:lumMod val="50000"/>
                  </a:schemeClr>
                </a:solidFill>
              </a:rPr>
              <a:t>Die Vertragsstaaten treffen …alle geeigneten Maßnahmen, um jede Form von</a:t>
            </a:r>
            <a:r>
              <a:rPr lang="de-DE" sz="3000" baseline="0">
                <a:solidFill>
                  <a:schemeClr val="accent6">
                    <a:lumMod val="50000"/>
                  </a:schemeClr>
                </a:solidFill>
              </a:rPr>
              <a:t> </a:t>
            </a:r>
            <a:r>
              <a:rPr lang="de-DE" sz="3000">
                <a:solidFill>
                  <a:schemeClr val="accent6">
                    <a:lumMod val="50000"/>
                  </a:schemeClr>
                </a:solidFill>
              </a:rPr>
              <a:t>Ausbeutung,</a:t>
            </a:r>
            <a:r>
              <a:rPr lang="de-DE" sz="3000" baseline="0">
                <a:solidFill>
                  <a:schemeClr val="accent6">
                    <a:lumMod val="50000"/>
                  </a:schemeClr>
                </a:solidFill>
              </a:rPr>
              <a:t> </a:t>
            </a:r>
            <a:r>
              <a:rPr lang="de-DE" sz="3000">
                <a:solidFill>
                  <a:schemeClr val="accent6">
                    <a:lumMod val="50000"/>
                  </a:schemeClr>
                </a:solidFill>
              </a:rPr>
              <a:t>Gewalt und Missbrauch zu verhindern</a:t>
            </a:r>
            <a:r>
              <a:rPr lang="de-DE" altLang="de-DE" sz="3000">
                <a:solidFill>
                  <a:schemeClr val="accent6">
                    <a:lumMod val="50000"/>
                  </a:schemeClr>
                </a:solidFill>
                <a:latin typeface="Myriad Pro"/>
              </a:rPr>
              <a:t>,…</a:t>
            </a:r>
            <a:r>
              <a:rPr lang="de-DE" sz="3000">
                <a:solidFill>
                  <a:schemeClr val="accent6">
                    <a:lumMod val="50000"/>
                  </a:schemeClr>
                </a:solidFill>
              </a:rPr>
              <a:t>durch die Bereitstellung von Informationen und</a:t>
            </a:r>
            <a:r>
              <a:rPr lang="de-DE" sz="3000" baseline="0">
                <a:solidFill>
                  <a:schemeClr val="accent6">
                    <a:lumMod val="50000"/>
                  </a:schemeClr>
                </a:solidFill>
              </a:rPr>
              <a:t> </a:t>
            </a:r>
            <a:r>
              <a:rPr lang="de-DE" sz="3000">
                <a:solidFill>
                  <a:schemeClr val="accent6">
                    <a:lumMod val="50000"/>
                  </a:schemeClr>
                </a:solidFill>
              </a:rPr>
              <a:t>Aufklärung darüber, wie Fälle von Ausbeutung, Gewalt und Missbrauch verhindert, erkannt und</a:t>
            </a:r>
            <a:r>
              <a:rPr lang="de-DE" sz="3000" baseline="0">
                <a:solidFill>
                  <a:schemeClr val="accent6">
                    <a:lumMod val="50000"/>
                  </a:schemeClr>
                </a:solidFill>
              </a:rPr>
              <a:t> </a:t>
            </a:r>
            <a:r>
              <a:rPr lang="de-DE" sz="3000">
                <a:solidFill>
                  <a:schemeClr val="accent6">
                    <a:lumMod val="50000"/>
                  </a:schemeClr>
                </a:solidFill>
              </a:rPr>
              <a:t>angezeigt werden können. </a:t>
            </a:r>
            <a:r>
              <a:rPr lang="de-DE" altLang="de-DE" sz="3000">
                <a:solidFill>
                  <a:schemeClr val="accent6">
                    <a:lumMod val="50000"/>
                  </a:schemeClr>
                </a:solidFill>
                <a:latin typeface="Myriad Pro"/>
              </a:rPr>
              <a:t>“</a:t>
            </a:r>
            <a:r>
              <a:rPr lang="de-DE" altLang="de-DE" sz="2400">
                <a:solidFill>
                  <a:schemeClr val="accent6">
                    <a:lumMod val="50000"/>
                  </a:schemeClr>
                </a:solidFill>
                <a:latin typeface="Myriad Pro"/>
              </a:rPr>
              <a:t>	</a:t>
            </a:r>
          </a:p>
        </p:txBody>
      </p:sp>
    </p:spTree>
    <p:extLst>
      <p:ext uri="{BB962C8B-B14F-4D97-AF65-F5344CB8AC3E}">
        <p14:creationId xmlns:p14="http://schemas.microsoft.com/office/powerpoint/2010/main" val="8598611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2279576" y="1268760"/>
            <a:ext cx="8496300" cy="3095302"/>
          </a:xfrm>
          <a:prstGeom prst="rect">
            <a:avLst/>
          </a:prstGeom>
          <a:noFill/>
          <a:ln w="9525">
            <a:noFill/>
            <a:miter lim="800000"/>
            <a:headEnd/>
            <a:tailEnd/>
          </a:ln>
        </p:spPr>
        <p:txBody>
          <a:bodyPr lIns="90000" tIns="46800" rIns="90000" bIns="46800"/>
          <a:lstStyle/>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altLang="de-DE" sz="3000">
                <a:solidFill>
                  <a:srgbClr val="001C32"/>
                </a:solidFill>
                <a:latin typeface="Myriad Pro" pitchFamily="34" charset="0"/>
                <a:cs typeface="Arial" charset="0"/>
              </a:rPr>
              <a:t> </a:t>
            </a:r>
          </a:p>
          <a:p>
            <a:pPr algn="ct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e-DE" altLang="de-DE" sz="2800" b="1">
              <a:solidFill>
                <a:srgbClr val="001C32"/>
              </a:solidFill>
              <a:cs typeface="Arial" charset="0"/>
            </a:endParaRPr>
          </a:p>
        </p:txBody>
      </p:sp>
      <p:sp>
        <p:nvSpPr>
          <p:cNvPr id="41987" name="Text Box 2"/>
          <p:cNvSpPr txBox="1">
            <a:spLocks noChangeArrowheads="1"/>
          </p:cNvSpPr>
          <p:nvPr/>
        </p:nvSpPr>
        <p:spPr bwMode="auto">
          <a:xfrm>
            <a:off x="1847850" y="4724401"/>
            <a:ext cx="8496300" cy="576263"/>
          </a:xfrm>
          <a:prstGeom prst="rect">
            <a:avLst/>
          </a:prstGeom>
          <a:noFill/>
          <a:ln w="9525">
            <a:noFill/>
            <a:miter lim="800000"/>
            <a:headEnd/>
            <a:tailEnd/>
          </a:ln>
        </p:spPr>
        <p:txBody>
          <a:bodyPr lIns="90000" tIns="46800" rIns="90000" bIns="46800"/>
          <a:lstStyle/>
          <a:p>
            <a:pPr marL="342900" indent="-341313">
              <a:lnSpc>
                <a:spcPct val="80000"/>
              </a:lnSpc>
              <a:spcBef>
                <a:spcPts val="675"/>
              </a:spcBef>
              <a:buSzPct val="10000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pPr>
            <a:endParaRPr lang="de-DE" altLang="de-DE" sz="2700" baseline="30000">
              <a:solidFill>
                <a:srgbClr val="001C32"/>
              </a:solidFill>
              <a:latin typeface="Myriad Pro" pitchFamily="34" charset="0"/>
              <a:cs typeface="Arial" charset="0"/>
            </a:endParaRPr>
          </a:p>
        </p:txBody>
      </p:sp>
      <p:sp>
        <p:nvSpPr>
          <p:cNvPr id="36868" name="Titel 1"/>
          <p:cNvSpPr>
            <a:spLocks noGrp="1"/>
          </p:cNvSpPr>
          <p:nvPr/>
        </p:nvSpPr>
        <p:spPr bwMode="auto">
          <a:xfrm>
            <a:off x="1223040" y="265875"/>
            <a:ext cx="9745919"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defRPr/>
            </a:pPr>
            <a:r>
              <a:rPr lang="de-DE" altLang="de-DE" sz="2400" b="1">
                <a:solidFill>
                  <a:srgbClr val="002F56"/>
                </a:solidFill>
                <a:latin typeface="+mj-lt"/>
                <a:ea typeface="ErasBookITC"/>
                <a:cs typeface="ErasBookITC"/>
              </a:rPr>
              <a:t>Gesetze und Grundlagen </a:t>
            </a:r>
          </a:p>
          <a:p>
            <a:pPr algn="ctr" eaLnBrk="1" hangingPunct="1">
              <a:defRPr/>
            </a:pPr>
            <a:r>
              <a:rPr lang="de-DE" altLang="de-DE" sz="2400" b="1">
                <a:solidFill>
                  <a:srgbClr val="002F56"/>
                </a:solidFill>
                <a:latin typeface="+mj-lt"/>
                <a:ea typeface="ErasBookITC"/>
                <a:cs typeface="ErasBookITC"/>
              </a:rPr>
              <a:t>für den Kinderschutz</a:t>
            </a:r>
          </a:p>
        </p:txBody>
      </p:sp>
      <p:graphicFrame>
        <p:nvGraphicFramePr>
          <p:cNvPr id="6" name="Diagramm 5"/>
          <p:cNvGraphicFramePr/>
          <p:nvPr/>
        </p:nvGraphicFramePr>
        <p:xfrm>
          <a:off x="2144440" y="1125633"/>
          <a:ext cx="835292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165971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4034" name="Foliennummernplatzhalter 3"/>
          <p:cNvSpPr txBox="1">
            <a:spLocks noGrp="1"/>
          </p:cNvSpPr>
          <p:nvPr/>
        </p:nvSpPr>
        <p:spPr bwMode="auto">
          <a:xfrm>
            <a:off x="8399463" y="6362700"/>
            <a:ext cx="2133600" cy="476250"/>
          </a:xfrm>
          <a:prstGeom prst="rect">
            <a:avLst/>
          </a:prstGeom>
          <a:noFill/>
          <a:ln w="9525">
            <a:noFill/>
            <a:miter lim="800000"/>
            <a:headEnd/>
            <a:tailEnd/>
          </a:ln>
        </p:spPr>
        <p:txBody>
          <a:bodyPr/>
          <a:lstStyle/>
          <a:p>
            <a:pPr algn="r"/>
            <a:endParaRPr lang="de-DE" altLang="de-DE" sz="900">
              <a:solidFill>
                <a:srgbClr val="898989"/>
              </a:solidFill>
            </a:endParaRPr>
          </a:p>
        </p:txBody>
      </p:sp>
      <p:graphicFrame>
        <p:nvGraphicFramePr>
          <p:cNvPr id="6" name="Diagramm 5"/>
          <p:cNvGraphicFramePr/>
          <p:nvPr/>
        </p:nvGraphicFramePr>
        <p:xfrm>
          <a:off x="1847528" y="1637991"/>
          <a:ext cx="8569326" cy="3877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a:extLst>
              <a:ext uri="{FF2B5EF4-FFF2-40B4-BE49-F238E27FC236}">
                <a16:creationId xmlns:a16="http://schemas.microsoft.com/office/drawing/2014/main" id="{41942526-6231-75F1-8BDD-9725ACE90E27}"/>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Gesetzliche Grundlagen</a:t>
            </a:r>
          </a:p>
        </p:txBody>
      </p:sp>
    </p:spTree>
    <p:extLst>
      <p:ext uri="{BB962C8B-B14F-4D97-AF65-F5344CB8AC3E}">
        <p14:creationId xmlns:p14="http://schemas.microsoft.com/office/powerpoint/2010/main" val="2547803443"/>
      </p:ext>
    </p:extLst>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847850" y="4724401"/>
            <a:ext cx="84963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342900" indent="-341313">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chemeClr val="bg1"/>
                </a:solidFill>
                <a:latin typeface="Arial" panose="020B0604020202020204" pitchFamily="34" charset="0"/>
                <a:cs typeface="Arial" panose="020B0604020202020204" pitchFamily="34" charset="0"/>
              </a:defRPr>
            </a:lvl9pPr>
          </a:lstStyle>
          <a:p>
            <a:pPr>
              <a:lnSpc>
                <a:spcPct val="80000"/>
              </a:lnSpc>
              <a:spcBef>
                <a:spcPts val="675"/>
              </a:spcBef>
              <a:buSzPct val="100000"/>
            </a:pPr>
            <a:endParaRPr lang="de-DE" altLang="de-DE" sz="2700" baseline="30000">
              <a:solidFill>
                <a:srgbClr val="001C32"/>
              </a:solidFill>
              <a:latin typeface="Myriad Pro" panose="020B0503030403020204" pitchFamily="34" charset="0"/>
            </a:endParaRPr>
          </a:p>
        </p:txBody>
      </p:sp>
      <p:sp>
        <p:nvSpPr>
          <p:cNvPr id="34819" name="Titel 1"/>
          <p:cNvSpPr>
            <a:spLocks noGrp="1"/>
          </p:cNvSpPr>
          <p:nvPr/>
        </p:nvSpPr>
        <p:spPr bwMode="auto">
          <a:xfrm>
            <a:off x="4174914" y="525463"/>
            <a:ext cx="438340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bg1"/>
                </a:solidFill>
                <a:latin typeface="Arial" panose="020B0604020202020204" pitchFamily="34" charset="0"/>
                <a:cs typeface="Arial" panose="020B0604020202020204" pitchFamily="34" charset="0"/>
              </a:defRPr>
            </a:lvl1pPr>
            <a:lvl2pPr defTabSz="912813">
              <a:defRPr>
                <a:solidFill>
                  <a:schemeClr val="bg1"/>
                </a:solidFill>
                <a:latin typeface="Arial" panose="020B0604020202020204" pitchFamily="34" charset="0"/>
                <a:cs typeface="Arial" panose="020B0604020202020204" pitchFamily="34" charset="0"/>
              </a:defRPr>
            </a:lvl2pPr>
            <a:lvl3pPr defTabSz="912813">
              <a:defRPr>
                <a:solidFill>
                  <a:schemeClr val="bg1"/>
                </a:solidFill>
                <a:latin typeface="Arial" panose="020B0604020202020204" pitchFamily="34" charset="0"/>
                <a:cs typeface="Arial" panose="020B0604020202020204" pitchFamily="34" charset="0"/>
              </a:defRPr>
            </a:lvl3pPr>
            <a:lvl4pPr defTabSz="912813">
              <a:defRPr>
                <a:solidFill>
                  <a:schemeClr val="bg1"/>
                </a:solidFill>
                <a:latin typeface="Arial" panose="020B0604020202020204" pitchFamily="34" charset="0"/>
                <a:cs typeface="Arial" panose="020B0604020202020204" pitchFamily="34" charset="0"/>
              </a:defRPr>
            </a:lvl4pPr>
            <a:lvl5pPr defTabSz="912813">
              <a:defRPr>
                <a:solidFill>
                  <a:schemeClr val="bg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500" b="1">
                <a:solidFill>
                  <a:srgbClr val="002F56"/>
                </a:solidFill>
                <a:latin typeface="+mj-lt"/>
                <a:cs typeface="Arial Unicode MS" panose="020B0604020202020204" pitchFamily="34" charset="-128"/>
              </a:rPr>
              <a:t>Bundeskinderschutzgesetz</a:t>
            </a:r>
            <a:endParaRPr lang="de-DE" altLang="de-DE" sz="2500" b="1">
              <a:solidFill>
                <a:srgbClr val="002F56"/>
              </a:solidFill>
              <a:latin typeface="+mj-lt"/>
              <a:ea typeface="ErasBookITC"/>
              <a:cs typeface="ErasBookITC"/>
            </a:endParaRPr>
          </a:p>
        </p:txBody>
      </p:sp>
      <p:graphicFrame>
        <p:nvGraphicFramePr>
          <p:cNvPr id="6" name="Diagramm 5"/>
          <p:cNvGraphicFramePr/>
          <p:nvPr/>
        </p:nvGraphicFramePr>
        <p:xfrm>
          <a:off x="998434" y="971456"/>
          <a:ext cx="10736366" cy="5551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8624381"/>
      </p:ext>
    </p:extLst>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chor="ctr"/>
          <a:lstStyle/>
          <a:p>
            <a:r>
              <a:rPr lang="de-DE" b="1"/>
              <a:t>Sexualbildung</a:t>
            </a:r>
          </a:p>
        </p:txBody>
      </p:sp>
      <p:sp>
        <p:nvSpPr>
          <p:cNvPr id="6" name="Inhaltsplatzhalter 5"/>
          <p:cNvSpPr>
            <a:spLocks noGrp="1"/>
          </p:cNvSpPr>
          <p:nvPr>
            <p:ph type="body" idx="4294967295"/>
          </p:nvPr>
        </p:nvSpPr>
        <p:spPr>
          <a:xfrm>
            <a:off x="6550091" y="3726899"/>
            <a:ext cx="4982546" cy="1777026"/>
          </a:xfrm>
          <a:prstGeom prst="rect">
            <a:avLst/>
          </a:prstGeom>
        </p:spPr>
        <p:txBody>
          <a:bodyPr wrap="square">
            <a:spAutoFit/>
          </a:bodyPr>
          <a:lstStyle/>
          <a:p>
            <a:pPr marL="342900" indent="-342900">
              <a:buFont typeface="Arial" panose="020B0604020202020204" pitchFamily="34" charset="0"/>
              <a:buChar char="•"/>
            </a:pPr>
            <a:r>
              <a:rPr lang="de-DE" sz="2400"/>
              <a:t>Was hat Sexualbildung mit Prävention sexualisierter Gewalt zu tun?</a:t>
            </a:r>
          </a:p>
          <a:p>
            <a:pPr marL="342900" indent="-342900">
              <a:buFont typeface="Arial" panose="020B0604020202020204" pitchFamily="34" charset="0"/>
              <a:buChar char="•"/>
            </a:pPr>
            <a:r>
              <a:rPr lang="de-DE" sz="2400"/>
              <a:t>Ist Prävention ein Teil der Sexualbildung?</a:t>
            </a:r>
          </a:p>
          <a:p>
            <a:pPr marL="342900" indent="-342900">
              <a:buFont typeface="Arial" panose="020B0604020202020204" pitchFamily="34" charset="0"/>
              <a:buChar char="•"/>
            </a:pPr>
            <a:r>
              <a:rPr lang="de-DE" sz="2400"/>
              <a:t>Macht es Sinn, Sexualbildung und Prävention sexualisierter Gewalt zeitlich zusammen zu vermitteln?</a:t>
            </a:r>
          </a:p>
        </p:txBody>
      </p:sp>
    </p:spTree>
    <p:extLst>
      <p:ext uri="{BB962C8B-B14F-4D97-AF65-F5344CB8AC3E}">
        <p14:creationId xmlns:p14="http://schemas.microsoft.com/office/powerpoint/2010/main" val="429228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572708" y="945385"/>
            <a:ext cx="10945284" cy="1339850"/>
          </a:xfrm>
        </p:spPr>
        <p:txBody>
          <a:bodyPr/>
          <a:lstStyle/>
          <a:p>
            <a:r>
              <a:rPr lang="de-DE" sz="2400" b="1"/>
              <a:t>Was hat Sexualbildung mit Prävention sexualisierter Gewalt zu tun? </a:t>
            </a:r>
          </a:p>
        </p:txBody>
      </p:sp>
      <p:sp>
        <p:nvSpPr>
          <p:cNvPr id="7" name="Inhaltsplatzhalter 6"/>
          <p:cNvSpPr>
            <a:spLocks noGrp="1"/>
          </p:cNvSpPr>
          <p:nvPr>
            <p:ph idx="1"/>
          </p:nvPr>
        </p:nvSpPr>
        <p:spPr>
          <a:xfrm>
            <a:off x="674008" y="1929635"/>
            <a:ext cx="10945284" cy="3746500"/>
          </a:xfrm>
        </p:spPr>
        <p:txBody>
          <a:bodyPr/>
          <a:lstStyle/>
          <a:p>
            <a:r>
              <a:rPr lang="de-DE" sz="2400" baseline="0"/>
              <a:t>Erstellung von Konzepten im Umgang mit Sexualität</a:t>
            </a:r>
          </a:p>
          <a:p>
            <a:pPr lvl="2">
              <a:buFont typeface="Arial" panose="020B0604020202020204" pitchFamily="34" charset="0"/>
              <a:buChar char="•"/>
            </a:pPr>
            <a:r>
              <a:rPr lang="de-DE"/>
              <a:t>Altenheim</a:t>
            </a:r>
          </a:p>
          <a:p>
            <a:pPr lvl="2">
              <a:buFont typeface="Arial" panose="020B0604020202020204" pitchFamily="34" charset="0"/>
              <a:buChar char="•"/>
            </a:pPr>
            <a:r>
              <a:rPr lang="de-DE"/>
              <a:t>Kindergarten</a:t>
            </a:r>
          </a:p>
          <a:p>
            <a:pPr lvl="2">
              <a:buFont typeface="Arial" panose="020B0604020202020204" pitchFamily="34" charset="0"/>
              <a:buChar char="•"/>
            </a:pPr>
            <a:r>
              <a:rPr lang="de-DE"/>
              <a:t>Freizeit</a:t>
            </a:r>
          </a:p>
          <a:p>
            <a:r>
              <a:rPr lang="de-DE" sz="2400" baseline="0"/>
              <a:t>Grundrecht auf Sexualität vs. Schutz</a:t>
            </a:r>
          </a:p>
          <a:p>
            <a:r>
              <a:rPr lang="de-DE" sz="2400" baseline="0"/>
              <a:t>Aufklärung, Benennung von Körperteilen als Schutzfaktor</a:t>
            </a:r>
            <a:endParaRPr lang="de-DE" sz="2400"/>
          </a:p>
        </p:txBody>
      </p:sp>
      <p:sp>
        <p:nvSpPr>
          <p:cNvPr id="2" name="Textfeld 1">
            <a:extLst>
              <a:ext uri="{FF2B5EF4-FFF2-40B4-BE49-F238E27FC236}">
                <a16:creationId xmlns:a16="http://schemas.microsoft.com/office/drawing/2014/main" id="{1D0974D5-AC15-D941-684E-3ACA674BBA8C}"/>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Sexualbildung</a:t>
            </a:r>
          </a:p>
        </p:txBody>
      </p:sp>
    </p:spTree>
    <p:extLst>
      <p:ext uri="{BB962C8B-B14F-4D97-AF65-F5344CB8AC3E}">
        <p14:creationId xmlns:p14="http://schemas.microsoft.com/office/powerpoint/2010/main" val="32247440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572708" y="868384"/>
            <a:ext cx="10945284" cy="1339850"/>
          </a:xfrm>
        </p:spPr>
        <p:txBody>
          <a:bodyPr/>
          <a:lstStyle/>
          <a:p>
            <a:r>
              <a:rPr lang="de-DE" sz="2400" b="1"/>
              <a:t>Ist Prävention ein Teil von Sexualbildung?</a:t>
            </a:r>
          </a:p>
        </p:txBody>
      </p:sp>
      <p:sp>
        <p:nvSpPr>
          <p:cNvPr id="6" name="Inhaltsplatzhalter 5"/>
          <p:cNvSpPr>
            <a:spLocks noGrp="1"/>
          </p:cNvSpPr>
          <p:nvPr>
            <p:ph idx="1"/>
          </p:nvPr>
        </p:nvSpPr>
        <p:spPr>
          <a:xfrm>
            <a:off x="375858" y="2105804"/>
            <a:ext cx="10945284" cy="3065327"/>
          </a:xfrm>
          <a:prstGeom prst="rect">
            <a:avLst/>
          </a:prstGeom>
        </p:spPr>
        <p:txBody>
          <a:bodyPr wrap="square">
            <a:spAutoFit/>
          </a:bodyPr>
          <a:lstStyle/>
          <a:p>
            <a:pPr marL="742950" lvl="1">
              <a:lnSpc>
                <a:spcPct val="150000"/>
              </a:lnSpc>
            </a:pPr>
            <a:r>
              <a:rPr lang="de-DE" sz="2400"/>
              <a:t>Ja, aber…</a:t>
            </a:r>
          </a:p>
          <a:p>
            <a:pPr marL="1085850" lvl="1" indent="-342900">
              <a:lnSpc>
                <a:spcPct val="150000"/>
              </a:lnSpc>
              <a:buFont typeface="Arial" panose="020B0604020202020204" pitchFamily="34" charset="0"/>
              <a:buChar char="•"/>
            </a:pPr>
            <a:r>
              <a:rPr lang="de-DE" sz="2400"/>
              <a:t>…bei Sexualität wird generell die Grenze der Intimität überschritten.</a:t>
            </a:r>
          </a:p>
          <a:p>
            <a:pPr marL="1085850" lvl="1" indent="-342900">
              <a:lnSpc>
                <a:spcPct val="150000"/>
              </a:lnSpc>
              <a:buFont typeface="Arial" panose="020B0604020202020204" pitchFamily="34" charset="0"/>
              <a:buChar char="•"/>
            </a:pPr>
            <a:r>
              <a:rPr lang="de-DE" sz="2400"/>
              <a:t>…Sexualität braucht für einen verantwortungsvollen Umgang ein selbstbewusstes, zielgerichtetes und selbstbestimmtes Handeln</a:t>
            </a:r>
          </a:p>
          <a:p>
            <a:pPr marL="1085850" lvl="1" indent="-342900">
              <a:lnSpc>
                <a:spcPct val="150000"/>
              </a:lnSpc>
              <a:buFont typeface="Arial" panose="020B0604020202020204" pitchFamily="34" charset="0"/>
              <a:buChar char="•"/>
            </a:pPr>
            <a:r>
              <a:rPr lang="de-DE" sz="2400"/>
              <a:t>…bei Zweisamkeit kommt die Achtsamkeit auf das Gegenüber dazu.</a:t>
            </a:r>
          </a:p>
        </p:txBody>
      </p:sp>
      <p:sp>
        <p:nvSpPr>
          <p:cNvPr id="2" name="Textfeld 1">
            <a:extLst>
              <a:ext uri="{FF2B5EF4-FFF2-40B4-BE49-F238E27FC236}">
                <a16:creationId xmlns:a16="http://schemas.microsoft.com/office/drawing/2014/main" id="{C92E0831-8B28-97FA-138F-7BD1B07130BA}"/>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Sexualbildung</a:t>
            </a:r>
          </a:p>
        </p:txBody>
      </p:sp>
    </p:spTree>
    <p:extLst>
      <p:ext uri="{BB962C8B-B14F-4D97-AF65-F5344CB8AC3E}">
        <p14:creationId xmlns:p14="http://schemas.microsoft.com/office/powerpoint/2010/main" val="37529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573767" y="868384"/>
            <a:ext cx="10945284" cy="1339850"/>
          </a:xfrm>
        </p:spPr>
        <p:txBody>
          <a:bodyPr/>
          <a:lstStyle/>
          <a:p>
            <a:r>
              <a:rPr lang="de-DE" sz="2400" b="1"/>
              <a:t>Ist Prävention ein Teil von Sexualbildung?</a:t>
            </a:r>
          </a:p>
        </p:txBody>
      </p:sp>
      <p:sp>
        <p:nvSpPr>
          <p:cNvPr id="7" name="Inhaltsplatzhalter 6"/>
          <p:cNvSpPr>
            <a:spLocks noGrp="1"/>
          </p:cNvSpPr>
          <p:nvPr>
            <p:ph idx="1"/>
          </p:nvPr>
        </p:nvSpPr>
        <p:spPr>
          <a:xfrm>
            <a:off x="161755" y="2217939"/>
            <a:ext cx="11769308" cy="3155095"/>
          </a:xfrm>
          <a:prstGeom prst="rect">
            <a:avLst/>
          </a:prstGeom>
        </p:spPr>
        <p:txBody>
          <a:bodyPr wrap="square">
            <a:spAutoFit/>
          </a:bodyPr>
          <a:lstStyle/>
          <a:p>
            <a:pPr marL="742950" lvl="1">
              <a:lnSpc>
                <a:spcPct val="150000"/>
              </a:lnSpc>
            </a:pPr>
            <a:r>
              <a:rPr lang="de-DE" sz="2400"/>
              <a:t>Ja, aber…</a:t>
            </a:r>
          </a:p>
          <a:p>
            <a:pPr marL="1085850" lvl="1" indent="-342900">
              <a:lnSpc>
                <a:spcPct val="150000"/>
              </a:lnSpc>
              <a:buFont typeface="Arial" panose="020B0604020202020204" pitchFamily="34" charset="0"/>
              <a:buChar char="•"/>
            </a:pPr>
            <a:r>
              <a:rPr lang="de-DE" sz="2400"/>
              <a:t>…welche Kinder/Jugendliche bringen diese Kompetenzen mit?</a:t>
            </a:r>
          </a:p>
          <a:p>
            <a:pPr marL="1085850" lvl="1" indent="-342900">
              <a:lnSpc>
                <a:spcPct val="150000"/>
              </a:lnSpc>
              <a:buFont typeface="Arial" panose="020B0604020202020204" pitchFamily="34" charset="0"/>
              <a:buChar char="•"/>
            </a:pPr>
            <a:r>
              <a:rPr lang="de-DE" sz="2400"/>
              <a:t>…junge Menschen interessiert das Thema sehr, gleichzeitig ist es peinlich.</a:t>
            </a:r>
          </a:p>
          <a:p>
            <a:pPr marL="1085850" lvl="1" indent="-342900">
              <a:lnSpc>
                <a:spcPct val="150000"/>
              </a:lnSpc>
              <a:buFont typeface="Arial" panose="020B0604020202020204" pitchFamily="34" charset="0"/>
              <a:buChar char="•"/>
            </a:pPr>
            <a:r>
              <a:rPr lang="de-DE" sz="2400"/>
              <a:t>…wo lernen junge Menschen Sexualität? – Bei Pornos aus dem 	Internet?</a:t>
            </a:r>
          </a:p>
          <a:p>
            <a:pPr marL="1085850" lvl="1" indent="-342900">
              <a:lnSpc>
                <a:spcPct val="150000"/>
              </a:lnSpc>
              <a:buFont typeface="Arial" panose="020B0604020202020204" pitchFamily="34" charset="0"/>
              <a:buChar char="•"/>
            </a:pPr>
            <a:r>
              <a:rPr lang="de-DE" sz="2400"/>
              <a:t>…wie kann geeignete Sexualbildung aussehen?</a:t>
            </a:r>
          </a:p>
        </p:txBody>
      </p:sp>
      <p:sp>
        <p:nvSpPr>
          <p:cNvPr id="2" name="Textfeld 1">
            <a:extLst>
              <a:ext uri="{FF2B5EF4-FFF2-40B4-BE49-F238E27FC236}">
                <a16:creationId xmlns:a16="http://schemas.microsoft.com/office/drawing/2014/main" id="{C1B19EEE-2044-8C88-4FCA-66CAAE18302F}"/>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Sexualbildung</a:t>
            </a:r>
          </a:p>
        </p:txBody>
      </p:sp>
    </p:spTree>
    <p:extLst>
      <p:ext uri="{BB962C8B-B14F-4D97-AF65-F5344CB8AC3E}">
        <p14:creationId xmlns:p14="http://schemas.microsoft.com/office/powerpoint/2010/main" val="363982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el 5"/>
          <p:cNvSpPr>
            <a:spLocks noGrp="1"/>
          </p:cNvSpPr>
          <p:nvPr>
            <p:ph type="title"/>
          </p:nvPr>
        </p:nvSpPr>
        <p:spPr>
          <a:xfrm>
            <a:off x="572708" y="1140101"/>
            <a:ext cx="10945284" cy="738664"/>
          </a:xfrm>
          <a:prstGeom prst="rect">
            <a:avLst/>
          </a:prstGeom>
        </p:spPr>
        <p:txBody>
          <a:bodyPr wrap="square">
            <a:spAutoFit/>
          </a:bodyPr>
          <a:lstStyle/>
          <a:p>
            <a:pPr algn="ctr"/>
            <a:r>
              <a:rPr lang="de-DE" sz="2400" b="1"/>
              <a:t>Macht es Sinn, Sexualbildung und Prävention sexualisierter Gewalt zeitlich zusammen zu vermitteln?</a:t>
            </a:r>
          </a:p>
        </p:txBody>
      </p:sp>
      <p:sp>
        <p:nvSpPr>
          <p:cNvPr id="8" name="Inhaltsplatzhalter 7"/>
          <p:cNvSpPr>
            <a:spLocks noGrp="1"/>
          </p:cNvSpPr>
          <p:nvPr>
            <p:ph idx="1"/>
          </p:nvPr>
        </p:nvSpPr>
        <p:spPr>
          <a:xfrm>
            <a:off x="572708" y="2415421"/>
            <a:ext cx="10945284" cy="2987614"/>
          </a:xfrm>
          <a:prstGeom prst="rect">
            <a:avLst/>
          </a:prstGeom>
        </p:spPr>
        <p:txBody>
          <a:bodyPr wrap="square">
            <a:spAutoFit/>
          </a:bodyPr>
          <a:lstStyle/>
          <a:p>
            <a:pPr marL="0" indent="0" algn="ctr">
              <a:buNone/>
            </a:pPr>
            <a:r>
              <a:rPr lang="de-DE" sz="4000" b="1" u="sng"/>
              <a:t>Ein klares Nein!</a:t>
            </a:r>
          </a:p>
          <a:p>
            <a:pPr marL="342900" indent="-342900" algn="ctr">
              <a:buFont typeface="Arial" panose="020B0604020202020204" pitchFamily="34" charset="0"/>
              <a:buChar char="•"/>
            </a:pPr>
            <a:endParaRPr lang="de-DE" sz="2400"/>
          </a:p>
          <a:p>
            <a:pPr marL="342900" indent="-342900">
              <a:buFont typeface="Arial" panose="020B0604020202020204" pitchFamily="34" charset="0"/>
              <a:buChar char="•"/>
            </a:pPr>
            <a:r>
              <a:rPr lang="de-DE" sz="2800"/>
              <a:t>Junge Menschen sind für das Themenangebot Freundschaft, Liebe und Sexualität sehr dankbar, allerdings werden schöne Dinge, wie Liebe und Sexualität mit Gewalt und Machtmissbrauch vermischt. Das ist nicht gut.</a:t>
            </a:r>
            <a:endParaRPr lang="de-DE" sz="2800" b="1"/>
          </a:p>
          <a:p>
            <a:pPr marL="171450" indent="-171450">
              <a:buFont typeface="Arial" panose="020B0604020202020204" pitchFamily="34" charset="0"/>
              <a:buChar char="•"/>
            </a:pPr>
            <a:endParaRPr lang="de-DE" sz="2800"/>
          </a:p>
          <a:p>
            <a:pPr marL="342900" indent="-342900">
              <a:buFont typeface="Arial" panose="020B0604020202020204" pitchFamily="34" charset="0"/>
              <a:buChar char="•"/>
            </a:pPr>
            <a:r>
              <a:rPr lang="de-DE" sz="2800"/>
              <a:t>Es ist damit dem Vorgehen von Erwachsenen, die es nicht gut meinen, ähnlich: </a:t>
            </a:r>
          </a:p>
          <a:p>
            <a:pPr marL="0" indent="0">
              <a:buNone/>
            </a:pPr>
            <a:r>
              <a:rPr lang="de-DE" sz="2800"/>
              <a:t>	erst mit etwas Interessantem zu kommen und dann mit unangenehmen Dingen zu konfrontieren</a:t>
            </a:r>
          </a:p>
        </p:txBody>
      </p:sp>
      <p:sp>
        <p:nvSpPr>
          <p:cNvPr id="2" name="Textfeld 1">
            <a:extLst>
              <a:ext uri="{FF2B5EF4-FFF2-40B4-BE49-F238E27FC236}">
                <a16:creationId xmlns:a16="http://schemas.microsoft.com/office/drawing/2014/main" id="{0730F99F-76F9-6D6A-1205-09B16D987939}"/>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Sexualbildung</a:t>
            </a:r>
          </a:p>
        </p:txBody>
      </p:sp>
    </p:spTree>
    <p:extLst>
      <p:ext uri="{BB962C8B-B14F-4D97-AF65-F5344CB8AC3E}">
        <p14:creationId xmlns:p14="http://schemas.microsoft.com/office/powerpoint/2010/main" val="357443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80">
                                          <p:stCondLst>
                                            <p:cond delay="0"/>
                                          </p:stCondLst>
                                        </p:cTn>
                                        <p:tgtEl>
                                          <p:spTgt spid="8">
                                            <p:txEl>
                                              <p:pRg st="0" end="0"/>
                                            </p:txEl>
                                          </p:spTgt>
                                        </p:tgtEl>
                                      </p:cBhvr>
                                    </p:animEffect>
                                    <p:anim calcmode="lin" valueType="num">
                                      <p:cBhvr>
                                        <p:cTn id="8"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xEl>
                                              <p:pRg st="0" end="0"/>
                                            </p:txEl>
                                          </p:spTgt>
                                        </p:tgtEl>
                                      </p:cBhvr>
                                      <p:to x="100000" y="60000"/>
                                    </p:animScale>
                                    <p:animScale>
                                      <p:cBhvr>
                                        <p:cTn id="14" dur="166" decel="50000">
                                          <p:stCondLst>
                                            <p:cond delay="676"/>
                                          </p:stCondLst>
                                        </p:cTn>
                                        <p:tgtEl>
                                          <p:spTgt spid="8">
                                            <p:txEl>
                                              <p:pRg st="0" end="0"/>
                                            </p:txEl>
                                          </p:spTgt>
                                        </p:tgtEl>
                                      </p:cBhvr>
                                      <p:to x="100000" y="100000"/>
                                    </p:animScale>
                                    <p:animScale>
                                      <p:cBhvr>
                                        <p:cTn id="15" dur="26">
                                          <p:stCondLst>
                                            <p:cond delay="1312"/>
                                          </p:stCondLst>
                                        </p:cTn>
                                        <p:tgtEl>
                                          <p:spTgt spid="8">
                                            <p:txEl>
                                              <p:pRg st="0" end="0"/>
                                            </p:txEl>
                                          </p:spTgt>
                                        </p:tgtEl>
                                      </p:cBhvr>
                                      <p:to x="100000" y="80000"/>
                                    </p:animScale>
                                    <p:animScale>
                                      <p:cBhvr>
                                        <p:cTn id="16" dur="166" decel="50000">
                                          <p:stCondLst>
                                            <p:cond delay="1338"/>
                                          </p:stCondLst>
                                        </p:cTn>
                                        <p:tgtEl>
                                          <p:spTgt spid="8">
                                            <p:txEl>
                                              <p:pRg st="0" end="0"/>
                                            </p:txEl>
                                          </p:spTgt>
                                        </p:tgtEl>
                                      </p:cBhvr>
                                      <p:to x="100000" y="100000"/>
                                    </p:animScale>
                                    <p:animScale>
                                      <p:cBhvr>
                                        <p:cTn id="17" dur="26">
                                          <p:stCondLst>
                                            <p:cond delay="1642"/>
                                          </p:stCondLst>
                                        </p:cTn>
                                        <p:tgtEl>
                                          <p:spTgt spid="8">
                                            <p:txEl>
                                              <p:pRg st="0" end="0"/>
                                            </p:txEl>
                                          </p:spTgt>
                                        </p:tgtEl>
                                      </p:cBhvr>
                                      <p:to x="100000" y="90000"/>
                                    </p:animScale>
                                    <p:animScale>
                                      <p:cBhvr>
                                        <p:cTn id="18" dur="166" decel="50000">
                                          <p:stCondLst>
                                            <p:cond delay="1668"/>
                                          </p:stCondLst>
                                        </p:cTn>
                                        <p:tgtEl>
                                          <p:spTgt spid="8">
                                            <p:txEl>
                                              <p:pRg st="0" end="0"/>
                                            </p:txEl>
                                          </p:spTgt>
                                        </p:tgtEl>
                                      </p:cBhvr>
                                      <p:to x="100000" y="100000"/>
                                    </p:animScale>
                                    <p:animScale>
                                      <p:cBhvr>
                                        <p:cTn id="19" dur="26">
                                          <p:stCondLst>
                                            <p:cond delay="1808"/>
                                          </p:stCondLst>
                                        </p:cTn>
                                        <p:tgtEl>
                                          <p:spTgt spid="8">
                                            <p:txEl>
                                              <p:pRg st="0" end="0"/>
                                            </p:txEl>
                                          </p:spTgt>
                                        </p:tgtEl>
                                      </p:cBhvr>
                                      <p:to x="100000" y="95000"/>
                                    </p:animScale>
                                    <p:animScale>
                                      <p:cBhvr>
                                        <p:cTn id="20" dur="166" decel="50000">
                                          <p:stCondLst>
                                            <p:cond delay="1834"/>
                                          </p:stCondLst>
                                        </p:cTn>
                                        <p:tgtEl>
                                          <p:spTgt spid="8">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Bilder Links</a:t>
            </a:r>
          </a:p>
        </p:txBody>
      </p:sp>
      <p:sp>
        <p:nvSpPr>
          <p:cNvPr id="4" name="Inhaltsplatzhalter 3"/>
          <p:cNvSpPr txBox="1">
            <a:spLocks noGrp="1"/>
          </p:cNvSpPr>
          <p:nvPr>
            <p:ph idx="1"/>
          </p:nvPr>
        </p:nvSpPr>
        <p:spPr>
          <a:xfrm>
            <a:off x="572708" y="3697825"/>
            <a:ext cx="10945284" cy="422809"/>
          </a:xfrm>
          <a:prstGeom prst="rect">
            <a:avLst/>
          </a:prstGeom>
          <a:noFill/>
        </p:spPr>
        <p:txBody>
          <a:bodyPr wrap="square" rtlCol="0">
            <a:spAutoFit/>
          </a:bodyPr>
          <a:lstStyle/>
          <a:p>
            <a:r>
              <a:rPr lang="de-DE" sz="1600"/>
              <a:t>https://de.123rf.com/photo_78664835_charakter-3d-der-auf-aufw%C3%A4rts-gr%C3%BCnem-pfeil-l%C3%A4uft-das-bild-k%C3%B6nnte-wachstum-oder-entwicklung-darstellen-.html</a:t>
            </a:r>
          </a:p>
        </p:txBody>
      </p:sp>
    </p:spTree>
    <p:extLst>
      <p:ext uri="{BB962C8B-B14F-4D97-AF65-F5344CB8AC3E}">
        <p14:creationId xmlns:p14="http://schemas.microsoft.com/office/powerpoint/2010/main" val="16407440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chor="ctr"/>
          <a:lstStyle/>
          <a:p>
            <a:r>
              <a:rPr lang="de-DE" b="1"/>
              <a:t>Digitale Risiken</a:t>
            </a:r>
          </a:p>
        </p:txBody>
      </p:sp>
    </p:spTree>
    <p:extLst>
      <p:ext uri="{BB962C8B-B14F-4D97-AF65-F5344CB8AC3E}">
        <p14:creationId xmlns:p14="http://schemas.microsoft.com/office/powerpoint/2010/main" val="41725313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6072" y="2132807"/>
            <a:ext cx="26924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3" name="Text Box 1"/>
          <p:cNvSpPr txBox="1">
            <a:spLocks noChangeArrowheads="1"/>
          </p:cNvSpPr>
          <p:nvPr/>
        </p:nvSpPr>
        <p:spPr bwMode="auto">
          <a:xfrm>
            <a:off x="1774825" y="1196182"/>
            <a:ext cx="8640762" cy="936625"/>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Welt </a:t>
            </a:r>
          </a:p>
        </p:txBody>
      </p:sp>
      <p:sp>
        <p:nvSpPr>
          <p:cNvPr id="143362" name="Text Box 2"/>
          <p:cNvSpPr txBox="1">
            <a:spLocks noChangeArrowheads="1"/>
          </p:cNvSpPr>
          <p:nvPr/>
        </p:nvSpPr>
        <p:spPr bwMode="auto">
          <a:xfrm>
            <a:off x="1006475" y="2132807"/>
            <a:ext cx="7134225" cy="3055938"/>
          </a:xfrm>
          <a:prstGeom prst="rect">
            <a:avLst/>
          </a:prstGeom>
          <a:noFill/>
          <a:ln w="9525">
            <a:noFill/>
            <a:miter lim="800000"/>
            <a:headEnd/>
            <a:tailEnd/>
          </a:ln>
        </p:spPr>
        <p:txBody>
          <a:bodyPr lIns="90000" tIns="46800" rIns="90000" bIns="46800"/>
          <a:lstStyle/>
          <a:p>
            <a:pPr marL="457200" indent="-457200">
              <a:spcBef>
                <a:spcPts val="600"/>
              </a:spcBef>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altLang="de-DE" sz="3200" baseline="30000">
                <a:solidFill>
                  <a:srgbClr val="002F56"/>
                </a:solidFill>
                <a:cs typeface="Arial" charset="0"/>
              </a:rPr>
              <a:t>Fast jedes Kind beginnt das Internet über online-Spiele für sich zu entdecken.</a:t>
            </a:r>
          </a:p>
          <a:p>
            <a:pPr marL="457200" indent="-457200">
              <a:spcBef>
                <a:spcPts val="1200"/>
              </a:spcBef>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sz="3200" baseline="30000">
                <a:solidFill>
                  <a:srgbClr val="002F56"/>
                </a:solidFill>
                <a:cs typeface="Arial" charset="0"/>
              </a:rPr>
              <a:t>Online-Umgebungen werden insbesondere durch die Interaktion und Kommunikation mit anderen Spielern attraktiv. </a:t>
            </a:r>
          </a:p>
          <a:p>
            <a:pPr marL="457200" indent="-457200">
              <a:spcBef>
                <a:spcPts val="1200"/>
              </a:spcBef>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sz="3200" baseline="30000">
                <a:solidFill>
                  <a:srgbClr val="002F56"/>
                </a:solidFill>
                <a:cs typeface="Arial" charset="0"/>
              </a:rPr>
              <a:t>Es gibt spezielle Angebote mit kindgerechtem Design und Spielemechanismus </a:t>
            </a:r>
          </a:p>
          <a:p>
            <a:pPr marL="457200">
              <a:lnSpc>
                <a:spcPct val="150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de-DE" sz="3200" baseline="30000">
              <a:solidFill>
                <a:srgbClr val="001C32"/>
              </a:solidFill>
              <a:latin typeface="Myriad Pro" pitchFamily="34" charset="0"/>
              <a:cs typeface="Arial" charset="0"/>
            </a:endParaRPr>
          </a:p>
          <a:p>
            <a:pPr>
              <a:lnSpc>
                <a:spcPct val="80000"/>
              </a:lnSpc>
              <a:spcBef>
                <a:spcPts val="1200"/>
              </a:spcBef>
              <a:spcAft>
                <a:spcPts val="600"/>
              </a:spcAft>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sz="3200" baseline="30000">
                <a:solidFill>
                  <a:srgbClr val="001C32"/>
                </a:solidFill>
                <a:latin typeface="Myriad Pro" pitchFamily="34" charset="0"/>
                <a:cs typeface="Arial" charset="0"/>
              </a:rPr>
              <a:t> </a:t>
            </a:r>
            <a:endParaRPr lang="de-DE" altLang="de-DE" sz="3200" baseline="30000">
              <a:solidFill>
                <a:srgbClr val="001C32"/>
              </a:solidFill>
              <a:latin typeface="Myriad Pro" pitchFamily="34" charset="0"/>
              <a:cs typeface="Arial" charset="0"/>
            </a:endParaRPr>
          </a:p>
        </p:txBody>
      </p:sp>
      <p:pic>
        <p:nvPicPr>
          <p:cNvPr id="11269"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58289" y="4973638"/>
            <a:ext cx="9366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9E932CF4-2F56-D3DB-4C83-F3598A4AC99B}"/>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1342806443"/>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2279651"/>
            <a:ext cx="2881312"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3" name="Text Box 1"/>
          <p:cNvSpPr txBox="1">
            <a:spLocks noChangeArrowheads="1"/>
          </p:cNvSpPr>
          <p:nvPr/>
        </p:nvSpPr>
        <p:spPr bwMode="auto">
          <a:xfrm>
            <a:off x="1871662" y="1143001"/>
            <a:ext cx="8448675" cy="508000"/>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Sexualdelikte – </a:t>
            </a:r>
            <a:r>
              <a:rPr lang="de-DE" altLang="de-DE" sz="2400" b="1" err="1">
                <a:solidFill>
                  <a:srgbClr val="002F56"/>
                </a:solidFill>
                <a:latin typeface="+mj-lt"/>
              </a:rPr>
              <a:t>Cybergrooming</a:t>
            </a:r>
            <a:r>
              <a:rPr lang="de-DE" altLang="de-DE" sz="2400" b="1">
                <a:solidFill>
                  <a:srgbClr val="002F56"/>
                </a:solidFill>
                <a:latin typeface="+mj-lt"/>
              </a:rPr>
              <a:t> </a:t>
            </a:r>
          </a:p>
        </p:txBody>
      </p:sp>
      <p:sp>
        <p:nvSpPr>
          <p:cNvPr id="13316" name="Text Box 2"/>
          <p:cNvSpPr txBox="1">
            <a:spLocks noChangeArrowheads="1"/>
          </p:cNvSpPr>
          <p:nvPr/>
        </p:nvSpPr>
        <p:spPr bwMode="auto">
          <a:xfrm>
            <a:off x="1076326" y="2144713"/>
            <a:ext cx="6257924" cy="316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457200" indent="-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spcBef>
                <a:spcPts val="1200"/>
              </a:spcBef>
              <a:spcAft>
                <a:spcPts val="600"/>
              </a:spcAft>
              <a:buSzPct val="100000"/>
              <a:buFont typeface="Arial" panose="020B0604020202020204" pitchFamily="34" charset="0"/>
              <a:buChar char="•"/>
            </a:pPr>
            <a:r>
              <a:rPr lang="de-DE" altLang="de-DE" sz="3200" baseline="30000">
                <a:solidFill>
                  <a:srgbClr val="002F56"/>
                </a:solidFill>
                <a:latin typeface="+mn-lt"/>
              </a:rPr>
              <a:t>Das kindgerechte Design und die Spielmechanismen werden von </a:t>
            </a:r>
            <a:r>
              <a:rPr lang="de-DE" altLang="de-DE" sz="3200" baseline="30000" err="1">
                <a:solidFill>
                  <a:srgbClr val="002F56"/>
                </a:solidFill>
                <a:latin typeface="+mn-lt"/>
              </a:rPr>
              <a:t>Pädokriminellen</a:t>
            </a:r>
            <a:r>
              <a:rPr lang="de-DE" altLang="de-DE" sz="3200" baseline="30000">
                <a:solidFill>
                  <a:srgbClr val="002F56"/>
                </a:solidFill>
                <a:latin typeface="+mn-lt"/>
              </a:rPr>
              <a:t> gezielt ausgenutzt</a:t>
            </a:r>
          </a:p>
          <a:p>
            <a:pPr lvl="1">
              <a:lnSpc>
                <a:spcPct val="150000"/>
              </a:lnSpc>
              <a:spcBef>
                <a:spcPts val="1200"/>
              </a:spcBef>
              <a:spcAft>
                <a:spcPts val="600"/>
              </a:spcAft>
              <a:buSzPct val="100000"/>
            </a:pPr>
            <a:r>
              <a:rPr lang="de-DE" altLang="de-DE" sz="3200" baseline="30000">
                <a:solidFill>
                  <a:srgbClr val="002F56"/>
                </a:solidFill>
                <a:latin typeface="+mn-lt"/>
              </a:rPr>
              <a:t>		</a:t>
            </a:r>
            <a:r>
              <a:rPr lang="de-DE" altLang="de-DE" sz="3200" baseline="30000" err="1">
                <a:solidFill>
                  <a:srgbClr val="002F56"/>
                </a:solidFill>
                <a:latin typeface="+mn-lt"/>
              </a:rPr>
              <a:t>Cybergrooming</a:t>
            </a:r>
            <a:endParaRPr lang="de-DE" altLang="de-DE" sz="3200" baseline="30000">
              <a:solidFill>
                <a:srgbClr val="002F56"/>
              </a:solidFill>
              <a:latin typeface="+mn-lt"/>
            </a:endParaRPr>
          </a:p>
          <a:p>
            <a:pPr lvl="1">
              <a:lnSpc>
                <a:spcPct val="150000"/>
              </a:lnSpc>
              <a:spcBef>
                <a:spcPts val="1200"/>
              </a:spcBef>
              <a:spcAft>
                <a:spcPts val="600"/>
              </a:spcAft>
              <a:buSzPct val="100000"/>
            </a:pPr>
            <a:endParaRPr lang="de-DE" altLang="de-DE" sz="3200" baseline="30000">
              <a:solidFill>
                <a:srgbClr val="001C32"/>
              </a:solidFill>
              <a:latin typeface="Myriad Pro" panose="020B0503030403020204" pitchFamily="34" charset="0"/>
            </a:endParaRPr>
          </a:p>
          <a:p>
            <a:pPr>
              <a:lnSpc>
                <a:spcPct val="80000"/>
              </a:lnSpc>
              <a:spcBef>
                <a:spcPts val="600"/>
              </a:spcBef>
              <a:spcAft>
                <a:spcPts val="600"/>
              </a:spcAft>
              <a:buSzPct val="100000"/>
              <a:buFont typeface="Arial" panose="020B0604020202020204" pitchFamily="34" charset="0"/>
              <a:buChar char="•"/>
            </a:pPr>
            <a:r>
              <a:rPr lang="de-DE" altLang="de-DE" sz="3200" baseline="30000">
                <a:solidFill>
                  <a:srgbClr val="002F56"/>
                </a:solidFill>
                <a:latin typeface="+mn-lt"/>
              </a:rPr>
              <a:t>Nach § 176 StGB (sexueller Missbrauch von Kindern) strafbar</a:t>
            </a:r>
          </a:p>
        </p:txBody>
      </p:sp>
      <p:pic>
        <p:nvPicPr>
          <p:cNvPr id="13317"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43939" y="5145088"/>
            <a:ext cx="9366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feil nach rechts 2"/>
          <p:cNvSpPr/>
          <p:nvPr/>
        </p:nvSpPr>
        <p:spPr bwMode="auto">
          <a:xfrm>
            <a:off x="1951039" y="3429000"/>
            <a:ext cx="720725" cy="360362"/>
          </a:xfrm>
          <a:prstGeom prst="rightArrow">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a:lstStyle/>
          <a:p>
            <a:pPr eaLnBrk="1" hangingPunct="1">
              <a:buClr>
                <a:srgbClr val="000000"/>
              </a:buClr>
              <a:buSzPct val="100000"/>
              <a:buFont typeface="Times New Roman" pitchFamily="16" charset="0"/>
              <a:buNone/>
              <a:defRPr/>
            </a:pPr>
            <a:endParaRPr lang="de-DE">
              <a:latin typeface="Arial" charset="0"/>
              <a:cs typeface="Arial" charset="0"/>
            </a:endParaRPr>
          </a:p>
        </p:txBody>
      </p:sp>
      <p:sp>
        <p:nvSpPr>
          <p:cNvPr id="2" name="Textfeld 1">
            <a:extLst>
              <a:ext uri="{FF2B5EF4-FFF2-40B4-BE49-F238E27FC236}">
                <a16:creationId xmlns:a16="http://schemas.microsoft.com/office/drawing/2014/main" id="{039523A4-71A1-0040-848B-187A2269F0EA}"/>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05408047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1774825" y="1196976"/>
            <a:ext cx="86423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2400" b="1" err="1">
                <a:solidFill>
                  <a:srgbClr val="002F56"/>
                </a:solidFill>
                <a:latin typeface="+mn-lt"/>
              </a:rPr>
              <a:t>Kik</a:t>
            </a:r>
            <a:r>
              <a:rPr lang="de-DE" altLang="de-DE" sz="2400" b="1">
                <a:solidFill>
                  <a:srgbClr val="002F56"/>
                </a:solidFill>
                <a:latin typeface="+mn-lt"/>
              </a:rPr>
              <a:t> Messenger – ein Beispiel  </a:t>
            </a:r>
          </a:p>
        </p:txBody>
      </p:sp>
      <p:pic>
        <p:nvPicPr>
          <p:cNvPr id="15364" name="Picture 7"/>
          <p:cNvPicPr>
            <a:picLocks noChangeAspect="1" noChangeArrowheads="1"/>
          </p:cNvPicPr>
          <p:nvPr/>
        </p:nvPicPr>
        <p:blipFill>
          <a:blip r:embed="rId3">
            <a:extLst>
              <a:ext uri="{28A0092B-C50C-407E-A947-70E740481C1C}">
                <a14:useLocalDpi xmlns:a14="http://schemas.microsoft.com/office/drawing/2010/main" val="0"/>
              </a:ext>
            </a:extLst>
          </a:blip>
          <a:srcRect l="27867" t="18512" r="46120" b="13585"/>
          <a:stretch>
            <a:fillRect/>
          </a:stretch>
        </p:blipFill>
        <p:spPr bwMode="auto">
          <a:xfrm>
            <a:off x="7556500" y="1685925"/>
            <a:ext cx="3411538" cy="500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8"/>
          <p:cNvSpPr txBox="1">
            <a:spLocks noChangeArrowheads="1"/>
          </p:cNvSpPr>
          <p:nvPr/>
        </p:nvSpPr>
        <p:spPr bwMode="auto">
          <a:xfrm>
            <a:off x="842962" y="2346784"/>
            <a:ext cx="6326188"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marL="342900" indent="-342900">
              <a:spcBef>
                <a:spcPct val="50000"/>
              </a:spcBef>
              <a:buFont typeface="Arial" panose="020B0604020202020204" pitchFamily="34" charset="0"/>
              <a:buChar char="•"/>
            </a:pPr>
            <a:r>
              <a:rPr lang="de-DE" altLang="de-DE" sz="2400">
                <a:solidFill>
                  <a:srgbClr val="002F56"/>
                </a:solidFill>
                <a:latin typeface="+mn-lt"/>
              </a:rPr>
              <a:t>kostenlose App</a:t>
            </a:r>
          </a:p>
          <a:p>
            <a:pPr marL="342900" indent="-342900">
              <a:spcBef>
                <a:spcPct val="50000"/>
              </a:spcBef>
              <a:buFont typeface="Arial" panose="020B0604020202020204" pitchFamily="34" charset="0"/>
              <a:buChar char="•"/>
            </a:pPr>
            <a:r>
              <a:rPr lang="de-DE" altLang="de-DE" sz="2400">
                <a:solidFill>
                  <a:srgbClr val="002F56"/>
                </a:solidFill>
                <a:latin typeface="+mn-lt"/>
              </a:rPr>
              <a:t>Nov. 2013: 100  Millionen User</a:t>
            </a:r>
          </a:p>
          <a:p>
            <a:pPr marL="342900" indent="-342900">
              <a:spcBef>
                <a:spcPct val="50000"/>
              </a:spcBef>
              <a:buFont typeface="Arial" panose="020B0604020202020204" pitchFamily="34" charset="0"/>
              <a:buChar char="•"/>
            </a:pPr>
            <a:r>
              <a:rPr lang="de-DE" altLang="de-DE" sz="2400">
                <a:solidFill>
                  <a:srgbClr val="002F56"/>
                </a:solidFill>
                <a:latin typeface="+mn-lt"/>
              </a:rPr>
              <a:t>Die Mehrheit  zwischen 11 und 15 Jahren </a:t>
            </a:r>
          </a:p>
          <a:p>
            <a:pPr marL="342900" indent="-342900">
              <a:spcBef>
                <a:spcPct val="50000"/>
              </a:spcBef>
              <a:buFont typeface="Arial" panose="020B0604020202020204" pitchFamily="34" charset="0"/>
              <a:buChar char="•"/>
            </a:pPr>
            <a:r>
              <a:rPr lang="de-DE" altLang="de-DE" sz="2400">
                <a:solidFill>
                  <a:srgbClr val="002F56"/>
                </a:solidFill>
                <a:latin typeface="+mn-lt"/>
              </a:rPr>
              <a:t>Zunächst ohne Alterseinstufung</a:t>
            </a:r>
          </a:p>
          <a:p>
            <a:pPr>
              <a:spcBef>
                <a:spcPct val="50000"/>
              </a:spcBef>
              <a:buFontTx/>
              <a:buChar char="•"/>
            </a:pPr>
            <a:endParaRPr lang="de-DE" altLang="de-DE" sz="2800">
              <a:solidFill>
                <a:schemeClr val="tx1"/>
              </a:solidFill>
              <a:latin typeface="Myriad Pro" panose="020B0503030403020204" pitchFamily="34" charset="0"/>
            </a:endParaRPr>
          </a:p>
        </p:txBody>
      </p:sp>
      <p:sp>
        <p:nvSpPr>
          <p:cNvPr id="2" name="Textfeld 1">
            <a:extLst>
              <a:ext uri="{FF2B5EF4-FFF2-40B4-BE49-F238E27FC236}">
                <a16:creationId xmlns:a16="http://schemas.microsoft.com/office/drawing/2014/main" id="{777A407D-0594-4D51-3897-6A41BC7A7C62}"/>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73539014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1774825" y="1171576"/>
            <a:ext cx="86423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2400" b="1" err="1">
                <a:solidFill>
                  <a:srgbClr val="002F56"/>
                </a:solidFill>
                <a:latin typeface="Myriad Pro" panose="020B0503030403020204" pitchFamily="34" charset="0"/>
              </a:rPr>
              <a:t>Kik</a:t>
            </a:r>
            <a:r>
              <a:rPr lang="de-DE" altLang="de-DE" sz="2400" b="1">
                <a:solidFill>
                  <a:srgbClr val="002F56"/>
                </a:solidFill>
                <a:latin typeface="Myriad Pro" panose="020B0503030403020204" pitchFamily="34" charset="0"/>
              </a:rPr>
              <a:t> Messenger – ein Beispiel  </a:t>
            </a:r>
          </a:p>
        </p:txBody>
      </p:sp>
      <p:sp>
        <p:nvSpPr>
          <p:cNvPr id="17412" name="Text Box 6"/>
          <p:cNvSpPr txBox="1">
            <a:spLocks noChangeArrowheads="1"/>
          </p:cNvSpPr>
          <p:nvPr/>
        </p:nvSpPr>
        <p:spPr bwMode="auto">
          <a:xfrm>
            <a:off x="1409700" y="2017713"/>
            <a:ext cx="8686801"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cs typeface="Arial" panose="020B0604020202020204" pitchFamily="34" charset="0"/>
              </a:defRPr>
            </a:lvl9pPr>
          </a:lstStyle>
          <a:p>
            <a:pPr>
              <a:spcBef>
                <a:spcPct val="50000"/>
              </a:spcBef>
              <a:buFontTx/>
              <a:buChar char="•"/>
            </a:pPr>
            <a:r>
              <a:rPr lang="de-DE" altLang="de-DE" sz="2400">
                <a:solidFill>
                  <a:srgbClr val="002F56"/>
                </a:solidFill>
                <a:latin typeface="+mn-lt"/>
              </a:rPr>
              <a:t> Textnachrichten senden</a:t>
            </a:r>
          </a:p>
          <a:p>
            <a:pPr>
              <a:spcBef>
                <a:spcPct val="50000"/>
              </a:spcBef>
              <a:buFontTx/>
              <a:buChar char="•"/>
            </a:pPr>
            <a:r>
              <a:rPr lang="de-DE" altLang="de-DE" sz="2400">
                <a:solidFill>
                  <a:srgbClr val="002F56"/>
                </a:solidFill>
                <a:latin typeface="+mn-lt"/>
              </a:rPr>
              <a:t> Foto- und Videodateien austauschen</a:t>
            </a:r>
          </a:p>
          <a:p>
            <a:pPr>
              <a:spcBef>
                <a:spcPct val="50000"/>
              </a:spcBef>
              <a:buFontTx/>
              <a:buChar char="•"/>
            </a:pPr>
            <a:r>
              <a:rPr lang="de-DE" altLang="de-DE" sz="2400">
                <a:solidFill>
                  <a:srgbClr val="002F56"/>
                </a:solidFill>
                <a:latin typeface="+mn-lt"/>
              </a:rPr>
              <a:t> YouTube Videos und Sketches teilen</a:t>
            </a:r>
          </a:p>
          <a:p>
            <a:pPr>
              <a:spcBef>
                <a:spcPct val="50000"/>
              </a:spcBef>
              <a:buFontTx/>
              <a:buChar char="•"/>
            </a:pPr>
            <a:r>
              <a:rPr lang="de-DE" altLang="de-DE" sz="2400">
                <a:solidFill>
                  <a:srgbClr val="002F56"/>
                </a:solidFill>
                <a:latin typeface="+mn-lt"/>
              </a:rPr>
              <a:t> Benutzername dient der Kontaktaufnahme</a:t>
            </a:r>
          </a:p>
          <a:p>
            <a:pPr lvl="1">
              <a:spcBef>
                <a:spcPct val="50000"/>
              </a:spcBef>
              <a:buFontTx/>
              <a:buChar char="•"/>
            </a:pPr>
            <a:r>
              <a:rPr lang="de-DE" altLang="de-DE" sz="2400">
                <a:solidFill>
                  <a:srgbClr val="002F56"/>
                </a:solidFill>
                <a:latin typeface="+mn-lt"/>
              </a:rPr>
              <a:t> Keine Kontaktanfrage</a:t>
            </a:r>
          </a:p>
          <a:p>
            <a:pPr lvl="1">
              <a:spcBef>
                <a:spcPct val="50000"/>
              </a:spcBef>
              <a:buFontTx/>
              <a:buChar char="•"/>
            </a:pPr>
            <a:r>
              <a:rPr lang="de-DE" altLang="de-DE" sz="2400">
                <a:solidFill>
                  <a:srgbClr val="002F56"/>
                </a:solidFill>
                <a:latin typeface="+mn-lt"/>
              </a:rPr>
              <a:t> man kann ohne Einwilligung kontaktiert werden</a:t>
            </a:r>
          </a:p>
        </p:txBody>
      </p:sp>
      <p:sp>
        <p:nvSpPr>
          <p:cNvPr id="2" name="Textfeld 1">
            <a:extLst>
              <a:ext uri="{FF2B5EF4-FFF2-40B4-BE49-F238E27FC236}">
                <a16:creationId xmlns:a16="http://schemas.microsoft.com/office/drawing/2014/main" id="{566DBDDA-416F-9499-3493-A3C158876556}"/>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52827194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1774825" y="1098551"/>
            <a:ext cx="86423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2400" b="1" err="1">
                <a:solidFill>
                  <a:srgbClr val="002F56"/>
                </a:solidFill>
                <a:latin typeface="Myriad Pro" panose="020B0503030403020204" pitchFamily="34" charset="0"/>
              </a:rPr>
              <a:t>Kik</a:t>
            </a:r>
            <a:r>
              <a:rPr lang="de-DE" altLang="de-DE" sz="2400" b="1">
                <a:solidFill>
                  <a:srgbClr val="002F56"/>
                </a:solidFill>
                <a:latin typeface="Myriad Pro" panose="020B0503030403020204" pitchFamily="34" charset="0"/>
              </a:rPr>
              <a:t> Messenger – ein Beispiel  </a:t>
            </a:r>
          </a:p>
        </p:txBody>
      </p:sp>
      <p:pic>
        <p:nvPicPr>
          <p:cNvPr id="19459" name="Picture 7"/>
          <p:cNvPicPr>
            <a:picLocks noChangeAspect="1" noChangeArrowheads="1"/>
          </p:cNvPicPr>
          <p:nvPr/>
        </p:nvPicPr>
        <p:blipFill>
          <a:blip r:embed="rId3">
            <a:extLst>
              <a:ext uri="{28A0092B-C50C-407E-A947-70E740481C1C}">
                <a14:useLocalDpi xmlns:a14="http://schemas.microsoft.com/office/drawing/2010/main" val="0"/>
              </a:ext>
            </a:extLst>
          </a:blip>
          <a:srcRect l="31186" t="22440" r="42801" b="10634"/>
          <a:stretch>
            <a:fillRect/>
          </a:stretch>
        </p:blipFill>
        <p:spPr bwMode="auto">
          <a:xfrm>
            <a:off x="2324100" y="1628777"/>
            <a:ext cx="3627438" cy="496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8"/>
          <p:cNvPicPr>
            <a:picLocks noChangeAspect="1" noChangeArrowheads="1"/>
          </p:cNvPicPr>
          <p:nvPr/>
        </p:nvPicPr>
        <p:blipFill>
          <a:blip r:embed="rId4">
            <a:extLst>
              <a:ext uri="{28A0092B-C50C-407E-A947-70E740481C1C}">
                <a14:useLocalDpi xmlns:a14="http://schemas.microsoft.com/office/drawing/2010/main" val="0"/>
              </a:ext>
            </a:extLst>
          </a:blip>
          <a:srcRect l="31186" t="19487" r="47231" b="24414"/>
          <a:stretch>
            <a:fillRect/>
          </a:stretch>
        </p:blipFill>
        <p:spPr bwMode="auto">
          <a:xfrm>
            <a:off x="6369051" y="1628777"/>
            <a:ext cx="3627438" cy="499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547E5DEA-4CFE-5B44-5A1F-AE5A7BD63C43}"/>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406136228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96977"/>
            <a:ext cx="8642350" cy="676274"/>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Sexualdelikte – Täter und Opfer </a:t>
            </a:r>
          </a:p>
        </p:txBody>
      </p:sp>
      <p:sp>
        <p:nvSpPr>
          <p:cNvPr id="21507" name="Text Box 2"/>
          <p:cNvSpPr txBox="1">
            <a:spLocks noChangeArrowheads="1"/>
          </p:cNvSpPr>
          <p:nvPr/>
        </p:nvSpPr>
        <p:spPr bwMode="auto">
          <a:xfrm>
            <a:off x="790575" y="1985963"/>
            <a:ext cx="8642350"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a:spcAft>
                <a:spcPts val="1200"/>
              </a:spcAft>
            </a:pPr>
            <a:r>
              <a:rPr lang="de-DE" altLang="de-DE" sz="2400">
                <a:solidFill>
                  <a:srgbClr val="002F56"/>
                </a:solidFill>
              </a:rPr>
              <a:t>2 Arten von Tätern </a:t>
            </a:r>
          </a:p>
          <a:p>
            <a:pPr marL="342900" indent="-342900">
              <a:spcAft>
                <a:spcPts val="1200"/>
              </a:spcAft>
              <a:buFont typeface="Arial" panose="020B0604020202020204" pitchFamily="34" charset="0"/>
              <a:buChar char="•"/>
            </a:pPr>
            <a:r>
              <a:rPr lang="de-DE" altLang="de-DE" sz="2400">
                <a:solidFill>
                  <a:srgbClr val="002F56"/>
                </a:solidFill>
              </a:rPr>
              <a:t>„Guter Freund“: sie bauen Vertrauen zu ihren Opfern auf. Die Anzahl ihrer Opfer ist geringer.</a:t>
            </a:r>
          </a:p>
          <a:p>
            <a:pPr marL="342900" indent="-342900">
              <a:spcAft>
                <a:spcPts val="1200"/>
              </a:spcAft>
              <a:buFont typeface="Arial" panose="020B0604020202020204" pitchFamily="34" charset="0"/>
              <a:buChar char="•"/>
            </a:pPr>
            <a:r>
              <a:rPr lang="de-DE" altLang="de-DE" sz="2400">
                <a:solidFill>
                  <a:srgbClr val="002F56"/>
                </a:solidFill>
              </a:rPr>
              <a:t>Direkter Täter: sie zielen auf schnelle und zahlreiche  Kontakte ab, möchten zügig Erpressungsmaterial generieren. Die Anzahl der Opfer ist um ein vielfaches höher.</a:t>
            </a:r>
          </a:p>
        </p:txBody>
      </p:sp>
      <p:sp>
        <p:nvSpPr>
          <p:cNvPr id="2" name="Textfeld 1">
            <a:extLst>
              <a:ext uri="{FF2B5EF4-FFF2-40B4-BE49-F238E27FC236}">
                <a16:creationId xmlns:a16="http://schemas.microsoft.com/office/drawing/2014/main" id="{12133976-0F0D-6EB1-9C67-5991C4FDAB8D}"/>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95540177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96976"/>
            <a:ext cx="8642350" cy="936625"/>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Sexualdelikte – Täter und Opfer </a:t>
            </a:r>
          </a:p>
        </p:txBody>
      </p:sp>
      <p:sp>
        <p:nvSpPr>
          <p:cNvPr id="23555" name="Text Box 2"/>
          <p:cNvSpPr txBox="1">
            <a:spLocks noChangeArrowheads="1"/>
          </p:cNvSpPr>
          <p:nvPr/>
        </p:nvSpPr>
        <p:spPr bwMode="auto">
          <a:xfrm>
            <a:off x="977900" y="2132013"/>
            <a:ext cx="9439275"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a:spcAft>
                <a:spcPts val="1200"/>
              </a:spcAft>
            </a:pPr>
            <a:r>
              <a:rPr lang="de-DE" altLang="de-DE" sz="2400">
                <a:solidFill>
                  <a:srgbClr val="002F56"/>
                </a:solidFill>
              </a:rPr>
              <a:t>2 Wege zum Missbrauch: </a:t>
            </a:r>
          </a:p>
          <a:p>
            <a:pPr marL="342900" indent="-342900">
              <a:spcAft>
                <a:spcPts val="1200"/>
              </a:spcAft>
              <a:buFont typeface="Arial" panose="020B0604020202020204" pitchFamily="34" charset="0"/>
              <a:buChar char="•"/>
            </a:pPr>
            <a:r>
              <a:rPr lang="de-DE" altLang="de-DE" sz="2400">
                <a:solidFill>
                  <a:srgbClr val="002F56"/>
                </a:solidFill>
              </a:rPr>
              <a:t>Online Vertrauen aufbauen und dann in der physischen Welt einen persönlichen Kontakt herstellen. In diesem Fall liegt die Wahrscheinlichkeit eines Missbrauchs bei 100%.</a:t>
            </a:r>
          </a:p>
          <a:p>
            <a:pPr marL="342900" indent="-342900">
              <a:spcAft>
                <a:spcPts val="1200"/>
              </a:spcAft>
              <a:buFont typeface="Arial" panose="020B0604020202020204" pitchFamily="34" charset="0"/>
              <a:buChar char="•"/>
            </a:pPr>
            <a:r>
              <a:rPr lang="de-DE" altLang="de-DE" sz="2400">
                <a:solidFill>
                  <a:srgbClr val="002F56"/>
                </a:solidFill>
              </a:rPr>
              <a:t>über physische Welt Kontakt aufbauen, im Netz dann missbrauchen</a:t>
            </a:r>
          </a:p>
        </p:txBody>
      </p:sp>
      <p:sp>
        <p:nvSpPr>
          <p:cNvPr id="2" name="Textfeld 1">
            <a:extLst>
              <a:ext uri="{FF2B5EF4-FFF2-40B4-BE49-F238E27FC236}">
                <a16:creationId xmlns:a16="http://schemas.microsoft.com/office/drawing/2014/main" id="{7185DFC5-2212-9DAE-AFC1-7D42BB9E2611}"/>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201068912"/>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96976"/>
            <a:ext cx="8642350" cy="936625"/>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Sexualdelikte – Täter und Opfer </a:t>
            </a:r>
          </a:p>
        </p:txBody>
      </p:sp>
      <p:sp>
        <p:nvSpPr>
          <p:cNvPr id="143362" name="Text Box 2"/>
          <p:cNvSpPr txBox="1">
            <a:spLocks noChangeArrowheads="1"/>
          </p:cNvSpPr>
          <p:nvPr/>
        </p:nvSpPr>
        <p:spPr bwMode="auto">
          <a:xfrm>
            <a:off x="1527176" y="1916112"/>
            <a:ext cx="3529013" cy="3744912"/>
          </a:xfrm>
          <a:prstGeom prst="rect">
            <a:avLst/>
          </a:prstGeom>
          <a:noFill/>
          <a:ln w="9525">
            <a:noFill/>
            <a:miter lim="800000"/>
            <a:headEnd/>
            <a:tailEnd/>
          </a:ln>
        </p:spPr>
        <p:txBody>
          <a:bodyPr lIns="90000" tIns="46800" rIns="90000" bIns="46800"/>
          <a:lstStyle/>
          <a:p>
            <a:pPr eaLnBrk="1" hangingPunct="1">
              <a:defRPr/>
            </a:pPr>
            <a:r>
              <a:rPr lang="de-DE" sz="2400" b="1">
                <a:solidFill>
                  <a:srgbClr val="002F56"/>
                </a:solidFill>
              </a:rPr>
              <a:t>Täter</a:t>
            </a:r>
            <a:r>
              <a:rPr lang="de-DE" sz="2400">
                <a:solidFill>
                  <a:srgbClr val="002F56"/>
                </a:solidFill>
              </a:rPr>
              <a:t>: </a:t>
            </a:r>
          </a:p>
          <a:p>
            <a:pPr marL="457200" indent="-457200">
              <a:spcBef>
                <a:spcPts val="1800"/>
              </a:spcBef>
              <a:spcAft>
                <a:spcPts val="600"/>
              </a:spcAft>
              <a:buFont typeface="Arial" panose="020B0604020202020204" pitchFamily="34" charset="0"/>
              <a:buChar char="•"/>
              <a:defRPr/>
            </a:pPr>
            <a:r>
              <a:rPr lang="de-DE" sz="2400">
                <a:solidFill>
                  <a:srgbClr val="002F56"/>
                </a:solidFill>
              </a:rPr>
              <a:t>10% Kinder</a:t>
            </a:r>
          </a:p>
          <a:p>
            <a:pPr marL="457200" indent="-457200">
              <a:spcBef>
                <a:spcPts val="600"/>
              </a:spcBef>
              <a:spcAft>
                <a:spcPts val="600"/>
              </a:spcAft>
              <a:buFont typeface="Arial" panose="020B0604020202020204" pitchFamily="34" charset="0"/>
              <a:buChar char="•"/>
              <a:defRPr/>
            </a:pPr>
            <a:r>
              <a:rPr lang="de-DE" sz="2400">
                <a:solidFill>
                  <a:srgbClr val="002F56"/>
                </a:solidFill>
              </a:rPr>
              <a:t>25% Jugendliche</a:t>
            </a:r>
          </a:p>
          <a:p>
            <a:pPr marL="457200" indent="-457200">
              <a:spcBef>
                <a:spcPts val="600"/>
              </a:spcBef>
              <a:spcAft>
                <a:spcPts val="600"/>
              </a:spcAft>
              <a:buFont typeface="Arial" panose="020B0604020202020204" pitchFamily="34" charset="0"/>
              <a:buChar char="•"/>
              <a:defRPr/>
            </a:pPr>
            <a:r>
              <a:rPr lang="de-DE" sz="2400">
                <a:solidFill>
                  <a:srgbClr val="002F56"/>
                </a:solidFill>
              </a:rPr>
              <a:t>50% Ersttäter</a:t>
            </a:r>
          </a:p>
          <a:p>
            <a:pPr marL="457200" indent="-457200">
              <a:spcBef>
                <a:spcPts val="600"/>
              </a:spcBef>
              <a:spcAft>
                <a:spcPts val="600"/>
              </a:spcAft>
              <a:buFont typeface="Arial" panose="020B0604020202020204" pitchFamily="34" charset="0"/>
              <a:buChar char="•"/>
              <a:defRPr/>
            </a:pPr>
            <a:r>
              <a:rPr lang="de-DE" sz="2400">
                <a:solidFill>
                  <a:srgbClr val="002F56"/>
                </a:solidFill>
              </a:rPr>
              <a:t>65% unter 30 Jahren</a:t>
            </a:r>
          </a:p>
          <a:p>
            <a:pPr marL="457200" indent="-457200">
              <a:spcBef>
                <a:spcPts val="600"/>
              </a:spcBef>
              <a:spcAft>
                <a:spcPts val="600"/>
              </a:spcAft>
              <a:buFont typeface="Arial" panose="020B0604020202020204" pitchFamily="34" charset="0"/>
              <a:buChar char="•"/>
              <a:defRPr/>
            </a:pPr>
            <a:r>
              <a:rPr lang="de-DE" sz="2400">
                <a:solidFill>
                  <a:srgbClr val="002F56"/>
                </a:solidFill>
              </a:rPr>
              <a:t>95% männlich</a:t>
            </a:r>
          </a:p>
        </p:txBody>
      </p:sp>
      <p:sp>
        <p:nvSpPr>
          <p:cNvPr id="4" name="Text Box 2"/>
          <p:cNvSpPr txBox="1">
            <a:spLocks noChangeArrowheads="1"/>
          </p:cNvSpPr>
          <p:nvPr/>
        </p:nvSpPr>
        <p:spPr bwMode="auto">
          <a:xfrm>
            <a:off x="6096001" y="1916113"/>
            <a:ext cx="4321175" cy="3744912"/>
          </a:xfrm>
          <a:prstGeom prst="rect">
            <a:avLst/>
          </a:prstGeom>
          <a:noFill/>
          <a:ln w="9525">
            <a:noFill/>
            <a:miter lim="800000"/>
            <a:headEnd/>
            <a:tailEnd/>
          </a:ln>
        </p:spPr>
        <p:txBody>
          <a:bodyPr lIns="90000" tIns="46800" rIns="90000" bIns="46800"/>
          <a:lstStyle/>
          <a:p>
            <a:pPr eaLnBrk="1" hangingPunct="1">
              <a:defRPr/>
            </a:pPr>
            <a:r>
              <a:rPr lang="de-DE" sz="2400" b="1">
                <a:solidFill>
                  <a:srgbClr val="002F56"/>
                </a:solidFill>
                <a:latin typeface="+mj-lt"/>
                <a:cs typeface="Arial" charset="0"/>
              </a:rPr>
              <a:t>Opfer</a:t>
            </a:r>
            <a:r>
              <a:rPr lang="de-DE" sz="2400">
                <a:solidFill>
                  <a:srgbClr val="002F56"/>
                </a:solidFill>
                <a:latin typeface="+mj-lt"/>
                <a:cs typeface="Arial" charset="0"/>
              </a:rPr>
              <a:t>: </a:t>
            </a:r>
          </a:p>
          <a:p>
            <a:pPr marL="457200" indent="-457200">
              <a:spcBef>
                <a:spcPts val="1800"/>
              </a:spcBef>
              <a:spcAft>
                <a:spcPts val="600"/>
              </a:spcAft>
              <a:buFont typeface="Arial" panose="020B0604020202020204" pitchFamily="34" charset="0"/>
              <a:buChar char="•"/>
              <a:defRPr/>
            </a:pPr>
            <a:r>
              <a:rPr lang="de-DE" sz="2400">
                <a:solidFill>
                  <a:srgbClr val="002F56"/>
                </a:solidFill>
                <a:latin typeface="+mj-lt"/>
                <a:cs typeface="Arial" charset="0"/>
              </a:rPr>
              <a:t>2% unter 6 Jahren</a:t>
            </a:r>
          </a:p>
          <a:p>
            <a:pPr marL="457200" indent="-457200">
              <a:spcBef>
                <a:spcPts val="600"/>
              </a:spcBef>
              <a:spcAft>
                <a:spcPts val="600"/>
              </a:spcAft>
              <a:buFont typeface="Arial" panose="020B0604020202020204" pitchFamily="34" charset="0"/>
              <a:buChar char="•"/>
              <a:defRPr/>
            </a:pPr>
            <a:r>
              <a:rPr lang="de-DE" sz="2400">
                <a:solidFill>
                  <a:srgbClr val="002F56"/>
                </a:solidFill>
                <a:latin typeface="+mj-lt"/>
                <a:cs typeface="Arial" charset="0"/>
              </a:rPr>
              <a:t>20% Jungen</a:t>
            </a:r>
          </a:p>
          <a:p>
            <a:pPr marL="457200" indent="-457200">
              <a:spcBef>
                <a:spcPts val="600"/>
              </a:spcBef>
              <a:spcAft>
                <a:spcPts val="600"/>
              </a:spcAft>
              <a:buFont typeface="Arial" panose="020B0604020202020204" pitchFamily="34" charset="0"/>
              <a:buChar char="•"/>
              <a:defRPr/>
            </a:pPr>
            <a:r>
              <a:rPr lang="de-DE" sz="2400">
                <a:solidFill>
                  <a:srgbClr val="002F56"/>
                </a:solidFill>
                <a:latin typeface="+mj-lt"/>
                <a:cs typeface="Arial" charset="0"/>
              </a:rPr>
              <a:t>80% Mädchen</a:t>
            </a:r>
          </a:p>
          <a:p>
            <a:pPr marL="457200" indent="-457200">
              <a:spcBef>
                <a:spcPts val="600"/>
              </a:spcBef>
              <a:spcAft>
                <a:spcPts val="600"/>
              </a:spcAft>
              <a:buFont typeface="Arial" panose="020B0604020202020204" pitchFamily="34" charset="0"/>
              <a:buChar char="•"/>
              <a:defRPr/>
            </a:pPr>
            <a:r>
              <a:rPr lang="de-DE" sz="2400">
                <a:solidFill>
                  <a:srgbClr val="002F56"/>
                </a:solidFill>
                <a:latin typeface="+mj-lt"/>
                <a:cs typeface="Arial" charset="0"/>
              </a:rPr>
              <a:t>80% zwischen 10 und 14 Jahren</a:t>
            </a:r>
          </a:p>
          <a:p>
            <a:pPr marL="457200">
              <a:lnSpc>
                <a:spcPct val="80000"/>
              </a:lnSpc>
              <a:spcBef>
                <a:spcPts val="600"/>
              </a:spcBef>
              <a:spcAft>
                <a:spcPts val="600"/>
              </a:spcAft>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de-DE" sz="3200" baseline="30000">
              <a:latin typeface="Myriad Pro" pitchFamily="34" charset="0"/>
              <a:cs typeface="Arial" charset="0"/>
            </a:endParaRPr>
          </a:p>
        </p:txBody>
      </p:sp>
      <p:sp>
        <p:nvSpPr>
          <p:cNvPr id="2" name="Textfeld 1">
            <a:extLst>
              <a:ext uri="{FF2B5EF4-FFF2-40B4-BE49-F238E27FC236}">
                <a16:creationId xmlns:a16="http://schemas.microsoft.com/office/drawing/2014/main" id="{66F790FB-E061-20DC-BA13-01228E22781A}"/>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142771756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0590215" y="6464300"/>
            <a:ext cx="1373186"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457200" indent="-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80000"/>
              </a:lnSpc>
              <a:buSzPct val="100000"/>
              <a:buFont typeface="Wingdings" panose="05000000000000000000" pitchFamily="2" charset="2"/>
              <a:buNone/>
            </a:pPr>
            <a:endParaRPr lang="de-DE" altLang="de-DE" baseline="30000">
              <a:solidFill>
                <a:srgbClr val="001C32"/>
              </a:solidFill>
              <a:latin typeface="Myriad Pro" panose="020B0503030403020204" pitchFamily="34" charset="0"/>
            </a:endParaRPr>
          </a:p>
          <a:p>
            <a:pPr eaLnBrk="1" hangingPunct="1">
              <a:lnSpc>
                <a:spcPct val="80000"/>
              </a:lnSpc>
              <a:buSzPct val="100000"/>
              <a:buFont typeface="Wingdings" panose="05000000000000000000" pitchFamily="2" charset="2"/>
              <a:buNone/>
            </a:pPr>
            <a:r>
              <a:rPr lang="de-DE" altLang="de-DE" sz="1200" baseline="30000">
                <a:solidFill>
                  <a:srgbClr val="002F56"/>
                </a:solidFill>
                <a:latin typeface="+mj-lt"/>
              </a:rPr>
              <a:t>Nach Cohen und </a:t>
            </a:r>
            <a:r>
              <a:rPr lang="de-DE" altLang="de-DE" sz="1200" baseline="30000" err="1">
                <a:solidFill>
                  <a:srgbClr val="002F56"/>
                </a:solidFill>
                <a:latin typeface="+mj-lt"/>
              </a:rPr>
              <a:t>Felson</a:t>
            </a:r>
            <a:endParaRPr lang="de-DE" altLang="de-DE" sz="1200" baseline="30000">
              <a:solidFill>
                <a:srgbClr val="002F56"/>
              </a:solidFill>
              <a:latin typeface="+mj-lt"/>
            </a:endParaRPr>
          </a:p>
        </p:txBody>
      </p:sp>
      <p:sp>
        <p:nvSpPr>
          <p:cNvPr id="27651" name="Text Box 1"/>
          <p:cNvSpPr txBox="1">
            <a:spLocks noChangeArrowheads="1"/>
          </p:cNvSpPr>
          <p:nvPr/>
        </p:nvSpPr>
        <p:spPr bwMode="auto">
          <a:xfrm>
            <a:off x="1774825" y="1052513"/>
            <a:ext cx="86423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r>
              <a:rPr lang="de-DE" altLang="de-DE" sz="2400" b="1">
                <a:solidFill>
                  <a:srgbClr val="002F56"/>
                </a:solidFill>
              </a:rPr>
              <a:t>Routine </a:t>
            </a:r>
            <a:r>
              <a:rPr lang="de-DE" altLang="de-DE" sz="2400" b="1" err="1">
                <a:solidFill>
                  <a:srgbClr val="002F56"/>
                </a:solidFill>
              </a:rPr>
              <a:t>Activity</a:t>
            </a:r>
            <a:r>
              <a:rPr lang="de-DE" altLang="de-DE" sz="2400" b="1">
                <a:solidFill>
                  <a:srgbClr val="002F56"/>
                </a:solidFill>
              </a:rPr>
              <a:t> Approach</a:t>
            </a:r>
          </a:p>
        </p:txBody>
      </p:sp>
      <p:pic>
        <p:nvPicPr>
          <p:cNvPr id="27652"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28031" y="1479551"/>
            <a:ext cx="8135937"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69E3BBCF-7637-3D61-2E78-FE90B39BC9FA}"/>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510543596"/>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03314"/>
            <a:ext cx="8642350" cy="936625"/>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err="1">
                <a:solidFill>
                  <a:srgbClr val="002F56"/>
                </a:solidFill>
                <a:latin typeface="+mj-lt"/>
              </a:rPr>
              <a:t>Broken</a:t>
            </a:r>
            <a:r>
              <a:rPr lang="de-DE" altLang="de-DE" sz="2400" b="1">
                <a:solidFill>
                  <a:srgbClr val="002F56"/>
                </a:solidFill>
                <a:latin typeface="+mj-lt"/>
              </a:rPr>
              <a:t>-Windows-Theorie</a:t>
            </a:r>
          </a:p>
        </p:txBody>
      </p:sp>
      <p:sp>
        <p:nvSpPr>
          <p:cNvPr id="29699" name="Text Box 2"/>
          <p:cNvSpPr txBox="1">
            <a:spLocks noChangeArrowheads="1"/>
          </p:cNvSpPr>
          <p:nvPr/>
        </p:nvSpPr>
        <p:spPr bwMode="auto">
          <a:xfrm>
            <a:off x="6320523" y="2081213"/>
            <a:ext cx="4949824" cy="273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spcBef>
                <a:spcPts val="1200"/>
              </a:spcBef>
              <a:buSzPct val="100000"/>
            </a:pPr>
            <a:r>
              <a:rPr lang="de-DE" altLang="de-DE" sz="2400">
                <a:solidFill>
                  <a:srgbClr val="002F56"/>
                </a:solidFill>
                <a:latin typeface="+mn-lt"/>
              </a:rPr>
              <a:t>Im digitalen Raum werden zahlreiche Normbrüche begangen, es erfolgt jedoch keine Strafverfolgung.</a:t>
            </a:r>
          </a:p>
          <a:p>
            <a:pPr>
              <a:spcBef>
                <a:spcPts val="1200"/>
              </a:spcBef>
              <a:buSzPct val="100000"/>
            </a:pPr>
            <a:r>
              <a:rPr lang="de-DE" altLang="de-DE" sz="2400">
                <a:solidFill>
                  <a:srgbClr val="002F56"/>
                </a:solidFill>
                <a:latin typeface="+mn-lt"/>
              </a:rPr>
              <a:t>Der Normbruch hat keinerlei Konsequenzen.</a:t>
            </a:r>
            <a:endParaRPr lang="de-DE" altLang="de-DE" sz="2400" baseline="30000">
              <a:solidFill>
                <a:srgbClr val="002F56"/>
              </a:solidFill>
              <a:latin typeface="+mn-lt"/>
            </a:endParaRPr>
          </a:p>
        </p:txBody>
      </p:sp>
      <p:pic>
        <p:nvPicPr>
          <p:cNvPr id="29700"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1226" y="1889127"/>
            <a:ext cx="4691063"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14E8B0C2-6E0E-0BC7-1949-DF8999AD73A5}"/>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2036609570"/>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Text Box 1"/>
          <p:cNvSpPr txBox="1">
            <a:spLocks noChangeArrowheads="1"/>
          </p:cNvSpPr>
          <p:nvPr/>
        </p:nvSpPr>
        <p:spPr bwMode="auto">
          <a:xfrm>
            <a:off x="1774825" y="1196976"/>
            <a:ext cx="86423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de-DE" altLang="de-DE" sz="2400" b="1">
                <a:solidFill>
                  <a:srgbClr val="002F56"/>
                </a:solidFill>
              </a:rPr>
              <a:t>Digitale Medien im Vergleich zum Straßenverkehr </a:t>
            </a:r>
          </a:p>
        </p:txBody>
      </p:sp>
      <p:sp>
        <p:nvSpPr>
          <p:cNvPr id="31747" name="Text Box 2"/>
          <p:cNvSpPr txBox="1">
            <a:spLocks noChangeArrowheads="1"/>
          </p:cNvSpPr>
          <p:nvPr/>
        </p:nvSpPr>
        <p:spPr bwMode="auto">
          <a:xfrm>
            <a:off x="1182689" y="2255838"/>
            <a:ext cx="8497887"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457200" indent="-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spcBef>
                <a:spcPts val="2400"/>
              </a:spcBef>
              <a:spcAft>
                <a:spcPts val="600"/>
              </a:spcAft>
              <a:buSzPct val="100000"/>
              <a:buFont typeface="Arial" panose="020B0604020202020204" pitchFamily="34" charset="0"/>
              <a:buChar char="•"/>
            </a:pPr>
            <a:r>
              <a:rPr lang="de-DE" altLang="de-DE" sz="3200" baseline="30000">
                <a:solidFill>
                  <a:srgbClr val="002F56"/>
                </a:solidFill>
                <a:latin typeface="+mn-lt"/>
              </a:rPr>
              <a:t>Im</a:t>
            </a:r>
            <a:r>
              <a:rPr lang="de-DE" altLang="de-DE" sz="3200">
                <a:solidFill>
                  <a:srgbClr val="002F56"/>
                </a:solidFill>
                <a:latin typeface="+mn-lt"/>
              </a:rPr>
              <a:t> </a:t>
            </a:r>
            <a:r>
              <a:rPr lang="de-DE" altLang="de-DE" sz="3200" baseline="30000">
                <a:solidFill>
                  <a:srgbClr val="002F56"/>
                </a:solidFill>
                <a:latin typeface="+mn-lt"/>
              </a:rPr>
              <a:t>Straßenverkehr hält sich täglich jeder ca. 90 Minuten auf</a:t>
            </a:r>
          </a:p>
          <a:p>
            <a:pPr>
              <a:spcBef>
                <a:spcPts val="1800"/>
              </a:spcBef>
              <a:spcAft>
                <a:spcPts val="600"/>
              </a:spcAft>
              <a:buSzPct val="100000"/>
              <a:buFont typeface="Arial" panose="020B0604020202020204" pitchFamily="34" charset="0"/>
              <a:buChar char="•"/>
            </a:pPr>
            <a:r>
              <a:rPr lang="de-DE" altLang="de-DE" sz="3200" baseline="30000">
                <a:solidFill>
                  <a:srgbClr val="002F56"/>
                </a:solidFill>
                <a:latin typeface="+mn-lt"/>
              </a:rPr>
              <a:t>Verkehrserziehung der Kinder durch Eltern, Schule…</a:t>
            </a:r>
          </a:p>
          <a:p>
            <a:pPr>
              <a:spcBef>
                <a:spcPts val="1800"/>
              </a:spcBef>
              <a:spcAft>
                <a:spcPts val="600"/>
              </a:spcAft>
              <a:buSzPct val="100000"/>
              <a:buFont typeface="Arial" panose="020B0604020202020204" pitchFamily="34" charset="0"/>
              <a:buChar char="•"/>
            </a:pPr>
            <a:r>
              <a:rPr lang="de-DE" altLang="de-DE" sz="3200" baseline="30000">
                <a:solidFill>
                  <a:srgbClr val="002F56"/>
                </a:solidFill>
                <a:latin typeface="+mn-lt"/>
              </a:rPr>
              <a:t>Erwerb des Führerscheins ist Voraussetzung, um als Autofahrer daran teilnehmen zu dürfen</a:t>
            </a:r>
          </a:p>
          <a:p>
            <a:pPr>
              <a:lnSpc>
                <a:spcPct val="80000"/>
              </a:lnSpc>
              <a:spcBef>
                <a:spcPts val="600"/>
              </a:spcBef>
              <a:spcAft>
                <a:spcPts val="600"/>
              </a:spcAft>
              <a:buSzPct val="100000"/>
            </a:pPr>
            <a:endParaRPr lang="de-DE" altLang="de-DE" sz="3200" baseline="30000">
              <a:solidFill>
                <a:srgbClr val="001C32"/>
              </a:solidFill>
              <a:latin typeface="Myriad Pro" panose="020B0503030403020204" pitchFamily="34" charset="0"/>
            </a:endParaRPr>
          </a:p>
        </p:txBody>
      </p:sp>
      <p:sp>
        <p:nvSpPr>
          <p:cNvPr id="31748" name="AutoShape 4" descr="Bildergebnis für snapchat"/>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pic>
        <p:nvPicPr>
          <p:cNvPr id="31749"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2560" y="5375274"/>
            <a:ext cx="5222781" cy="115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68E05137-64FD-855F-6EC0-1EF2B00DD759}"/>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725112761"/>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25536"/>
            <a:ext cx="8642350" cy="576263"/>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Medien im Vergleich zum Straßenverkehr </a:t>
            </a:r>
          </a:p>
        </p:txBody>
      </p:sp>
      <p:sp>
        <p:nvSpPr>
          <p:cNvPr id="33796" name="AutoShape 4" descr="Bildergebnis für snapchat"/>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pic>
        <p:nvPicPr>
          <p:cNvPr id="33797" name="Grafik 9"/>
          <p:cNvPicPr>
            <a:picLocks noChangeAspect="1" noChangeArrowheads="1"/>
          </p:cNvPicPr>
          <p:nvPr/>
        </p:nvPicPr>
        <p:blipFill>
          <a:blip r:embed="rId3">
            <a:extLst>
              <a:ext uri="{28A0092B-C50C-407E-A947-70E740481C1C}">
                <a14:useLocalDpi xmlns:a14="http://schemas.microsoft.com/office/drawing/2010/main" val="0"/>
              </a:ext>
            </a:extLst>
          </a:blip>
          <a:srcRect l="24779" t="70557" r="30286" b="14323"/>
          <a:stretch>
            <a:fillRect/>
          </a:stretch>
        </p:blipFill>
        <p:spPr bwMode="auto">
          <a:xfrm>
            <a:off x="6340474" y="5949951"/>
            <a:ext cx="41814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140F2D01-EAFD-1A26-3874-9C8187BA6E27}"/>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
        <p:nvSpPr>
          <p:cNvPr id="3" name="Textfeld 2">
            <a:extLst>
              <a:ext uri="{FF2B5EF4-FFF2-40B4-BE49-F238E27FC236}">
                <a16:creationId xmlns:a16="http://schemas.microsoft.com/office/drawing/2014/main" id="{774A2D8C-E285-BA4D-A816-879418FCAEBE}"/>
              </a:ext>
            </a:extLst>
          </p:cNvPr>
          <p:cNvSpPr txBox="1"/>
          <p:nvPr/>
        </p:nvSpPr>
        <p:spPr>
          <a:xfrm>
            <a:off x="917575" y="1830627"/>
            <a:ext cx="9499600" cy="3786358"/>
          </a:xfrm>
          <a:prstGeom prst="rect">
            <a:avLst/>
          </a:prstGeom>
          <a:noFill/>
        </p:spPr>
        <p:txBody>
          <a:bodyPr wrap="square" rtlCol="0">
            <a:spAutoFit/>
          </a:bodyPr>
          <a:lstStyle/>
          <a:p>
            <a:pPr marL="457200" indent="-457200">
              <a:lnSpc>
                <a:spcPct val="150000"/>
              </a:lnSpc>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baseline="30000">
                <a:solidFill>
                  <a:srgbClr val="002F56"/>
                </a:solidFill>
                <a:cs typeface="Arial" panose="020B0604020202020204" pitchFamily="34" charset="0"/>
              </a:rPr>
              <a:t>Online ist jeder täglich im Durchschnitt 176 Minuten</a:t>
            </a:r>
          </a:p>
          <a:p>
            <a:pPr marL="457200" indent="-457200">
              <a:lnSpc>
                <a:spcPct val="150000"/>
              </a:lnSpc>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baseline="30000">
                <a:solidFill>
                  <a:srgbClr val="002F56"/>
                </a:solidFill>
                <a:cs typeface="Arial" panose="020B0604020202020204" pitchFamily="34" charset="0"/>
              </a:rPr>
              <a:t>Die derzeit am häufigsten verwendeten Medien sind: WhatsApp, Facebook, Onlinespiele, Instagram, Snapchat, Twitter und </a:t>
            </a:r>
            <a:r>
              <a:rPr lang="de-DE" sz="3200" baseline="30000" err="1">
                <a:solidFill>
                  <a:srgbClr val="002F56"/>
                </a:solidFill>
                <a:cs typeface="Arial" panose="020B0604020202020204" pitchFamily="34" charset="0"/>
              </a:rPr>
              <a:t>TikTok</a:t>
            </a:r>
            <a:endParaRPr lang="de-DE" sz="3200" baseline="30000">
              <a:solidFill>
                <a:srgbClr val="002F56"/>
              </a:solidFill>
              <a:cs typeface="Arial" panose="020B0604020202020204" pitchFamily="34" charset="0"/>
            </a:endParaRPr>
          </a:p>
          <a:p>
            <a:pPr marL="457200" indent="-457200">
              <a:lnSpc>
                <a:spcPct val="150000"/>
              </a:lnSpc>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baseline="30000">
                <a:solidFill>
                  <a:srgbClr val="002F56"/>
                </a:solidFill>
                <a:cs typeface="Arial" panose="020B0604020202020204" pitchFamily="34" charset="0"/>
              </a:rPr>
              <a:t>Der Erwerb eines „Führerscheins“ ist nicht erforderlich.</a:t>
            </a:r>
          </a:p>
          <a:p>
            <a:pPr marL="457200" indent="-457200">
              <a:lnSpc>
                <a:spcPct val="150000"/>
              </a:lnSpc>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baseline="30000">
                <a:solidFill>
                  <a:srgbClr val="002F56"/>
                </a:solidFill>
                <a:cs typeface="Arial" panose="020B0604020202020204" pitchFamily="34" charset="0"/>
              </a:rPr>
              <a:t>Eltern nehmen ihre Kinder nicht an die Hand. Sie vertrauen i.d.R. darauf, dass ihr Kind „klar kommt“</a:t>
            </a:r>
          </a:p>
          <a:p>
            <a:pPr marL="457200" indent="-457200">
              <a:lnSpc>
                <a:spcPct val="150000"/>
              </a:lnSpc>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baseline="30000">
                <a:solidFill>
                  <a:srgbClr val="002F56"/>
                </a:solidFill>
                <a:cs typeface="Arial" panose="020B0604020202020204" pitchFamily="34" charset="0"/>
              </a:rPr>
              <a:t>Eltern als schlechte Vorbilder in Hinblick auf „post-Verhalten“</a:t>
            </a:r>
          </a:p>
        </p:txBody>
      </p:sp>
      <p:pic>
        <p:nvPicPr>
          <p:cNvPr id="6" name="Grafik 5">
            <a:extLst>
              <a:ext uri="{FF2B5EF4-FFF2-40B4-BE49-F238E27FC236}">
                <a16:creationId xmlns:a16="http://schemas.microsoft.com/office/drawing/2014/main" id="{5AE340BE-67CC-42C6-102B-65B929A4D0A5}"/>
              </a:ext>
            </a:extLst>
          </p:cNvPr>
          <p:cNvPicPr>
            <a:picLocks noChangeAspect="1"/>
          </p:cNvPicPr>
          <p:nvPr/>
        </p:nvPicPr>
        <p:blipFill>
          <a:blip r:embed="rId4"/>
          <a:stretch>
            <a:fillRect/>
          </a:stretch>
        </p:blipFill>
        <p:spPr>
          <a:xfrm>
            <a:off x="10521949" y="5949951"/>
            <a:ext cx="682527" cy="659606"/>
          </a:xfrm>
          <a:prstGeom prst="rect">
            <a:avLst/>
          </a:prstGeom>
        </p:spPr>
      </p:pic>
    </p:spTree>
    <p:extLst>
      <p:ext uri="{BB962C8B-B14F-4D97-AF65-F5344CB8AC3E}">
        <p14:creationId xmlns:p14="http://schemas.microsoft.com/office/powerpoint/2010/main" val="182692994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96977"/>
            <a:ext cx="8642350" cy="555624"/>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Medien im Vergleich zum Straßenverkehr </a:t>
            </a:r>
          </a:p>
        </p:txBody>
      </p:sp>
      <p:sp>
        <p:nvSpPr>
          <p:cNvPr id="143362" name="Text Box 2"/>
          <p:cNvSpPr txBox="1">
            <a:spLocks noChangeArrowheads="1"/>
          </p:cNvSpPr>
          <p:nvPr/>
        </p:nvSpPr>
        <p:spPr bwMode="auto">
          <a:xfrm>
            <a:off x="1184275" y="2151063"/>
            <a:ext cx="8642350" cy="3379787"/>
          </a:xfrm>
          <a:prstGeom prst="rect">
            <a:avLst/>
          </a:prstGeom>
          <a:noFill/>
          <a:ln w="9525">
            <a:noFill/>
            <a:miter lim="800000"/>
            <a:headEnd/>
            <a:tailEnd/>
          </a:ln>
        </p:spPr>
        <p:txBody>
          <a:bodyPr lIns="90000" tIns="46800" rIns="90000" bIns="46800"/>
          <a:lstStyle/>
          <a:p>
            <a:pPr marL="457200" indent="-457200">
              <a:spcBef>
                <a:spcPts val="2400"/>
              </a:spcBef>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altLang="de-DE" sz="3200" baseline="30000">
                <a:solidFill>
                  <a:srgbClr val="002F56"/>
                </a:solidFill>
                <a:cs typeface="Arial" charset="0"/>
              </a:rPr>
              <a:t>Eltern</a:t>
            </a:r>
            <a:r>
              <a:rPr lang="de-DE" altLang="de-DE" sz="3200">
                <a:solidFill>
                  <a:srgbClr val="002F56"/>
                </a:solidFill>
                <a:cs typeface="Arial" charset="0"/>
              </a:rPr>
              <a:t> </a:t>
            </a:r>
            <a:r>
              <a:rPr lang="de-DE" altLang="de-DE" sz="3200" baseline="30000">
                <a:solidFill>
                  <a:srgbClr val="002F56"/>
                </a:solidFill>
                <a:cs typeface="Arial" charset="0"/>
              </a:rPr>
              <a:t>vertrauen der Angabe der USK auf einem Online-Spiel</a:t>
            </a:r>
          </a:p>
          <a:p>
            <a:pPr marL="457200" indent="-457200">
              <a:spcBef>
                <a:spcPts val="2400"/>
              </a:spcBef>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altLang="de-DE" sz="3200" i="1" baseline="30000">
                <a:solidFill>
                  <a:srgbClr val="002F56"/>
                </a:solidFill>
                <a:cs typeface="Arial" charset="0"/>
              </a:rPr>
              <a:t>Über </a:t>
            </a:r>
            <a:r>
              <a:rPr lang="de-DE" altLang="de-DE" sz="3200" i="1" baseline="30000" err="1">
                <a:solidFill>
                  <a:srgbClr val="002F56"/>
                </a:solidFill>
                <a:cs typeface="Arial" charset="0"/>
              </a:rPr>
              <a:t>MovieStarPlanet</a:t>
            </a:r>
            <a:r>
              <a:rPr lang="de-DE" altLang="de-DE" sz="3200" i="1" baseline="30000">
                <a:solidFill>
                  <a:srgbClr val="002F56"/>
                </a:solidFill>
                <a:cs typeface="Arial" charset="0"/>
              </a:rPr>
              <a:t> (USK 0) hat ein Mann aus Osnabrück 120 Mädchen sexuell missbraucht</a:t>
            </a:r>
          </a:p>
          <a:p>
            <a:pPr marL="457200" indent="-457200">
              <a:spcBef>
                <a:spcPts val="2400"/>
              </a:spcBef>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altLang="de-DE" sz="3200" baseline="30000">
                <a:solidFill>
                  <a:srgbClr val="002F56"/>
                </a:solidFill>
                <a:cs typeface="Arial" charset="0"/>
              </a:rPr>
              <a:t>Aufgrund ihrer geringen Kenntnis fallen Eltern als Ansprechpartner für ihre Kinder in Bezug auf Online-Spiele, Chats etc. weg, auch wenn es zu Schwierigkeiten kommt.</a:t>
            </a:r>
          </a:p>
          <a:p>
            <a:pPr marL="457200">
              <a:lnSpc>
                <a:spcPct val="80000"/>
              </a:lnSpc>
              <a:spcBef>
                <a:spcPts val="600"/>
              </a:spcBef>
              <a:spcAft>
                <a:spcPts val="600"/>
              </a:spcAft>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de-DE" sz="3200" baseline="30000">
              <a:solidFill>
                <a:srgbClr val="001C32"/>
              </a:solidFill>
              <a:latin typeface="Myriad Pro" pitchFamily="34" charset="0"/>
              <a:cs typeface="Arial" charset="0"/>
            </a:endParaRPr>
          </a:p>
        </p:txBody>
      </p:sp>
      <p:sp>
        <p:nvSpPr>
          <p:cNvPr id="2" name="Textfeld 1">
            <a:extLst>
              <a:ext uri="{FF2B5EF4-FFF2-40B4-BE49-F238E27FC236}">
                <a16:creationId xmlns:a16="http://schemas.microsoft.com/office/drawing/2014/main" id="{E04DA01A-E224-5742-C1F6-D42B96CCDF24}"/>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147919215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774825" y="1196977"/>
            <a:ext cx="8642350" cy="523874"/>
          </a:xfrm>
          <a:prstGeom prst="rect">
            <a:avLst/>
          </a:prstGeom>
          <a:noFill/>
          <a:ln>
            <a:noFill/>
          </a:ln>
          <a:effec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1C32"/>
                </a:solidFill>
                <a:latin typeface="Arial" panose="020B0604020202020204" pitchFamily="34" charset="0"/>
                <a:cs typeface="Arial" panose="020B0604020202020204" pitchFamily="34" charset="0"/>
              </a:defRPr>
            </a:lvl9pPr>
          </a:lstStyle>
          <a:p>
            <a:pPr algn="ctr" eaLnBrk="1" hangingPunct="1">
              <a:buSzPct val="100000"/>
              <a:defRPr/>
            </a:pPr>
            <a:r>
              <a:rPr lang="de-DE" altLang="de-DE" sz="2400" b="1">
                <a:solidFill>
                  <a:srgbClr val="002F56"/>
                </a:solidFill>
                <a:latin typeface="+mj-lt"/>
              </a:rPr>
              <a:t>Digitale Sexualdelikte – Präventive Maßnahmen </a:t>
            </a:r>
          </a:p>
        </p:txBody>
      </p:sp>
      <p:sp>
        <p:nvSpPr>
          <p:cNvPr id="143362" name="Text Box 2"/>
          <p:cNvSpPr txBox="1">
            <a:spLocks noChangeArrowheads="1"/>
          </p:cNvSpPr>
          <p:nvPr/>
        </p:nvSpPr>
        <p:spPr bwMode="auto">
          <a:xfrm>
            <a:off x="1273176" y="2335213"/>
            <a:ext cx="8785225" cy="2370137"/>
          </a:xfrm>
          <a:prstGeom prst="rect">
            <a:avLst/>
          </a:prstGeom>
          <a:noFill/>
          <a:ln w="9525">
            <a:noFill/>
            <a:miter lim="800000"/>
            <a:headEnd/>
            <a:tailEnd/>
          </a:ln>
        </p:spPr>
        <p:txBody>
          <a:bodyPr lIns="90000" tIns="46800" rIns="90000" bIns="46800"/>
          <a:lstStyle/>
          <a:p>
            <a:pPr marL="457200" indent="-457200">
              <a:spcBef>
                <a:spcPts val="2400"/>
              </a:spcBef>
              <a:spcAft>
                <a:spcPts val="600"/>
              </a:spcAft>
              <a:buFont typeface="Arial" panose="020B0604020202020204" pitchFamily="34" charset="0"/>
              <a:buChar char="•"/>
              <a:defRPr/>
            </a:pPr>
            <a:r>
              <a:rPr lang="de-DE" sz="3200" baseline="30000">
                <a:solidFill>
                  <a:srgbClr val="002F56"/>
                </a:solidFill>
                <a:cs typeface="Arial" charset="0"/>
              </a:rPr>
              <a:t>Opfer widerstandsfähiger machen durch Medienkompetenz</a:t>
            </a:r>
          </a:p>
          <a:p>
            <a:pPr marL="457200" indent="-457200">
              <a:spcBef>
                <a:spcPts val="2400"/>
              </a:spcBef>
              <a:spcAft>
                <a:spcPts val="600"/>
              </a:spcAft>
              <a:buFont typeface="Arial" panose="020B0604020202020204" pitchFamily="34" charset="0"/>
              <a:buChar char="•"/>
              <a:defRPr/>
            </a:pPr>
            <a:r>
              <a:rPr lang="de-DE" sz="3200" baseline="30000">
                <a:solidFill>
                  <a:srgbClr val="002F56"/>
                </a:solidFill>
                <a:cs typeface="Arial" charset="0"/>
              </a:rPr>
              <a:t>Erhöhung der Schutzmechanismen durch Betreiber; durch Nutzer; durch Rechtsstaat (Polizei; gesetzliche Grundlage)</a:t>
            </a:r>
          </a:p>
          <a:p>
            <a:pPr marL="457200" indent="-457200">
              <a:spcBef>
                <a:spcPts val="2400"/>
              </a:spcBef>
              <a:spcAft>
                <a:spcPts val="600"/>
              </a:spcAft>
              <a:buFont typeface="Arial" panose="020B0604020202020204" pitchFamily="34" charset="0"/>
              <a:buChar char="•"/>
              <a:defRPr/>
            </a:pPr>
            <a:r>
              <a:rPr lang="de-DE" sz="3200" baseline="30000">
                <a:solidFill>
                  <a:srgbClr val="002F56"/>
                </a:solidFill>
                <a:cs typeface="Arial" charset="0"/>
              </a:rPr>
              <a:t>Einfluss auf Täter nehmen durch digitale Ethik</a:t>
            </a:r>
          </a:p>
          <a:p>
            <a:pPr marL="914400" indent="-457200">
              <a:lnSpc>
                <a:spcPct val="80000"/>
              </a:lnSpc>
              <a:spcBef>
                <a:spcPts val="600"/>
              </a:spcBef>
              <a:spcAft>
                <a:spcPts val="600"/>
              </a:spcAft>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de-DE" sz="3200" baseline="30000">
              <a:latin typeface="Myriad Pro" pitchFamily="34" charset="0"/>
              <a:cs typeface="Arial" charset="0"/>
            </a:endParaRPr>
          </a:p>
        </p:txBody>
      </p:sp>
      <p:sp>
        <p:nvSpPr>
          <p:cNvPr id="2" name="Textfeld 1">
            <a:extLst>
              <a:ext uri="{FF2B5EF4-FFF2-40B4-BE49-F238E27FC236}">
                <a16:creationId xmlns:a16="http://schemas.microsoft.com/office/drawing/2014/main" id="{1EA83730-575D-40DE-7912-C06BC84596C9}"/>
              </a:ext>
            </a:extLst>
          </p:cNvPr>
          <p:cNvSpPr txBox="1"/>
          <p:nvPr/>
        </p:nvSpPr>
        <p:spPr>
          <a:xfrm>
            <a:off x="3643142" y="522128"/>
            <a:ext cx="5152293" cy="461665"/>
          </a:xfrm>
          <a:prstGeom prst="rect">
            <a:avLst/>
          </a:prstGeom>
          <a:noFill/>
        </p:spPr>
        <p:txBody>
          <a:bodyPr wrap="square" rtlCol="0">
            <a:spAutoFit/>
          </a:bodyPr>
          <a:lstStyle/>
          <a:p>
            <a:pPr algn="ctr"/>
            <a:r>
              <a:rPr lang="de-DE" sz="2400" b="1">
                <a:solidFill>
                  <a:srgbClr val="002F56"/>
                </a:solidFill>
              </a:rPr>
              <a:t>Digitale Risiken</a:t>
            </a:r>
          </a:p>
        </p:txBody>
      </p:sp>
    </p:spTree>
    <p:extLst>
      <p:ext uri="{BB962C8B-B14F-4D97-AF65-F5344CB8AC3E}">
        <p14:creationId xmlns:p14="http://schemas.microsoft.com/office/powerpoint/2010/main" val="33190137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sign1">
  <a:themeElements>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1" id="{D631902F-D495-43D6-898D-633A4FBE76E6}" vid="{3B052E1F-FBAB-4949-9B72-9AB840D2BB05}"/>
    </a:ext>
  </a:ext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Myriad Pro"/>
        <a:ea typeface="Arial Unicode MS"/>
        <a:cs typeface="Arial Unicode MS"/>
      </a:majorFont>
      <a:minorFont>
        <a:latin typeface="Myriad Pro"/>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de-DE"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themeOverride>
</file>

<file path=ppt/theme/themeOverride2.xml><?xml version="1.0" encoding="utf-8"?>
<a:themeOverride xmlns:a="http://schemas.openxmlformats.org/drawingml/2006/main">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326544ACD7914182E3C6B5022B7796" ma:contentTypeVersion="10" ma:contentTypeDescription="Ein neues Dokument erstellen." ma:contentTypeScope="" ma:versionID="738c1ab3fcdc192564a437cd0ae3b550">
  <xsd:schema xmlns:xsd="http://www.w3.org/2001/XMLSchema" xmlns:xs="http://www.w3.org/2001/XMLSchema" xmlns:p="http://schemas.microsoft.com/office/2006/metadata/properties" xmlns:ns2="690cf214-9860-452e-9ecb-fa2d392f3dde" xmlns:ns3="731c55e0-cadb-4f75-8a8c-dd64980ad3af" targetNamespace="http://schemas.microsoft.com/office/2006/metadata/properties" ma:root="true" ma:fieldsID="2fcb6d3ff04c9f8d4263705d7d52dcc1" ns2:_="" ns3:_="">
    <xsd:import namespace="690cf214-9860-452e-9ecb-fa2d392f3dde"/>
    <xsd:import namespace="731c55e0-cadb-4f75-8a8c-dd64980ad3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0cf214-9860-452e-9ecb-fa2d392f3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31c55e0-cadb-4f75-8a8c-dd64980ad3af"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0A7609-0DF6-4B94-BA12-A69B6C63ED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0cf214-9860-452e-9ecb-fa2d392f3dde"/>
    <ds:schemaRef ds:uri="731c55e0-cadb-4f75-8a8c-dd64980ad3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70C588-80A4-4184-8716-2035AB72B265}">
  <ds:schemaRefs>
    <ds:schemaRef ds:uri="0f652a37-e0fa-4ca5-817a-3b8719ef96f1"/>
    <ds:schemaRef ds:uri="6186efe6-6b2e-4964-84d9-1c7f970ed09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DBEA709-E66C-4087-93DE-C69498F189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Design1</Template>
  <Application>Microsoft Office PowerPoint</Application>
  <PresentationFormat>Widescreen</PresentationFormat>
  <Slides>131</Slides>
  <Notes>131</Notes>
  <HiddenSlides>57</HiddenSlides>
  <ScaleCrop>false</ScaleCrop>
  <HeadingPairs>
    <vt:vector size="4" baseType="variant">
      <vt:variant>
        <vt:lpstr>Theme</vt:lpstr>
      </vt:variant>
      <vt:variant>
        <vt:i4>2</vt:i4>
      </vt:variant>
      <vt:variant>
        <vt:lpstr>Slide Titles</vt:lpstr>
      </vt:variant>
      <vt:variant>
        <vt:i4>131</vt:i4>
      </vt:variant>
    </vt:vector>
  </HeadingPairs>
  <TitlesOfParts>
    <vt:vector size="133" baseType="lpstr">
      <vt:lpstr>Design1</vt:lpstr>
      <vt:lpstr>Standarddesign</vt:lpstr>
      <vt:lpstr>Minderjährige und schutz- oder hilfebedürftige Erwachsene schützen</vt:lpstr>
      <vt:lpstr>PowerPoint Presentation</vt:lpstr>
      <vt:lpstr>Inhaltlicher Überblick </vt:lpstr>
      <vt:lpstr>Vorstellungsrunde</vt:lpstr>
      <vt:lpstr>Diese Fortbildungsveranstaltung ist für Sie</vt:lpstr>
      <vt:lpstr>Sorgen Sie gut für sich!</vt:lpstr>
      <vt:lpstr>Online-Seminar – die Besonderheiten</vt:lpstr>
      <vt:lpstr>1. Eigene Berührungspunkte mit dem Thema</vt:lpstr>
      <vt:lpstr>PowerPoint Presentation</vt:lpstr>
      <vt:lpstr>2. Warum sind wir heute hier? Kirchenrechtliche und  gesetzliche Grundlagen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Wie würden Sie sich entscheiden?</vt:lpstr>
      <vt:lpstr>3. Begriffserklärungen Grenzverletzung – Übergriff – sexualisierte Gewalt</vt:lpstr>
      <vt:lpstr>3. Begriffserklärungen</vt:lpstr>
      <vt:lpstr>PowerPoint Presentation</vt:lpstr>
      <vt:lpstr>PowerPoint Presentation</vt:lpstr>
      <vt:lpstr>PowerPoint Presentation</vt:lpstr>
      <vt:lpstr>PowerPoint Presentation</vt:lpstr>
      <vt:lpstr>4. Zahlen, Daten, Fakten</vt:lpstr>
      <vt:lpstr>PowerPoint Presentation</vt:lpstr>
      <vt:lpstr>PowerPoint Presentation</vt:lpstr>
      <vt:lpstr>PowerPoint Presentation</vt:lpstr>
      <vt:lpstr>PowerPoint Presentation</vt:lpstr>
      <vt:lpstr>PowerPoint Presentation</vt:lpstr>
      <vt:lpstr>PowerPoint Presentation</vt:lpstr>
      <vt:lpstr>5. Katholische Risiken?</vt:lpstr>
      <vt:lpstr>PowerPoint Presentation</vt:lpstr>
      <vt:lpstr>5. Katholische Risiken?</vt:lpstr>
      <vt:lpstr>5. Katholische Risiken?</vt:lpstr>
      <vt:lpstr>PowerPoint Presentation</vt:lpstr>
      <vt:lpstr>PowerPoint Presentation</vt:lpstr>
      <vt:lpstr>Drei Risiken der katholischen Kirche</vt:lpstr>
      <vt:lpstr>Klerikalismus</vt:lpstr>
      <vt:lpstr>Rigide Sexualmoral </vt:lpstr>
      <vt:lpstr>Gefahren der Leitung</vt:lpstr>
      <vt:lpstr>PowerPoint Presentation</vt:lpstr>
      <vt:lpstr>PowerPoint Presentation</vt:lpstr>
      <vt:lpstr>PowerPoint Presentation</vt:lpstr>
      <vt:lpstr>PowerPoint Presentation</vt:lpstr>
      <vt:lpstr>Kleingruppenarbeit</vt:lpstr>
      <vt:lpstr>PowerPoint Presentation</vt:lpstr>
      <vt:lpstr>6. Aspekte zu Täter*innen</vt:lpstr>
      <vt:lpstr>Täter*innenstrategien –  wie gehen Täter*innen vor?</vt:lpstr>
      <vt:lpstr>PowerPoint Presentation</vt:lpstr>
      <vt:lpstr>PowerPoint Presentation</vt:lpstr>
      <vt:lpstr>PowerPoint Presentation</vt:lpstr>
      <vt:lpstr>PowerPoint Presentation</vt:lpstr>
      <vt:lpstr>7. Mögliche Reaktionen von Betroffenen</vt:lpstr>
      <vt:lpstr>PowerPoint Presentation</vt:lpstr>
      <vt:lpstr>PowerPoint Presentation</vt:lpstr>
      <vt:lpstr>PowerPoint Presentation</vt:lpstr>
      <vt:lpstr>8. Was kann ich tun? Damit mein Einsatzort ein sicherer Ort wird?</vt:lpstr>
      <vt:lpstr>PowerPoint Presentation</vt:lpstr>
      <vt:lpstr>Das Phänomen: Wahrnehmung</vt:lpstr>
      <vt:lpstr>Film: “Liebesromanze“</vt:lpstr>
      <vt:lpstr>PowerPoint Presentation</vt:lpstr>
      <vt:lpstr>PowerPoint Presentation</vt:lpstr>
      <vt:lpstr>Wie entstehen Straftaten? </vt:lpstr>
      <vt:lpstr>PowerPoint Presentation</vt:lpstr>
      <vt:lpstr>8. Was kann ich tun? Wenn sich ein Betroffener mir anvertraut? Wenn ich eine*n potentielle*n Täter*in konfrontieren will?</vt:lpstr>
      <vt:lpstr>PowerPoint Presentation</vt:lpstr>
      <vt:lpstr>PowerPoint Presentation</vt:lpstr>
      <vt:lpstr>PowerPoint Presentation</vt:lpstr>
      <vt:lpstr>PowerPoint Presentation</vt:lpstr>
      <vt:lpstr>Kontakt</vt:lpstr>
      <vt:lpstr>Prävention gegen sexualisierte Gewalt</vt:lpstr>
      <vt:lpstr>Abschluss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Kernbereiche der acht Artikel der Pflege-Charta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Wie hoch ist die Relevanz  des Themas?! </vt:lpstr>
      <vt:lpstr>Wie hoch ist die Relevanz  des Themas?!</vt:lpstr>
      <vt:lpstr>Wie hoch ist die Relevanz  des Themas?! </vt:lpstr>
      <vt:lpstr>Wie hoch ist die Relevanz  des Themas?! </vt:lpstr>
      <vt:lpstr>Wie hoch ist die Relevanz  des Themas?!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Menschen mit Behinderungen  haben das Recht auf Schutz </vt:lpstr>
      <vt:lpstr>PowerPoint Presentation</vt:lpstr>
      <vt:lpstr>PowerPoint Presentation</vt:lpstr>
      <vt:lpstr>PowerPoint Presentation</vt:lpstr>
      <vt:lpstr>Sexualbildung</vt:lpstr>
      <vt:lpstr>Was hat Sexualbildung mit Prävention sexualisierter Gewalt zu tun? </vt:lpstr>
      <vt:lpstr>Ist Prävention ein Teil von Sexualbildung?</vt:lpstr>
      <vt:lpstr>Ist Prävention ein Teil von Sexualbildung?</vt:lpstr>
      <vt:lpstr>Macht es Sinn, Sexualbildung und Prävention sexualisierter Gewalt zeitlich zusammen zu vermitteln?</vt:lpstr>
      <vt:lpstr>Bilder Links</vt:lpstr>
      <vt:lpstr>Digitale Risiken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Bischöfliches Generalvikariat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Minderjährige und schutz- oder hilfebedürftige Erwachsene schützen</dc:title>
  <dc:creator>praktzb17</dc:creator>
  <cp:revision>3</cp:revision>
  <cp:lastPrinted>2023-02-24T13:11:26Z</cp:lastPrinted>
  <dcterms:created xsi:type="dcterms:W3CDTF">2020-10-15T06:50:15Z</dcterms:created>
  <dcterms:modified xsi:type="dcterms:W3CDTF">2025-02-10T09:01:43Z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0x01010089326544ACD7914182E3C6B5022B7796</vt:lpwstr>
  </property>
  <property fmtid="{D5CDD505-2E9C-101B-9397-08002B2CF9AE}" pid="3" name="MediaServiceImageTags">
    <vt:lpwstr/>
  </property>
</Properties>
</file>