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8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336" r:id="rId23"/>
    <p:sldId id="337" r:id="rId24"/>
    <p:sldId id="338" r:id="rId25"/>
    <p:sldId id="339" r:id="rId26"/>
    <p:sldId id="343"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340" r:id="rId40"/>
    <p:sldId id="341" r:id="rId41"/>
    <p:sldId id="290" r:id="rId42"/>
    <p:sldId id="291" r:id="rId43"/>
    <p:sldId id="292" r:id="rId44"/>
    <p:sldId id="293" r:id="rId45"/>
    <p:sldId id="294" r:id="rId46"/>
    <p:sldId id="344" r:id="rId47"/>
    <p:sldId id="295" r:id="rId48"/>
    <p:sldId id="296" r:id="rId49"/>
    <p:sldId id="297" r:id="rId50"/>
    <p:sldId id="298" r:id="rId51"/>
    <p:sldId id="299" r:id="rId52"/>
    <p:sldId id="300" r:id="rId53"/>
    <p:sldId id="342" r:id="rId54"/>
    <p:sldId id="301" r:id="rId55"/>
    <p:sldId id="302" r:id="rId56"/>
    <p:sldId id="303" r:id="rId57"/>
    <p:sldId id="304" r:id="rId58"/>
    <p:sldId id="305" r:id="rId59"/>
    <p:sldId id="306" r:id="rId60"/>
    <p:sldId id="307" r:id="rId61"/>
    <p:sldId id="308" r:id="rId62"/>
    <p:sldId id="309" r:id="rId63"/>
    <p:sldId id="347" r:id="rId64"/>
    <p:sldId id="312" r:id="rId65"/>
    <p:sldId id="313" r:id="rId66"/>
    <p:sldId id="314" r:id="rId67"/>
    <p:sldId id="315" r:id="rId68"/>
    <p:sldId id="316" r:id="rId69"/>
    <p:sldId id="317" r:id="rId70"/>
    <p:sldId id="318" r:id="rId71"/>
    <p:sldId id="319" r:id="rId72"/>
    <p:sldId id="320" r:id="rId73"/>
    <p:sldId id="321" r:id="rId74"/>
    <p:sldId id="345" r:id="rId75"/>
    <p:sldId id="322" r:id="rId76"/>
    <p:sldId id="323" r:id="rId77"/>
    <p:sldId id="324" r:id="rId78"/>
    <p:sldId id="325" r:id="rId79"/>
  </p:sldIdLst>
  <p:sldSz cx="18288000" cy="10287000"/>
  <p:notesSz cx="6858000" cy="9144000"/>
  <p:embeddedFontLst>
    <p:embeddedFont>
      <p:font typeface="Inter" panose="020B0604020202020204" charset="0"/>
      <p:regular r:id="rId81"/>
    </p:embeddedFont>
    <p:embeddedFont>
      <p:font typeface="Montserrat" panose="00000500000000000000" pitchFamily="2" charset="0"/>
      <p:regular r:id="rId82"/>
      <p:bold r:id="rId83"/>
      <p:italic r:id="rId84"/>
      <p:boldItalic r:id="rId85"/>
    </p:embeddedFont>
    <p:embeddedFont>
      <p:font typeface="Montserrat Bold" panose="00000800000000000000" charset="0"/>
      <p:regular r:id="rId86"/>
      <p:bold r:id="rId87"/>
    </p:embeddedFont>
    <p:embeddedFont>
      <p:font typeface="Montserrat Italics" panose="020B0604020202020204" charset="0"/>
      <p:regular r:id="rId88"/>
    </p:embeddedFont>
    <p:embeddedFont>
      <p:font typeface="Montserrat Medium" panose="00000600000000000000" pitchFamily="2" charset="0"/>
      <p:regular r:id="rId89"/>
      <p: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FD1"/>
    <a:srgbClr val="EC9F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D5DD5-64C2-40F0-A165-34DB963E06E7}" v="168" dt="2026-01-12T12:24:02.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503" autoAdjust="0"/>
  </p:normalViewPr>
  <p:slideViewPr>
    <p:cSldViewPr snapToGrid="0">
      <p:cViewPr varScale="1">
        <p:scale>
          <a:sx n="69" d="100"/>
          <a:sy n="69" d="100"/>
        </p:scale>
        <p:origin x="32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font" Target="fonts/font10.fntdata"/><Relationship Id="rId95" Type="http://schemas.microsoft.com/office/2016/11/relationships/changesInfo" Target="changesInfos/changesInfo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font" Target="fonts/font5.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7.fntdata"/><Relationship Id="rId61" Type="http://schemas.openxmlformats.org/officeDocument/2006/relationships/slide" Target="slides/slide57.xml"/><Relationship Id="rId82"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Ney" userId="5f168638-249f-45bb-80b5-85237846dfff" providerId="ADAL" clId="{3E811FD6-1123-49BE-A1B4-8C0D5FAED507}"/>
    <pc:docChg chg="undo custSel addSld delSld modSld sldOrd">
      <pc:chgData name="Anna Ney" userId="5f168638-249f-45bb-80b5-85237846dfff" providerId="ADAL" clId="{3E811FD6-1123-49BE-A1B4-8C0D5FAED507}" dt="2026-01-13T10:21:32.197" v="1356" actId="113"/>
      <pc:docMkLst>
        <pc:docMk/>
      </pc:docMkLst>
      <pc:sldChg chg="modSp mod">
        <pc:chgData name="Anna Ney" userId="5f168638-249f-45bb-80b5-85237846dfff" providerId="ADAL" clId="{3E811FD6-1123-49BE-A1B4-8C0D5FAED507}" dt="2026-01-12T12:24:43.384" v="1355" actId="255"/>
        <pc:sldMkLst>
          <pc:docMk/>
          <pc:sldMk cId="0" sldId="256"/>
        </pc:sldMkLst>
        <pc:spChg chg="mod">
          <ac:chgData name="Anna Ney" userId="5f168638-249f-45bb-80b5-85237846dfff" providerId="ADAL" clId="{3E811FD6-1123-49BE-A1B4-8C0D5FAED507}" dt="2026-01-12T12:05:25.788" v="165" actId="790"/>
          <ac:spMkLst>
            <pc:docMk/>
            <pc:sldMk cId="0" sldId="256"/>
            <ac:spMk id="3" creationId="{00000000-0000-0000-0000-000000000000}"/>
          </ac:spMkLst>
        </pc:spChg>
        <pc:spChg chg="mod">
          <ac:chgData name="Anna Ney" userId="5f168638-249f-45bb-80b5-85237846dfff" providerId="ADAL" clId="{3E811FD6-1123-49BE-A1B4-8C0D5FAED507}" dt="2026-01-12T12:05:25.788" v="165" actId="790"/>
          <ac:spMkLst>
            <pc:docMk/>
            <pc:sldMk cId="0" sldId="256"/>
            <ac:spMk id="5" creationId="{00000000-0000-0000-0000-000000000000}"/>
          </ac:spMkLst>
        </pc:spChg>
        <pc:spChg chg="mod">
          <ac:chgData name="Anna Ney" userId="5f168638-249f-45bb-80b5-85237846dfff" providerId="ADAL" clId="{3E811FD6-1123-49BE-A1B4-8C0D5FAED507}" dt="2026-01-12T12:05:25.788" v="165" actId="790"/>
          <ac:spMkLst>
            <pc:docMk/>
            <pc:sldMk cId="0" sldId="256"/>
            <ac:spMk id="6" creationId="{00000000-0000-0000-0000-000000000000}"/>
          </ac:spMkLst>
        </pc:spChg>
        <pc:spChg chg="mod">
          <ac:chgData name="Anna Ney" userId="5f168638-249f-45bb-80b5-85237846dfff" providerId="ADAL" clId="{3E811FD6-1123-49BE-A1B4-8C0D5FAED507}" dt="2026-01-12T12:24:43.384" v="1355" actId="255"/>
          <ac:spMkLst>
            <pc:docMk/>
            <pc:sldMk cId="0" sldId="256"/>
            <ac:spMk id="7" creationId="{00000000-0000-0000-0000-000000000000}"/>
          </ac:spMkLst>
        </pc:spChg>
        <pc:spChg chg="mod">
          <ac:chgData name="Anna Ney" userId="5f168638-249f-45bb-80b5-85237846dfff" providerId="ADAL" clId="{3E811FD6-1123-49BE-A1B4-8C0D5FAED507}" dt="2026-01-12T12:05:25.788" v="165" actId="790"/>
          <ac:spMkLst>
            <pc:docMk/>
            <pc:sldMk cId="0" sldId="256"/>
            <ac:spMk id="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57"/>
        </pc:sldMkLst>
        <pc:spChg chg="mod">
          <ac:chgData name="Anna Ney" userId="5f168638-249f-45bb-80b5-85237846dfff" providerId="ADAL" clId="{3E811FD6-1123-49BE-A1B4-8C0D5FAED507}" dt="2026-01-12T12:05:25.788" v="165" actId="790"/>
          <ac:spMkLst>
            <pc:docMk/>
            <pc:sldMk cId="0" sldId="257"/>
            <ac:spMk id="3" creationId="{00000000-0000-0000-0000-000000000000}"/>
          </ac:spMkLst>
        </pc:spChg>
        <pc:spChg chg="mod">
          <ac:chgData name="Anna Ney" userId="5f168638-249f-45bb-80b5-85237846dfff" providerId="ADAL" clId="{3E811FD6-1123-49BE-A1B4-8C0D5FAED507}" dt="2026-01-12T12:05:25.788" v="165" actId="790"/>
          <ac:spMkLst>
            <pc:docMk/>
            <pc:sldMk cId="0" sldId="257"/>
            <ac:spMk id="6" creationId="{00000000-0000-0000-0000-000000000000}"/>
          </ac:spMkLst>
        </pc:spChg>
        <pc:spChg chg="mod">
          <ac:chgData name="Anna Ney" userId="5f168638-249f-45bb-80b5-85237846dfff" providerId="ADAL" clId="{3E811FD6-1123-49BE-A1B4-8C0D5FAED507}" dt="2026-01-12T12:05:25.788" v="165" actId="790"/>
          <ac:spMkLst>
            <pc:docMk/>
            <pc:sldMk cId="0" sldId="257"/>
            <ac:spMk id="7" creationId="{00000000-0000-0000-0000-000000000000}"/>
          </ac:spMkLst>
        </pc:spChg>
        <pc:spChg chg="mod">
          <ac:chgData name="Anna Ney" userId="5f168638-249f-45bb-80b5-85237846dfff" providerId="ADAL" clId="{3E811FD6-1123-49BE-A1B4-8C0D5FAED507}" dt="2026-01-12T12:05:25.788" v="165" actId="790"/>
          <ac:spMkLst>
            <pc:docMk/>
            <pc:sldMk cId="0" sldId="257"/>
            <ac:spMk id="8" creationId="{00000000-0000-0000-0000-000000000000}"/>
          </ac:spMkLst>
        </pc:spChg>
        <pc:spChg chg="mod">
          <ac:chgData name="Anna Ney" userId="5f168638-249f-45bb-80b5-85237846dfff" providerId="ADAL" clId="{3E811FD6-1123-49BE-A1B4-8C0D5FAED507}" dt="2026-01-12T12:05:25.788" v="165" actId="790"/>
          <ac:spMkLst>
            <pc:docMk/>
            <pc:sldMk cId="0" sldId="257"/>
            <ac:spMk id="9" creationId="{00000000-0000-0000-0000-000000000000}"/>
          </ac:spMkLst>
        </pc:spChg>
        <pc:spChg chg="mod">
          <ac:chgData name="Anna Ney" userId="5f168638-249f-45bb-80b5-85237846dfff" providerId="ADAL" clId="{3E811FD6-1123-49BE-A1B4-8C0D5FAED507}" dt="2026-01-12T12:05:25.788" v="165" actId="790"/>
          <ac:spMkLst>
            <pc:docMk/>
            <pc:sldMk cId="0" sldId="257"/>
            <ac:spMk id="11"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58"/>
        </pc:sldMkLst>
        <pc:spChg chg="mod">
          <ac:chgData name="Anna Ney" userId="5f168638-249f-45bb-80b5-85237846dfff" providerId="ADAL" clId="{3E811FD6-1123-49BE-A1B4-8C0D5FAED507}" dt="2026-01-12T12:05:25.788" v="165" actId="790"/>
          <ac:spMkLst>
            <pc:docMk/>
            <pc:sldMk cId="0" sldId="258"/>
            <ac:spMk id="6" creationId="{00000000-0000-0000-0000-000000000000}"/>
          </ac:spMkLst>
        </pc:spChg>
        <pc:spChg chg="mod">
          <ac:chgData name="Anna Ney" userId="5f168638-249f-45bb-80b5-85237846dfff" providerId="ADAL" clId="{3E811FD6-1123-49BE-A1B4-8C0D5FAED507}" dt="2026-01-12T12:05:25.788" v="165" actId="790"/>
          <ac:spMkLst>
            <pc:docMk/>
            <pc:sldMk cId="0" sldId="258"/>
            <ac:spMk id="9" creationId="{00000000-0000-0000-0000-000000000000}"/>
          </ac:spMkLst>
        </pc:spChg>
        <pc:spChg chg="mod">
          <ac:chgData name="Anna Ney" userId="5f168638-249f-45bb-80b5-85237846dfff" providerId="ADAL" clId="{3E811FD6-1123-49BE-A1B4-8C0D5FAED507}" dt="2026-01-12T12:05:25.788" v="165" actId="790"/>
          <ac:spMkLst>
            <pc:docMk/>
            <pc:sldMk cId="0" sldId="258"/>
            <ac:spMk id="10" creationId="{00000000-0000-0000-0000-000000000000}"/>
          </ac:spMkLst>
        </pc:spChg>
        <pc:spChg chg="mod">
          <ac:chgData name="Anna Ney" userId="5f168638-249f-45bb-80b5-85237846dfff" providerId="ADAL" clId="{3E811FD6-1123-49BE-A1B4-8C0D5FAED507}" dt="2026-01-12T12:05:25.788" v="165" actId="790"/>
          <ac:spMkLst>
            <pc:docMk/>
            <pc:sldMk cId="0" sldId="258"/>
            <ac:spMk id="11" creationId="{00000000-0000-0000-0000-000000000000}"/>
          </ac:spMkLst>
        </pc:spChg>
        <pc:spChg chg="mod">
          <ac:chgData name="Anna Ney" userId="5f168638-249f-45bb-80b5-85237846dfff" providerId="ADAL" clId="{3E811FD6-1123-49BE-A1B4-8C0D5FAED507}" dt="2026-01-12T12:05:25.788" v="165" actId="790"/>
          <ac:spMkLst>
            <pc:docMk/>
            <pc:sldMk cId="0" sldId="258"/>
            <ac:spMk id="12" creationId="{00000000-0000-0000-0000-000000000000}"/>
          </ac:spMkLst>
        </pc:spChg>
        <pc:spChg chg="mod">
          <ac:chgData name="Anna Ney" userId="5f168638-249f-45bb-80b5-85237846dfff" providerId="ADAL" clId="{3E811FD6-1123-49BE-A1B4-8C0D5FAED507}" dt="2026-01-12T12:05:25.788" v="165" actId="790"/>
          <ac:spMkLst>
            <pc:docMk/>
            <pc:sldMk cId="0" sldId="258"/>
            <ac:spMk id="13" creationId="{00000000-0000-0000-0000-000000000000}"/>
          </ac:spMkLst>
        </pc:spChg>
        <pc:spChg chg="mod">
          <ac:chgData name="Anna Ney" userId="5f168638-249f-45bb-80b5-85237846dfff" providerId="ADAL" clId="{3E811FD6-1123-49BE-A1B4-8C0D5FAED507}" dt="2026-01-12T12:05:25.788" v="165" actId="790"/>
          <ac:spMkLst>
            <pc:docMk/>
            <pc:sldMk cId="0" sldId="258"/>
            <ac:spMk id="14" creationId="{00000000-0000-0000-0000-000000000000}"/>
          </ac:spMkLst>
        </pc:spChg>
        <pc:spChg chg="mod">
          <ac:chgData name="Anna Ney" userId="5f168638-249f-45bb-80b5-85237846dfff" providerId="ADAL" clId="{3E811FD6-1123-49BE-A1B4-8C0D5FAED507}" dt="2026-01-12T12:05:25.788" v="165" actId="790"/>
          <ac:spMkLst>
            <pc:docMk/>
            <pc:sldMk cId="0" sldId="258"/>
            <ac:spMk id="15" creationId="{00000000-0000-0000-0000-000000000000}"/>
          </ac:spMkLst>
        </pc:spChg>
        <pc:spChg chg="mod">
          <ac:chgData name="Anna Ney" userId="5f168638-249f-45bb-80b5-85237846dfff" providerId="ADAL" clId="{3E811FD6-1123-49BE-A1B4-8C0D5FAED507}" dt="2026-01-12T12:05:25.788" v="165" actId="790"/>
          <ac:spMkLst>
            <pc:docMk/>
            <pc:sldMk cId="0" sldId="258"/>
            <ac:spMk id="16" creationId="{00000000-0000-0000-0000-000000000000}"/>
          </ac:spMkLst>
        </pc:spChg>
        <pc:spChg chg="mod">
          <ac:chgData name="Anna Ney" userId="5f168638-249f-45bb-80b5-85237846dfff" providerId="ADAL" clId="{3E811FD6-1123-49BE-A1B4-8C0D5FAED507}" dt="2026-01-12T12:05:25.788" v="165" actId="790"/>
          <ac:spMkLst>
            <pc:docMk/>
            <pc:sldMk cId="0" sldId="258"/>
            <ac:spMk id="17"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59"/>
        </pc:sldMkLst>
        <pc:spChg chg="mod">
          <ac:chgData name="Anna Ney" userId="5f168638-249f-45bb-80b5-85237846dfff" providerId="ADAL" clId="{3E811FD6-1123-49BE-A1B4-8C0D5FAED507}" dt="2026-01-12T12:05:25.788" v="165" actId="790"/>
          <ac:spMkLst>
            <pc:docMk/>
            <pc:sldMk cId="0" sldId="259"/>
            <ac:spMk id="3" creationId="{00000000-0000-0000-0000-000000000000}"/>
          </ac:spMkLst>
        </pc:spChg>
        <pc:spChg chg="mod">
          <ac:chgData name="Anna Ney" userId="5f168638-249f-45bb-80b5-85237846dfff" providerId="ADAL" clId="{3E811FD6-1123-49BE-A1B4-8C0D5FAED507}" dt="2026-01-12T12:05:25.788" v="165" actId="790"/>
          <ac:spMkLst>
            <pc:docMk/>
            <pc:sldMk cId="0" sldId="259"/>
            <ac:spMk id="5" creationId="{00000000-0000-0000-0000-000000000000}"/>
          </ac:spMkLst>
        </pc:spChg>
        <pc:spChg chg="mod">
          <ac:chgData name="Anna Ney" userId="5f168638-249f-45bb-80b5-85237846dfff" providerId="ADAL" clId="{3E811FD6-1123-49BE-A1B4-8C0D5FAED507}" dt="2026-01-12T12:05:25.788" v="165" actId="790"/>
          <ac:spMkLst>
            <pc:docMk/>
            <pc:sldMk cId="0" sldId="259"/>
            <ac:spMk id="9" creationId="{00000000-0000-0000-0000-000000000000}"/>
          </ac:spMkLst>
        </pc:spChg>
        <pc:spChg chg="mod">
          <ac:chgData name="Anna Ney" userId="5f168638-249f-45bb-80b5-85237846dfff" providerId="ADAL" clId="{3E811FD6-1123-49BE-A1B4-8C0D5FAED507}" dt="2026-01-12T12:05:25.788" v="165" actId="790"/>
          <ac:spMkLst>
            <pc:docMk/>
            <pc:sldMk cId="0" sldId="259"/>
            <ac:spMk id="10" creationId="{00000000-0000-0000-0000-000000000000}"/>
          </ac:spMkLst>
        </pc:spChg>
        <pc:spChg chg="mod">
          <ac:chgData name="Anna Ney" userId="5f168638-249f-45bb-80b5-85237846dfff" providerId="ADAL" clId="{3E811FD6-1123-49BE-A1B4-8C0D5FAED507}" dt="2026-01-12T12:05:25.788" v="165" actId="790"/>
          <ac:spMkLst>
            <pc:docMk/>
            <pc:sldMk cId="0" sldId="259"/>
            <ac:spMk id="12" creationId="{00000000-0000-0000-0000-000000000000}"/>
          </ac:spMkLst>
        </pc:spChg>
        <pc:spChg chg="mod">
          <ac:chgData name="Anna Ney" userId="5f168638-249f-45bb-80b5-85237846dfff" providerId="ADAL" clId="{3E811FD6-1123-49BE-A1B4-8C0D5FAED507}" dt="2026-01-12T12:05:25.788" v="165" actId="790"/>
          <ac:spMkLst>
            <pc:docMk/>
            <pc:sldMk cId="0" sldId="259"/>
            <ac:spMk id="14" creationId="{BDAD7567-83C7-2F14-272E-E093627FC85A}"/>
          </ac:spMkLst>
        </pc:spChg>
        <pc:spChg chg="mod">
          <ac:chgData name="Anna Ney" userId="5f168638-249f-45bb-80b5-85237846dfff" providerId="ADAL" clId="{3E811FD6-1123-49BE-A1B4-8C0D5FAED507}" dt="2026-01-12T12:05:25.788" v="165" actId="790"/>
          <ac:spMkLst>
            <pc:docMk/>
            <pc:sldMk cId="0" sldId="259"/>
            <ac:spMk id="15" creationId="{49B75781-5491-ED0F-17D0-F54A68DBFF30}"/>
          </ac:spMkLst>
        </pc:spChg>
        <pc:spChg chg="mod">
          <ac:chgData name="Anna Ney" userId="5f168638-249f-45bb-80b5-85237846dfff" providerId="ADAL" clId="{3E811FD6-1123-49BE-A1B4-8C0D5FAED507}" dt="2026-01-12T12:05:25.788" v="165" actId="790"/>
          <ac:spMkLst>
            <pc:docMk/>
            <pc:sldMk cId="0" sldId="259"/>
            <ac:spMk id="18" creationId="{54B3A84F-A648-1E1E-98B3-4BBDBE103899}"/>
          </ac:spMkLst>
        </pc:spChg>
        <pc:spChg chg="mod">
          <ac:chgData name="Anna Ney" userId="5f168638-249f-45bb-80b5-85237846dfff" providerId="ADAL" clId="{3E811FD6-1123-49BE-A1B4-8C0D5FAED507}" dt="2026-01-12T12:05:25.788" v="165" actId="790"/>
          <ac:spMkLst>
            <pc:docMk/>
            <pc:sldMk cId="0" sldId="259"/>
            <ac:spMk id="20" creationId="{F37F36EF-530A-1CA8-116B-F1EDECED01CD}"/>
          </ac:spMkLst>
        </pc:spChg>
        <pc:spChg chg="mod">
          <ac:chgData name="Anna Ney" userId="5f168638-249f-45bb-80b5-85237846dfff" providerId="ADAL" clId="{3E811FD6-1123-49BE-A1B4-8C0D5FAED507}" dt="2026-01-12T12:05:25.788" v="165" actId="790"/>
          <ac:spMkLst>
            <pc:docMk/>
            <pc:sldMk cId="0" sldId="259"/>
            <ac:spMk id="21" creationId="{2805595D-27A0-91F3-02B4-5316E6B1C72C}"/>
          </ac:spMkLst>
        </pc:spChg>
      </pc:sldChg>
      <pc:sldChg chg="modSp mod">
        <pc:chgData name="Anna Ney" userId="5f168638-249f-45bb-80b5-85237846dfff" providerId="ADAL" clId="{3E811FD6-1123-49BE-A1B4-8C0D5FAED507}" dt="2026-01-12T12:05:25.788" v="165" actId="790"/>
        <pc:sldMkLst>
          <pc:docMk/>
          <pc:sldMk cId="0" sldId="260"/>
        </pc:sldMkLst>
        <pc:spChg chg="mod">
          <ac:chgData name="Anna Ney" userId="5f168638-249f-45bb-80b5-85237846dfff" providerId="ADAL" clId="{3E811FD6-1123-49BE-A1B4-8C0D5FAED507}" dt="2026-01-12T12:05:25.788" v="165" actId="790"/>
          <ac:spMkLst>
            <pc:docMk/>
            <pc:sldMk cId="0" sldId="260"/>
            <ac:spMk id="3" creationId="{00000000-0000-0000-0000-000000000000}"/>
          </ac:spMkLst>
        </pc:spChg>
        <pc:spChg chg="mod">
          <ac:chgData name="Anna Ney" userId="5f168638-249f-45bb-80b5-85237846dfff" providerId="ADAL" clId="{3E811FD6-1123-49BE-A1B4-8C0D5FAED507}" dt="2026-01-12T12:05:25.788" v="165" actId="790"/>
          <ac:spMkLst>
            <pc:docMk/>
            <pc:sldMk cId="0" sldId="260"/>
            <ac:spMk id="6" creationId="{00000000-0000-0000-0000-000000000000}"/>
          </ac:spMkLst>
        </pc:spChg>
        <pc:spChg chg="mod">
          <ac:chgData name="Anna Ney" userId="5f168638-249f-45bb-80b5-85237846dfff" providerId="ADAL" clId="{3E811FD6-1123-49BE-A1B4-8C0D5FAED507}" dt="2026-01-12T12:05:25.788" v="165" actId="790"/>
          <ac:spMkLst>
            <pc:docMk/>
            <pc:sldMk cId="0" sldId="260"/>
            <ac:spMk id="7" creationId="{00000000-0000-0000-0000-000000000000}"/>
          </ac:spMkLst>
        </pc:spChg>
        <pc:spChg chg="mod">
          <ac:chgData name="Anna Ney" userId="5f168638-249f-45bb-80b5-85237846dfff" providerId="ADAL" clId="{3E811FD6-1123-49BE-A1B4-8C0D5FAED507}" dt="2026-01-12T12:05:25.788" v="165" actId="790"/>
          <ac:spMkLst>
            <pc:docMk/>
            <pc:sldMk cId="0" sldId="260"/>
            <ac:spMk id="13" creationId="{00000000-0000-0000-0000-000000000000}"/>
          </ac:spMkLst>
        </pc:spChg>
        <pc:spChg chg="mod">
          <ac:chgData name="Anna Ney" userId="5f168638-249f-45bb-80b5-85237846dfff" providerId="ADAL" clId="{3E811FD6-1123-49BE-A1B4-8C0D5FAED507}" dt="2026-01-12T12:05:25.788" v="165" actId="790"/>
          <ac:spMkLst>
            <pc:docMk/>
            <pc:sldMk cId="0" sldId="260"/>
            <ac:spMk id="18" creationId="{00000000-0000-0000-0000-000000000000}"/>
          </ac:spMkLst>
        </pc:spChg>
        <pc:spChg chg="mod">
          <ac:chgData name="Anna Ney" userId="5f168638-249f-45bb-80b5-85237846dfff" providerId="ADAL" clId="{3E811FD6-1123-49BE-A1B4-8C0D5FAED507}" dt="2026-01-12T12:05:25.788" v="165" actId="790"/>
          <ac:spMkLst>
            <pc:docMk/>
            <pc:sldMk cId="0" sldId="260"/>
            <ac:spMk id="19" creationId="{00000000-0000-0000-0000-000000000000}"/>
          </ac:spMkLst>
        </pc:spChg>
        <pc:spChg chg="mod">
          <ac:chgData name="Anna Ney" userId="5f168638-249f-45bb-80b5-85237846dfff" providerId="ADAL" clId="{3E811FD6-1123-49BE-A1B4-8C0D5FAED507}" dt="2026-01-12T12:05:25.788" v="165" actId="790"/>
          <ac:spMkLst>
            <pc:docMk/>
            <pc:sldMk cId="0" sldId="260"/>
            <ac:spMk id="20" creationId="{00000000-0000-0000-0000-000000000000}"/>
          </ac:spMkLst>
        </pc:spChg>
        <pc:spChg chg="mod">
          <ac:chgData name="Anna Ney" userId="5f168638-249f-45bb-80b5-85237846dfff" providerId="ADAL" clId="{3E811FD6-1123-49BE-A1B4-8C0D5FAED507}" dt="2026-01-12T12:05:25.788" v="165" actId="790"/>
          <ac:spMkLst>
            <pc:docMk/>
            <pc:sldMk cId="0" sldId="260"/>
            <ac:spMk id="22" creationId="{00000000-0000-0000-0000-000000000000}"/>
          </ac:spMkLst>
        </pc:spChg>
        <pc:spChg chg="mod">
          <ac:chgData name="Anna Ney" userId="5f168638-249f-45bb-80b5-85237846dfff" providerId="ADAL" clId="{3E811FD6-1123-49BE-A1B4-8C0D5FAED507}" dt="2026-01-12T12:05:25.788" v="165" actId="790"/>
          <ac:spMkLst>
            <pc:docMk/>
            <pc:sldMk cId="0" sldId="260"/>
            <ac:spMk id="23" creationId="{00000000-0000-0000-0000-000000000000}"/>
          </ac:spMkLst>
        </pc:spChg>
        <pc:spChg chg="mod">
          <ac:chgData name="Anna Ney" userId="5f168638-249f-45bb-80b5-85237846dfff" providerId="ADAL" clId="{3E811FD6-1123-49BE-A1B4-8C0D5FAED507}" dt="2026-01-12T12:05:25.788" v="165" actId="790"/>
          <ac:spMkLst>
            <pc:docMk/>
            <pc:sldMk cId="0" sldId="260"/>
            <ac:spMk id="25"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61"/>
        </pc:sldMkLst>
        <pc:spChg chg="mod">
          <ac:chgData name="Anna Ney" userId="5f168638-249f-45bb-80b5-85237846dfff" providerId="ADAL" clId="{3E811FD6-1123-49BE-A1B4-8C0D5FAED507}" dt="2026-01-12T12:05:25.788" v="165" actId="790"/>
          <ac:spMkLst>
            <pc:docMk/>
            <pc:sldMk cId="0" sldId="261"/>
            <ac:spMk id="3" creationId="{00000000-0000-0000-0000-000000000000}"/>
          </ac:spMkLst>
        </pc:spChg>
        <pc:spChg chg="mod">
          <ac:chgData name="Anna Ney" userId="5f168638-249f-45bb-80b5-85237846dfff" providerId="ADAL" clId="{3E811FD6-1123-49BE-A1B4-8C0D5FAED507}" dt="2026-01-12T12:05:25.788" v="165" actId="790"/>
          <ac:spMkLst>
            <pc:docMk/>
            <pc:sldMk cId="0" sldId="261"/>
            <ac:spMk id="7" creationId="{00000000-0000-0000-0000-000000000000}"/>
          </ac:spMkLst>
        </pc:spChg>
        <pc:spChg chg="mod">
          <ac:chgData name="Anna Ney" userId="5f168638-249f-45bb-80b5-85237846dfff" providerId="ADAL" clId="{3E811FD6-1123-49BE-A1B4-8C0D5FAED507}" dt="2026-01-12T12:05:25.788" v="165" actId="790"/>
          <ac:spMkLst>
            <pc:docMk/>
            <pc:sldMk cId="0" sldId="261"/>
            <ac:spMk id="11" creationId="{00000000-0000-0000-0000-000000000000}"/>
          </ac:spMkLst>
        </pc:spChg>
        <pc:spChg chg="mod">
          <ac:chgData name="Anna Ney" userId="5f168638-249f-45bb-80b5-85237846dfff" providerId="ADAL" clId="{3E811FD6-1123-49BE-A1B4-8C0D5FAED507}" dt="2026-01-12T12:05:25.788" v="165" actId="790"/>
          <ac:spMkLst>
            <pc:docMk/>
            <pc:sldMk cId="0" sldId="261"/>
            <ac:spMk id="12" creationId="{00000000-0000-0000-0000-000000000000}"/>
          </ac:spMkLst>
        </pc:spChg>
        <pc:spChg chg="mod">
          <ac:chgData name="Anna Ney" userId="5f168638-249f-45bb-80b5-85237846dfff" providerId="ADAL" clId="{3E811FD6-1123-49BE-A1B4-8C0D5FAED507}" dt="2026-01-12T12:05:25.788" v="165" actId="790"/>
          <ac:spMkLst>
            <pc:docMk/>
            <pc:sldMk cId="0" sldId="261"/>
            <ac:spMk id="14" creationId="{00000000-0000-0000-0000-000000000000}"/>
          </ac:spMkLst>
        </pc:spChg>
        <pc:spChg chg="mod">
          <ac:chgData name="Anna Ney" userId="5f168638-249f-45bb-80b5-85237846dfff" providerId="ADAL" clId="{3E811FD6-1123-49BE-A1B4-8C0D5FAED507}" dt="2026-01-12T12:05:25.788" v="165" actId="790"/>
          <ac:spMkLst>
            <pc:docMk/>
            <pc:sldMk cId="0" sldId="261"/>
            <ac:spMk id="17" creationId="{00000000-0000-0000-0000-000000000000}"/>
          </ac:spMkLst>
        </pc:spChg>
        <pc:spChg chg="mod">
          <ac:chgData name="Anna Ney" userId="5f168638-249f-45bb-80b5-85237846dfff" providerId="ADAL" clId="{3E811FD6-1123-49BE-A1B4-8C0D5FAED507}" dt="2026-01-12T12:05:25.788" v="165" actId="790"/>
          <ac:spMkLst>
            <pc:docMk/>
            <pc:sldMk cId="0" sldId="261"/>
            <ac:spMk id="18" creationId="{00000000-0000-0000-0000-000000000000}"/>
          </ac:spMkLst>
        </pc:spChg>
        <pc:spChg chg="mod">
          <ac:chgData name="Anna Ney" userId="5f168638-249f-45bb-80b5-85237846dfff" providerId="ADAL" clId="{3E811FD6-1123-49BE-A1B4-8C0D5FAED507}" dt="2026-01-12T12:05:25.788" v="165" actId="790"/>
          <ac:spMkLst>
            <pc:docMk/>
            <pc:sldMk cId="0" sldId="261"/>
            <ac:spMk id="20" creationId="{00000000-0000-0000-0000-000000000000}"/>
          </ac:spMkLst>
        </pc:spChg>
        <pc:spChg chg="mod">
          <ac:chgData name="Anna Ney" userId="5f168638-249f-45bb-80b5-85237846dfff" providerId="ADAL" clId="{3E811FD6-1123-49BE-A1B4-8C0D5FAED507}" dt="2026-01-12T12:05:25.788" v="165" actId="790"/>
          <ac:spMkLst>
            <pc:docMk/>
            <pc:sldMk cId="0" sldId="261"/>
            <ac:spMk id="21" creationId="{00000000-0000-0000-0000-000000000000}"/>
          </ac:spMkLst>
        </pc:spChg>
        <pc:spChg chg="mod">
          <ac:chgData name="Anna Ney" userId="5f168638-249f-45bb-80b5-85237846dfff" providerId="ADAL" clId="{3E811FD6-1123-49BE-A1B4-8C0D5FAED507}" dt="2026-01-12T12:05:25.788" v="165" actId="790"/>
          <ac:spMkLst>
            <pc:docMk/>
            <pc:sldMk cId="0" sldId="261"/>
            <ac:spMk id="22"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62"/>
        </pc:sldMkLst>
        <pc:spChg chg="mod">
          <ac:chgData name="Anna Ney" userId="5f168638-249f-45bb-80b5-85237846dfff" providerId="ADAL" clId="{3E811FD6-1123-49BE-A1B4-8C0D5FAED507}" dt="2026-01-12T12:05:25.788" v="165" actId="790"/>
          <ac:spMkLst>
            <pc:docMk/>
            <pc:sldMk cId="0" sldId="262"/>
            <ac:spMk id="7" creationId="{00000000-0000-0000-0000-000000000000}"/>
          </ac:spMkLst>
        </pc:spChg>
        <pc:spChg chg="mod">
          <ac:chgData name="Anna Ney" userId="5f168638-249f-45bb-80b5-85237846dfff" providerId="ADAL" clId="{3E811FD6-1123-49BE-A1B4-8C0D5FAED507}" dt="2026-01-12T12:05:25.788" v="165" actId="790"/>
          <ac:spMkLst>
            <pc:docMk/>
            <pc:sldMk cId="0" sldId="262"/>
            <ac:spMk id="10" creationId="{00000000-0000-0000-0000-000000000000}"/>
          </ac:spMkLst>
        </pc:spChg>
        <pc:spChg chg="mod">
          <ac:chgData name="Anna Ney" userId="5f168638-249f-45bb-80b5-85237846dfff" providerId="ADAL" clId="{3E811FD6-1123-49BE-A1B4-8C0D5FAED507}" dt="2026-01-12T12:05:25.788" v="165" actId="790"/>
          <ac:spMkLst>
            <pc:docMk/>
            <pc:sldMk cId="0" sldId="262"/>
            <ac:spMk id="14" creationId="{00000000-0000-0000-0000-000000000000}"/>
          </ac:spMkLst>
        </pc:spChg>
        <pc:spChg chg="mod">
          <ac:chgData name="Anna Ney" userId="5f168638-249f-45bb-80b5-85237846dfff" providerId="ADAL" clId="{3E811FD6-1123-49BE-A1B4-8C0D5FAED507}" dt="2026-01-12T12:05:25.788" v="165" actId="790"/>
          <ac:spMkLst>
            <pc:docMk/>
            <pc:sldMk cId="0" sldId="262"/>
            <ac:spMk id="17" creationId="{00000000-0000-0000-0000-000000000000}"/>
          </ac:spMkLst>
        </pc:spChg>
        <pc:spChg chg="mod">
          <ac:chgData name="Anna Ney" userId="5f168638-249f-45bb-80b5-85237846dfff" providerId="ADAL" clId="{3E811FD6-1123-49BE-A1B4-8C0D5FAED507}" dt="2026-01-12T12:05:25.788" v="165" actId="790"/>
          <ac:spMkLst>
            <pc:docMk/>
            <pc:sldMk cId="0" sldId="262"/>
            <ac:spMk id="20" creationId="{00000000-0000-0000-0000-000000000000}"/>
          </ac:spMkLst>
        </pc:spChg>
        <pc:spChg chg="mod">
          <ac:chgData name="Anna Ney" userId="5f168638-249f-45bb-80b5-85237846dfff" providerId="ADAL" clId="{3E811FD6-1123-49BE-A1B4-8C0D5FAED507}" dt="2026-01-12T12:05:25.788" v="165" actId="790"/>
          <ac:spMkLst>
            <pc:docMk/>
            <pc:sldMk cId="0" sldId="262"/>
            <ac:spMk id="23" creationId="{00000000-0000-0000-0000-000000000000}"/>
          </ac:spMkLst>
        </pc:spChg>
        <pc:spChg chg="mod">
          <ac:chgData name="Anna Ney" userId="5f168638-249f-45bb-80b5-85237846dfff" providerId="ADAL" clId="{3E811FD6-1123-49BE-A1B4-8C0D5FAED507}" dt="2026-01-12T12:05:25.788" v="165" actId="790"/>
          <ac:spMkLst>
            <pc:docMk/>
            <pc:sldMk cId="0" sldId="262"/>
            <ac:spMk id="24" creationId="{00000000-0000-0000-0000-000000000000}"/>
          </ac:spMkLst>
        </pc:spChg>
        <pc:spChg chg="mod">
          <ac:chgData name="Anna Ney" userId="5f168638-249f-45bb-80b5-85237846dfff" providerId="ADAL" clId="{3E811FD6-1123-49BE-A1B4-8C0D5FAED507}" dt="2026-01-12T12:05:25.788" v="165" actId="790"/>
          <ac:spMkLst>
            <pc:docMk/>
            <pc:sldMk cId="0" sldId="262"/>
            <ac:spMk id="25" creationId="{00000000-0000-0000-0000-000000000000}"/>
          </ac:spMkLst>
        </pc:spChg>
        <pc:spChg chg="mod">
          <ac:chgData name="Anna Ney" userId="5f168638-249f-45bb-80b5-85237846dfff" providerId="ADAL" clId="{3E811FD6-1123-49BE-A1B4-8C0D5FAED507}" dt="2026-01-12T12:05:25.788" v="165" actId="790"/>
          <ac:spMkLst>
            <pc:docMk/>
            <pc:sldMk cId="0" sldId="262"/>
            <ac:spMk id="28" creationId="{00000000-0000-0000-0000-000000000000}"/>
          </ac:spMkLst>
        </pc:spChg>
        <pc:spChg chg="mod">
          <ac:chgData name="Anna Ney" userId="5f168638-249f-45bb-80b5-85237846dfff" providerId="ADAL" clId="{3E811FD6-1123-49BE-A1B4-8C0D5FAED507}" dt="2026-01-12T12:05:25.788" v="165" actId="790"/>
          <ac:spMkLst>
            <pc:docMk/>
            <pc:sldMk cId="0" sldId="262"/>
            <ac:spMk id="2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63"/>
        </pc:sldMkLst>
        <pc:spChg chg="mod">
          <ac:chgData name="Anna Ney" userId="5f168638-249f-45bb-80b5-85237846dfff" providerId="ADAL" clId="{3E811FD6-1123-49BE-A1B4-8C0D5FAED507}" dt="2026-01-12T12:05:25.788" v="165" actId="790"/>
          <ac:spMkLst>
            <pc:docMk/>
            <pc:sldMk cId="0" sldId="263"/>
            <ac:spMk id="3" creationId="{00000000-0000-0000-0000-000000000000}"/>
          </ac:spMkLst>
        </pc:spChg>
        <pc:spChg chg="mod">
          <ac:chgData name="Anna Ney" userId="5f168638-249f-45bb-80b5-85237846dfff" providerId="ADAL" clId="{3E811FD6-1123-49BE-A1B4-8C0D5FAED507}" dt="2026-01-12T12:05:25.788" v="165" actId="790"/>
          <ac:spMkLst>
            <pc:docMk/>
            <pc:sldMk cId="0" sldId="263"/>
            <ac:spMk id="5" creationId="{00000000-0000-0000-0000-000000000000}"/>
          </ac:spMkLst>
        </pc:spChg>
        <pc:spChg chg="mod">
          <ac:chgData name="Anna Ney" userId="5f168638-249f-45bb-80b5-85237846dfff" providerId="ADAL" clId="{3E811FD6-1123-49BE-A1B4-8C0D5FAED507}" dt="2026-01-12T12:05:25.788" v="165" actId="790"/>
          <ac:spMkLst>
            <pc:docMk/>
            <pc:sldMk cId="0" sldId="263"/>
            <ac:spMk id="9" creationId="{00000000-0000-0000-0000-000000000000}"/>
          </ac:spMkLst>
        </pc:spChg>
        <pc:spChg chg="mod">
          <ac:chgData name="Anna Ney" userId="5f168638-249f-45bb-80b5-85237846dfff" providerId="ADAL" clId="{3E811FD6-1123-49BE-A1B4-8C0D5FAED507}" dt="2026-01-12T12:05:25.788" v="165" actId="790"/>
          <ac:spMkLst>
            <pc:docMk/>
            <pc:sldMk cId="0" sldId="263"/>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64"/>
        </pc:sldMkLst>
        <pc:spChg chg="mod">
          <ac:chgData name="Anna Ney" userId="5f168638-249f-45bb-80b5-85237846dfff" providerId="ADAL" clId="{3E811FD6-1123-49BE-A1B4-8C0D5FAED507}" dt="2026-01-12T12:05:25.788" v="165" actId="790"/>
          <ac:spMkLst>
            <pc:docMk/>
            <pc:sldMk cId="0" sldId="264"/>
            <ac:spMk id="3" creationId="{00000000-0000-0000-0000-000000000000}"/>
          </ac:spMkLst>
        </pc:spChg>
        <pc:spChg chg="mod">
          <ac:chgData name="Anna Ney" userId="5f168638-249f-45bb-80b5-85237846dfff" providerId="ADAL" clId="{3E811FD6-1123-49BE-A1B4-8C0D5FAED507}" dt="2026-01-12T12:05:25.788" v="165" actId="790"/>
          <ac:spMkLst>
            <pc:docMk/>
            <pc:sldMk cId="0" sldId="264"/>
            <ac:spMk id="9" creationId="{00000000-0000-0000-0000-000000000000}"/>
          </ac:spMkLst>
        </pc:spChg>
        <pc:spChg chg="mod">
          <ac:chgData name="Anna Ney" userId="5f168638-249f-45bb-80b5-85237846dfff" providerId="ADAL" clId="{3E811FD6-1123-49BE-A1B4-8C0D5FAED507}" dt="2026-01-12T12:05:25.788" v="165" actId="790"/>
          <ac:spMkLst>
            <pc:docMk/>
            <pc:sldMk cId="0" sldId="264"/>
            <ac:spMk id="13" creationId="{00000000-0000-0000-0000-000000000000}"/>
          </ac:spMkLst>
        </pc:spChg>
        <pc:spChg chg="mod">
          <ac:chgData name="Anna Ney" userId="5f168638-249f-45bb-80b5-85237846dfff" providerId="ADAL" clId="{3E811FD6-1123-49BE-A1B4-8C0D5FAED507}" dt="2026-01-12T12:05:25.788" v="165" actId="790"/>
          <ac:spMkLst>
            <pc:docMk/>
            <pc:sldMk cId="0" sldId="264"/>
            <ac:spMk id="15" creationId="{00000000-0000-0000-0000-000000000000}"/>
          </ac:spMkLst>
        </pc:spChg>
        <pc:spChg chg="mod">
          <ac:chgData name="Anna Ney" userId="5f168638-249f-45bb-80b5-85237846dfff" providerId="ADAL" clId="{3E811FD6-1123-49BE-A1B4-8C0D5FAED507}" dt="2026-01-12T12:05:25.788" v="165" actId="790"/>
          <ac:spMkLst>
            <pc:docMk/>
            <pc:sldMk cId="0" sldId="264"/>
            <ac:spMk id="16" creationId="{00000000-0000-0000-0000-000000000000}"/>
          </ac:spMkLst>
        </pc:spChg>
        <pc:spChg chg="mod">
          <ac:chgData name="Anna Ney" userId="5f168638-249f-45bb-80b5-85237846dfff" providerId="ADAL" clId="{3E811FD6-1123-49BE-A1B4-8C0D5FAED507}" dt="2026-01-12T12:05:25.788" v="165" actId="790"/>
          <ac:spMkLst>
            <pc:docMk/>
            <pc:sldMk cId="0" sldId="264"/>
            <ac:spMk id="18" creationId="{00000000-0000-0000-0000-000000000000}"/>
          </ac:spMkLst>
        </pc:spChg>
        <pc:spChg chg="mod">
          <ac:chgData name="Anna Ney" userId="5f168638-249f-45bb-80b5-85237846dfff" providerId="ADAL" clId="{3E811FD6-1123-49BE-A1B4-8C0D5FAED507}" dt="2026-01-12T12:05:25.788" v="165" actId="790"/>
          <ac:spMkLst>
            <pc:docMk/>
            <pc:sldMk cId="0" sldId="264"/>
            <ac:spMk id="19" creationId="{00000000-0000-0000-0000-000000000000}"/>
          </ac:spMkLst>
        </pc:spChg>
        <pc:spChg chg="mod">
          <ac:chgData name="Anna Ney" userId="5f168638-249f-45bb-80b5-85237846dfff" providerId="ADAL" clId="{3E811FD6-1123-49BE-A1B4-8C0D5FAED507}" dt="2026-01-12T12:05:25.788" v="165" actId="790"/>
          <ac:spMkLst>
            <pc:docMk/>
            <pc:sldMk cId="0" sldId="264"/>
            <ac:spMk id="20" creationId="{00000000-0000-0000-0000-000000000000}"/>
          </ac:spMkLst>
        </pc:spChg>
        <pc:spChg chg="mod">
          <ac:chgData name="Anna Ney" userId="5f168638-249f-45bb-80b5-85237846dfff" providerId="ADAL" clId="{3E811FD6-1123-49BE-A1B4-8C0D5FAED507}" dt="2026-01-12T12:05:25.788" v="165" actId="790"/>
          <ac:spMkLst>
            <pc:docMk/>
            <pc:sldMk cId="0" sldId="264"/>
            <ac:spMk id="21" creationId="{00000000-0000-0000-0000-000000000000}"/>
          </ac:spMkLst>
        </pc:spChg>
        <pc:spChg chg="mod">
          <ac:chgData name="Anna Ney" userId="5f168638-249f-45bb-80b5-85237846dfff" providerId="ADAL" clId="{3E811FD6-1123-49BE-A1B4-8C0D5FAED507}" dt="2026-01-12T12:05:25.788" v="165" actId="790"/>
          <ac:spMkLst>
            <pc:docMk/>
            <pc:sldMk cId="0" sldId="264"/>
            <ac:spMk id="22" creationId="{00000000-0000-0000-0000-000000000000}"/>
          </ac:spMkLst>
        </pc:spChg>
      </pc:sldChg>
      <pc:sldChg chg="modSp mod">
        <pc:chgData name="Anna Ney" userId="5f168638-249f-45bb-80b5-85237846dfff" providerId="ADAL" clId="{3E811FD6-1123-49BE-A1B4-8C0D5FAED507}" dt="2026-01-13T10:21:32.197" v="1356" actId="113"/>
        <pc:sldMkLst>
          <pc:docMk/>
          <pc:sldMk cId="0" sldId="265"/>
        </pc:sldMkLst>
        <pc:spChg chg="mod">
          <ac:chgData name="Anna Ney" userId="5f168638-249f-45bb-80b5-85237846dfff" providerId="ADAL" clId="{3E811FD6-1123-49BE-A1B4-8C0D5FAED507}" dt="2026-01-12T12:05:25.788" v="165" actId="790"/>
          <ac:spMkLst>
            <pc:docMk/>
            <pc:sldMk cId="0" sldId="265"/>
            <ac:spMk id="3" creationId="{00000000-0000-0000-0000-000000000000}"/>
          </ac:spMkLst>
        </pc:spChg>
        <pc:spChg chg="mod">
          <ac:chgData name="Anna Ney" userId="5f168638-249f-45bb-80b5-85237846dfff" providerId="ADAL" clId="{3E811FD6-1123-49BE-A1B4-8C0D5FAED507}" dt="2026-01-12T12:05:25.788" v="165" actId="790"/>
          <ac:spMkLst>
            <pc:docMk/>
            <pc:sldMk cId="0" sldId="265"/>
            <ac:spMk id="5" creationId="{00000000-0000-0000-0000-000000000000}"/>
          </ac:spMkLst>
        </pc:spChg>
        <pc:spChg chg="mod">
          <ac:chgData name="Anna Ney" userId="5f168638-249f-45bb-80b5-85237846dfff" providerId="ADAL" clId="{3E811FD6-1123-49BE-A1B4-8C0D5FAED507}" dt="2026-01-12T12:05:25.788" v="165" actId="790"/>
          <ac:spMkLst>
            <pc:docMk/>
            <pc:sldMk cId="0" sldId="265"/>
            <ac:spMk id="9" creationId="{00000000-0000-0000-0000-000000000000}"/>
          </ac:spMkLst>
        </pc:spChg>
        <pc:spChg chg="mod">
          <ac:chgData name="Anna Ney" userId="5f168638-249f-45bb-80b5-85237846dfff" providerId="ADAL" clId="{3E811FD6-1123-49BE-A1B4-8C0D5FAED507}" dt="2026-01-13T10:21:32.197" v="1356" actId="113"/>
          <ac:spMkLst>
            <pc:docMk/>
            <pc:sldMk cId="0" sldId="265"/>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66"/>
        </pc:sldMkLst>
        <pc:spChg chg="mod">
          <ac:chgData name="Anna Ney" userId="5f168638-249f-45bb-80b5-85237846dfff" providerId="ADAL" clId="{3E811FD6-1123-49BE-A1B4-8C0D5FAED507}" dt="2026-01-12T12:05:25.788" v="165" actId="790"/>
          <ac:spMkLst>
            <pc:docMk/>
            <pc:sldMk cId="0" sldId="266"/>
            <ac:spMk id="3" creationId="{00000000-0000-0000-0000-000000000000}"/>
          </ac:spMkLst>
        </pc:spChg>
        <pc:spChg chg="mod">
          <ac:chgData name="Anna Ney" userId="5f168638-249f-45bb-80b5-85237846dfff" providerId="ADAL" clId="{3E811FD6-1123-49BE-A1B4-8C0D5FAED507}" dt="2026-01-12T12:05:25.788" v="165" actId="790"/>
          <ac:spMkLst>
            <pc:docMk/>
            <pc:sldMk cId="0" sldId="266"/>
            <ac:spMk id="4" creationId="{00000000-0000-0000-0000-000000000000}"/>
          </ac:spMkLst>
        </pc:spChg>
        <pc:spChg chg="mod">
          <ac:chgData name="Anna Ney" userId="5f168638-249f-45bb-80b5-85237846dfff" providerId="ADAL" clId="{3E811FD6-1123-49BE-A1B4-8C0D5FAED507}" dt="2026-01-12T12:05:25.788" v="165" actId="790"/>
          <ac:spMkLst>
            <pc:docMk/>
            <pc:sldMk cId="0" sldId="266"/>
            <ac:spMk id="6" creationId="{00000000-0000-0000-0000-000000000000}"/>
          </ac:spMkLst>
        </pc:spChg>
        <pc:spChg chg="mod">
          <ac:chgData name="Anna Ney" userId="5f168638-249f-45bb-80b5-85237846dfff" providerId="ADAL" clId="{3E811FD6-1123-49BE-A1B4-8C0D5FAED507}" dt="2026-01-12T12:05:25.788" v="165" actId="790"/>
          <ac:spMkLst>
            <pc:docMk/>
            <pc:sldMk cId="0" sldId="266"/>
            <ac:spMk id="7" creationId="{00000000-0000-0000-0000-000000000000}"/>
          </ac:spMkLst>
        </pc:spChg>
        <pc:spChg chg="mod">
          <ac:chgData name="Anna Ney" userId="5f168638-249f-45bb-80b5-85237846dfff" providerId="ADAL" clId="{3E811FD6-1123-49BE-A1B4-8C0D5FAED507}" dt="2026-01-12T12:05:25.788" v="165" actId="790"/>
          <ac:spMkLst>
            <pc:docMk/>
            <pc:sldMk cId="0" sldId="266"/>
            <ac:spMk id="9" creationId="{00000000-0000-0000-0000-000000000000}"/>
          </ac:spMkLst>
        </pc:spChg>
        <pc:spChg chg="mod">
          <ac:chgData name="Anna Ney" userId="5f168638-249f-45bb-80b5-85237846dfff" providerId="ADAL" clId="{3E811FD6-1123-49BE-A1B4-8C0D5FAED507}" dt="2026-01-12T12:05:25.788" v="165" actId="790"/>
          <ac:spMkLst>
            <pc:docMk/>
            <pc:sldMk cId="0" sldId="266"/>
            <ac:spMk id="11" creationId="{00000000-0000-0000-0000-000000000000}"/>
          </ac:spMkLst>
        </pc:spChg>
        <pc:spChg chg="mod">
          <ac:chgData name="Anna Ney" userId="5f168638-249f-45bb-80b5-85237846dfff" providerId="ADAL" clId="{3E811FD6-1123-49BE-A1B4-8C0D5FAED507}" dt="2026-01-12T12:05:25.788" v="165" actId="790"/>
          <ac:spMkLst>
            <pc:docMk/>
            <pc:sldMk cId="0" sldId="266"/>
            <ac:spMk id="13" creationId="{00000000-0000-0000-0000-000000000000}"/>
          </ac:spMkLst>
        </pc:spChg>
        <pc:spChg chg="mod">
          <ac:chgData name="Anna Ney" userId="5f168638-249f-45bb-80b5-85237846dfff" providerId="ADAL" clId="{3E811FD6-1123-49BE-A1B4-8C0D5FAED507}" dt="2026-01-12T12:05:25.788" v="165" actId="790"/>
          <ac:spMkLst>
            <pc:docMk/>
            <pc:sldMk cId="0" sldId="266"/>
            <ac:spMk id="14" creationId="{00000000-0000-0000-0000-000000000000}"/>
          </ac:spMkLst>
        </pc:spChg>
        <pc:spChg chg="mod">
          <ac:chgData name="Anna Ney" userId="5f168638-249f-45bb-80b5-85237846dfff" providerId="ADAL" clId="{3E811FD6-1123-49BE-A1B4-8C0D5FAED507}" dt="2026-01-12T12:05:25.788" v="165" actId="790"/>
          <ac:spMkLst>
            <pc:docMk/>
            <pc:sldMk cId="0" sldId="266"/>
            <ac:spMk id="17" creationId="{00000000-0000-0000-0000-000000000000}"/>
          </ac:spMkLst>
        </pc:spChg>
        <pc:spChg chg="mod">
          <ac:chgData name="Anna Ney" userId="5f168638-249f-45bb-80b5-85237846dfff" providerId="ADAL" clId="{3E811FD6-1123-49BE-A1B4-8C0D5FAED507}" dt="2026-01-12T12:05:25.788" v="165" actId="790"/>
          <ac:spMkLst>
            <pc:docMk/>
            <pc:sldMk cId="0" sldId="266"/>
            <ac:spMk id="18"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67"/>
        </pc:sldMkLst>
        <pc:spChg chg="mod">
          <ac:chgData name="Anna Ney" userId="5f168638-249f-45bb-80b5-85237846dfff" providerId="ADAL" clId="{3E811FD6-1123-49BE-A1B4-8C0D5FAED507}" dt="2026-01-12T12:05:25.788" v="165" actId="790"/>
          <ac:spMkLst>
            <pc:docMk/>
            <pc:sldMk cId="0" sldId="267"/>
            <ac:spMk id="3" creationId="{00000000-0000-0000-0000-000000000000}"/>
          </ac:spMkLst>
        </pc:spChg>
        <pc:spChg chg="mod">
          <ac:chgData name="Anna Ney" userId="5f168638-249f-45bb-80b5-85237846dfff" providerId="ADAL" clId="{3E811FD6-1123-49BE-A1B4-8C0D5FAED507}" dt="2026-01-12T12:05:25.788" v="165" actId="790"/>
          <ac:spMkLst>
            <pc:docMk/>
            <pc:sldMk cId="0" sldId="267"/>
            <ac:spMk id="4" creationId="{00000000-0000-0000-0000-000000000000}"/>
          </ac:spMkLst>
        </pc:spChg>
        <pc:spChg chg="mod">
          <ac:chgData name="Anna Ney" userId="5f168638-249f-45bb-80b5-85237846dfff" providerId="ADAL" clId="{3E811FD6-1123-49BE-A1B4-8C0D5FAED507}" dt="2026-01-12T12:05:25.788" v="165" actId="790"/>
          <ac:spMkLst>
            <pc:docMk/>
            <pc:sldMk cId="0" sldId="267"/>
            <ac:spMk id="6" creationId="{00000000-0000-0000-0000-000000000000}"/>
          </ac:spMkLst>
        </pc:spChg>
        <pc:spChg chg="mod">
          <ac:chgData name="Anna Ney" userId="5f168638-249f-45bb-80b5-85237846dfff" providerId="ADAL" clId="{3E811FD6-1123-49BE-A1B4-8C0D5FAED507}" dt="2026-01-12T12:05:25.788" v="165" actId="790"/>
          <ac:spMkLst>
            <pc:docMk/>
            <pc:sldMk cId="0" sldId="267"/>
            <ac:spMk id="7" creationId="{00000000-0000-0000-0000-000000000000}"/>
          </ac:spMkLst>
        </pc:spChg>
        <pc:spChg chg="mod">
          <ac:chgData name="Anna Ney" userId="5f168638-249f-45bb-80b5-85237846dfff" providerId="ADAL" clId="{3E811FD6-1123-49BE-A1B4-8C0D5FAED507}" dt="2026-01-12T12:05:25.788" v="165" actId="790"/>
          <ac:spMkLst>
            <pc:docMk/>
            <pc:sldMk cId="0" sldId="267"/>
            <ac:spMk id="9" creationId="{00000000-0000-0000-0000-000000000000}"/>
          </ac:spMkLst>
        </pc:spChg>
        <pc:spChg chg="mod">
          <ac:chgData name="Anna Ney" userId="5f168638-249f-45bb-80b5-85237846dfff" providerId="ADAL" clId="{3E811FD6-1123-49BE-A1B4-8C0D5FAED507}" dt="2026-01-12T12:05:25.788" v="165" actId="790"/>
          <ac:spMkLst>
            <pc:docMk/>
            <pc:sldMk cId="0" sldId="267"/>
            <ac:spMk id="11" creationId="{00000000-0000-0000-0000-000000000000}"/>
          </ac:spMkLst>
        </pc:spChg>
        <pc:spChg chg="mod">
          <ac:chgData name="Anna Ney" userId="5f168638-249f-45bb-80b5-85237846dfff" providerId="ADAL" clId="{3E811FD6-1123-49BE-A1B4-8C0D5FAED507}" dt="2026-01-12T12:05:25.788" v="165" actId="790"/>
          <ac:spMkLst>
            <pc:docMk/>
            <pc:sldMk cId="0" sldId="267"/>
            <ac:spMk id="14" creationId="{00000000-0000-0000-0000-000000000000}"/>
          </ac:spMkLst>
        </pc:spChg>
        <pc:spChg chg="mod">
          <ac:chgData name="Anna Ney" userId="5f168638-249f-45bb-80b5-85237846dfff" providerId="ADAL" clId="{3E811FD6-1123-49BE-A1B4-8C0D5FAED507}" dt="2026-01-12T12:05:25.788" v="165" actId="790"/>
          <ac:spMkLst>
            <pc:docMk/>
            <pc:sldMk cId="0" sldId="267"/>
            <ac:spMk id="15" creationId="{00000000-0000-0000-0000-000000000000}"/>
          </ac:spMkLst>
        </pc:spChg>
        <pc:spChg chg="mod">
          <ac:chgData name="Anna Ney" userId="5f168638-249f-45bb-80b5-85237846dfff" providerId="ADAL" clId="{3E811FD6-1123-49BE-A1B4-8C0D5FAED507}" dt="2026-01-12T12:05:25.788" v="165" actId="790"/>
          <ac:spMkLst>
            <pc:docMk/>
            <pc:sldMk cId="0" sldId="267"/>
            <ac:spMk id="17" creationId="{00000000-0000-0000-0000-000000000000}"/>
          </ac:spMkLst>
        </pc:spChg>
        <pc:spChg chg="mod">
          <ac:chgData name="Anna Ney" userId="5f168638-249f-45bb-80b5-85237846dfff" providerId="ADAL" clId="{3E811FD6-1123-49BE-A1B4-8C0D5FAED507}" dt="2026-01-12T12:05:25.788" v="165" actId="790"/>
          <ac:spMkLst>
            <pc:docMk/>
            <pc:sldMk cId="0" sldId="267"/>
            <ac:spMk id="18"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68"/>
        </pc:sldMkLst>
        <pc:spChg chg="mod">
          <ac:chgData name="Anna Ney" userId="5f168638-249f-45bb-80b5-85237846dfff" providerId="ADAL" clId="{3E811FD6-1123-49BE-A1B4-8C0D5FAED507}" dt="2026-01-12T12:05:25.788" v="165" actId="790"/>
          <ac:spMkLst>
            <pc:docMk/>
            <pc:sldMk cId="0" sldId="268"/>
            <ac:spMk id="3" creationId="{00000000-0000-0000-0000-000000000000}"/>
          </ac:spMkLst>
        </pc:spChg>
        <pc:spChg chg="mod">
          <ac:chgData name="Anna Ney" userId="5f168638-249f-45bb-80b5-85237846dfff" providerId="ADAL" clId="{3E811FD6-1123-49BE-A1B4-8C0D5FAED507}" dt="2026-01-12T12:05:25.788" v="165" actId="790"/>
          <ac:spMkLst>
            <pc:docMk/>
            <pc:sldMk cId="0" sldId="268"/>
            <ac:spMk id="5" creationId="{00000000-0000-0000-0000-000000000000}"/>
          </ac:spMkLst>
        </pc:spChg>
        <pc:spChg chg="mod">
          <ac:chgData name="Anna Ney" userId="5f168638-249f-45bb-80b5-85237846dfff" providerId="ADAL" clId="{3E811FD6-1123-49BE-A1B4-8C0D5FAED507}" dt="2026-01-12T12:05:25.788" v="165" actId="790"/>
          <ac:spMkLst>
            <pc:docMk/>
            <pc:sldMk cId="0" sldId="268"/>
            <ac:spMk id="9" creationId="{00000000-0000-0000-0000-000000000000}"/>
          </ac:spMkLst>
        </pc:spChg>
        <pc:spChg chg="mod">
          <ac:chgData name="Anna Ney" userId="5f168638-249f-45bb-80b5-85237846dfff" providerId="ADAL" clId="{3E811FD6-1123-49BE-A1B4-8C0D5FAED507}" dt="2026-01-12T12:05:25.788" v="165" actId="790"/>
          <ac:spMkLst>
            <pc:docMk/>
            <pc:sldMk cId="0" sldId="268"/>
            <ac:spMk id="10" creationId="{00000000-0000-0000-0000-000000000000}"/>
          </ac:spMkLst>
        </pc:spChg>
        <pc:spChg chg="mod">
          <ac:chgData name="Anna Ney" userId="5f168638-249f-45bb-80b5-85237846dfff" providerId="ADAL" clId="{3E811FD6-1123-49BE-A1B4-8C0D5FAED507}" dt="2026-01-12T12:05:25.788" v="165" actId="790"/>
          <ac:spMkLst>
            <pc:docMk/>
            <pc:sldMk cId="0" sldId="268"/>
            <ac:spMk id="12" creationId="{00000000-0000-0000-0000-000000000000}"/>
          </ac:spMkLst>
        </pc:spChg>
        <pc:spChg chg="mod">
          <ac:chgData name="Anna Ney" userId="5f168638-249f-45bb-80b5-85237846dfff" providerId="ADAL" clId="{3E811FD6-1123-49BE-A1B4-8C0D5FAED507}" dt="2026-01-12T12:05:25.788" v="165" actId="790"/>
          <ac:spMkLst>
            <pc:docMk/>
            <pc:sldMk cId="0" sldId="268"/>
            <ac:spMk id="13" creationId="{00000000-0000-0000-0000-000000000000}"/>
          </ac:spMkLst>
        </pc:spChg>
        <pc:spChg chg="mod">
          <ac:chgData name="Anna Ney" userId="5f168638-249f-45bb-80b5-85237846dfff" providerId="ADAL" clId="{3E811FD6-1123-49BE-A1B4-8C0D5FAED507}" dt="2026-01-12T12:05:25.788" v="165" actId="790"/>
          <ac:spMkLst>
            <pc:docMk/>
            <pc:sldMk cId="0" sldId="268"/>
            <ac:spMk id="14" creationId="{00000000-0000-0000-0000-000000000000}"/>
          </ac:spMkLst>
        </pc:spChg>
        <pc:spChg chg="mod">
          <ac:chgData name="Anna Ney" userId="5f168638-249f-45bb-80b5-85237846dfff" providerId="ADAL" clId="{3E811FD6-1123-49BE-A1B4-8C0D5FAED507}" dt="2026-01-12T12:05:25.788" v="165" actId="790"/>
          <ac:spMkLst>
            <pc:docMk/>
            <pc:sldMk cId="0" sldId="268"/>
            <ac:spMk id="15" creationId="{00000000-0000-0000-0000-000000000000}"/>
          </ac:spMkLst>
        </pc:spChg>
        <pc:spChg chg="mod">
          <ac:chgData name="Anna Ney" userId="5f168638-249f-45bb-80b5-85237846dfff" providerId="ADAL" clId="{3E811FD6-1123-49BE-A1B4-8C0D5FAED507}" dt="2026-01-12T12:05:25.788" v="165" actId="790"/>
          <ac:spMkLst>
            <pc:docMk/>
            <pc:sldMk cId="0" sldId="268"/>
            <ac:spMk id="16" creationId="{00000000-0000-0000-0000-000000000000}"/>
          </ac:spMkLst>
        </pc:spChg>
        <pc:spChg chg="mod">
          <ac:chgData name="Anna Ney" userId="5f168638-249f-45bb-80b5-85237846dfff" providerId="ADAL" clId="{3E811FD6-1123-49BE-A1B4-8C0D5FAED507}" dt="2026-01-12T12:05:25.788" v="165" actId="790"/>
          <ac:spMkLst>
            <pc:docMk/>
            <pc:sldMk cId="0" sldId="268"/>
            <ac:spMk id="17"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69"/>
        </pc:sldMkLst>
        <pc:spChg chg="mod">
          <ac:chgData name="Anna Ney" userId="5f168638-249f-45bb-80b5-85237846dfff" providerId="ADAL" clId="{3E811FD6-1123-49BE-A1B4-8C0D5FAED507}" dt="2026-01-12T12:05:25.788" v="165" actId="790"/>
          <ac:spMkLst>
            <pc:docMk/>
            <pc:sldMk cId="0" sldId="269"/>
            <ac:spMk id="5" creationId="{00000000-0000-0000-0000-000000000000}"/>
          </ac:spMkLst>
        </pc:spChg>
        <pc:spChg chg="mod">
          <ac:chgData name="Anna Ney" userId="5f168638-249f-45bb-80b5-85237846dfff" providerId="ADAL" clId="{3E811FD6-1123-49BE-A1B4-8C0D5FAED507}" dt="2026-01-12T12:05:25.788" v="165" actId="790"/>
          <ac:spMkLst>
            <pc:docMk/>
            <pc:sldMk cId="0" sldId="269"/>
            <ac:spMk id="9" creationId="{00000000-0000-0000-0000-000000000000}"/>
          </ac:spMkLst>
        </pc:spChg>
        <pc:spChg chg="mod">
          <ac:chgData name="Anna Ney" userId="5f168638-249f-45bb-80b5-85237846dfff" providerId="ADAL" clId="{3E811FD6-1123-49BE-A1B4-8C0D5FAED507}" dt="2026-01-12T12:05:25.788" v="165" actId="790"/>
          <ac:spMkLst>
            <pc:docMk/>
            <pc:sldMk cId="0" sldId="269"/>
            <ac:spMk id="10" creationId="{00000000-0000-0000-0000-000000000000}"/>
          </ac:spMkLst>
        </pc:spChg>
        <pc:spChg chg="mod">
          <ac:chgData name="Anna Ney" userId="5f168638-249f-45bb-80b5-85237846dfff" providerId="ADAL" clId="{3E811FD6-1123-49BE-A1B4-8C0D5FAED507}" dt="2026-01-12T12:05:25.788" v="165" actId="790"/>
          <ac:spMkLst>
            <pc:docMk/>
            <pc:sldMk cId="0" sldId="269"/>
            <ac:spMk id="12" creationId="{00000000-0000-0000-0000-000000000000}"/>
          </ac:spMkLst>
        </pc:spChg>
        <pc:spChg chg="mod">
          <ac:chgData name="Anna Ney" userId="5f168638-249f-45bb-80b5-85237846dfff" providerId="ADAL" clId="{3E811FD6-1123-49BE-A1B4-8C0D5FAED507}" dt="2026-01-12T12:05:25.788" v="165" actId="790"/>
          <ac:spMkLst>
            <pc:docMk/>
            <pc:sldMk cId="0" sldId="269"/>
            <ac:spMk id="13" creationId="{00000000-0000-0000-0000-000000000000}"/>
          </ac:spMkLst>
        </pc:spChg>
        <pc:spChg chg="mod">
          <ac:chgData name="Anna Ney" userId="5f168638-249f-45bb-80b5-85237846dfff" providerId="ADAL" clId="{3E811FD6-1123-49BE-A1B4-8C0D5FAED507}" dt="2026-01-12T12:05:25.788" v="165" actId="790"/>
          <ac:spMkLst>
            <pc:docMk/>
            <pc:sldMk cId="0" sldId="269"/>
            <ac:spMk id="14" creationId="{00000000-0000-0000-0000-000000000000}"/>
          </ac:spMkLst>
        </pc:spChg>
        <pc:spChg chg="mod">
          <ac:chgData name="Anna Ney" userId="5f168638-249f-45bb-80b5-85237846dfff" providerId="ADAL" clId="{3E811FD6-1123-49BE-A1B4-8C0D5FAED507}" dt="2026-01-12T12:05:25.788" v="165" actId="790"/>
          <ac:spMkLst>
            <pc:docMk/>
            <pc:sldMk cId="0" sldId="269"/>
            <ac:spMk id="15" creationId="{00000000-0000-0000-0000-000000000000}"/>
          </ac:spMkLst>
        </pc:spChg>
        <pc:spChg chg="mod">
          <ac:chgData name="Anna Ney" userId="5f168638-249f-45bb-80b5-85237846dfff" providerId="ADAL" clId="{3E811FD6-1123-49BE-A1B4-8C0D5FAED507}" dt="2026-01-12T12:05:25.788" v="165" actId="790"/>
          <ac:spMkLst>
            <pc:docMk/>
            <pc:sldMk cId="0" sldId="269"/>
            <ac:spMk id="16" creationId="{00000000-0000-0000-0000-000000000000}"/>
          </ac:spMkLst>
        </pc:spChg>
        <pc:spChg chg="mod">
          <ac:chgData name="Anna Ney" userId="5f168638-249f-45bb-80b5-85237846dfff" providerId="ADAL" clId="{3E811FD6-1123-49BE-A1B4-8C0D5FAED507}" dt="2026-01-12T12:05:25.788" v="165" actId="790"/>
          <ac:spMkLst>
            <pc:docMk/>
            <pc:sldMk cId="0" sldId="269"/>
            <ac:spMk id="17" creationId="{00000000-0000-0000-0000-000000000000}"/>
          </ac:spMkLst>
        </pc:spChg>
        <pc:spChg chg="mod">
          <ac:chgData name="Anna Ney" userId="5f168638-249f-45bb-80b5-85237846dfff" providerId="ADAL" clId="{3E811FD6-1123-49BE-A1B4-8C0D5FAED507}" dt="2026-01-12T12:05:25.788" v="165" actId="790"/>
          <ac:spMkLst>
            <pc:docMk/>
            <pc:sldMk cId="0" sldId="269"/>
            <ac:spMk id="18"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70"/>
        </pc:sldMkLst>
        <pc:spChg chg="mod">
          <ac:chgData name="Anna Ney" userId="5f168638-249f-45bb-80b5-85237846dfff" providerId="ADAL" clId="{3E811FD6-1123-49BE-A1B4-8C0D5FAED507}" dt="2026-01-12T12:05:25.788" v="165" actId="790"/>
          <ac:spMkLst>
            <pc:docMk/>
            <pc:sldMk cId="0" sldId="270"/>
            <ac:spMk id="3" creationId="{00000000-0000-0000-0000-000000000000}"/>
          </ac:spMkLst>
        </pc:spChg>
        <pc:spChg chg="mod">
          <ac:chgData name="Anna Ney" userId="5f168638-249f-45bb-80b5-85237846dfff" providerId="ADAL" clId="{3E811FD6-1123-49BE-A1B4-8C0D5FAED507}" dt="2026-01-12T12:05:25.788" v="165" actId="790"/>
          <ac:spMkLst>
            <pc:docMk/>
            <pc:sldMk cId="0" sldId="270"/>
            <ac:spMk id="5" creationId="{00000000-0000-0000-0000-000000000000}"/>
          </ac:spMkLst>
        </pc:spChg>
        <pc:spChg chg="mod">
          <ac:chgData name="Anna Ney" userId="5f168638-249f-45bb-80b5-85237846dfff" providerId="ADAL" clId="{3E811FD6-1123-49BE-A1B4-8C0D5FAED507}" dt="2026-01-12T12:05:25.788" v="165" actId="790"/>
          <ac:spMkLst>
            <pc:docMk/>
            <pc:sldMk cId="0" sldId="270"/>
            <ac:spMk id="8" creationId="{00000000-0000-0000-0000-000000000000}"/>
          </ac:spMkLst>
        </pc:spChg>
        <pc:spChg chg="mod">
          <ac:chgData name="Anna Ney" userId="5f168638-249f-45bb-80b5-85237846dfff" providerId="ADAL" clId="{3E811FD6-1123-49BE-A1B4-8C0D5FAED507}" dt="2026-01-12T12:05:25.788" v="165" actId="790"/>
          <ac:spMkLst>
            <pc:docMk/>
            <pc:sldMk cId="0" sldId="270"/>
            <ac:spMk id="9" creationId="{00000000-0000-0000-0000-000000000000}"/>
          </ac:spMkLst>
        </pc:spChg>
        <pc:spChg chg="mod">
          <ac:chgData name="Anna Ney" userId="5f168638-249f-45bb-80b5-85237846dfff" providerId="ADAL" clId="{3E811FD6-1123-49BE-A1B4-8C0D5FAED507}" dt="2026-01-12T12:05:25.788" v="165" actId="790"/>
          <ac:spMkLst>
            <pc:docMk/>
            <pc:sldMk cId="0" sldId="270"/>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71"/>
        </pc:sldMkLst>
        <pc:spChg chg="mod">
          <ac:chgData name="Anna Ney" userId="5f168638-249f-45bb-80b5-85237846dfff" providerId="ADAL" clId="{3E811FD6-1123-49BE-A1B4-8C0D5FAED507}" dt="2026-01-12T12:05:25.788" v="165" actId="790"/>
          <ac:spMkLst>
            <pc:docMk/>
            <pc:sldMk cId="0" sldId="271"/>
            <ac:spMk id="3" creationId="{00000000-0000-0000-0000-000000000000}"/>
          </ac:spMkLst>
        </pc:spChg>
        <pc:spChg chg="mod">
          <ac:chgData name="Anna Ney" userId="5f168638-249f-45bb-80b5-85237846dfff" providerId="ADAL" clId="{3E811FD6-1123-49BE-A1B4-8C0D5FAED507}" dt="2026-01-12T12:05:25.788" v="165" actId="790"/>
          <ac:spMkLst>
            <pc:docMk/>
            <pc:sldMk cId="0" sldId="271"/>
            <ac:spMk id="5" creationId="{00000000-0000-0000-0000-000000000000}"/>
          </ac:spMkLst>
        </pc:spChg>
        <pc:spChg chg="mod">
          <ac:chgData name="Anna Ney" userId="5f168638-249f-45bb-80b5-85237846dfff" providerId="ADAL" clId="{3E811FD6-1123-49BE-A1B4-8C0D5FAED507}" dt="2026-01-12T12:05:25.788" v="165" actId="790"/>
          <ac:spMkLst>
            <pc:docMk/>
            <pc:sldMk cId="0" sldId="271"/>
            <ac:spMk id="8" creationId="{00000000-0000-0000-0000-000000000000}"/>
          </ac:spMkLst>
        </pc:spChg>
        <pc:spChg chg="mod">
          <ac:chgData name="Anna Ney" userId="5f168638-249f-45bb-80b5-85237846dfff" providerId="ADAL" clId="{3E811FD6-1123-49BE-A1B4-8C0D5FAED507}" dt="2026-01-12T12:05:25.788" v="165" actId="790"/>
          <ac:spMkLst>
            <pc:docMk/>
            <pc:sldMk cId="0" sldId="271"/>
            <ac:spMk id="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72"/>
        </pc:sldMkLst>
        <pc:spChg chg="mod">
          <ac:chgData name="Anna Ney" userId="5f168638-249f-45bb-80b5-85237846dfff" providerId="ADAL" clId="{3E811FD6-1123-49BE-A1B4-8C0D5FAED507}" dt="2026-01-12T12:05:25.788" v="165" actId="790"/>
          <ac:spMkLst>
            <pc:docMk/>
            <pc:sldMk cId="0" sldId="272"/>
            <ac:spMk id="3" creationId="{00000000-0000-0000-0000-000000000000}"/>
          </ac:spMkLst>
        </pc:spChg>
        <pc:spChg chg="mod">
          <ac:chgData name="Anna Ney" userId="5f168638-249f-45bb-80b5-85237846dfff" providerId="ADAL" clId="{3E811FD6-1123-49BE-A1B4-8C0D5FAED507}" dt="2026-01-12T12:05:25.788" v="165" actId="790"/>
          <ac:spMkLst>
            <pc:docMk/>
            <pc:sldMk cId="0" sldId="272"/>
            <ac:spMk id="5" creationId="{00000000-0000-0000-0000-000000000000}"/>
          </ac:spMkLst>
        </pc:spChg>
        <pc:spChg chg="mod">
          <ac:chgData name="Anna Ney" userId="5f168638-249f-45bb-80b5-85237846dfff" providerId="ADAL" clId="{3E811FD6-1123-49BE-A1B4-8C0D5FAED507}" dt="2026-01-12T12:05:25.788" v="165" actId="790"/>
          <ac:spMkLst>
            <pc:docMk/>
            <pc:sldMk cId="0" sldId="272"/>
            <ac:spMk id="9" creationId="{00000000-0000-0000-0000-000000000000}"/>
          </ac:spMkLst>
        </pc:spChg>
        <pc:spChg chg="mod">
          <ac:chgData name="Anna Ney" userId="5f168638-249f-45bb-80b5-85237846dfff" providerId="ADAL" clId="{3E811FD6-1123-49BE-A1B4-8C0D5FAED507}" dt="2026-01-12T12:05:25.788" v="165" actId="790"/>
          <ac:spMkLst>
            <pc:docMk/>
            <pc:sldMk cId="0" sldId="272"/>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73"/>
        </pc:sldMkLst>
        <pc:spChg chg="mod">
          <ac:chgData name="Anna Ney" userId="5f168638-249f-45bb-80b5-85237846dfff" providerId="ADAL" clId="{3E811FD6-1123-49BE-A1B4-8C0D5FAED507}" dt="2026-01-12T12:05:25.788" v="165" actId="790"/>
          <ac:spMkLst>
            <pc:docMk/>
            <pc:sldMk cId="0" sldId="273"/>
            <ac:spMk id="5" creationId="{00000000-0000-0000-0000-000000000000}"/>
          </ac:spMkLst>
        </pc:spChg>
        <pc:spChg chg="mod">
          <ac:chgData name="Anna Ney" userId="5f168638-249f-45bb-80b5-85237846dfff" providerId="ADAL" clId="{3E811FD6-1123-49BE-A1B4-8C0D5FAED507}" dt="2026-01-12T12:05:25.788" v="165" actId="790"/>
          <ac:spMkLst>
            <pc:docMk/>
            <pc:sldMk cId="0" sldId="273"/>
            <ac:spMk id="6" creationId="{00000000-0000-0000-0000-000000000000}"/>
          </ac:spMkLst>
        </pc:spChg>
        <pc:spChg chg="mod">
          <ac:chgData name="Anna Ney" userId="5f168638-249f-45bb-80b5-85237846dfff" providerId="ADAL" clId="{3E811FD6-1123-49BE-A1B4-8C0D5FAED507}" dt="2026-01-12T12:05:25.788" v="165" actId="790"/>
          <ac:spMkLst>
            <pc:docMk/>
            <pc:sldMk cId="0" sldId="273"/>
            <ac:spMk id="8" creationId="{00000000-0000-0000-0000-000000000000}"/>
          </ac:spMkLst>
        </pc:spChg>
        <pc:spChg chg="mod">
          <ac:chgData name="Anna Ney" userId="5f168638-249f-45bb-80b5-85237846dfff" providerId="ADAL" clId="{3E811FD6-1123-49BE-A1B4-8C0D5FAED507}" dt="2026-01-12T12:05:25.788" v="165" actId="790"/>
          <ac:spMkLst>
            <pc:docMk/>
            <pc:sldMk cId="0" sldId="273"/>
            <ac:spMk id="9" creationId="{00000000-0000-0000-0000-000000000000}"/>
          </ac:spMkLst>
        </pc:spChg>
        <pc:spChg chg="mod">
          <ac:chgData name="Anna Ney" userId="5f168638-249f-45bb-80b5-85237846dfff" providerId="ADAL" clId="{3E811FD6-1123-49BE-A1B4-8C0D5FAED507}" dt="2026-01-12T12:05:25.788" v="165" actId="790"/>
          <ac:spMkLst>
            <pc:docMk/>
            <pc:sldMk cId="0" sldId="273"/>
            <ac:spMk id="11" creationId="{00000000-0000-0000-0000-000000000000}"/>
          </ac:spMkLst>
        </pc:spChg>
        <pc:spChg chg="mod">
          <ac:chgData name="Anna Ney" userId="5f168638-249f-45bb-80b5-85237846dfff" providerId="ADAL" clId="{3E811FD6-1123-49BE-A1B4-8C0D5FAED507}" dt="2026-01-12T12:05:25.788" v="165" actId="790"/>
          <ac:spMkLst>
            <pc:docMk/>
            <pc:sldMk cId="0" sldId="273"/>
            <ac:spMk id="12" creationId="{00000000-0000-0000-0000-000000000000}"/>
          </ac:spMkLst>
        </pc:spChg>
        <pc:spChg chg="mod">
          <ac:chgData name="Anna Ney" userId="5f168638-249f-45bb-80b5-85237846dfff" providerId="ADAL" clId="{3E811FD6-1123-49BE-A1B4-8C0D5FAED507}" dt="2026-01-12T12:05:25.788" v="165" actId="790"/>
          <ac:spMkLst>
            <pc:docMk/>
            <pc:sldMk cId="0" sldId="273"/>
            <ac:spMk id="14" creationId="{00000000-0000-0000-0000-000000000000}"/>
          </ac:spMkLst>
        </pc:spChg>
        <pc:spChg chg="mod">
          <ac:chgData name="Anna Ney" userId="5f168638-249f-45bb-80b5-85237846dfff" providerId="ADAL" clId="{3E811FD6-1123-49BE-A1B4-8C0D5FAED507}" dt="2026-01-12T12:05:25.788" v="165" actId="790"/>
          <ac:spMkLst>
            <pc:docMk/>
            <pc:sldMk cId="0" sldId="273"/>
            <ac:spMk id="15" creationId="{00000000-0000-0000-0000-000000000000}"/>
          </ac:spMkLst>
        </pc:spChg>
        <pc:spChg chg="mod">
          <ac:chgData name="Anna Ney" userId="5f168638-249f-45bb-80b5-85237846dfff" providerId="ADAL" clId="{3E811FD6-1123-49BE-A1B4-8C0D5FAED507}" dt="2026-01-12T12:05:25.788" v="165" actId="790"/>
          <ac:spMkLst>
            <pc:docMk/>
            <pc:sldMk cId="0" sldId="273"/>
            <ac:spMk id="18" creationId="{00000000-0000-0000-0000-000000000000}"/>
          </ac:spMkLst>
        </pc:spChg>
        <pc:spChg chg="mod">
          <ac:chgData name="Anna Ney" userId="5f168638-249f-45bb-80b5-85237846dfff" providerId="ADAL" clId="{3E811FD6-1123-49BE-A1B4-8C0D5FAED507}" dt="2026-01-12T12:05:25.788" v="165" actId="790"/>
          <ac:spMkLst>
            <pc:docMk/>
            <pc:sldMk cId="0" sldId="273"/>
            <ac:spMk id="1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78"/>
        </pc:sldMkLst>
        <pc:spChg chg="mod">
          <ac:chgData name="Anna Ney" userId="5f168638-249f-45bb-80b5-85237846dfff" providerId="ADAL" clId="{3E811FD6-1123-49BE-A1B4-8C0D5FAED507}" dt="2026-01-12T12:05:25.788" v="165" actId="790"/>
          <ac:spMkLst>
            <pc:docMk/>
            <pc:sldMk cId="0" sldId="278"/>
            <ac:spMk id="5" creationId="{00000000-0000-0000-0000-000000000000}"/>
          </ac:spMkLst>
        </pc:spChg>
        <pc:spChg chg="mod">
          <ac:chgData name="Anna Ney" userId="5f168638-249f-45bb-80b5-85237846dfff" providerId="ADAL" clId="{3E811FD6-1123-49BE-A1B4-8C0D5FAED507}" dt="2026-01-12T12:05:25.788" v="165" actId="790"/>
          <ac:spMkLst>
            <pc:docMk/>
            <pc:sldMk cId="0" sldId="278"/>
            <ac:spMk id="11" creationId="{00000000-0000-0000-0000-000000000000}"/>
          </ac:spMkLst>
        </pc:spChg>
        <pc:spChg chg="mod">
          <ac:chgData name="Anna Ney" userId="5f168638-249f-45bb-80b5-85237846dfff" providerId="ADAL" clId="{3E811FD6-1123-49BE-A1B4-8C0D5FAED507}" dt="2026-01-12T12:05:25.788" v="165" actId="790"/>
          <ac:spMkLst>
            <pc:docMk/>
            <pc:sldMk cId="0" sldId="278"/>
            <ac:spMk id="12" creationId="{00000000-0000-0000-0000-000000000000}"/>
          </ac:spMkLst>
        </pc:spChg>
        <pc:spChg chg="mod">
          <ac:chgData name="Anna Ney" userId="5f168638-249f-45bb-80b5-85237846dfff" providerId="ADAL" clId="{3E811FD6-1123-49BE-A1B4-8C0D5FAED507}" dt="2026-01-12T12:05:25.788" v="165" actId="790"/>
          <ac:spMkLst>
            <pc:docMk/>
            <pc:sldMk cId="0" sldId="278"/>
            <ac:spMk id="14" creationId="{00000000-0000-0000-0000-000000000000}"/>
          </ac:spMkLst>
        </pc:spChg>
        <pc:spChg chg="mod">
          <ac:chgData name="Anna Ney" userId="5f168638-249f-45bb-80b5-85237846dfff" providerId="ADAL" clId="{3E811FD6-1123-49BE-A1B4-8C0D5FAED507}" dt="2026-01-12T12:05:25.788" v="165" actId="790"/>
          <ac:spMkLst>
            <pc:docMk/>
            <pc:sldMk cId="0" sldId="278"/>
            <ac:spMk id="15" creationId="{00000000-0000-0000-0000-000000000000}"/>
          </ac:spMkLst>
        </pc:spChg>
        <pc:spChg chg="mod">
          <ac:chgData name="Anna Ney" userId="5f168638-249f-45bb-80b5-85237846dfff" providerId="ADAL" clId="{3E811FD6-1123-49BE-A1B4-8C0D5FAED507}" dt="2026-01-12T12:05:25.788" v="165" actId="790"/>
          <ac:spMkLst>
            <pc:docMk/>
            <pc:sldMk cId="0" sldId="278"/>
            <ac:spMk id="17" creationId="{00000000-0000-0000-0000-000000000000}"/>
          </ac:spMkLst>
        </pc:spChg>
        <pc:spChg chg="mod">
          <ac:chgData name="Anna Ney" userId="5f168638-249f-45bb-80b5-85237846dfff" providerId="ADAL" clId="{3E811FD6-1123-49BE-A1B4-8C0D5FAED507}" dt="2026-01-12T12:05:25.788" v="165" actId="790"/>
          <ac:spMkLst>
            <pc:docMk/>
            <pc:sldMk cId="0" sldId="278"/>
            <ac:spMk id="18" creationId="{00000000-0000-0000-0000-000000000000}"/>
          </ac:spMkLst>
        </pc:spChg>
        <pc:spChg chg="mod">
          <ac:chgData name="Anna Ney" userId="5f168638-249f-45bb-80b5-85237846dfff" providerId="ADAL" clId="{3E811FD6-1123-49BE-A1B4-8C0D5FAED507}" dt="2026-01-12T12:05:25.788" v="165" actId="790"/>
          <ac:spMkLst>
            <pc:docMk/>
            <pc:sldMk cId="0" sldId="278"/>
            <ac:spMk id="19" creationId="{00000000-0000-0000-0000-000000000000}"/>
          </ac:spMkLst>
        </pc:spChg>
        <pc:spChg chg="mod">
          <ac:chgData name="Anna Ney" userId="5f168638-249f-45bb-80b5-85237846dfff" providerId="ADAL" clId="{3E811FD6-1123-49BE-A1B4-8C0D5FAED507}" dt="2026-01-12T12:05:25.788" v="165" actId="790"/>
          <ac:spMkLst>
            <pc:docMk/>
            <pc:sldMk cId="0" sldId="278"/>
            <ac:spMk id="21" creationId="{8D2CDDB4-3FD7-D072-2A95-8AB898B16F96}"/>
          </ac:spMkLst>
        </pc:spChg>
        <pc:spChg chg="mod">
          <ac:chgData name="Anna Ney" userId="5f168638-249f-45bb-80b5-85237846dfff" providerId="ADAL" clId="{3E811FD6-1123-49BE-A1B4-8C0D5FAED507}" dt="2026-01-12T12:05:25.788" v="165" actId="790"/>
          <ac:spMkLst>
            <pc:docMk/>
            <pc:sldMk cId="0" sldId="278"/>
            <ac:spMk id="22" creationId="{B45B3ECB-356A-475E-A2BA-D717D8628FFE}"/>
          </ac:spMkLst>
        </pc:spChg>
      </pc:sldChg>
      <pc:sldChg chg="modSp mod">
        <pc:chgData name="Anna Ney" userId="5f168638-249f-45bb-80b5-85237846dfff" providerId="ADAL" clId="{3E811FD6-1123-49BE-A1B4-8C0D5FAED507}" dt="2026-01-12T12:05:25.788" v="165" actId="790"/>
        <pc:sldMkLst>
          <pc:docMk/>
          <pc:sldMk cId="0" sldId="279"/>
        </pc:sldMkLst>
        <pc:spChg chg="mod">
          <ac:chgData name="Anna Ney" userId="5f168638-249f-45bb-80b5-85237846dfff" providerId="ADAL" clId="{3E811FD6-1123-49BE-A1B4-8C0D5FAED507}" dt="2026-01-12T12:05:25.788" v="165" actId="790"/>
          <ac:spMkLst>
            <pc:docMk/>
            <pc:sldMk cId="0" sldId="279"/>
            <ac:spMk id="3" creationId="{00000000-0000-0000-0000-000000000000}"/>
          </ac:spMkLst>
        </pc:spChg>
        <pc:spChg chg="mod">
          <ac:chgData name="Anna Ney" userId="5f168638-249f-45bb-80b5-85237846dfff" providerId="ADAL" clId="{3E811FD6-1123-49BE-A1B4-8C0D5FAED507}" dt="2026-01-12T12:05:25.788" v="165" actId="790"/>
          <ac:spMkLst>
            <pc:docMk/>
            <pc:sldMk cId="0" sldId="279"/>
            <ac:spMk id="5" creationId="{00000000-0000-0000-0000-000000000000}"/>
          </ac:spMkLst>
        </pc:spChg>
        <pc:spChg chg="mod">
          <ac:chgData name="Anna Ney" userId="5f168638-249f-45bb-80b5-85237846dfff" providerId="ADAL" clId="{3E811FD6-1123-49BE-A1B4-8C0D5FAED507}" dt="2026-01-12T12:05:25.788" v="165" actId="790"/>
          <ac:spMkLst>
            <pc:docMk/>
            <pc:sldMk cId="0" sldId="279"/>
            <ac:spMk id="9" creationId="{00000000-0000-0000-0000-000000000000}"/>
          </ac:spMkLst>
        </pc:spChg>
        <pc:spChg chg="mod">
          <ac:chgData name="Anna Ney" userId="5f168638-249f-45bb-80b5-85237846dfff" providerId="ADAL" clId="{3E811FD6-1123-49BE-A1B4-8C0D5FAED507}" dt="2026-01-12T12:05:25.788" v="165" actId="790"/>
          <ac:spMkLst>
            <pc:docMk/>
            <pc:sldMk cId="0" sldId="279"/>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80"/>
        </pc:sldMkLst>
        <pc:spChg chg="mod">
          <ac:chgData name="Anna Ney" userId="5f168638-249f-45bb-80b5-85237846dfff" providerId="ADAL" clId="{3E811FD6-1123-49BE-A1B4-8C0D5FAED507}" dt="2026-01-12T12:05:25.788" v="165" actId="790"/>
          <ac:spMkLst>
            <pc:docMk/>
            <pc:sldMk cId="0" sldId="280"/>
            <ac:spMk id="3" creationId="{00000000-0000-0000-0000-000000000000}"/>
          </ac:spMkLst>
        </pc:spChg>
        <pc:spChg chg="mod">
          <ac:chgData name="Anna Ney" userId="5f168638-249f-45bb-80b5-85237846dfff" providerId="ADAL" clId="{3E811FD6-1123-49BE-A1B4-8C0D5FAED507}" dt="2026-01-12T12:05:25.788" v="165" actId="790"/>
          <ac:spMkLst>
            <pc:docMk/>
            <pc:sldMk cId="0" sldId="280"/>
            <ac:spMk id="5" creationId="{00000000-0000-0000-0000-000000000000}"/>
          </ac:spMkLst>
        </pc:spChg>
        <pc:spChg chg="mod">
          <ac:chgData name="Anna Ney" userId="5f168638-249f-45bb-80b5-85237846dfff" providerId="ADAL" clId="{3E811FD6-1123-49BE-A1B4-8C0D5FAED507}" dt="2026-01-12T12:05:25.788" v="165" actId="790"/>
          <ac:spMkLst>
            <pc:docMk/>
            <pc:sldMk cId="0" sldId="280"/>
            <ac:spMk id="9" creationId="{00000000-0000-0000-0000-000000000000}"/>
          </ac:spMkLst>
        </pc:spChg>
        <pc:spChg chg="mod">
          <ac:chgData name="Anna Ney" userId="5f168638-249f-45bb-80b5-85237846dfff" providerId="ADAL" clId="{3E811FD6-1123-49BE-A1B4-8C0D5FAED507}" dt="2026-01-12T12:05:25.788" v="165" actId="790"/>
          <ac:spMkLst>
            <pc:docMk/>
            <pc:sldMk cId="0" sldId="280"/>
            <ac:spMk id="10" creationId="{00000000-0000-0000-0000-000000000000}"/>
          </ac:spMkLst>
        </pc:spChg>
        <pc:spChg chg="mod">
          <ac:chgData name="Anna Ney" userId="5f168638-249f-45bb-80b5-85237846dfff" providerId="ADAL" clId="{3E811FD6-1123-49BE-A1B4-8C0D5FAED507}" dt="2026-01-12T12:05:25.788" v="165" actId="790"/>
          <ac:spMkLst>
            <pc:docMk/>
            <pc:sldMk cId="0" sldId="280"/>
            <ac:spMk id="11" creationId="{00000000-0000-0000-0000-000000000000}"/>
          </ac:spMkLst>
        </pc:spChg>
        <pc:spChg chg="mod">
          <ac:chgData name="Anna Ney" userId="5f168638-249f-45bb-80b5-85237846dfff" providerId="ADAL" clId="{3E811FD6-1123-49BE-A1B4-8C0D5FAED507}" dt="2026-01-12T12:05:25.788" v="165" actId="790"/>
          <ac:spMkLst>
            <pc:docMk/>
            <pc:sldMk cId="0" sldId="280"/>
            <ac:spMk id="12" creationId="{00000000-0000-0000-0000-000000000000}"/>
          </ac:spMkLst>
        </pc:spChg>
        <pc:spChg chg="mod">
          <ac:chgData name="Anna Ney" userId="5f168638-249f-45bb-80b5-85237846dfff" providerId="ADAL" clId="{3E811FD6-1123-49BE-A1B4-8C0D5FAED507}" dt="2026-01-12T12:05:25.788" v="165" actId="790"/>
          <ac:spMkLst>
            <pc:docMk/>
            <pc:sldMk cId="0" sldId="280"/>
            <ac:spMk id="15" creationId="{00000000-0000-0000-0000-000000000000}"/>
          </ac:spMkLst>
        </pc:spChg>
        <pc:spChg chg="mod">
          <ac:chgData name="Anna Ney" userId="5f168638-249f-45bb-80b5-85237846dfff" providerId="ADAL" clId="{3E811FD6-1123-49BE-A1B4-8C0D5FAED507}" dt="2026-01-12T12:05:25.788" v="165" actId="790"/>
          <ac:spMkLst>
            <pc:docMk/>
            <pc:sldMk cId="0" sldId="280"/>
            <ac:spMk id="16" creationId="{00000000-0000-0000-0000-000000000000}"/>
          </ac:spMkLst>
        </pc:spChg>
        <pc:spChg chg="mod">
          <ac:chgData name="Anna Ney" userId="5f168638-249f-45bb-80b5-85237846dfff" providerId="ADAL" clId="{3E811FD6-1123-49BE-A1B4-8C0D5FAED507}" dt="2026-01-12T12:05:25.788" v="165" actId="790"/>
          <ac:spMkLst>
            <pc:docMk/>
            <pc:sldMk cId="0" sldId="280"/>
            <ac:spMk id="17"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81"/>
        </pc:sldMkLst>
        <pc:spChg chg="mod">
          <ac:chgData name="Anna Ney" userId="5f168638-249f-45bb-80b5-85237846dfff" providerId="ADAL" clId="{3E811FD6-1123-49BE-A1B4-8C0D5FAED507}" dt="2026-01-12T12:05:25.788" v="165" actId="790"/>
          <ac:spMkLst>
            <pc:docMk/>
            <pc:sldMk cId="0" sldId="281"/>
            <ac:spMk id="3" creationId="{00000000-0000-0000-0000-000000000000}"/>
          </ac:spMkLst>
        </pc:spChg>
        <pc:spChg chg="mod">
          <ac:chgData name="Anna Ney" userId="5f168638-249f-45bb-80b5-85237846dfff" providerId="ADAL" clId="{3E811FD6-1123-49BE-A1B4-8C0D5FAED507}" dt="2026-01-12T12:05:25.788" v="165" actId="790"/>
          <ac:spMkLst>
            <pc:docMk/>
            <pc:sldMk cId="0" sldId="281"/>
            <ac:spMk id="5" creationId="{00000000-0000-0000-0000-000000000000}"/>
          </ac:spMkLst>
        </pc:spChg>
        <pc:spChg chg="mod">
          <ac:chgData name="Anna Ney" userId="5f168638-249f-45bb-80b5-85237846dfff" providerId="ADAL" clId="{3E811FD6-1123-49BE-A1B4-8C0D5FAED507}" dt="2026-01-12T12:05:25.788" v="165" actId="790"/>
          <ac:spMkLst>
            <pc:docMk/>
            <pc:sldMk cId="0" sldId="281"/>
            <ac:spMk id="9" creationId="{00000000-0000-0000-0000-000000000000}"/>
          </ac:spMkLst>
        </pc:spChg>
        <pc:spChg chg="mod">
          <ac:chgData name="Anna Ney" userId="5f168638-249f-45bb-80b5-85237846dfff" providerId="ADAL" clId="{3E811FD6-1123-49BE-A1B4-8C0D5FAED507}" dt="2026-01-12T12:05:25.788" v="165" actId="790"/>
          <ac:spMkLst>
            <pc:docMk/>
            <pc:sldMk cId="0" sldId="281"/>
            <ac:spMk id="10" creationId="{00000000-0000-0000-0000-000000000000}"/>
          </ac:spMkLst>
        </pc:spChg>
        <pc:spChg chg="mod">
          <ac:chgData name="Anna Ney" userId="5f168638-249f-45bb-80b5-85237846dfff" providerId="ADAL" clId="{3E811FD6-1123-49BE-A1B4-8C0D5FAED507}" dt="2026-01-12T12:05:25.788" v="165" actId="790"/>
          <ac:spMkLst>
            <pc:docMk/>
            <pc:sldMk cId="0" sldId="281"/>
            <ac:spMk id="12" creationId="{00000000-0000-0000-0000-000000000000}"/>
          </ac:spMkLst>
        </pc:spChg>
        <pc:spChg chg="mod">
          <ac:chgData name="Anna Ney" userId="5f168638-249f-45bb-80b5-85237846dfff" providerId="ADAL" clId="{3E811FD6-1123-49BE-A1B4-8C0D5FAED507}" dt="2026-01-12T12:05:25.788" v="165" actId="790"/>
          <ac:spMkLst>
            <pc:docMk/>
            <pc:sldMk cId="0" sldId="281"/>
            <ac:spMk id="13" creationId="{00000000-0000-0000-0000-000000000000}"/>
          </ac:spMkLst>
        </pc:spChg>
        <pc:spChg chg="mod">
          <ac:chgData name="Anna Ney" userId="5f168638-249f-45bb-80b5-85237846dfff" providerId="ADAL" clId="{3E811FD6-1123-49BE-A1B4-8C0D5FAED507}" dt="2026-01-12T12:05:25.788" v="165" actId="790"/>
          <ac:spMkLst>
            <pc:docMk/>
            <pc:sldMk cId="0" sldId="281"/>
            <ac:spMk id="14" creationId="{00000000-0000-0000-0000-000000000000}"/>
          </ac:spMkLst>
        </pc:spChg>
        <pc:spChg chg="mod">
          <ac:chgData name="Anna Ney" userId="5f168638-249f-45bb-80b5-85237846dfff" providerId="ADAL" clId="{3E811FD6-1123-49BE-A1B4-8C0D5FAED507}" dt="2026-01-12T12:05:25.788" v="165" actId="790"/>
          <ac:spMkLst>
            <pc:docMk/>
            <pc:sldMk cId="0" sldId="281"/>
            <ac:spMk id="15"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82"/>
        </pc:sldMkLst>
        <pc:spChg chg="mod">
          <ac:chgData name="Anna Ney" userId="5f168638-249f-45bb-80b5-85237846dfff" providerId="ADAL" clId="{3E811FD6-1123-49BE-A1B4-8C0D5FAED507}" dt="2026-01-12T12:05:25.788" v="165" actId="790"/>
          <ac:spMkLst>
            <pc:docMk/>
            <pc:sldMk cId="0" sldId="282"/>
            <ac:spMk id="3" creationId="{00000000-0000-0000-0000-000000000000}"/>
          </ac:spMkLst>
        </pc:spChg>
        <pc:spChg chg="mod">
          <ac:chgData name="Anna Ney" userId="5f168638-249f-45bb-80b5-85237846dfff" providerId="ADAL" clId="{3E811FD6-1123-49BE-A1B4-8C0D5FAED507}" dt="2026-01-12T12:05:25.788" v="165" actId="790"/>
          <ac:spMkLst>
            <pc:docMk/>
            <pc:sldMk cId="0" sldId="282"/>
            <ac:spMk id="5" creationId="{00000000-0000-0000-0000-000000000000}"/>
          </ac:spMkLst>
        </pc:spChg>
        <pc:spChg chg="mod">
          <ac:chgData name="Anna Ney" userId="5f168638-249f-45bb-80b5-85237846dfff" providerId="ADAL" clId="{3E811FD6-1123-49BE-A1B4-8C0D5FAED507}" dt="2026-01-12T12:05:25.788" v="165" actId="790"/>
          <ac:spMkLst>
            <pc:docMk/>
            <pc:sldMk cId="0" sldId="282"/>
            <ac:spMk id="9" creationId="{00000000-0000-0000-0000-000000000000}"/>
          </ac:spMkLst>
        </pc:spChg>
        <pc:spChg chg="mod">
          <ac:chgData name="Anna Ney" userId="5f168638-249f-45bb-80b5-85237846dfff" providerId="ADAL" clId="{3E811FD6-1123-49BE-A1B4-8C0D5FAED507}" dt="2026-01-12T12:05:25.788" v="165" actId="790"/>
          <ac:spMkLst>
            <pc:docMk/>
            <pc:sldMk cId="0" sldId="282"/>
            <ac:spMk id="10" creationId="{00000000-0000-0000-0000-000000000000}"/>
          </ac:spMkLst>
        </pc:spChg>
        <pc:spChg chg="mod">
          <ac:chgData name="Anna Ney" userId="5f168638-249f-45bb-80b5-85237846dfff" providerId="ADAL" clId="{3E811FD6-1123-49BE-A1B4-8C0D5FAED507}" dt="2026-01-12T12:05:25.788" v="165" actId="790"/>
          <ac:spMkLst>
            <pc:docMk/>
            <pc:sldMk cId="0" sldId="282"/>
            <ac:spMk id="11" creationId="{00000000-0000-0000-0000-000000000000}"/>
          </ac:spMkLst>
        </pc:spChg>
        <pc:spChg chg="mod">
          <ac:chgData name="Anna Ney" userId="5f168638-249f-45bb-80b5-85237846dfff" providerId="ADAL" clId="{3E811FD6-1123-49BE-A1B4-8C0D5FAED507}" dt="2026-01-12T12:05:25.788" v="165" actId="790"/>
          <ac:spMkLst>
            <pc:docMk/>
            <pc:sldMk cId="0" sldId="282"/>
            <ac:spMk id="12"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83"/>
        </pc:sldMkLst>
        <pc:spChg chg="mod">
          <ac:chgData name="Anna Ney" userId="5f168638-249f-45bb-80b5-85237846dfff" providerId="ADAL" clId="{3E811FD6-1123-49BE-A1B4-8C0D5FAED507}" dt="2026-01-12T12:05:25.788" v="165" actId="790"/>
          <ac:spMkLst>
            <pc:docMk/>
            <pc:sldMk cId="0" sldId="283"/>
            <ac:spMk id="3" creationId="{00000000-0000-0000-0000-000000000000}"/>
          </ac:spMkLst>
        </pc:spChg>
        <pc:spChg chg="mod">
          <ac:chgData name="Anna Ney" userId="5f168638-249f-45bb-80b5-85237846dfff" providerId="ADAL" clId="{3E811FD6-1123-49BE-A1B4-8C0D5FAED507}" dt="2026-01-12T12:05:25.788" v="165" actId="790"/>
          <ac:spMkLst>
            <pc:docMk/>
            <pc:sldMk cId="0" sldId="283"/>
            <ac:spMk id="5" creationId="{00000000-0000-0000-0000-000000000000}"/>
          </ac:spMkLst>
        </pc:spChg>
        <pc:spChg chg="mod">
          <ac:chgData name="Anna Ney" userId="5f168638-249f-45bb-80b5-85237846dfff" providerId="ADAL" clId="{3E811FD6-1123-49BE-A1B4-8C0D5FAED507}" dt="2026-01-12T12:05:25.788" v="165" actId="790"/>
          <ac:spMkLst>
            <pc:docMk/>
            <pc:sldMk cId="0" sldId="283"/>
            <ac:spMk id="8" creationId="{00000000-0000-0000-0000-000000000000}"/>
          </ac:spMkLst>
        </pc:spChg>
        <pc:spChg chg="mod">
          <ac:chgData name="Anna Ney" userId="5f168638-249f-45bb-80b5-85237846dfff" providerId="ADAL" clId="{3E811FD6-1123-49BE-A1B4-8C0D5FAED507}" dt="2026-01-12T12:05:25.788" v="165" actId="790"/>
          <ac:spMkLst>
            <pc:docMk/>
            <pc:sldMk cId="0" sldId="283"/>
            <ac:spMk id="9" creationId="{00000000-0000-0000-0000-000000000000}"/>
          </ac:spMkLst>
        </pc:spChg>
        <pc:spChg chg="mod">
          <ac:chgData name="Anna Ney" userId="5f168638-249f-45bb-80b5-85237846dfff" providerId="ADAL" clId="{3E811FD6-1123-49BE-A1B4-8C0D5FAED507}" dt="2026-01-12T12:05:25.788" v="165" actId="790"/>
          <ac:spMkLst>
            <pc:docMk/>
            <pc:sldMk cId="0" sldId="283"/>
            <ac:spMk id="10" creationId="{00000000-0000-0000-0000-000000000000}"/>
          </ac:spMkLst>
        </pc:spChg>
        <pc:spChg chg="mod">
          <ac:chgData name="Anna Ney" userId="5f168638-249f-45bb-80b5-85237846dfff" providerId="ADAL" clId="{3E811FD6-1123-49BE-A1B4-8C0D5FAED507}" dt="2026-01-12T12:05:25.788" v="165" actId="790"/>
          <ac:spMkLst>
            <pc:docMk/>
            <pc:sldMk cId="0" sldId="283"/>
            <ac:spMk id="11"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84"/>
        </pc:sldMkLst>
        <pc:spChg chg="mod">
          <ac:chgData name="Anna Ney" userId="5f168638-249f-45bb-80b5-85237846dfff" providerId="ADAL" clId="{3E811FD6-1123-49BE-A1B4-8C0D5FAED507}" dt="2026-01-12T12:05:25.788" v="165" actId="790"/>
          <ac:spMkLst>
            <pc:docMk/>
            <pc:sldMk cId="0" sldId="284"/>
            <ac:spMk id="3" creationId="{00000000-0000-0000-0000-000000000000}"/>
          </ac:spMkLst>
        </pc:spChg>
        <pc:spChg chg="mod">
          <ac:chgData name="Anna Ney" userId="5f168638-249f-45bb-80b5-85237846dfff" providerId="ADAL" clId="{3E811FD6-1123-49BE-A1B4-8C0D5FAED507}" dt="2026-01-12T12:05:25.788" v="165" actId="790"/>
          <ac:spMkLst>
            <pc:docMk/>
            <pc:sldMk cId="0" sldId="284"/>
            <ac:spMk id="5" creationId="{00000000-0000-0000-0000-000000000000}"/>
          </ac:spMkLst>
        </pc:spChg>
        <pc:spChg chg="mod">
          <ac:chgData name="Anna Ney" userId="5f168638-249f-45bb-80b5-85237846dfff" providerId="ADAL" clId="{3E811FD6-1123-49BE-A1B4-8C0D5FAED507}" dt="2026-01-12T12:05:25.788" v="165" actId="790"/>
          <ac:spMkLst>
            <pc:docMk/>
            <pc:sldMk cId="0" sldId="284"/>
            <ac:spMk id="8" creationId="{00000000-0000-0000-0000-000000000000}"/>
          </ac:spMkLst>
        </pc:spChg>
        <pc:spChg chg="mod">
          <ac:chgData name="Anna Ney" userId="5f168638-249f-45bb-80b5-85237846dfff" providerId="ADAL" clId="{3E811FD6-1123-49BE-A1B4-8C0D5FAED507}" dt="2026-01-12T12:05:25.788" v="165" actId="790"/>
          <ac:spMkLst>
            <pc:docMk/>
            <pc:sldMk cId="0" sldId="284"/>
            <ac:spMk id="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85"/>
        </pc:sldMkLst>
        <pc:spChg chg="mod">
          <ac:chgData name="Anna Ney" userId="5f168638-249f-45bb-80b5-85237846dfff" providerId="ADAL" clId="{3E811FD6-1123-49BE-A1B4-8C0D5FAED507}" dt="2026-01-12T12:05:25.788" v="165" actId="790"/>
          <ac:spMkLst>
            <pc:docMk/>
            <pc:sldMk cId="0" sldId="285"/>
            <ac:spMk id="3" creationId="{00000000-0000-0000-0000-000000000000}"/>
          </ac:spMkLst>
        </pc:spChg>
        <pc:spChg chg="mod">
          <ac:chgData name="Anna Ney" userId="5f168638-249f-45bb-80b5-85237846dfff" providerId="ADAL" clId="{3E811FD6-1123-49BE-A1B4-8C0D5FAED507}" dt="2026-01-12T12:05:25.788" v="165" actId="790"/>
          <ac:spMkLst>
            <pc:docMk/>
            <pc:sldMk cId="0" sldId="285"/>
            <ac:spMk id="5" creationId="{00000000-0000-0000-0000-000000000000}"/>
          </ac:spMkLst>
        </pc:spChg>
        <pc:spChg chg="mod">
          <ac:chgData name="Anna Ney" userId="5f168638-249f-45bb-80b5-85237846dfff" providerId="ADAL" clId="{3E811FD6-1123-49BE-A1B4-8C0D5FAED507}" dt="2026-01-12T12:05:25.788" v="165" actId="790"/>
          <ac:spMkLst>
            <pc:docMk/>
            <pc:sldMk cId="0" sldId="285"/>
            <ac:spMk id="12" creationId="{00000000-0000-0000-0000-000000000000}"/>
          </ac:spMkLst>
        </pc:spChg>
        <pc:spChg chg="mod">
          <ac:chgData name="Anna Ney" userId="5f168638-249f-45bb-80b5-85237846dfff" providerId="ADAL" clId="{3E811FD6-1123-49BE-A1B4-8C0D5FAED507}" dt="2026-01-12T12:05:25.788" v="165" actId="790"/>
          <ac:spMkLst>
            <pc:docMk/>
            <pc:sldMk cId="0" sldId="285"/>
            <ac:spMk id="13" creationId="{00000000-0000-0000-0000-000000000000}"/>
          </ac:spMkLst>
        </pc:spChg>
        <pc:spChg chg="mod">
          <ac:chgData name="Anna Ney" userId="5f168638-249f-45bb-80b5-85237846dfff" providerId="ADAL" clId="{3E811FD6-1123-49BE-A1B4-8C0D5FAED507}" dt="2026-01-12T12:05:25.788" v="165" actId="790"/>
          <ac:spMkLst>
            <pc:docMk/>
            <pc:sldMk cId="0" sldId="285"/>
            <ac:spMk id="15" creationId="{00000000-0000-0000-0000-000000000000}"/>
          </ac:spMkLst>
        </pc:spChg>
        <pc:spChg chg="mod">
          <ac:chgData name="Anna Ney" userId="5f168638-249f-45bb-80b5-85237846dfff" providerId="ADAL" clId="{3E811FD6-1123-49BE-A1B4-8C0D5FAED507}" dt="2026-01-12T12:05:25.788" v="165" actId="790"/>
          <ac:spMkLst>
            <pc:docMk/>
            <pc:sldMk cId="0" sldId="285"/>
            <ac:spMk id="16" creationId="{00000000-0000-0000-0000-000000000000}"/>
          </ac:spMkLst>
        </pc:spChg>
        <pc:spChg chg="mod">
          <ac:chgData name="Anna Ney" userId="5f168638-249f-45bb-80b5-85237846dfff" providerId="ADAL" clId="{3E811FD6-1123-49BE-A1B4-8C0D5FAED507}" dt="2026-01-12T12:05:25.788" v="165" actId="790"/>
          <ac:spMkLst>
            <pc:docMk/>
            <pc:sldMk cId="0" sldId="285"/>
            <ac:spMk id="18" creationId="{00000000-0000-0000-0000-000000000000}"/>
          </ac:spMkLst>
        </pc:spChg>
        <pc:spChg chg="mod">
          <ac:chgData name="Anna Ney" userId="5f168638-249f-45bb-80b5-85237846dfff" providerId="ADAL" clId="{3E811FD6-1123-49BE-A1B4-8C0D5FAED507}" dt="2026-01-12T12:05:25.788" v="165" actId="790"/>
          <ac:spMkLst>
            <pc:docMk/>
            <pc:sldMk cId="0" sldId="285"/>
            <ac:spMk id="19" creationId="{00000000-0000-0000-0000-000000000000}"/>
          </ac:spMkLst>
        </pc:spChg>
        <pc:spChg chg="mod">
          <ac:chgData name="Anna Ney" userId="5f168638-249f-45bb-80b5-85237846dfff" providerId="ADAL" clId="{3E811FD6-1123-49BE-A1B4-8C0D5FAED507}" dt="2026-01-12T12:05:25.788" v="165" actId="790"/>
          <ac:spMkLst>
            <pc:docMk/>
            <pc:sldMk cId="0" sldId="285"/>
            <ac:spMk id="21" creationId="{00000000-0000-0000-0000-000000000000}"/>
          </ac:spMkLst>
        </pc:spChg>
        <pc:spChg chg="mod">
          <ac:chgData name="Anna Ney" userId="5f168638-249f-45bb-80b5-85237846dfff" providerId="ADAL" clId="{3E811FD6-1123-49BE-A1B4-8C0D5FAED507}" dt="2026-01-12T12:05:25.788" v="165" actId="790"/>
          <ac:spMkLst>
            <pc:docMk/>
            <pc:sldMk cId="0" sldId="285"/>
            <ac:spMk id="22"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86"/>
        </pc:sldMkLst>
        <pc:spChg chg="mod">
          <ac:chgData name="Anna Ney" userId="5f168638-249f-45bb-80b5-85237846dfff" providerId="ADAL" clId="{3E811FD6-1123-49BE-A1B4-8C0D5FAED507}" dt="2026-01-12T12:05:25.788" v="165" actId="790"/>
          <ac:spMkLst>
            <pc:docMk/>
            <pc:sldMk cId="0" sldId="286"/>
            <ac:spMk id="3" creationId="{00000000-0000-0000-0000-000000000000}"/>
          </ac:spMkLst>
        </pc:spChg>
        <pc:spChg chg="mod">
          <ac:chgData name="Anna Ney" userId="5f168638-249f-45bb-80b5-85237846dfff" providerId="ADAL" clId="{3E811FD6-1123-49BE-A1B4-8C0D5FAED507}" dt="2026-01-12T12:05:25.788" v="165" actId="790"/>
          <ac:spMkLst>
            <pc:docMk/>
            <pc:sldMk cId="0" sldId="286"/>
            <ac:spMk id="5" creationId="{00000000-0000-0000-0000-000000000000}"/>
          </ac:spMkLst>
        </pc:spChg>
        <pc:spChg chg="mod">
          <ac:chgData name="Anna Ney" userId="5f168638-249f-45bb-80b5-85237846dfff" providerId="ADAL" clId="{3E811FD6-1123-49BE-A1B4-8C0D5FAED507}" dt="2026-01-12T12:05:25.788" v="165" actId="790"/>
          <ac:spMkLst>
            <pc:docMk/>
            <pc:sldMk cId="0" sldId="286"/>
            <ac:spMk id="9" creationId="{00000000-0000-0000-0000-000000000000}"/>
          </ac:spMkLst>
        </pc:spChg>
        <pc:spChg chg="mod">
          <ac:chgData name="Anna Ney" userId="5f168638-249f-45bb-80b5-85237846dfff" providerId="ADAL" clId="{3E811FD6-1123-49BE-A1B4-8C0D5FAED507}" dt="2026-01-12T12:05:25.788" v="165" actId="790"/>
          <ac:spMkLst>
            <pc:docMk/>
            <pc:sldMk cId="0" sldId="286"/>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87"/>
        </pc:sldMkLst>
        <pc:spChg chg="mod">
          <ac:chgData name="Anna Ney" userId="5f168638-249f-45bb-80b5-85237846dfff" providerId="ADAL" clId="{3E811FD6-1123-49BE-A1B4-8C0D5FAED507}" dt="2026-01-12T12:05:25.788" v="165" actId="790"/>
          <ac:spMkLst>
            <pc:docMk/>
            <pc:sldMk cId="0" sldId="287"/>
            <ac:spMk id="3" creationId="{00000000-0000-0000-0000-000000000000}"/>
          </ac:spMkLst>
        </pc:spChg>
        <pc:spChg chg="mod">
          <ac:chgData name="Anna Ney" userId="5f168638-249f-45bb-80b5-85237846dfff" providerId="ADAL" clId="{3E811FD6-1123-49BE-A1B4-8C0D5FAED507}" dt="2026-01-12T12:05:25.788" v="165" actId="790"/>
          <ac:spMkLst>
            <pc:docMk/>
            <pc:sldMk cId="0" sldId="287"/>
            <ac:spMk id="4" creationId="{00000000-0000-0000-0000-000000000000}"/>
          </ac:spMkLst>
        </pc:spChg>
        <pc:spChg chg="mod">
          <ac:chgData name="Anna Ney" userId="5f168638-249f-45bb-80b5-85237846dfff" providerId="ADAL" clId="{3E811FD6-1123-49BE-A1B4-8C0D5FAED507}" dt="2026-01-12T12:05:25.788" v="165" actId="790"/>
          <ac:spMkLst>
            <pc:docMk/>
            <pc:sldMk cId="0" sldId="287"/>
            <ac:spMk id="6" creationId="{00000000-0000-0000-0000-000000000000}"/>
          </ac:spMkLst>
        </pc:spChg>
        <pc:spChg chg="mod">
          <ac:chgData name="Anna Ney" userId="5f168638-249f-45bb-80b5-85237846dfff" providerId="ADAL" clId="{3E811FD6-1123-49BE-A1B4-8C0D5FAED507}" dt="2026-01-12T12:05:25.788" v="165" actId="790"/>
          <ac:spMkLst>
            <pc:docMk/>
            <pc:sldMk cId="0" sldId="287"/>
            <ac:spMk id="7" creationId="{00000000-0000-0000-0000-000000000000}"/>
          </ac:spMkLst>
        </pc:spChg>
        <pc:spChg chg="mod">
          <ac:chgData name="Anna Ney" userId="5f168638-249f-45bb-80b5-85237846dfff" providerId="ADAL" clId="{3E811FD6-1123-49BE-A1B4-8C0D5FAED507}" dt="2026-01-12T12:05:25.788" v="165" actId="790"/>
          <ac:spMkLst>
            <pc:docMk/>
            <pc:sldMk cId="0" sldId="287"/>
            <ac:spMk id="9" creationId="{00000000-0000-0000-0000-000000000000}"/>
          </ac:spMkLst>
        </pc:spChg>
        <pc:spChg chg="mod">
          <ac:chgData name="Anna Ney" userId="5f168638-249f-45bb-80b5-85237846dfff" providerId="ADAL" clId="{3E811FD6-1123-49BE-A1B4-8C0D5FAED507}" dt="2026-01-12T12:05:25.788" v="165" actId="790"/>
          <ac:spMkLst>
            <pc:docMk/>
            <pc:sldMk cId="0" sldId="287"/>
            <ac:spMk id="10" creationId="{00000000-0000-0000-0000-000000000000}"/>
          </ac:spMkLst>
        </pc:spChg>
        <pc:spChg chg="mod">
          <ac:chgData name="Anna Ney" userId="5f168638-249f-45bb-80b5-85237846dfff" providerId="ADAL" clId="{3E811FD6-1123-49BE-A1B4-8C0D5FAED507}" dt="2026-01-12T12:05:25.788" v="165" actId="790"/>
          <ac:spMkLst>
            <pc:docMk/>
            <pc:sldMk cId="0" sldId="287"/>
            <ac:spMk id="12" creationId="{00000000-0000-0000-0000-000000000000}"/>
          </ac:spMkLst>
        </pc:spChg>
        <pc:spChg chg="mod">
          <ac:chgData name="Anna Ney" userId="5f168638-249f-45bb-80b5-85237846dfff" providerId="ADAL" clId="{3E811FD6-1123-49BE-A1B4-8C0D5FAED507}" dt="2026-01-12T12:05:25.788" v="165" actId="790"/>
          <ac:spMkLst>
            <pc:docMk/>
            <pc:sldMk cId="0" sldId="287"/>
            <ac:spMk id="21" creationId="{00000000-0000-0000-0000-000000000000}"/>
          </ac:spMkLst>
        </pc:spChg>
        <pc:spChg chg="mod">
          <ac:chgData name="Anna Ney" userId="5f168638-249f-45bb-80b5-85237846dfff" providerId="ADAL" clId="{3E811FD6-1123-49BE-A1B4-8C0D5FAED507}" dt="2026-01-12T12:05:25.788" v="165" actId="790"/>
          <ac:spMkLst>
            <pc:docMk/>
            <pc:sldMk cId="0" sldId="287"/>
            <ac:spMk id="24" creationId="{00000000-0000-0000-0000-000000000000}"/>
          </ac:spMkLst>
        </pc:spChg>
        <pc:spChg chg="mod">
          <ac:chgData name="Anna Ney" userId="5f168638-249f-45bb-80b5-85237846dfff" providerId="ADAL" clId="{3E811FD6-1123-49BE-A1B4-8C0D5FAED507}" dt="2026-01-12T12:05:25.788" v="165" actId="790"/>
          <ac:spMkLst>
            <pc:docMk/>
            <pc:sldMk cId="0" sldId="287"/>
            <ac:spMk id="26"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88"/>
        </pc:sldMkLst>
        <pc:spChg chg="mod">
          <ac:chgData name="Anna Ney" userId="5f168638-249f-45bb-80b5-85237846dfff" providerId="ADAL" clId="{3E811FD6-1123-49BE-A1B4-8C0D5FAED507}" dt="2026-01-12T12:05:25.788" v="165" actId="790"/>
          <ac:spMkLst>
            <pc:docMk/>
            <pc:sldMk cId="0" sldId="288"/>
            <ac:spMk id="4" creationId="{00000000-0000-0000-0000-000000000000}"/>
          </ac:spMkLst>
        </pc:spChg>
        <pc:spChg chg="mod">
          <ac:chgData name="Anna Ney" userId="5f168638-249f-45bb-80b5-85237846dfff" providerId="ADAL" clId="{3E811FD6-1123-49BE-A1B4-8C0D5FAED507}" dt="2026-01-12T12:05:25.788" v="165" actId="790"/>
          <ac:spMkLst>
            <pc:docMk/>
            <pc:sldMk cId="0" sldId="288"/>
            <ac:spMk id="6" creationId="{00000000-0000-0000-0000-000000000000}"/>
          </ac:spMkLst>
        </pc:spChg>
        <pc:spChg chg="mod">
          <ac:chgData name="Anna Ney" userId="5f168638-249f-45bb-80b5-85237846dfff" providerId="ADAL" clId="{3E811FD6-1123-49BE-A1B4-8C0D5FAED507}" dt="2026-01-12T12:05:25.788" v="165" actId="790"/>
          <ac:spMkLst>
            <pc:docMk/>
            <pc:sldMk cId="0" sldId="288"/>
            <ac:spMk id="7" creationId="{00000000-0000-0000-0000-000000000000}"/>
          </ac:spMkLst>
        </pc:spChg>
        <pc:spChg chg="mod">
          <ac:chgData name="Anna Ney" userId="5f168638-249f-45bb-80b5-85237846dfff" providerId="ADAL" clId="{3E811FD6-1123-49BE-A1B4-8C0D5FAED507}" dt="2026-01-12T12:05:25.788" v="165" actId="790"/>
          <ac:spMkLst>
            <pc:docMk/>
            <pc:sldMk cId="0" sldId="288"/>
            <ac:spMk id="17" creationId="{00000000-0000-0000-0000-000000000000}"/>
          </ac:spMkLst>
        </pc:spChg>
        <pc:spChg chg="mod">
          <ac:chgData name="Anna Ney" userId="5f168638-249f-45bb-80b5-85237846dfff" providerId="ADAL" clId="{3E811FD6-1123-49BE-A1B4-8C0D5FAED507}" dt="2026-01-12T12:05:25.788" v="165" actId="790"/>
          <ac:spMkLst>
            <pc:docMk/>
            <pc:sldMk cId="0" sldId="288"/>
            <ac:spMk id="18" creationId="{00000000-0000-0000-0000-000000000000}"/>
          </ac:spMkLst>
        </pc:spChg>
        <pc:spChg chg="mod">
          <ac:chgData name="Anna Ney" userId="5f168638-249f-45bb-80b5-85237846dfff" providerId="ADAL" clId="{3E811FD6-1123-49BE-A1B4-8C0D5FAED507}" dt="2026-01-12T12:05:25.788" v="165" actId="790"/>
          <ac:spMkLst>
            <pc:docMk/>
            <pc:sldMk cId="0" sldId="288"/>
            <ac:spMk id="21" creationId="{00000000-0000-0000-0000-000000000000}"/>
          </ac:spMkLst>
        </pc:spChg>
        <pc:spChg chg="mod">
          <ac:chgData name="Anna Ney" userId="5f168638-249f-45bb-80b5-85237846dfff" providerId="ADAL" clId="{3E811FD6-1123-49BE-A1B4-8C0D5FAED507}" dt="2026-01-12T12:05:25.788" v="165" actId="790"/>
          <ac:spMkLst>
            <pc:docMk/>
            <pc:sldMk cId="0" sldId="288"/>
            <ac:spMk id="22" creationId="{00000000-0000-0000-0000-000000000000}"/>
          </ac:spMkLst>
        </pc:spChg>
        <pc:spChg chg="mod">
          <ac:chgData name="Anna Ney" userId="5f168638-249f-45bb-80b5-85237846dfff" providerId="ADAL" clId="{3E811FD6-1123-49BE-A1B4-8C0D5FAED507}" dt="2026-01-12T12:05:25.788" v="165" actId="790"/>
          <ac:spMkLst>
            <pc:docMk/>
            <pc:sldMk cId="0" sldId="288"/>
            <ac:spMk id="23" creationId="{00000000-0000-0000-0000-000000000000}"/>
          </ac:spMkLst>
        </pc:spChg>
        <pc:spChg chg="mod">
          <ac:chgData name="Anna Ney" userId="5f168638-249f-45bb-80b5-85237846dfff" providerId="ADAL" clId="{3E811FD6-1123-49BE-A1B4-8C0D5FAED507}" dt="2026-01-12T12:05:25.788" v="165" actId="790"/>
          <ac:spMkLst>
            <pc:docMk/>
            <pc:sldMk cId="0" sldId="288"/>
            <ac:spMk id="29" creationId="{FDB6F716-DDF0-9858-3303-0AA663A58489}"/>
          </ac:spMkLst>
        </pc:spChg>
        <pc:spChg chg="mod">
          <ac:chgData name="Anna Ney" userId="5f168638-249f-45bb-80b5-85237846dfff" providerId="ADAL" clId="{3E811FD6-1123-49BE-A1B4-8C0D5FAED507}" dt="2026-01-12T12:05:25.788" v="165" actId="790"/>
          <ac:spMkLst>
            <pc:docMk/>
            <pc:sldMk cId="0" sldId="288"/>
            <ac:spMk id="31" creationId="{FB205834-0114-90E0-EB9C-3DC111BABCC4}"/>
          </ac:spMkLst>
        </pc:spChg>
      </pc:sldChg>
      <pc:sldChg chg="modSp mod">
        <pc:chgData name="Anna Ney" userId="5f168638-249f-45bb-80b5-85237846dfff" providerId="ADAL" clId="{3E811FD6-1123-49BE-A1B4-8C0D5FAED507}" dt="2026-01-12T12:05:25.788" v="165" actId="790"/>
        <pc:sldMkLst>
          <pc:docMk/>
          <pc:sldMk cId="0" sldId="289"/>
        </pc:sldMkLst>
        <pc:spChg chg="mod">
          <ac:chgData name="Anna Ney" userId="5f168638-249f-45bb-80b5-85237846dfff" providerId="ADAL" clId="{3E811FD6-1123-49BE-A1B4-8C0D5FAED507}" dt="2026-01-12T12:05:25.788" v="165" actId="790"/>
          <ac:spMkLst>
            <pc:docMk/>
            <pc:sldMk cId="0" sldId="289"/>
            <ac:spMk id="3" creationId="{00000000-0000-0000-0000-000000000000}"/>
          </ac:spMkLst>
        </pc:spChg>
        <pc:spChg chg="mod">
          <ac:chgData name="Anna Ney" userId="5f168638-249f-45bb-80b5-85237846dfff" providerId="ADAL" clId="{3E811FD6-1123-49BE-A1B4-8C0D5FAED507}" dt="2026-01-12T12:05:25.788" v="165" actId="790"/>
          <ac:spMkLst>
            <pc:docMk/>
            <pc:sldMk cId="0" sldId="289"/>
            <ac:spMk id="5" creationId="{00000000-0000-0000-0000-000000000000}"/>
          </ac:spMkLst>
        </pc:spChg>
        <pc:spChg chg="mod">
          <ac:chgData name="Anna Ney" userId="5f168638-249f-45bb-80b5-85237846dfff" providerId="ADAL" clId="{3E811FD6-1123-49BE-A1B4-8C0D5FAED507}" dt="2026-01-12T12:05:25.788" v="165" actId="790"/>
          <ac:spMkLst>
            <pc:docMk/>
            <pc:sldMk cId="0" sldId="289"/>
            <ac:spMk id="8" creationId="{00000000-0000-0000-0000-000000000000}"/>
          </ac:spMkLst>
        </pc:spChg>
        <pc:spChg chg="mod">
          <ac:chgData name="Anna Ney" userId="5f168638-249f-45bb-80b5-85237846dfff" providerId="ADAL" clId="{3E811FD6-1123-49BE-A1B4-8C0D5FAED507}" dt="2026-01-12T12:05:25.788" v="165" actId="790"/>
          <ac:spMkLst>
            <pc:docMk/>
            <pc:sldMk cId="0" sldId="289"/>
            <ac:spMk id="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90"/>
        </pc:sldMkLst>
        <pc:spChg chg="mod">
          <ac:chgData name="Anna Ney" userId="5f168638-249f-45bb-80b5-85237846dfff" providerId="ADAL" clId="{3E811FD6-1123-49BE-A1B4-8C0D5FAED507}" dt="2026-01-12T12:05:25.788" v="165" actId="790"/>
          <ac:spMkLst>
            <pc:docMk/>
            <pc:sldMk cId="0" sldId="290"/>
            <ac:spMk id="3" creationId="{00000000-0000-0000-0000-000000000000}"/>
          </ac:spMkLst>
        </pc:spChg>
        <pc:spChg chg="mod">
          <ac:chgData name="Anna Ney" userId="5f168638-249f-45bb-80b5-85237846dfff" providerId="ADAL" clId="{3E811FD6-1123-49BE-A1B4-8C0D5FAED507}" dt="2026-01-12T12:05:25.788" v="165" actId="790"/>
          <ac:spMkLst>
            <pc:docMk/>
            <pc:sldMk cId="0" sldId="290"/>
            <ac:spMk id="4" creationId="{00000000-0000-0000-0000-000000000000}"/>
          </ac:spMkLst>
        </pc:spChg>
        <pc:spChg chg="mod">
          <ac:chgData name="Anna Ney" userId="5f168638-249f-45bb-80b5-85237846dfff" providerId="ADAL" clId="{3E811FD6-1123-49BE-A1B4-8C0D5FAED507}" dt="2026-01-12T12:05:25.788" v="165" actId="790"/>
          <ac:spMkLst>
            <pc:docMk/>
            <pc:sldMk cId="0" sldId="290"/>
            <ac:spMk id="6" creationId="{00000000-0000-0000-0000-000000000000}"/>
          </ac:spMkLst>
        </pc:spChg>
        <pc:spChg chg="mod">
          <ac:chgData name="Anna Ney" userId="5f168638-249f-45bb-80b5-85237846dfff" providerId="ADAL" clId="{3E811FD6-1123-49BE-A1B4-8C0D5FAED507}" dt="2026-01-12T12:05:25.788" v="165" actId="790"/>
          <ac:spMkLst>
            <pc:docMk/>
            <pc:sldMk cId="0" sldId="290"/>
            <ac:spMk id="8" creationId="{00000000-0000-0000-0000-000000000000}"/>
          </ac:spMkLst>
        </pc:spChg>
        <pc:spChg chg="mod">
          <ac:chgData name="Anna Ney" userId="5f168638-249f-45bb-80b5-85237846dfff" providerId="ADAL" clId="{3E811FD6-1123-49BE-A1B4-8C0D5FAED507}" dt="2026-01-12T12:05:25.788" v="165" actId="790"/>
          <ac:spMkLst>
            <pc:docMk/>
            <pc:sldMk cId="0" sldId="290"/>
            <ac:spMk id="11" creationId="{00000000-0000-0000-0000-000000000000}"/>
          </ac:spMkLst>
        </pc:spChg>
        <pc:spChg chg="mod">
          <ac:chgData name="Anna Ney" userId="5f168638-249f-45bb-80b5-85237846dfff" providerId="ADAL" clId="{3E811FD6-1123-49BE-A1B4-8C0D5FAED507}" dt="2026-01-12T12:05:25.788" v="165" actId="790"/>
          <ac:spMkLst>
            <pc:docMk/>
            <pc:sldMk cId="0" sldId="290"/>
            <ac:spMk id="12" creationId="{00000000-0000-0000-0000-000000000000}"/>
          </ac:spMkLst>
        </pc:spChg>
        <pc:spChg chg="mod">
          <ac:chgData name="Anna Ney" userId="5f168638-249f-45bb-80b5-85237846dfff" providerId="ADAL" clId="{3E811FD6-1123-49BE-A1B4-8C0D5FAED507}" dt="2026-01-12T12:05:25.788" v="165" actId="790"/>
          <ac:spMkLst>
            <pc:docMk/>
            <pc:sldMk cId="0" sldId="290"/>
            <ac:spMk id="13"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91"/>
        </pc:sldMkLst>
        <pc:spChg chg="mod">
          <ac:chgData name="Anna Ney" userId="5f168638-249f-45bb-80b5-85237846dfff" providerId="ADAL" clId="{3E811FD6-1123-49BE-A1B4-8C0D5FAED507}" dt="2026-01-12T12:05:25.788" v="165" actId="790"/>
          <ac:spMkLst>
            <pc:docMk/>
            <pc:sldMk cId="0" sldId="291"/>
            <ac:spMk id="3" creationId="{00000000-0000-0000-0000-000000000000}"/>
          </ac:spMkLst>
        </pc:spChg>
        <pc:spChg chg="mod">
          <ac:chgData name="Anna Ney" userId="5f168638-249f-45bb-80b5-85237846dfff" providerId="ADAL" clId="{3E811FD6-1123-49BE-A1B4-8C0D5FAED507}" dt="2026-01-12T12:05:25.788" v="165" actId="790"/>
          <ac:spMkLst>
            <pc:docMk/>
            <pc:sldMk cId="0" sldId="291"/>
            <ac:spMk id="5" creationId="{00000000-0000-0000-0000-000000000000}"/>
          </ac:spMkLst>
        </pc:spChg>
        <pc:spChg chg="mod">
          <ac:chgData name="Anna Ney" userId="5f168638-249f-45bb-80b5-85237846dfff" providerId="ADAL" clId="{3E811FD6-1123-49BE-A1B4-8C0D5FAED507}" dt="2026-01-12T12:05:25.788" v="165" actId="790"/>
          <ac:spMkLst>
            <pc:docMk/>
            <pc:sldMk cId="0" sldId="291"/>
            <ac:spMk id="9" creationId="{00000000-0000-0000-0000-000000000000}"/>
          </ac:spMkLst>
        </pc:spChg>
        <pc:spChg chg="mod">
          <ac:chgData name="Anna Ney" userId="5f168638-249f-45bb-80b5-85237846dfff" providerId="ADAL" clId="{3E811FD6-1123-49BE-A1B4-8C0D5FAED507}" dt="2026-01-12T12:05:25.788" v="165" actId="790"/>
          <ac:spMkLst>
            <pc:docMk/>
            <pc:sldMk cId="0" sldId="291"/>
            <ac:spMk id="10" creationId="{00000000-0000-0000-0000-000000000000}"/>
          </ac:spMkLst>
        </pc:spChg>
        <pc:spChg chg="mod">
          <ac:chgData name="Anna Ney" userId="5f168638-249f-45bb-80b5-85237846dfff" providerId="ADAL" clId="{3E811FD6-1123-49BE-A1B4-8C0D5FAED507}" dt="2026-01-12T12:05:25.788" v="165" actId="790"/>
          <ac:spMkLst>
            <pc:docMk/>
            <pc:sldMk cId="0" sldId="291"/>
            <ac:spMk id="11" creationId="{00000000-0000-0000-0000-000000000000}"/>
          </ac:spMkLst>
        </pc:spChg>
        <pc:spChg chg="mod">
          <ac:chgData name="Anna Ney" userId="5f168638-249f-45bb-80b5-85237846dfff" providerId="ADAL" clId="{3E811FD6-1123-49BE-A1B4-8C0D5FAED507}" dt="2026-01-12T12:05:25.788" v="165" actId="790"/>
          <ac:spMkLst>
            <pc:docMk/>
            <pc:sldMk cId="0" sldId="291"/>
            <ac:spMk id="12" creationId="{00000000-0000-0000-0000-000000000000}"/>
          </ac:spMkLst>
        </pc:spChg>
        <pc:spChg chg="mod">
          <ac:chgData name="Anna Ney" userId="5f168638-249f-45bb-80b5-85237846dfff" providerId="ADAL" clId="{3E811FD6-1123-49BE-A1B4-8C0D5FAED507}" dt="2026-01-12T12:05:25.788" v="165" actId="790"/>
          <ac:spMkLst>
            <pc:docMk/>
            <pc:sldMk cId="0" sldId="291"/>
            <ac:spMk id="13"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92"/>
        </pc:sldMkLst>
        <pc:spChg chg="mod">
          <ac:chgData name="Anna Ney" userId="5f168638-249f-45bb-80b5-85237846dfff" providerId="ADAL" clId="{3E811FD6-1123-49BE-A1B4-8C0D5FAED507}" dt="2026-01-12T12:05:25.788" v="165" actId="790"/>
          <ac:spMkLst>
            <pc:docMk/>
            <pc:sldMk cId="0" sldId="292"/>
            <ac:spMk id="3" creationId="{00000000-0000-0000-0000-000000000000}"/>
          </ac:spMkLst>
        </pc:spChg>
        <pc:spChg chg="mod">
          <ac:chgData name="Anna Ney" userId="5f168638-249f-45bb-80b5-85237846dfff" providerId="ADAL" clId="{3E811FD6-1123-49BE-A1B4-8C0D5FAED507}" dt="2026-01-12T12:05:25.788" v="165" actId="790"/>
          <ac:spMkLst>
            <pc:docMk/>
            <pc:sldMk cId="0" sldId="292"/>
            <ac:spMk id="4" creationId="{00000000-0000-0000-0000-000000000000}"/>
          </ac:spMkLst>
        </pc:spChg>
        <pc:spChg chg="mod">
          <ac:chgData name="Anna Ney" userId="5f168638-249f-45bb-80b5-85237846dfff" providerId="ADAL" clId="{3E811FD6-1123-49BE-A1B4-8C0D5FAED507}" dt="2026-01-12T12:05:25.788" v="165" actId="790"/>
          <ac:spMkLst>
            <pc:docMk/>
            <pc:sldMk cId="0" sldId="292"/>
            <ac:spMk id="6" creationId="{00000000-0000-0000-0000-000000000000}"/>
          </ac:spMkLst>
        </pc:spChg>
        <pc:spChg chg="mod">
          <ac:chgData name="Anna Ney" userId="5f168638-249f-45bb-80b5-85237846dfff" providerId="ADAL" clId="{3E811FD6-1123-49BE-A1B4-8C0D5FAED507}" dt="2026-01-12T12:05:25.788" v="165" actId="790"/>
          <ac:spMkLst>
            <pc:docMk/>
            <pc:sldMk cId="0" sldId="292"/>
            <ac:spMk id="8" creationId="{00000000-0000-0000-0000-000000000000}"/>
          </ac:spMkLst>
        </pc:spChg>
        <pc:spChg chg="mod">
          <ac:chgData name="Anna Ney" userId="5f168638-249f-45bb-80b5-85237846dfff" providerId="ADAL" clId="{3E811FD6-1123-49BE-A1B4-8C0D5FAED507}" dt="2026-01-12T12:05:25.788" v="165" actId="790"/>
          <ac:spMkLst>
            <pc:docMk/>
            <pc:sldMk cId="0" sldId="292"/>
            <ac:spMk id="12" creationId="{00000000-0000-0000-0000-000000000000}"/>
          </ac:spMkLst>
        </pc:spChg>
        <pc:spChg chg="mod">
          <ac:chgData name="Anna Ney" userId="5f168638-249f-45bb-80b5-85237846dfff" providerId="ADAL" clId="{3E811FD6-1123-49BE-A1B4-8C0D5FAED507}" dt="2026-01-12T12:05:25.788" v="165" actId="790"/>
          <ac:spMkLst>
            <pc:docMk/>
            <pc:sldMk cId="0" sldId="292"/>
            <ac:spMk id="14" creationId="{00000000-0000-0000-0000-000000000000}"/>
          </ac:spMkLst>
        </pc:spChg>
        <pc:spChg chg="mod">
          <ac:chgData name="Anna Ney" userId="5f168638-249f-45bb-80b5-85237846dfff" providerId="ADAL" clId="{3E811FD6-1123-49BE-A1B4-8C0D5FAED507}" dt="2026-01-12T12:05:25.788" v="165" actId="790"/>
          <ac:spMkLst>
            <pc:docMk/>
            <pc:sldMk cId="0" sldId="292"/>
            <ac:spMk id="15" creationId="{00000000-0000-0000-0000-000000000000}"/>
          </ac:spMkLst>
        </pc:spChg>
        <pc:spChg chg="mod">
          <ac:chgData name="Anna Ney" userId="5f168638-249f-45bb-80b5-85237846dfff" providerId="ADAL" clId="{3E811FD6-1123-49BE-A1B4-8C0D5FAED507}" dt="2026-01-12T12:05:25.788" v="165" actId="790"/>
          <ac:spMkLst>
            <pc:docMk/>
            <pc:sldMk cId="0" sldId="292"/>
            <ac:spMk id="16" creationId="{00000000-0000-0000-0000-000000000000}"/>
          </ac:spMkLst>
        </pc:spChg>
        <pc:spChg chg="mod">
          <ac:chgData name="Anna Ney" userId="5f168638-249f-45bb-80b5-85237846dfff" providerId="ADAL" clId="{3E811FD6-1123-49BE-A1B4-8C0D5FAED507}" dt="2026-01-12T12:05:25.788" v="165" actId="790"/>
          <ac:spMkLst>
            <pc:docMk/>
            <pc:sldMk cId="0" sldId="292"/>
            <ac:spMk id="17" creationId="{00000000-0000-0000-0000-000000000000}"/>
          </ac:spMkLst>
        </pc:spChg>
        <pc:spChg chg="mod">
          <ac:chgData name="Anna Ney" userId="5f168638-249f-45bb-80b5-85237846dfff" providerId="ADAL" clId="{3E811FD6-1123-49BE-A1B4-8C0D5FAED507}" dt="2026-01-12T12:05:25.788" v="165" actId="790"/>
          <ac:spMkLst>
            <pc:docMk/>
            <pc:sldMk cId="0" sldId="292"/>
            <ac:spMk id="1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93"/>
        </pc:sldMkLst>
        <pc:spChg chg="mod">
          <ac:chgData name="Anna Ney" userId="5f168638-249f-45bb-80b5-85237846dfff" providerId="ADAL" clId="{3E811FD6-1123-49BE-A1B4-8C0D5FAED507}" dt="2026-01-12T12:05:25.788" v="165" actId="790"/>
          <ac:spMkLst>
            <pc:docMk/>
            <pc:sldMk cId="0" sldId="293"/>
            <ac:spMk id="3" creationId="{00000000-0000-0000-0000-000000000000}"/>
          </ac:spMkLst>
        </pc:spChg>
        <pc:spChg chg="mod">
          <ac:chgData name="Anna Ney" userId="5f168638-249f-45bb-80b5-85237846dfff" providerId="ADAL" clId="{3E811FD6-1123-49BE-A1B4-8C0D5FAED507}" dt="2026-01-12T12:05:25.788" v="165" actId="790"/>
          <ac:spMkLst>
            <pc:docMk/>
            <pc:sldMk cId="0" sldId="293"/>
            <ac:spMk id="5" creationId="{00000000-0000-0000-0000-000000000000}"/>
          </ac:spMkLst>
        </pc:spChg>
        <pc:spChg chg="mod">
          <ac:chgData name="Anna Ney" userId="5f168638-249f-45bb-80b5-85237846dfff" providerId="ADAL" clId="{3E811FD6-1123-49BE-A1B4-8C0D5FAED507}" dt="2026-01-12T12:05:25.788" v="165" actId="790"/>
          <ac:spMkLst>
            <pc:docMk/>
            <pc:sldMk cId="0" sldId="293"/>
            <ac:spMk id="9" creationId="{00000000-0000-0000-0000-000000000000}"/>
          </ac:spMkLst>
        </pc:spChg>
        <pc:spChg chg="mod">
          <ac:chgData name="Anna Ney" userId="5f168638-249f-45bb-80b5-85237846dfff" providerId="ADAL" clId="{3E811FD6-1123-49BE-A1B4-8C0D5FAED507}" dt="2026-01-12T12:05:25.788" v="165" actId="790"/>
          <ac:spMkLst>
            <pc:docMk/>
            <pc:sldMk cId="0" sldId="293"/>
            <ac:spMk id="10" creationId="{00000000-0000-0000-0000-000000000000}"/>
          </ac:spMkLst>
        </pc:spChg>
        <pc:spChg chg="mod">
          <ac:chgData name="Anna Ney" userId="5f168638-249f-45bb-80b5-85237846dfff" providerId="ADAL" clId="{3E811FD6-1123-49BE-A1B4-8C0D5FAED507}" dt="2026-01-12T12:05:25.788" v="165" actId="790"/>
          <ac:spMkLst>
            <pc:docMk/>
            <pc:sldMk cId="0" sldId="293"/>
            <ac:spMk id="11" creationId="{00000000-0000-0000-0000-000000000000}"/>
          </ac:spMkLst>
        </pc:spChg>
        <pc:spChg chg="mod">
          <ac:chgData name="Anna Ney" userId="5f168638-249f-45bb-80b5-85237846dfff" providerId="ADAL" clId="{3E811FD6-1123-49BE-A1B4-8C0D5FAED507}" dt="2026-01-12T12:05:25.788" v="165" actId="790"/>
          <ac:spMkLst>
            <pc:docMk/>
            <pc:sldMk cId="0" sldId="293"/>
            <ac:spMk id="12" creationId="{00000000-0000-0000-0000-000000000000}"/>
          </ac:spMkLst>
        </pc:spChg>
        <pc:spChg chg="mod">
          <ac:chgData name="Anna Ney" userId="5f168638-249f-45bb-80b5-85237846dfff" providerId="ADAL" clId="{3E811FD6-1123-49BE-A1B4-8C0D5FAED507}" dt="2026-01-12T12:05:25.788" v="165" actId="790"/>
          <ac:spMkLst>
            <pc:docMk/>
            <pc:sldMk cId="0" sldId="293"/>
            <ac:spMk id="13" creationId="{00000000-0000-0000-0000-000000000000}"/>
          </ac:spMkLst>
        </pc:spChg>
        <pc:spChg chg="mod">
          <ac:chgData name="Anna Ney" userId="5f168638-249f-45bb-80b5-85237846dfff" providerId="ADAL" clId="{3E811FD6-1123-49BE-A1B4-8C0D5FAED507}" dt="2026-01-12T12:05:25.788" v="165" actId="790"/>
          <ac:spMkLst>
            <pc:docMk/>
            <pc:sldMk cId="0" sldId="293"/>
            <ac:spMk id="14" creationId="{00000000-0000-0000-0000-000000000000}"/>
          </ac:spMkLst>
        </pc:spChg>
        <pc:spChg chg="mod">
          <ac:chgData name="Anna Ney" userId="5f168638-249f-45bb-80b5-85237846dfff" providerId="ADAL" clId="{3E811FD6-1123-49BE-A1B4-8C0D5FAED507}" dt="2026-01-12T12:05:25.788" v="165" actId="790"/>
          <ac:spMkLst>
            <pc:docMk/>
            <pc:sldMk cId="0" sldId="293"/>
            <ac:spMk id="16" creationId="{00000000-0000-0000-0000-000000000000}"/>
          </ac:spMkLst>
        </pc:spChg>
        <pc:spChg chg="mod">
          <ac:chgData name="Anna Ney" userId="5f168638-249f-45bb-80b5-85237846dfff" providerId="ADAL" clId="{3E811FD6-1123-49BE-A1B4-8C0D5FAED507}" dt="2026-01-12T12:05:25.788" v="165" actId="790"/>
          <ac:spMkLst>
            <pc:docMk/>
            <pc:sldMk cId="0" sldId="293"/>
            <ac:spMk id="18" creationId="{00000000-0000-0000-0000-000000000000}"/>
          </ac:spMkLst>
        </pc:spChg>
      </pc:sldChg>
      <pc:sldChg chg="addSp modSp mod">
        <pc:chgData name="Anna Ney" userId="5f168638-249f-45bb-80b5-85237846dfff" providerId="ADAL" clId="{3E811FD6-1123-49BE-A1B4-8C0D5FAED507}" dt="2026-01-12T12:23:55.055" v="1350" actId="1076"/>
        <pc:sldMkLst>
          <pc:docMk/>
          <pc:sldMk cId="0" sldId="294"/>
        </pc:sldMkLst>
        <pc:spChg chg="mod">
          <ac:chgData name="Anna Ney" userId="5f168638-249f-45bb-80b5-85237846dfff" providerId="ADAL" clId="{3E811FD6-1123-49BE-A1B4-8C0D5FAED507}" dt="2026-01-12T12:05:25.788" v="165" actId="790"/>
          <ac:spMkLst>
            <pc:docMk/>
            <pc:sldMk cId="0" sldId="294"/>
            <ac:spMk id="3" creationId="{00000000-0000-0000-0000-000000000000}"/>
          </ac:spMkLst>
        </pc:spChg>
        <pc:spChg chg="mod">
          <ac:chgData name="Anna Ney" userId="5f168638-249f-45bb-80b5-85237846dfff" providerId="ADAL" clId="{3E811FD6-1123-49BE-A1B4-8C0D5FAED507}" dt="2026-01-12T12:05:25.788" v="165" actId="790"/>
          <ac:spMkLst>
            <pc:docMk/>
            <pc:sldMk cId="0" sldId="294"/>
            <ac:spMk id="5" creationId="{00000000-0000-0000-0000-000000000000}"/>
          </ac:spMkLst>
        </pc:spChg>
        <pc:spChg chg="mod">
          <ac:chgData name="Anna Ney" userId="5f168638-249f-45bb-80b5-85237846dfff" providerId="ADAL" clId="{3E811FD6-1123-49BE-A1B4-8C0D5FAED507}" dt="2026-01-12T12:05:25.788" v="165" actId="790"/>
          <ac:spMkLst>
            <pc:docMk/>
            <pc:sldMk cId="0" sldId="294"/>
            <ac:spMk id="8" creationId="{00000000-0000-0000-0000-000000000000}"/>
          </ac:spMkLst>
        </pc:spChg>
        <pc:spChg chg="mod">
          <ac:chgData name="Anna Ney" userId="5f168638-249f-45bb-80b5-85237846dfff" providerId="ADAL" clId="{3E811FD6-1123-49BE-A1B4-8C0D5FAED507}" dt="2026-01-12T12:23:25.306" v="1344" actId="6549"/>
          <ac:spMkLst>
            <pc:docMk/>
            <pc:sldMk cId="0" sldId="294"/>
            <ac:spMk id="9" creationId="{00000000-0000-0000-0000-000000000000}"/>
          </ac:spMkLst>
        </pc:spChg>
        <pc:spChg chg="add mod">
          <ac:chgData name="Anna Ney" userId="5f168638-249f-45bb-80b5-85237846dfff" providerId="ADAL" clId="{3E811FD6-1123-49BE-A1B4-8C0D5FAED507}" dt="2026-01-12T12:23:55.055" v="1350" actId="1076"/>
          <ac:spMkLst>
            <pc:docMk/>
            <pc:sldMk cId="0" sldId="294"/>
            <ac:spMk id="10" creationId="{CD4BE037-75CD-EE7D-D4B0-C3ED162732D5}"/>
          </ac:spMkLst>
        </pc:spChg>
      </pc:sldChg>
      <pc:sldChg chg="modSp mod">
        <pc:chgData name="Anna Ney" userId="5f168638-249f-45bb-80b5-85237846dfff" providerId="ADAL" clId="{3E811FD6-1123-49BE-A1B4-8C0D5FAED507}" dt="2026-01-12T12:05:25.788" v="165" actId="790"/>
        <pc:sldMkLst>
          <pc:docMk/>
          <pc:sldMk cId="0" sldId="295"/>
        </pc:sldMkLst>
        <pc:spChg chg="mod">
          <ac:chgData name="Anna Ney" userId="5f168638-249f-45bb-80b5-85237846dfff" providerId="ADAL" clId="{3E811FD6-1123-49BE-A1B4-8C0D5FAED507}" dt="2026-01-12T12:05:25.788" v="165" actId="790"/>
          <ac:spMkLst>
            <pc:docMk/>
            <pc:sldMk cId="0" sldId="295"/>
            <ac:spMk id="3" creationId="{00000000-0000-0000-0000-000000000000}"/>
          </ac:spMkLst>
        </pc:spChg>
        <pc:spChg chg="mod">
          <ac:chgData name="Anna Ney" userId="5f168638-249f-45bb-80b5-85237846dfff" providerId="ADAL" clId="{3E811FD6-1123-49BE-A1B4-8C0D5FAED507}" dt="2026-01-12T12:05:25.788" v="165" actId="790"/>
          <ac:spMkLst>
            <pc:docMk/>
            <pc:sldMk cId="0" sldId="295"/>
            <ac:spMk id="6" creationId="{00000000-0000-0000-0000-000000000000}"/>
          </ac:spMkLst>
        </pc:spChg>
        <pc:spChg chg="mod">
          <ac:chgData name="Anna Ney" userId="5f168638-249f-45bb-80b5-85237846dfff" providerId="ADAL" clId="{3E811FD6-1123-49BE-A1B4-8C0D5FAED507}" dt="2026-01-12T12:05:25.788" v="165" actId="790"/>
          <ac:spMkLst>
            <pc:docMk/>
            <pc:sldMk cId="0" sldId="295"/>
            <ac:spMk id="9" creationId="{00000000-0000-0000-0000-000000000000}"/>
          </ac:spMkLst>
        </pc:spChg>
        <pc:spChg chg="mod">
          <ac:chgData name="Anna Ney" userId="5f168638-249f-45bb-80b5-85237846dfff" providerId="ADAL" clId="{3E811FD6-1123-49BE-A1B4-8C0D5FAED507}" dt="2026-01-12T12:05:25.788" v="165" actId="790"/>
          <ac:spMkLst>
            <pc:docMk/>
            <pc:sldMk cId="0" sldId="295"/>
            <ac:spMk id="11" creationId="{00000000-0000-0000-0000-000000000000}"/>
          </ac:spMkLst>
        </pc:spChg>
        <pc:spChg chg="mod">
          <ac:chgData name="Anna Ney" userId="5f168638-249f-45bb-80b5-85237846dfff" providerId="ADAL" clId="{3E811FD6-1123-49BE-A1B4-8C0D5FAED507}" dt="2026-01-12T12:05:25.788" v="165" actId="790"/>
          <ac:spMkLst>
            <pc:docMk/>
            <pc:sldMk cId="0" sldId="295"/>
            <ac:spMk id="13" creationId="{00000000-0000-0000-0000-000000000000}"/>
          </ac:spMkLst>
        </pc:spChg>
        <pc:spChg chg="mod">
          <ac:chgData name="Anna Ney" userId="5f168638-249f-45bb-80b5-85237846dfff" providerId="ADAL" clId="{3E811FD6-1123-49BE-A1B4-8C0D5FAED507}" dt="2026-01-12T12:05:25.788" v="165" actId="790"/>
          <ac:spMkLst>
            <pc:docMk/>
            <pc:sldMk cId="0" sldId="295"/>
            <ac:spMk id="14" creationId="{00000000-0000-0000-0000-000000000000}"/>
          </ac:spMkLst>
        </pc:spChg>
        <pc:spChg chg="mod">
          <ac:chgData name="Anna Ney" userId="5f168638-249f-45bb-80b5-85237846dfff" providerId="ADAL" clId="{3E811FD6-1123-49BE-A1B4-8C0D5FAED507}" dt="2026-01-12T12:05:25.788" v="165" actId="790"/>
          <ac:spMkLst>
            <pc:docMk/>
            <pc:sldMk cId="0" sldId="295"/>
            <ac:spMk id="18" creationId="{00000000-0000-0000-0000-000000000000}"/>
          </ac:spMkLst>
        </pc:spChg>
        <pc:spChg chg="mod">
          <ac:chgData name="Anna Ney" userId="5f168638-249f-45bb-80b5-85237846dfff" providerId="ADAL" clId="{3E811FD6-1123-49BE-A1B4-8C0D5FAED507}" dt="2026-01-12T12:05:25.788" v="165" actId="790"/>
          <ac:spMkLst>
            <pc:docMk/>
            <pc:sldMk cId="0" sldId="295"/>
            <ac:spMk id="19" creationId="{00000000-0000-0000-0000-000000000000}"/>
          </ac:spMkLst>
        </pc:spChg>
        <pc:spChg chg="mod">
          <ac:chgData name="Anna Ney" userId="5f168638-249f-45bb-80b5-85237846dfff" providerId="ADAL" clId="{3E811FD6-1123-49BE-A1B4-8C0D5FAED507}" dt="2026-01-12T12:05:25.788" v="165" actId="790"/>
          <ac:spMkLst>
            <pc:docMk/>
            <pc:sldMk cId="0" sldId="295"/>
            <ac:spMk id="20" creationId="{00000000-0000-0000-0000-000000000000}"/>
          </ac:spMkLst>
        </pc:spChg>
        <pc:spChg chg="mod">
          <ac:chgData name="Anna Ney" userId="5f168638-249f-45bb-80b5-85237846dfff" providerId="ADAL" clId="{3E811FD6-1123-49BE-A1B4-8C0D5FAED507}" dt="2026-01-12T12:05:25.788" v="165" actId="790"/>
          <ac:spMkLst>
            <pc:docMk/>
            <pc:sldMk cId="0" sldId="295"/>
            <ac:spMk id="21"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96"/>
        </pc:sldMkLst>
        <pc:spChg chg="mod">
          <ac:chgData name="Anna Ney" userId="5f168638-249f-45bb-80b5-85237846dfff" providerId="ADAL" clId="{3E811FD6-1123-49BE-A1B4-8C0D5FAED507}" dt="2026-01-12T12:05:25.788" v="165" actId="790"/>
          <ac:spMkLst>
            <pc:docMk/>
            <pc:sldMk cId="0" sldId="296"/>
            <ac:spMk id="3" creationId="{00000000-0000-0000-0000-000000000000}"/>
          </ac:spMkLst>
        </pc:spChg>
        <pc:spChg chg="mod">
          <ac:chgData name="Anna Ney" userId="5f168638-249f-45bb-80b5-85237846dfff" providerId="ADAL" clId="{3E811FD6-1123-49BE-A1B4-8C0D5FAED507}" dt="2026-01-12T12:05:25.788" v="165" actId="790"/>
          <ac:spMkLst>
            <pc:docMk/>
            <pc:sldMk cId="0" sldId="296"/>
            <ac:spMk id="5" creationId="{00000000-0000-0000-0000-000000000000}"/>
          </ac:spMkLst>
        </pc:spChg>
        <pc:spChg chg="mod">
          <ac:chgData name="Anna Ney" userId="5f168638-249f-45bb-80b5-85237846dfff" providerId="ADAL" clId="{3E811FD6-1123-49BE-A1B4-8C0D5FAED507}" dt="2026-01-12T12:05:25.788" v="165" actId="790"/>
          <ac:spMkLst>
            <pc:docMk/>
            <pc:sldMk cId="0" sldId="296"/>
            <ac:spMk id="8" creationId="{00000000-0000-0000-0000-000000000000}"/>
          </ac:spMkLst>
        </pc:spChg>
        <pc:spChg chg="mod">
          <ac:chgData name="Anna Ney" userId="5f168638-249f-45bb-80b5-85237846dfff" providerId="ADAL" clId="{3E811FD6-1123-49BE-A1B4-8C0D5FAED507}" dt="2026-01-12T12:05:25.788" v="165" actId="790"/>
          <ac:spMkLst>
            <pc:docMk/>
            <pc:sldMk cId="0" sldId="296"/>
            <ac:spMk id="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97"/>
        </pc:sldMkLst>
        <pc:spChg chg="mod">
          <ac:chgData name="Anna Ney" userId="5f168638-249f-45bb-80b5-85237846dfff" providerId="ADAL" clId="{3E811FD6-1123-49BE-A1B4-8C0D5FAED507}" dt="2026-01-12T12:05:25.788" v="165" actId="790"/>
          <ac:spMkLst>
            <pc:docMk/>
            <pc:sldMk cId="0" sldId="297"/>
            <ac:spMk id="3" creationId="{00000000-0000-0000-0000-000000000000}"/>
          </ac:spMkLst>
        </pc:spChg>
        <pc:spChg chg="mod">
          <ac:chgData name="Anna Ney" userId="5f168638-249f-45bb-80b5-85237846dfff" providerId="ADAL" clId="{3E811FD6-1123-49BE-A1B4-8C0D5FAED507}" dt="2026-01-12T12:05:25.788" v="165" actId="790"/>
          <ac:spMkLst>
            <pc:docMk/>
            <pc:sldMk cId="0" sldId="297"/>
            <ac:spMk id="5" creationId="{00000000-0000-0000-0000-000000000000}"/>
          </ac:spMkLst>
        </pc:spChg>
        <pc:spChg chg="mod">
          <ac:chgData name="Anna Ney" userId="5f168638-249f-45bb-80b5-85237846dfff" providerId="ADAL" clId="{3E811FD6-1123-49BE-A1B4-8C0D5FAED507}" dt="2026-01-12T12:05:25.788" v="165" actId="790"/>
          <ac:spMkLst>
            <pc:docMk/>
            <pc:sldMk cId="0" sldId="297"/>
            <ac:spMk id="8" creationId="{00000000-0000-0000-0000-000000000000}"/>
          </ac:spMkLst>
        </pc:spChg>
        <pc:spChg chg="mod">
          <ac:chgData name="Anna Ney" userId="5f168638-249f-45bb-80b5-85237846dfff" providerId="ADAL" clId="{3E811FD6-1123-49BE-A1B4-8C0D5FAED507}" dt="2026-01-12T12:05:25.788" v="165" actId="790"/>
          <ac:spMkLst>
            <pc:docMk/>
            <pc:sldMk cId="0" sldId="297"/>
            <ac:spMk id="9" creationId="{00000000-0000-0000-0000-000000000000}"/>
          </ac:spMkLst>
        </pc:spChg>
        <pc:spChg chg="mod">
          <ac:chgData name="Anna Ney" userId="5f168638-249f-45bb-80b5-85237846dfff" providerId="ADAL" clId="{3E811FD6-1123-49BE-A1B4-8C0D5FAED507}" dt="2026-01-12T12:05:25.788" v="165" actId="790"/>
          <ac:spMkLst>
            <pc:docMk/>
            <pc:sldMk cId="0" sldId="297"/>
            <ac:spMk id="11" creationId="{00000000-0000-0000-0000-000000000000}"/>
          </ac:spMkLst>
        </pc:spChg>
        <pc:spChg chg="mod">
          <ac:chgData name="Anna Ney" userId="5f168638-249f-45bb-80b5-85237846dfff" providerId="ADAL" clId="{3E811FD6-1123-49BE-A1B4-8C0D5FAED507}" dt="2026-01-12T12:05:25.788" v="165" actId="790"/>
          <ac:spMkLst>
            <pc:docMk/>
            <pc:sldMk cId="0" sldId="297"/>
            <ac:spMk id="12" creationId="{00000000-0000-0000-0000-000000000000}"/>
          </ac:spMkLst>
        </pc:spChg>
        <pc:spChg chg="mod">
          <ac:chgData name="Anna Ney" userId="5f168638-249f-45bb-80b5-85237846dfff" providerId="ADAL" clId="{3E811FD6-1123-49BE-A1B4-8C0D5FAED507}" dt="2026-01-12T12:05:25.788" v="165" actId="790"/>
          <ac:spMkLst>
            <pc:docMk/>
            <pc:sldMk cId="0" sldId="297"/>
            <ac:spMk id="13"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98"/>
        </pc:sldMkLst>
        <pc:spChg chg="mod">
          <ac:chgData name="Anna Ney" userId="5f168638-249f-45bb-80b5-85237846dfff" providerId="ADAL" clId="{3E811FD6-1123-49BE-A1B4-8C0D5FAED507}" dt="2026-01-12T12:05:25.788" v="165" actId="790"/>
          <ac:spMkLst>
            <pc:docMk/>
            <pc:sldMk cId="0" sldId="298"/>
            <ac:spMk id="3" creationId="{00000000-0000-0000-0000-000000000000}"/>
          </ac:spMkLst>
        </pc:spChg>
        <pc:spChg chg="mod">
          <ac:chgData name="Anna Ney" userId="5f168638-249f-45bb-80b5-85237846dfff" providerId="ADAL" clId="{3E811FD6-1123-49BE-A1B4-8C0D5FAED507}" dt="2026-01-12T12:05:25.788" v="165" actId="790"/>
          <ac:spMkLst>
            <pc:docMk/>
            <pc:sldMk cId="0" sldId="298"/>
            <ac:spMk id="5" creationId="{00000000-0000-0000-0000-000000000000}"/>
          </ac:spMkLst>
        </pc:spChg>
        <pc:spChg chg="mod">
          <ac:chgData name="Anna Ney" userId="5f168638-249f-45bb-80b5-85237846dfff" providerId="ADAL" clId="{3E811FD6-1123-49BE-A1B4-8C0D5FAED507}" dt="2026-01-12T12:05:25.788" v="165" actId="790"/>
          <ac:spMkLst>
            <pc:docMk/>
            <pc:sldMk cId="0" sldId="298"/>
            <ac:spMk id="9" creationId="{00000000-0000-0000-0000-000000000000}"/>
          </ac:spMkLst>
        </pc:spChg>
        <pc:spChg chg="mod">
          <ac:chgData name="Anna Ney" userId="5f168638-249f-45bb-80b5-85237846dfff" providerId="ADAL" clId="{3E811FD6-1123-49BE-A1B4-8C0D5FAED507}" dt="2026-01-12T12:05:25.788" v="165" actId="790"/>
          <ac:spMkLst>
            <pc:docMk/>
            <pc:sldMk cId="0" sldId="298"/>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299"/>
        </pc:sldMkLst>
        <pc:spChg chg="mod">
          <ac:chgData name="Anna Ney" userId="5f168638-249f-45bb-80b5-85237846dfff" providerId="ADAL" clId="{3E811FD6-1123-49BE-A1B4-8C0D5FAED507}" dt="2026-01-12T12:05:25.788" v="165" actId="790"/>
          <ac:spMkLst>
            <pc:docMk/>
            <pc:sldMk cId="0" sldId="299"/>
            <ac:spMk id="3" creationId="{00000000-0000-0000-0000-000000000000}"/>
          </ac:spMkLst>
        </pc:spChg>
        <pc:spChg chg="mod">
          <ac:chgData name="Anna Ney" userId="5f168638-249f-45bb-80b5-85237846dfff" providerId="ADAL" clId="{3E811FD6-1123-49BE-A1B4-8C0D5FAED507}" dt="2026-01-12T12:05:25.788" v="165" actId="790"/>
          <ac:spMkLst>
            <pc:docMk/>
            <pc:sldMk cId="0" sldId="299"/>
            <ac:spMk id="5" creationId="{00000000-0000-0000-0000-000000000000}"/>
          </ac:spMkLst>
        </pc:spChg>
        <pc:spChg chg="mod">
          <ac:chgData name="Anna Ney" userId="5f168638-249f-45bb-80b5-85237846dfff" providerId="ADAL" clId="{3E811FD6-1123-49BE-A1B4-8C0D5FAED507}" dt="2026-01-12T12:05:25.788" v="165" actId="790"/>
          <ac:spMkLst>
            <pc:docMk/>
            <pc:sldMk cId="0" sldId="299"/>
            <ac:spMk id="8" creationId="{00000000-0000-0000-0000-000000000000}"/>
          </ac:spMkLst>
        </pc:spChg>
        <pc:spChg chg="mod">
          <ac:chgData name="Anna Ney" userId="5f168638-249f-45bb-80b5-85237846dfff" providerId="ADAL" clId="{3E811FD6-1123-49BE-A1B4-8C0D5FAED507}" dt="2026-01-12T12:05:25.788" v="165" actId="790"/>
          <ac:spMkLst>
            <pc:docMk/>
            <pc:sldMk cId="0" sldId="299"/>
            <ac:spMk id="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00"/>
        </pc:sldMkLst>
        <pc:spChg chg="mod">
          <ac:chgData name="Anna Ney" userId="5f168638-249f-45bb-80b5-85237846dfff" providerId="ADAL" clId="{3E811FD6-1123-49BE-A1B4-8C0D5FAED507}" dt="2026-01-12T12:05:25.788" v="165" actId="790"/>
          <ac:spMkLst>
            <pc:docMk/>
            <pc:sldMk cId="0" sldId="300"/>
            <ac:spMk id="3" creationId="{00000000-0000-0000-0000-000000000000}"/>
          </ac:spMkLst>
        </pc:spChg>
        <pc:spChg chg="mod">
          <ac:chgData name="Anna Ney" userId="5f168638-249f-45bb-80b5-85237846dfff" providerId="ADAL" clId="{3E811FD6-1123-49BE-A1B4-8C0D5FAED507}" dt="2026-01-12T12:05:25.788" v="165" actId="790"/>
          <ac:spMkLst>
            <pc:docMk/>
            <pc:sldMk cId="0" sldId="300"/>
            <ac:spMk id="5" creationId="{00000000-0000-0000-0000-000000000000}"/>
          </ac:spMkLst>
        </pc:spChg>
        <pc:spChg chg="mod">
          <ac:chgData name="Anna Ney" userId="5f168638-249f-45bb-80b5-85237846dfff" providerId="ADAL" clId="{3E811FD6-1123-49BE-A1B4-8C0D5FAED507}" dt="2026-01-12T12:05:25.788" v="165" actId="790"/>
          <ac:spMkLst>
            <pc:docMk/>
            <pc:sldMk cId="0" sldId="300"/>
            <ac:spMk id="8" creationId="{00000000-0000-0000-0000-000000000000}"/>
          </ac:spMkLst>
        </pc:spChg>
        <pc:spChg chg="mod">
          <ac:chgData name="Anna Ney" userId="5f168638-249f-45bb-80b5-85237846dfff" providerId="ADAL" clId="{3E811FD6-1123-49BE-A1B4-8C0D5FAED507}" dt="2026-01-12T12:05:25.788" v="165" actId="790"/>
          <ac:spMkLst>
            <pc:docMk/>
            <pc:sldMk cId="0" sldId="300"/>
            <ac:spMk id="9" creationId="{00000000-0000-0000-0000-000000000000}"/>
          </ac:spMkLst>
        </pc:spChg>
        <pc:spChg chg="mod">
          <ac:chgData name="Anna Ney" userId="5f168638-249f-45bb-80b5-85237846dfff" providerId="ADAL" clId="{3E811FD6-1123-49BE-A1B4-8C0D5FAED507}" dt="2026-01-12T12:05:25.788" v="165" actId="790"/>
          <ac:spMkLst>
            <pc:docMk/>
            <pc:sldMk cId="0" sldId="300"/>
            <ac:spMk id="20" creationId="{00000000-0000-0000-0000-000000000000}"/>
          </ac:spMkLst>
        </pc:spChg>
        <pc:spChg chg="mod">
          <ac:chgData name="Anna Ney" userId="5f168638-249f-45bb-80b5-85237846dfff" providerId="ADAL" clId="{3E811FD6-1123-49BE-A1B4-8C0D5FAED507}" dt="2026-01-12T12:05:25.788" v="165" actId="790"/>
          <ac:spMkLst>
            <pc:docMk/>
            <pc:sldMk cId="0" sldId="300"/>
            <ac:spMk id="22" creationId="{B4677BB0-A608-80DC-44F3-A13DA17263A6}"/>
          </ac:spMkLst>
        </pc:spChg>
        <pc:spChg chg="mod">
          <ac:chgData name="Anna Ney" userId="5f168638-249f-45bb-80b5-85237846dfff" providerId="ADAL" clId="{3E811FD6-1123-49BE-A1B4-8C0D5FAED507}" dt="2026-01-12T12:05:25.788" v="165" actId="790"/>
          <ac:spMkLst>
            <pc:docMk/>
            <pc:sldMk cId="0" sldId="300"/>
            <ac:spMk id="23" creationId="{B3D47727-2B94-84FE-C4CF-2237EF3A570D}"/>
          </ac:spMkLst>
        </pc:spChg>
        <pc:spChg chg="mod">
          <ac:chgData name="Anna Ney" userId="5f168638-249f-45bb-80b5-85237846dfff" providerId="ADAL" clId="{3E811FD6-1123-49BE-A1B4-8C0D5FAED507}" dt="2026-01-12T12:05:25.788" v="165" actId="790"/>
          <ac:spMkLst>
            <pc:docMk/>
            <pc:sldMk cId="0" sldId="300"/>
            <ac:spMk id="25" creationId="{0816DE47-DC39-A5C4-6B0A-7E4A5F1CE780}"/>
          </ac:spMkLst>
        </pc:spChg>
        <pc:spChg chg="mod">
          <ac:chgData name="Anna Ney" userId="5f168638-249f-45bb-80b5-85237846dfff" providerId="ADAL" clId="{3E811FD6-1123-49BE-A1B4-8C0D5FAED507}" dt="2026-01-12T12:05:25.788" v="165" actId="790"/>
          <ac:spMkLst>
            <pc:docMk/>
            <pc:sldMk cId="0" sldId="300"/>
            <ac:spMk id="28" creationId="{654EC779-81D9-EEB8-0C5A-0EED764A9C31}"/>
          </ac:spMkLst>
        </pc:spChg>
        <pc:spChg chg="mod">
          <ac:chgData name="Anna Ney" userId="5f168638-249f-45bb-80b5-85237846dfff" providerId="ADAL" clId="{3E811FD6-1123-49BE-A1B4-8C0D5FAED507}" dt="2026-01-12T12:05:25.788" v="165" actId="790"/>
          <ac:spMkLst>
            <pc:docMk/>
            <pc:sldMk cId="0" sldId="300"/>
            <ac:spMk id="30" creationId="{B2435C54-FD98-4BFD-69CD-6FD080D0E6EB}"/>
          </ac:spMkLst>
        </pc:spChg>
      </pc:sldChg>
      <pc:sldChg chg="modSp mod">
        <pc:chgData name="Anna Ney" userId="5f168638-249f-45bb-80b5-85237846dfff" providerId="ADAL" clId="{3E811FD6-1123-49BE-A1B4-8C0D5FAED507}" dt="2026-01-12T12:05:25.788" v="165" actId="790"/>
        <pc:sldMkLst>
          <pc:docMk/>
          <pc:sldMk cId="0" sldId="301"/>
        </pc:sldMkLst>
        <pc:spChg chg="mod">
          <ac:chgData name="Anna Ney" userId="5f168638-249f-45bb-80b5-85237846dfff" providerId="ADAL" clId="{3E811FD6-1123-49BE-A1B4-8C0D5FAED507}" dt="2026-01-12T12:05:25.788" v="165" actId="790"/>
          <ac:spMkLst>
            <pc:docMk/>
            <pc:sldMk cId="0" sldId="301"/>
            <ac:spMk id="3" creationId="{00000000-0000-0000-0000-000000000000}"/>
          </ac:spMkLst>
        </pc:spChg>
        <pc:spChg chg="mod">
          <ac:chgData name="Anna Ney" userId="5f168638-249f-45bb-80b5-85237846dfff" providerId="ADAL" clId="{3E811FD6-1123-49BE-A1B4-8C0D5FAED507}" dt="2026-01-12T12:05:25.788" v="165" actId="790"/>
          <ac:spMkLst>
            <pc:docMk/>
            <pc:sldMk cId="0" sldId="301"/>
            <ac:spMk id="5" creationId="{00000000-0000-0000-0000-000000000000}"/>
          </ac:spMkLst>
        </pc:spChg>
        <pc:spChg chg="mod">
          <ac:chgData name="Anna Ney" userId="5f168638-249f-45bb-80b5-85237846dfff" providerId="ADAL" clId="{3E811FD6-1123-49BE-A1B4-8C0D5FAED507}" dt="2026-01-12T12:05:25.788" v="165" actId="790"/>
          <ac:spMkLst>
            <pc:docMk/>
            <pc:sldMk cId="0" sldId="301"/>
            <ac:spMk id="8" creationId="{00000000-0000-0000-0000-000000000000}"/>
          </ac:spMkLst>
        </pc:spChg>
        <pc:spChg chg="mod">
          <ac:chgData name="Anna Ney" userId="5f168638-249f-45bb-80b5-85237846dfff" providerId="ADAL" clId="{3E811FD6-1123-49BE-A1B4-8C0D5FAED507}" dt="2026-01-12T12:05:25.788" v="165" actId="790"/>
          <ac:spMkLst>
            <pc:docMk/>
            <pc:sldMk cId="0" sldId="301"/>
            <ac:spMk id="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02"/>
        </pc:sldMkLst>
        <pc:spChg chg="mod">
          <ac:chgData name="Anna Ney" userId="5f168638-249f-45bb-80b5-85237846dfff" providerId="ADAL" clId="{3E811FD6-1123-49BE-A1B4-8C0D5FAED507}" dt="2026-01-12T12:05:25.788" v="165" actId="790"/>
          <ac:spMkLst>
            <pc:docMk/>
            <pc:sldMk cId="0" sldId="302"/>
            <ac:spMk id="3" creationId="{00000000-0000-0000-0000-000000000000}"/>
          </ac:spMkLst>
        </pc:spChg>
        <pc:spChg chg="mod">
          <ac:chgData name="Anna Ney" userId="5f168638-249f-45bb-80b5-85237846dfff" providerId="ADAL" clId="{3E811FD6-1123-49BE-A1B4-8C0D5FAED507}" dt="2026-01-12T12:05:25.788" v="165" actId="790"/>
          <ac:spMkLst>
            <pc:docMk/>
            <pc:sldMk cId="0" sldId="302"/>
            <ac:spMk id="5" creationId="{00000000-0000-0000-0000-000000000000}"/>
          </ac:spMkLst>
        </pc:spChg>
        <pc:spChg chg="mod">
          <ac:chgData name="Anna Ney" userId="5f168638-249f-45bb-80b5-85237846dfff" providerId="ADAL" clId="{3E811FD6-1123-49BE-A1B4-8C0D5FAED507}" dt="2026-01-12T12:05:25.788" v="165" actId="790"/>
          <ac:spMkLst>
            <pc:docMk/>
            <pc:sldMk cId="0" sldId="302"/>
            <ac:spMk id="9" creationId="{00000000-0000-0000-0000-000000000000}"/>
          </ac:spMkLst>
        </pc:spChg>
        <pc:spChg chg="mod">
          <ac:chgData name="Anna Ney" userId="5f168638-249f-45bb-80b5-85237846dfff" providerId="ADAL" clId="{3E811FD6-1123-49BE-A1B4-8C0D5FAED507}" dt="2026-01-12T12:05:25.788" v="165" actId="790"/>
          <ac:spMkLst>
            <pc:docMk/>
            <pc:sldMk cId="0" sldId="302"/>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03"/>
        </pc:sldMkLst>
        <pc:spChg chg="mod">
          <ac:chgData name="Anna Ney" userId="5f168638-249f-45bb-80b5-85237846dfff" providerId="ADAL" clId="{3E811FD6-1123-49BE-A1B4-8C0D5FAED507}" dt="2026-01-12T12:05:25.788" v="165" actId="790"/>
          <ac:spMkLst>
            <pc:docMk/>
            <pc:sldMk cId="0" sldId="303"/>
            <ac:spMk id="4" creationId="{00000000-0000-0000-0000-000000000000}"/>
          </ac:spMkLst>
        </pc:spChg>
        <pc:spChg chg="mod">
          <ac:chgData name="Anna Ney" userId="5f168638-249f-45bb-80b5-85237846dfff" providerId="ADAL" clId="{3E811FD6-1123-49BE-A1B4-8C0D5FAED507}" dt="2026-01-12T12:05:25.788" v="165" actId="790"/>
          <ac:spMkLst>
            <pc:docMk/>
            <pc:sldMk cId="0" sldId="303"/>
            <ac:spMk id="6" creationId="{00000000-0000-0000-0000-000000000000}"/>
          </ac:spMkLst>
        </pc:spChg>
        <pc:spChg chg="mod">
          <ac:chgData name="Anna Ney" userId="5f168638-249f-45bb-80b5-85237846dfff" providerId="ADAL" clId="{3E811FD6-1123-49BE-A1B4-8C0D5FAED507}" dt="2026-01-12T12:05:25.788" v="165" actId="790"/>
          <ac:spMkLst>
            <pc:docMk/>
            <pc:sldMk cId="0" sldId="303"/>
            <ac:spMk id="12" creationId="{00000000-0000-0000-0000-000000000000}"/>
          </ac:spMkLst>
        </pc:spChg>
        <pc:spChg chg="mod">
          <ac:chgData name="Anna Ney" userId="5f168638-249f-45bb-80b5-85237846dfff" providerId="ADAL" clId="{3E811FD6-1123-49BE-A1B4-8C0D5FAED507}" dt="2026-01-12T12:05:25.788" v="165" actId="790"/>
          <ac:spMkLst>
            <pc:docMk/>
            <pc:sldMk cId="0" sldId="303"/>
            <ac:spMk id="14" creationId="{00000000-0000-0000-0000-000000000000}"/>
          </ac:spMkLst>
        </pc:spChg>
        <pc:spChg chg="mod">
          <ac:chgData name="Anna Ney" userId="5f168638-249f-45bb-80b5-85237846dfff" providerId="ADAL" clId="{3E811FD6-1123-49BE-A1B4-8C0D5FAED507}" dt="2026-01-12T12:05:25.788" v="165" actId="790"/>
          <ac:spMkLst>
            <pc:docMk/>
            <pc:sldMk cId="0" sldId="303"/>
            <ac:spMk id="17" creationId="{00000000-0000-0000-0000-000000000000}"/>
          </ac:spMkLst>
        </pc:spChg>
        <pc:spChg chg="mod">
          <ac:chgData name="Anna Ney" userId="5f168638-249f-45bb-80b5-85237846dfff" providerId="ADAL" clId="{3E811FD6-1123-49BE-A1B4-8C0D5FAED507}" dt="2026-01-12T12:05:25.788" v="165" actId="790"/>
          <ac:spMkLst>
            <pc:docMk/>
            <pc:sldMk cId="0" sldId="303"/>
            <ac:spMk id="20" creationId="{00000000-0000-0000-0000-000000000000}"/>
          </ac:spMkLst>
        </pc:spChg>
        <pc:spChg chg="mod">
          <ac:chgData name="Anna Ney" userId="5f168638-249f-45bb-80b5-85237846dfff" providerId="ADAL" clId="{3E811FD6-1123-49BE-A1B4-8C0D5FAED507}" dt="2026-01-12T12:05:25.788" v="165" actId="790"/>
          <ac:spMkLst>
            <pc:docMk/>
            <pc:sldMk cId="0" sldId="303"/>
            <ac:spMk id="24" creationId="{00000000-0000-0000-0000-000000000000}"/>
          </ac:spMkLst>
        </pc:spChg>
        <pc:spChg chg="mod">
          <ac:chgData name="Anna Ney" userId="5f168638-249f-45bb-80b5-85237846dfff" providerId="ADAL" clId="{3E811FD6-1123-49BE-A1B4-8C0D5FAED507}" dt="2026-01-12T12:05:25.788" v="165" actId="790"/>
          <ac:spMkLst>
            <pc:docMk/>
            <pc:sldMk cId="0" sldId="303"/>
            <ac:spMk id="25" creationId="{00000000-0000-0000-0000-000000000000}"/>
          </ac:spMkLst>
        </pc:spChg>
        <pc:spChg chg="mod">
          <ac:chgData name="Anna Ney" userId="5f168638-249f-45bb-80b5-85237846dfff" providerId="ADAL" clId="{3E811FD6-1123-49BE-A1B4-8C0D5FAED507}" dt="2026-01-12T12:05:25.788" v="165" actId="790"/>
          <ac:spMkLst>
            <pc:docMk/>
            <pc:sldMk cId="0" sldId="303"/>
            <ac:spMk id="26" creationId="{00000000-0000-0000-0000-000000000000}"/>
          </ac:spMkLst>
        </pc:spChg>
        <pc:spChg chg="mod">
          <ac:chgData name="Anna Ney" userId="5f168638-249f-45bb-80b5-85237846dfff" providerId="ADAL" clId="{3E811FD6-1123-49BE-A1B4-8C0D5FAED507}" dt="2026-01-12T12:05:25.788" v="165" actId="790"/>
          <ac:spMkLst>
            <pc:docMk/>
            <pc:sldMk cId="0" sldId="303"/>
            <ac:spMk id="27"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04"/>
        </pc:sldMkLst>
        <pc:spChg chg="mod">
          <ac:chgData name="Anna Ney" userId="5f168638-249f-45bb-80b5-85237846dfff" providerId="ADAL" clId="{3E811FD6-1123-49BE-A1B4-8C0D5FAED507}" dt="2026-01-12T12:05:25.788" v="165" actId="790"/>
          <ac:spMkLst>
            <pc:docMk/>
            <pc:sldMk cId="0" sldId="304"/>
            <ac:spMk id="3" creationId="{00000000-0000-0000-0000-000000000000}"/>
          </ac:spMkLst>
        </pc:spChg>
        <pc:spChg chg="mod">
          <ac:chgData name="Anna Ney" userId="5f168638-249f-45bb-80b5-85237846dfff" providerId="ADAL" clId="{3E811FD6-1123-49BE-A1B4-8C0D5FAED507}" dt="2026-01-12T12:05:25.788" v="165" actId="790"/>
          <ac:spMkLst>
            <pc:docMk/>
            <pc:sldMk cId="0" sldId="304"/>
            <ac:spMk id="5" creationId="{00000000-0000-0000-0000-000000000000}"/>
          </ac:spMkLst>
        </pc:spChg>
        <pc:spChg chg="mod">
          <ac:chgData name="Anna Ney" userId="5f168638-249f-45bb-80b5-85237846dfff" providerId="ADAL" clId="{3E811FD6-1123-49BE-A1B4-8C0D5FAED507}" dt="2026-01-12T12:05:25.788" v="165" actId="790"/>
          <ac:spMkLst>
            <pc:docMk/>
            <pc:sldMk cId="0" sldId="304"/>
            <ac:spMk id="8" creationId="{00000000-0000-0000-0000-000000000000}"/>
          </ac:spMkLst>
        </pc:spChg>
        <pc:spChg chg="mod">
          <ac:chgData name="Anna Ney" userId="5f168638-249f-45bb-80b5-85237846dfff" providerId="ADAL" clId="{3E811FD6-1123-49BE-A1B4-8C0D5FAED507}" dt="2026-01-12T12:05:25.788" v="165" actId="790"/>
          <ac:spMkLst>
            <pc:docMk/>
            <pc:sldMk cId="0" sldId="304"/>
            <ac:spMk id="9" creationId="{00000000-0000-0000-0000-000000000000}"/>
          </ac:spMkLst>
        </pc:spChg>
        <pc:spChg chg="mod">
          <ac:chgData name="Anna Ney" userId="5f168638-249f-45bb-80b5-85237846dfff" providerId="ADAL" clId="{3E811FD6-1123-49BE-A1B4-8C0D5FAED507}" dt="2026-01-12T12:05:25.788" v="165" actId="790"/>
          <ac:spMkLst>
            <pc:docMk/>
            <pc:sldMk cId="0" sldId="304"/>
            <ac:spMk id="11" creationId="{00000000-0000-0000-0000-000000000000}"/>
          </ac:spMkLst>
        </pc:spChg>
        <pc:spChg chg="mod">
          <ac:chgData name="Anna Ney" userId="5f168638-249f-45bb-80b5-85237846dfff" providerId="ADAL" clId="{3E811FD6-1123-49BE-A1B4-8C0D5FAED507}" dt="2026-01-12T12:05:25.788" v="165" actId="790"/>
          <ac:spMkLst>
            <pc:docMk/>
            <pc:sldMk cId="0" sldId="304"/>
            <ac:spMk id="12" creationId="{00000000-0000-0000-0000-000000000000}"/>
          </ac:spMkLst>
        </pc:spChg>
        <pc:spChg chg="mod">
          <ac:chgData name="Anna Ney" userId="5f168638-249f-45bb-80b5-85237846dfff" providerId="ADAL" clId="{3E811FD6-1123-49BE-A1B4-8C0D5FAED507}" dt="2026-01-12T12:05:25.788" v="165" actId="790"/>
          <ac:spMkLst>
            <pc:docMk/>
            <pc:sldMk cId="0" sldId="304"/>
            <ac:spMk id="13" creationId="{00000000-0000-0000-0000-000000000000}"/>
          </ac:spMkLst>
        </pc:spChg>
        <pc:spChg chg="mod">
          <ac:chgData name="Anna Ney" userId="5f168638-249f-45bb-80b5-85237846dfff" providerId="ADAL" clId="{3E811FD6-1123-49BE-A1B4-8C0D5FAED507}" dt="2026-01-12T12:05:25.788" v="165" actId="790"/>
          <ac:spMkLst>
            <pc:docMk/>
            <pc:sldMk cId="0" sldId="304"/>
            <ac:spMk id="15" creationId="{00000000-0000-0000-0000-000000000000}"/>
          </ac:spMkLst>
        </pc:spChg>
        <pc:spChg chg="mod">
          <ac:chgData name="Anna Ney" userId="5f168638-249f-45bb-80b5-85237846dfff" providerId="ADAL" clId="{3E811FD6-1123-49BE-A1B4-8C0D5FAED507}" dt="2026-01-12T12:05:25.788" v="165" actId="790"/>
          <ac:spMkLst>
            <pc:docMk/>
            <pc:sldMk cId="0" sldId="304"/>
            <ac:spMk id="16" creationId="{00000000-0000-0000-0000-000000000000}"/>
          </ac:spMkLst>
        </pc:spChg>
        <pc:spChg chg="mod">
          <ac:chgData name="Anna Ney" userId="5f168638-249f-45bb-80b5-85237846dfff" providerId="ADAL" clId="{3E811FD6-1123-49BE-A1B4-8C0D5FAED507}" dt="2026-01-12T12:05:25.788" v="165" actId="790"/>
          <ac:spMkLst>
            <pc:docMk/>
            <pc:sldMk cId="0" sldId="304"/>
            <ac:spMk id="17"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05"/>
        </pc:sldMkLst>
        <pc:spChg chg="mod">
          <ac:chgData name="Anna Ney" userId="5f168638-249f-45bb-80b5-85237846dfff" providerId="ADAL" clId="{3E811FD6-1123-49BE-A1B4-8C0D5FAED507}" dt="2026-01-12T12:05:25.788" v="165" actId="790"/>
          <ac:spMkLst>
            <pc:docMk/>
            <pc:sldMk cId="0" sldId="305"/>
            <ac:spMk id="3" creationId="{00000000-0000-0000-0000-000000000000}"/>
          </ac:spMkLst>
        </pc:spChg>
        <pc:spChg chg="mod">
          <ac:chgData name="Anna Ney" userId="5f168638-249f-45bb-80b5-85237846dfff" providerId="ADAL" clId="{3E811FD6-1123-49BE-A1B4-8C0D5FAED507}" dt="2026-01-12T12:05:25.788" v="165" actId="790"/>
          <ac:spMkLst>
            <pc:docMk/>
            <pc:sldMk cId="0" sldId="305"/>
            <ac:spMk id="5" creationId="{00000000-0000-0000-0000-000000000000}"/>
          </ac:spMkLst>
        </pc:spChg>
        <pc:spChg chg="mod">
          <ac:chgData name="Anna Ney" userId="5f168638-249f-45bb-80b5-85237846dfff" providerId="ADAL" clId="{3E811FD6-1123-49BE-A1B4-8C0D5FAED507}" dt="2026-01-12T12:05:25.788" v="165" actId="790"/>
          <ac:spMkLst>
            <pc:docMk/>
            <pc:sldMk cId="0" sldId="305"/>
            <ac:spMk id="9" creationId="{00000000-0000-0000-0000-000000000000}"/>
          </ac:spMkLst>
        </pc:spChg>
        <pc:spChg chg="mod">
          <ac:chgData name="Anna Ney" userId="5f168638-249f-45bb-80b5-85237846dfff" providerId="ADAL" clId="{3E811FD6-1123-49BE-A1B4-8C0D5FAED507}" dt="2026-01-12T12:05:25.788" v="165" actId="790"/>
          <ac:spMkLst>
            <pc:docMk/>
            <pc:sldMk cId="0" sldId="305"/>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06"/>
        </pc:sldMkLst>
        <pc:spChg chg="mod">
          <ac:chgData name="Anna Ney" userId="5f168638-249f-45bb-80b5-85237846dfff" providerId="ADAL" clId="{3E811FD6-1123-49BE-A1B4-8C0D5FAED507}" dt="2026-01-12T12:05:25.788" v="165" actId="790"/>
          <ac:spMkLst>
            <pc:docMk/>
            <pc:sldMk cId="0" sldId="306"/>
            <ac:spMk id="3" creationId="{00000000-0000-0000-0000-000000000000}"/>
          </ac:spMkLst>
        </pc:spChg>
        <pc:spChg chg="mod">
          <ac:chgData name="Anna Ney" userId="5f168638-249f-45bb-80b5-85237846dfff" providerId="ADAL" clId="{3E811FD6-1123-49BE-A1B4-8C0D5FAED507}" dt="2026-01-12T12:05:25.788" v="165" actId="790"/>
          <ac:spMkLst>
            <pc:docMk/>
            <pc:sldMk cId="0" sldId="306"/>
            <ac:spMk id="5" creationId="{00000000-0000-0000-0000-000000000000}"/>
          </ac:spMkLst>
        </pc:spChg>
        <pc:spChg chg="mod">
          <ac:chgData name="Anna Ney" userId="5f168638-249f-45bb-80b5-85237846dfff" providerId="ADAL" clId="{3E811FD6-1123-49BE-A1B4-8C0D5FAED507}" dt="2026-01-12T12:05:25.788" v="165" actId="790"/>
          <ac:spMkLst>
            <pc:docMk/>
            <pc:sldMk cId="0" sldId="306"/>
            <ac:spMk id="9" creationId="{00000000-0000-0000-0000-000000000000}"/>
          </ac:spMkLst>
        </pc:spChg>
        <pc:spChg chg="mod">
          <ac:chgData name="Anna Ney" userId="5f168638-249f-45bb-80b5-85237846dfff" providerId="ADAL" clId="{3E811FD6-1123-49BE-A1B4-8C0D5FAED507}" dt="2026-01-12T12:05:25.788" v="165" actId="790"/>
          <ac:spMkLst>
            <pc:docMk/>
            <pc:sldMk cId="0" sldId="306"/>
            <ac:spMk id="12" creationId="{00000000-0000-0000-0000-000000000000}"/>
          </ac:spMkLst>
        </pc:spChg>
        <pc:spChg chg="mod">
          <ac:chgData name="Anna Ney" userId="5f168638-249f-45bb-80b5-85237846dfff" providerId="ADAL" clId="{3E811FD6-1123-49BE-A1B4-8C0D5FAED507}" dt="2026-01-12T12:05:25.788" v="165" actId="790"/>
          <ac:spMkLst>
            <pc:docMk/>
            <pc:sldMk cId="0" sldId="306"/>
            <ac:spMk id="15" creationId="{00000000-0000-0000-0000-000000000000}"/>
          </ac:spMkLst>
        </pc:spChg>
        <pc:spChg chg="mod">
          <ac:chgData name="Anna Ney" userId="5f168638-249f-45bb-80b5-85237846dfff" providerId="ADAL" clId="{3E811FD6-1123-49BE-A1B4-8C0D5FAED507}" dt="2026-01-12T12:05:25.788" v="165" actId="790"/>
          <ac:spMkLst>
            <pc:docMk/>
            <pc:sldMk cId="0" sldId="306"/>
            <ac:spMk id="16" creationId="{00000000-0000-0000-0000-000000000000}"/>
          </ac:spMkLst>
        </pc:spChg>
        <pc:spChg chg="mod">
          <ac:chgData name="Anna Ney" userId="5f168638-249f-45bb-80b5-85237846dfff" providerId="ADAL" clId="{3E811FD6-1123-49BE-A1B4-8C0D5FAED507}" dt="2026-01-12T12:05:25.788" v="165" actId="790"/>
          <ac:spMkLst>
            <pc:docMk/>
            <pc:sldMk cId="0" sldId="306"/>
            <ac:spMk id="18" creationId="{00000000-0000-0000-0000-000000000000}"/>
          </ac:spMkLst>
        </pc:spChg>
        <pc:spChg chg="mod">
          <ac:chgData name="Anna Ney" userId="5f168638-249f-45bb-80b5-85237846dfff" providerId="ADAL" clId="{3E811FD6-1123-49BE-A1B4-8C0D5FAED507}" dt="2026-01-12T12:05:25.788" v="165" actId="790"/>
          <ac:spMkLst>
            <pc:docMk/>
            <pc:sldMk cId="0" sldId="306"/>
            <ac:spMk id="19" creationId="{00000000-0000-0000-0000-000000000000}"/>
          </ac:spMkLst>
        </pc:spChg>
        <pc:spChg chg="mod">
          <ac:chgData name="Anna Ney" userId="5f168638-249f-45bb-80b5-85237846dfff" providerId="ADAL" clId="{3E811FD6-1123-49BE-A1B4-8C0D5FAED507}" dt="2026-01-12T12:05:25.788" v="165" actId="790"/>
          <ac:spMkLst>
            <pc:docMk/>
            <pc:sldMk cId="0" sldId="306"/>
            <ac:spMk id="20" creationId="{00000000-0000-0000-0000-000000000000}"/>
          </ac:spMkLst>
        </pc:spChg>
        <pc:spChg chg="mod">
          <ac:chgData name="Anna Ney" userId="5f168638-249f-45bb-80b5-85237846dfff" providerId="ADAL" clId="{3E811FD6-1123-49BE-A1B4-8C0D5FAED507}" dt="2026-01-12T12:05:25.788" v="165" actId="790"/>
          <ac:spMkLst>
            <pc:docMk/>
            <pc:sldMk cId="0" sldId="306"/>
            <ac:spMk id="24"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07"/>
        </pc:sldMkLst>
        <pc:spChg chg="mod">
          <ac:chgData name="Anna Ney" userId="5f168638-249f-45bb-80b5-85237846dfff" providerId="ADAL" clId="{3E811FD6-1123-49BE-A1B4-8C0D5FAED507}" dt="2026-01-12T12:05:25.788" v="165" actId="790"/>
          <ac:spMkLst>
            <pc:docMk/>
            <pc:sldMk cId="0" sldId="307"/>
            <ac:spMk id="3" creationId="{00000000-0000-0000-0000-000000000000}"/>
          </ac:spMkLst>
        </pc:spChg>
        <pc:spChg chg="mod">
          <ac:chgData name="Anna Ney" userId="5f168638-249f-45bb-80b5-85237846dfff" providerId="ADAL" clId="{3E811FD6-1123-49BE-A1B4-8C0D5FAED507}" dt="2026-01-12T12:05:25.788" v="165" actId="790"/>
          <ac:spMkLst>
            <pc:docMk/>
            <pc:sldMk cId="0" sldId="307"/>
            <ac:spMk id="5" creationId="{00000000-0000-0000-0000-000000000000}"/>
          </ac:spMkLst>
        </pc:spChg>
        <pc:spChg chg="mod">
          <ac:chgData name="Anna Ney" userId="5f168638-249f-45bb-80b5-85237846dfff" providerId="ADAL" clId="{3E811FD6-1123-49BE-A1B4-8C0D5FAED507}" dt="2026-01-12T12:05:25.788" v="165" actId="790"/>
          <ac:spMkLst>
            <pc:docMk/>
            <pc:sldMk cId="0" sldId="307"/>
            <ac:spMk id="9" creationId="{00000000-0000-0000-0000-000000000000}"/>
          </ac:spMkLst>
        </pc:spChg>
        <pc:spChg chg="mod">
          <ac:chgData name="Anna Ney" userId="5f168638-249f-45bb-80b5-85237846dfff" providerId="ADAL" clId="{3E811FD6-1123-49BE-A1B4-8C0D5FAED507}" dt="2026-01-12T12:05:25.788" v="165" actId="790"/>
          <ac:spMkLst>
            <pc:docMk/>
            <pc:sldMk cId="0" sldId="307"/>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08"/>
        </pc:sldMkLst>
        <pc:spChg chg="mod">
          <ac:chgData name="Anna Ney" userId="5f168638-249f-45bb-80b5-85237846dfff" providerId="ADAL" clId="{3E811FD6-1123-49BE-A1B4-8C0D5FAED507}" dt="2026-01-12T12:05:25.788" v="165" actId="790"/>
          <ac:spMkLst>
            <pc:docMk/>
            <pc:sldMk cId="0" sldId="308"/>
            <ac:spMk id="3" creationId="{00000000-0000-0000-0000-000000000000}"/>
          </ac:spMkLst>
        </pc:spChg>
        <pc:spChg chg="mod">
          <ac:chgData name="Anna Ney" userId="5f168638-249f-45bb-80b5-85237846dfff" providerId="ADAL" clId="{3E811FD6-1123-49BE-A1B4-8C0D5FAED507}" dt="2026-01-12T12:05:25.788" v="165" actId="790"/>
          <ac:spMkLst>
            <pc:docMk/>
            <pc:sldMk cId="0" sldId="308"/>
            <ac:spMk id="7" creationId="{00000000-0000-0000-0000-000000000000}"/>
          </ac:spMkLst>
        </pc:spChg>
        <pc:spChg chg="mod">
          <ac:chgData name="Anna Ney" userId="5f168638-249f-45bb-80b5-85237846dfff" providerId="ADAL" clId="{3E811FD6-1123-49BE-A1B4-8C0D5FAED507}" dt="2026-01-12T12:05:25.788" v="165" actId="790"/>
          <ac:spMkLst>
            <pc:docMk/>
            <pc:sldMk cId="0" sldId="308"/>
            <ac:spMk id="8" creationId="{00000000-0000-0000-0000-000000000000}"/>
          </ac:spMkLst>
        </pc:spChg>
        <pc:spChg chg="mod">
          <ac:chgData name="Anna Ney" userId="5f168638-249f-45bb-80b5-85237846dfff" providerId="ADAL" clId="{3E811FD6-1123-49BE-A1B4-8C0D5FAED507}" dt="2026-01-12T12:05:25.788" v="165" actId="790"/>
          <ac:spMkLst>
            <pc:docMk/>
            <pc:sldMk cId="0" sldId="308"/>
            <ac:spMk id="11" creationId="{00000000-0000-0000-0000-000000000000}"/>
          </ac:spMkLst>
        </pc:spChg>
        <pc:spChg chg="mod">
          <ac:chgData name="Anna Ney" userId="5f168638-249f-45bb-80b5-85237846dfff" providerId="ADAL" clId="{3E811FD6-1123-49BE-A1B4-8C0D5FAED507}" dt="2026-01-12T12:05:25.788" v="165" actId="790"/>
          <ac:spMkLst>
            <pc:docMk/>
            <pc:sldMk cId="0" sldId="308"/>
            <ac:spMk id="14" creationId="{00000000-0000-0000-0000-000000000000}"/>
          </ac:spMkLst>
        </pc:spChg>
        <pc:spChg chg="mod">
          <ac:chgData name="Anna Ney" userId="5f168638-249f-45bb-80b5-85237846dfff" providerId="ADAL" clId="{3E811FD6-1123-49BE-A1B4-8C0D5FAED507}" dt="2026-01-12T12:05:25.788" v="165" actId="790"/>
          <ac:spMkLst>
            <pc:docMk/>
            <pc:sldMk cId="0" sldId="308"/>
            <ac:spMk id="15" creationId="{00000000-0000-0000-0000-000000000000}"/>
          </ac:spMkLst>
        </pc:spChg>
        <pc:spChg chg="mod">
          <ac:chgData name="Anna Ney" userId="5f168638-249f-45bb-80b5-85237846dfff" providerId="ADAL" clId="{3E811FD6-1123-49BE-A1B4-8C0D5FAED507}" dt="2026-01-12T12:05:25.788" v="165" actId="790"/>
          <ac:spMkLst>
            <pc:docMk/>
            <pc:sldMk cId="0" sldId="308"/>
            <ac:spMk id="16" creationId="{00000000-0000-0000-0000-000000000000}"/>
          </ac:spMkLst>
        </pc:spChg>
        <pc:spChg chg="mod">
          <ac:chgData name="Anna Ney" userId="5f168638-249f-45bb-80b5-85237846dfff" providerId="ADAL" clId="{3E811FD6-1123-49BE-A1B4-8C0D5FAED507}" dt="2026-01-12T12:05:25.788" v="165" actId="790"/>
          <ac:spMkLst>
            <pc:docMk/>
            <pc:sldMk cId="0" sldId="308"/>
            <ac:spMk id="17" creationId="{00000000-0000-0000-0000-000000000000}"/>
          </ac:spMkLst>
        </pc:spChg>
        <pc:spChg chg="mod">
          <ac:chgData name="Anna Ney" userId="5f168638-249f-45bb-80b5-85237846dfff" providerId="ADAL" clId="{3E811FD6-1123-49BE-A1B4-8C0D5FAED507}" dt="2026-01-12T12:05:25.788" v="165" actId="790"/>
          <ac:spMkLst>
            <pc:docMk/>
            <pc:sldMk cId="0" sldId="308"/>
            <ac:spMk id="19" creationId="{00000000-0000-0000-0000-000000000000}"/>
          </ac:spMkLst>
        </pc:spChg>
        <pc:spChg chg="mod">
          <ac:chgData name="Anna Ney" userId="5f168638-249f-45bb-80b5-85237846dfff" providerId="ADAL" clId="{3E811FD6-1123-49BE-A1B4-8C0D5FAED507}" dt="2026-01-12T12:05:25.788" v="165" actId="790"/>
          <ac:spMkLst>
            <pc:docMk/>
            <pc:sldMk cId="0" sldId="308"/>
            <ac:spMk id="21"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09"/>
        </pc:sldMkLst>
        <pc:spChg chg="mod">
          <ac:chgData name="Anna Ney" userId="5f168638-249f-45bb-80b5-85237846dfff" providerId="ADAL" clId="{3E811FD6-1123-49BE-A1B4-8C0D5FAED507}" dt="2026-01-12T12:05:25.788" v="165" actId="790"/>
          <ac:spMkLst>
            <pc:docMk/>
            <pc:sldMk cId="0" sldId="309"/>
            <ac:spMk id="3" creationId="{00000000-0000-0000-0000-000000000000}"/>
          </ac:spMkLst>
        </pc:spChg>
        <pc:spChg chg="mod">
          <ac:chgData name="Anna Ney" userId="5f168638-249f-45bb-80b5-85237846dfff" providerId="ADAL" clId="{3E811FD6-1123-49BE-A1B4-8C0D5FAED507}" dt="2026-01-12T12:05:25.788" v="165" actId="790"/>
          <ac:spMkLst>
            <pc:docMk/>
            <pc:sldMk cId="0" sldId="309"/>
            <ac:spMk id="4" creationId="{00000000-0000-0000-0000-000000000000}"/>
          </ac:spMkLst>
        </pc:spChg>
        <pc:spChg chg="mod">
          <ac:chgData name="Anna Ney" userId="5f168638-249f-45bb-80b5-85237846dfff" providerId="ADAL" clId="{3E811FD6-1123-49BE-A1B4-8C0D5FAED507}" dt="2026-01-12T12:05:25.788" v="165" actId="790"/>
          <ac:spMkLst>
            <pc:docMk/>
            <pc:sldMk cId="0" sldId="309"/>
            <ac:spMk id="7" creationId="{00000000-0000-0000-0000-000000000000}"/>
          </ac:spMkLst>
        </pc:spChg>
        <pc:spChg chg="mod">
          <ac:chgData name="Anna Ney" userId="5f168638-249f-45bb-80b5-85237846dfff" providerId="ADAL" clId="{3E811FD6-1123-49BE-A1B4-8C0D5FAED507}" dt="2026-01-12T12:05:25.788" v="165" actId="790"/>
          <ac:spMkLst>
            <pc:docMk/>
            <pc:sldMk cId="0" sldId="309"/>
            <ac:spMk id="13" creationId="{00000000-0000-0000-0000-000000000000}"/>
          </ac:spMkLst>
        </pc:spChg>
        <pc:spChg chg="mod">
          <ac:chgData name="Anna Ney" userId="5f168638-249f-45bb-80b5-85237846dfff" providerId="ADAL" clId="{3E811FD6-1123-49BE-A1B4-8C0D5FAED507}" dt="2026-01-12T12:05:25.788" v="165" actId="790"/>
          <ac:spMkLst>
            <pc:docMk/>
            <pc:sldMk cId="0" sldId="309"/>
            <ac:spMk id="14" creationId="{00000000-0000-0000-0000-000000000000}"/>
          </ac:spMkLst>
        </pc:spChg>
        <pc:spChg chg="mod">
          <ac:chgData name="Anna Ney" userId="5f168638-249f-45bb-80b5-85237846dfff" providerId="ADAL" clId="{3E811FD6-1123-49BE-A1B4-8C0D5FAED507}" dt="2026-01-12T12:05:25.788" v="165" actId="790"/>
          <ac:spMkLst>
            <pc:docMk/>
            <pc:sldMk cId="0" sldId="309"/>
            <ac:spMk id="18" creationId="{00000000-0000-0000-0000-000000000000}"/>
          </ac:spMkLst>
        </pc:spChg>
        <pc:spChg chg="mod">
          <ac:chgData name="Anna Ney" userId="5f168638-249f-45bb-80b5-85237846dfff" providerId="ADAL" clId="{3E811FD6-1123-49BE-A1B4-8C0D5FAED507}" dt="2026-01-12T12:05:25.788" v="165" actId="790"/>
          <ac:spMkLst>
            <pc:docMk/>
            <pc:sldMk cId="0" sldId="309"/>
            <ac:spMk id="19" creationId="{00000000-0000-0000-0000-000000000000}"/>
          </ac:spMkLst>
        </pc:spChg>
        <pc:spChg chg="mod">
          <ac:chgData name="Anna Ney" userId="5f168638-249f-45bb-80b5-85237846dfff" providerId="ADAL" clId="{3E811FD6-1123-49BE-A1B4-8C0D5FAED507}" dt="2026-01-12T12:05:25.788" v="165" actId="790"/>
          <ac:spMkLst>
            <pc:docMk/>
            <pc:sldMk cId="0" sldId="309"/>
            <ac:spMk id="20" creationId="{00000000-0000-0000-0000-000000000000}"/>
          </ac:spMkLst>
        </pc:spChg>
        <pc:spChg chg="mod">
          <ac:chgData name="Anna Ney" userId="5f168638-249f-45bb-80b5-85237846dfff" providerId="ADAL" clId="{3E811FD6-1123-49BE-A1B4-8C0D5FAED507}" dt="2026-01-12T12:05:25.788" v="165" actId="790"/>
          <ac:spMkLst>
            <pc:docMk/>
            <pc:sldMk cId="0" sldId="309"/>
            <ac:spMk id="33" creationId="{9FAFAE4D-0A18-8D09-9500-B5DB59EE1F8F}"/>
          </ac:spMkLst>
        </pc:spChg>
        <pc:spChg chg="mod">
          <ac:chgData name="Anna Ney" userId="5f168638-249f-45bb-80b5-85237846dfff" providerId="ADAL" clId="{3E811FD6-1123-49BE-A1B4-8C0D5FAED507}" dt="2026-01-12T12:05:25.788" v="165" actId="790"/>
          <ac:spMkLst>
            <pc:docMk/>
            <pc:sldMk cId="0" sldId="309"/>
            <ac:spMk id="35" creationId="{342B7D85-F63C-8ED8-A79D-B34788E7029F}"/>
          </ac:spMkLst>
        </pc:spChg>
      </pc:sldChg>
      <pc:sldChg chg="modSp add del mod">
        <pc:chgData name="Anna Ney" userId="5f168638-249f-45bb-80b5-85237846dfff" providerId="ADAL" clId="{3E811FD6-1123-49BE-A1B4-8C0D5FAED507}" dt="2026-01-12T12:17:05.596" v="680" actId="2696"/>
        <pc:sldMkLst>
          <pc:docMk/>
          <pc:sldMk cId="0" sldId="310"/>
        </pc:sldMkLst>
        <pc:spChg chg="mod">
          <ac:chgData name="Anna Ney" userId="5f168638-249f-45bb-80b5-85237846dfff" providerId="ADAL" clId="{3E811FD6-1123-49BE-A1B4-8C0D5FAED507}" dt="2026-01-12T12:05:25.788" v="165" actId="790"/>
          <ac:spMkLst>
            <pc:docMk/>
            <pc:sldMk cId="0" sldId="310"/>
            <ac:spMk id="3" creationId="{00000000-0000-0000-0000-000000000000}"/>
          </ac:spMkLst>
        </pc:spChg>
        <pc:spChg chg="mod">
          <ac:chgData name="Anna Ney" userId="5f168638-249f-45bb-80b5-85237846dfff" providerId="ADAL" clId="{3E811FD6-1123-49BE-A1B4-8C0D5FAED507}" dt="2026-01-12T12:05:25.788" v="165" actId="790"/>
          <ac:spMkLst>
            <pc:docMk/>
            <pc:sldMk cId="0" sldId="310"/>
            <ac:spMk id="8" creationId="{00000000-0000-0000-0000-000000000000}"/>
          </ac:spMkLst>
        </pc:spChg>
        <pc:spChg chg="mod">
          <ac:chgData name="Anna Ney" userId="5f168638-249f-45bb-80b5-85237846dfff" providerId="ADAL" clId="{3E811FD6-1123-49BE-A1B4-8C0D5FAED507}" dt="2026-01-12T12:05:25.788" v="165" actId="790"/>
          <ac:spMkLst>
            <pc:docMk/>
            <pc:sldMk cId="0" sldId="310"/>
            <ac:spMk id="10" creationId="{00000000-0000-0000-0000-000000000000}"/>
          </ac:spMkLst>
        </pc:spChg>
        <pc:spChg chg="mod">
          <ac:chgData name="Anna Ney" userId="5f168638-249f-45bb-80b5-85237846dfff" providerId="ADAL" clId="{3E811FD6-1123-49BE-A1B4-8C0D5FAED507}" dt="2026-01-12T12:05:25.788" v="165" actId="790"/>
          <ac:spMkLst>
            <pc:docMk/>
            <pc:sldMk cId="0" sldId="310"/>
            <ac:spMk id="11" creationId="{00000000-0000-0000-0000-000000000000}"/>
          </ac:spMkLst>
        </pc:spChg>
        <pc:spChg chg="mod">
          <ac:chgData name="Anna Ney" userId="5f168638-249f-45bb-80b5-85237846dfff" providerId="ADAL" clId="{3E811FD6-1123-49BE-A1B4-8C0D5FAED507}" dt="2026-01-12T12:05:25.788" v="165" actId="790"/>
          <ac:spMkLst>
            <pc:docMk/>
            <pc:sldMk cId="0" sldId="310"/>
            <ac:spMk id="14" creationId="{00000000-0000-0000-0000-000000000000}"/>
          </ac:spMkLst>
        </pc:spChg>
        <pc:spChg chg="mod">
          <ac:chgData name="Anna Ney" userId="5f168638-249f-45bb-80b5-85237846dfff" providerId="ADAL" clId="{3E811FD6-1123-49BE-A1B4-8C0D5FAED507}" dt="2026-01-12T12:05:25.788" v="165" actId="790"/>
          <ac:spMkLst>
            <pc:docMk/>
            <pc:sldMk cId="0" sldId="310"/>
            <ac:spMk id="16" creationId="{00000000-0000-0000-0000-000000000000}"/>
          </ac:spMkLst>
        </pc:spChg>
        <pc:spChg chg="mod">
          <ac:chgData name="Anna Ney" userId="5f168638-249f-45bb-80b5-85237846dfff" providerId="ADAL" clId="{3E811FD6-1123-49BE-A1B4-8C0D5FAED507}" dt="2026-01-12T12:05:25.788" v="165" actId="790"/>
          <ac:spMkLst>
            <pc:docMk/>
            <pc:sldMk cId="0" sldId="310"/>
            <ac:spMk id="18" creationId="{00000000-0000-0000-0000-000000000000}"/>
          </ac:spMkLst>
        </pc:spChg>
        <pc:spChg chg="mod">
          <ac:chgData name="Anna Ney" userId="5f168638-249f-45bb-80b5-85237846dfff" providerId="ADAL" clId="{3E811FD6-1123-49BE-A1B4-8C0D5FAED507}" dt="2026-01-12T12:05:25.788" v="165" actId="790"/>
          <ac:spMkLst>
            <pc:docMk/>
            <pc:sldMk cId="0" sldId="310"/>
            <ac:spMk id="19" creationId="{00000000-0000-0000-0000-000000000000}"/>
          </ac:spMkLst>
        </pc:spChg>
        <pc:spChg chg="mod">
          <ac:chgData name="Anna Ney" userId="5f168638-249f-45bb-80b5-85237846dfff" providerId="ADAL" clId="{3E811FD6-1123-49BE-A1B4-8C0D5FAED507}" dt="2026-01-12T12:05:25.788" v="165" actId="790"/>
          <ac:spMkLst>
            <pc:docMk/>
            <pc:sldMk cId="0" sldId="310"/>
            <ac:spMk id="20" creationId="{00000000-0000-0000-0000-000000000000}"/>
          </ac:spMkLst>
        </pc:spChg>
        <pc:spChg chg="mod">
          <ac:chgData name="Anna Ney" userId="5f168638-249f-45bb-80b5-85237846dfff" providerId="ADAL" clId="{3E811FD6-1123-49BE-A1B4-8C0D5FAED507}" dt="2026-01-12T12:05:25.788" v="165" actId="790"/>
          <ac:spMkLst>
            <pc:docMk/>
            <pc:sldMk cId="0" sldId="310"/>
            <ac:spMk id="21" creationId="{00000000-0000-0000-0000-000000000000}"/>
          </ac:spMkLst>
        </pc:spChg>
      </pc:sldChg>
      <pc:sldChg chg="modSp add del mod">
        <pc:chgData name="Anna Ney" userId="5f168638-249f-45bb-80b5-85237846dfff" providerId="ADAL" clId="{3E811FD6-1123-49BE-A1B4-8C0D5FAED507}" dt="2026-01-12T12:17:08.460" v="681" actId="2696"/>
        <pc:sldMkLst>
          <pc:docMk/>
          <pc:sldMk cId="0" sldId="311"/>
        </pc:sldMkLst>
        <pc:spChg chg="mod">
          <ac:chgData name="Anna Ney" userId="5f168638-249f-45bb-80b5-85237846dfff" providerId="ADAL" clId="{3E811FD6-1123-49BE-A1B4-8C0D5FAED507}" dt="2026-01-12T12:05:25.788" v="165" actId="790"/>
          <ac:spMkLst>
            <pc:docMk/>
            <pc:sldMk cId="0" sldId="311"/>
            <ac:spMk id="4" creationId="{00000000-0000-0000-0000-000000000000}"/>
          </ac:spMkLst>
        </pc:spChg>
        <pc:spChg chg="mod">
          <ac:chgData name="Anna Ney" userId="5f168638-249f-45bb-80b5-85237846dfff" providerId="ADAL" clId="{3E811FD6-1123-49BE-A1B4-8C0D5FAED507}" dt="2026-01-12T12:05:25.788" v="165" actId="790"/>
          <ac:spMkLst>
            <pc:docMk/>
            <pc:sldMk cId="0" sldId="311"/>
            <ac:spMk id="6" creationId="{00000000-0000-0000-0000-000000000000}"/>
          </ac:spMkLst>
        </pc:spChg>
        <pc:spChg chg="mod">
          <ac:chgData name="Anna Ney" userId="5f168638-249f-45bb-80b5-85237846dfff" providerId="ADAL" clId="{3E811FD6-1123-49BE-A1B4-8C0D5FAED507}" dt="2026-01-12T12:05:25.788" v="165" actId="790"/>
          <ac:spMkLst>
            <pc:docMk/>
            <pc:sldMk cId="0" sldId="311"/>
            <ac:spMk id="11" creationId="{00000000-0000-0000-0000-000000000000}"/>
          </ac:spMkLst>
        </pc:spChg>
        <pc:spChg chg="mod">
          <ac:chgData name="Anna Ney" userId="5f168638-249f-45bb-80b5-85237846dfff" providerId="ADAL" clId="{3E811FD6-1123-49BE-A1B4-8C0D5FAED507}" dt="2026-01-12T12:05:25.788" v="165" actId="790"/>
          <ac:spMkLst>
            <pc:docMk/>
            <pc:sldMk cId="0" sldId="311"/>
            <ac:spMk id="12" creationId="{00000000-0000-0000-0000-000000000000}"/>
          </ac:spMkLst>
        </pc:spChg>
        <pc:spChg chg="mod">
          <ac:chgData name="Anna Ney" userId="5f168638-249f-45bb-80b5-85237846dfff" providerId="ADAL" clId="{3E811FD6-1123-49BE-A1B4-8C0D5FAED507}" dt="2026-01-12T12:05:25.788" v="165" actId="790"/>
          <ac:spMkLst>
            <pc:docMk/>
            <pc:sldMk cId="0" sldId="311"/>
            <ac:spMk id="15" creationId="{00000000-0000-0000-0000-000000000000}"/>
          </ac:spMkLst>
        </pc:spChg>
        <pc:spChg chg="mod">
          <ac:chgData name="Anna Ney" userId="5f168638-249f-45bb-80b5-85237846dfff" providerId="ADAL" clId="{3E811FD6-1123-49BE-A1B4-8C0D5FAED507}" dt="2026-01-12T12:05:25.788" v="165" actId="790"/>
          <ac:spMkLst>
            <pc:docMk/>
            <pc:sldMk cId="0" sldId="311"/>
            <ac:spMk id="16" creationId="{00000000-0000-0000-0000-000000000000}"/>
          </ac:spMkLst>
        </pc:spChg>
        <pc:spChg chg="mod">
          <ac:chgData name="Anna Ney" userId="5f168638-249f-45bb-80b5-85237846dfff" providerId="ADAL" clId="{3E811FD6-1123-49BE-A1B4-8C0D5FAED507}" dt="2026-01-12T12:05:25.788" v="165" actId="790"/>
          <ac:spMkLst>
            <pc:docMk/>
            <pc:sldMk cId="0" sldId="311"/>
            <ac:spMk id="19" creationId="{00000000-0000-0000-0000-000000000000}"/>
          </ac:spMkLst>
        </pc:spChg>
        <pc:spChg chg="mod">
          <ac:chgData name="Anna Ney" userId="5f168638-249f-45bb-80b5-85237846dfff" providerId="ADAL" clId="{3E811FD6-1123-49BE-A1B4-8C0D5FAED507}" dt="2026-01-12T12:05:25.788" v="165" actId="790"/>
          <ac:spMkLst>
            <pc:docMk/>
            <pc:sldMk cId="0" sldId="311"/>
            <ac:spMk id="20" creationId="{00000000-0000-0000-0000-000000000000}"/>
          </ac:spMkLst>
        </pc:spChg>
        <pc:spChg chg="mod">
          <ac:chgData name="Anna Ney" userId="5f168638-249f-45bb-80b5-85237846dfff" providerId="ADAL" clId="{3E811FD6-1123-49BE-A1B4-8C0D5FAED507}" dt="2026-01-12T12:05:25.788" v="165" actId="790"/>
          <ac:spMkLst>
            <pc:docMk/>
            <pc:sldMk cId="0" sldId="311"/>
            <ac:spMk id="23" creationId="{00000000-0000-0000-0000-000000000000}"/>
          </ac:spMkLst>
        </pc:spChg>
        <pc:spChg chg="mod">
          <ac:chgData name="Anna Ney" userId="5f168638-249f-45bb-80b5-85237846dfff" providerId="ADAL" clId="{3E811FD6-1123-49BE-A1B4-8C0D5FAED507}" dt="2026-01-12T12:05:25.788" v="165" actId="790"/>
          <ac:spMkLst>
            <pc:docMk/>
            <pc:sldMk cId="0" sldId="311"/>
            <ac:spMk id="24"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12"/>
        </pc:sldMkLst>
        <pc:spChg chg="mod">
          <ac:chgData name="Anna Ney" userId="5f168638-249f-45bb-80b5-85237846dfff" providerId="ADAL" clId="{3E811FD6-1123-49BE-A1B4-8C0D5FAED507}" dt="2026-01-12T12:05:25.788" v="165" actId="790"/>
          <ac:spMkLst>
            <pc:docMk/>
            <pc:sldMk cId="0" sldId="312"/>
            <ac:spMk id="3" creationId="{00000000-0000-0000-0000-000000000000}"/>
          </ac:spMkLst>
        </pc:spChg>
        <pc:spChg chg="mod">
          <ac:chgData name="Anna Ney" userId="5f168638-249f-45bb-80b5-85237846dfff" providerId="ADAL" clId="{3E811FD6-1123-49BE-A1B4-8C0D5FAED507}" dt="2026-01-12T12:05:25.788" v="165" actId="790"/>
          <ac:spMkLst>
            <pc:docMk/>
            <pc:sldMk cId="0" sldId="312"/>
            <ac:spMk id="5" creationId="{00000000-0000-0000-0000-000000000000}"/>
          </ac:spMkLst>
        </pc:spChg>
        <pc:spChg chg="mod">
          <ac:chgData name="Anna Ney" userId="5f168638-249f-45bb-80b5-85237846dfff" providerId="ADAL" clId="{3E811FD6-1123-49BE-A1B4-8C0D5FAED507}" dt="2026-01-12T12:05:25.788" v="165" actId="790"/>
          <ac:spMkLst>
            <pc:docMk/>
            <pc:sldMk cId="0" sldId="312"/>
            <ac:spMk id="9" creationId="{00000000-0000-0000-0000-000000000000}"/>
          </ac:spMkLst>
        </pc:spChg>
        <pc:spChg chg="mod">
          <ac:chgData name="Anna Ney" userId="5f168638-249f-45bb-80b5-85237846dfff" providerId="ADAL" clId="{3E811FD6-1123-49BE-A1B4-8C0D5FAED507}" dt="2026-01-12T12:05:25.788" v="165" actId="790"/>
          <ac:spMkLst>
            <pc:docMk/>
            <pc:sldMk cId="0" sldId="312"/>
            <ac:spMk id="10"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13"/>
        </pc:sldMkLst>
        <pc:spChg chg="mod">
          <ac:chgData name="Anna Ney" userId="5f168638-249f-45bb-80b5-85237846dfff" providerId="ADAL" clId="{3E811FD6-1123-49BE-A1B4-8C0D5FAED507}" dt="2026-01-12T12:05:25.788" v="165" actId="790"/>
          <ac:spMkLst>
            <pc:docMk/>
            <pc:sldMk cId="0" sldId="313"/>
            <ac:spMk id="3" creationId="{00000000-0000-0000-0000-000000000000}"/>
          </ac:spMkLst>
        </pc:spChg>
        <pc:spChg chg="mod">
          <ac:chgData name="Anna Ney" userId="5f168638-249f-45bb-80b5-85237846dfff" providerId="ADAL" clId="{3E811FD6-1123-49BE-A1B4-8C0D5FAED507}" dt="2026-01-12T12:05:25.788" v="165" actId="790"/>
          <ac:spMkLst>
            <pc:docMk/>
            <pc:sldMk cId="0" sldId="313"/>
            <ac:spMk id="5" creationId="{00000000-0000-0000-0000-000000000000}"/>
          </ac:spMkLst>
        </pc:spChg>
        <pc:spChg chg="mod">
          <ac:chgData name="Anna Ney" userId="5f168638-249f-45bb-80b5-85237846dfff" providerId="ADAL" clId="{3E811FD6-1123-49BE-A1B4-8C0D5FAED507}" dt="2026-01-12T12:05:25.788" v="165" actId="790"/>
          <ac:spMkLst>
            <pc:docMk/>
            <pc:sldMk cId="0" sldId="313"/>
            <ac:spMk id="8" creationId="{00000000-0000-0000-0000-000000000000}"/>
          </ac:spMkLst>
        </pc:spChg>
        <pc:spChg chg="mod">
          <ac:chgData name="Anna Ney" userId="5f168638-249f-45bb-80b5-85237846dfff" providerId="ADAL" clId="{3E811FD6-1123-49BE-A1B4-8C0D5FAED507}" dt="2026-01-12T12:05:25.788" v="165" actId="790"/>
          <ac:spMkLst>
            <pc:docMk/>
            <pc:sldMk cId="0" sldId="313"/>
            <ac:spMk id="9" creationId="{00000000-0000-0000-0000-000000000000}"/>
          </ac:spMkLst>
        </pc:spChg>
        <pc:spChg chg="mod">
          <ac:chgData name="Anna Ney" userId="5f168638-249f-45bb-80b5-85237846dfff" providerId="ADAL" clId="{3E811FD6-1123-49BE-A1B4-8C0D5FAED507}" dt="2026-01-12T12:05:25.788" v="165" actId="790"/>
          <ac:spMkLst>
            <pc:docMk/>
            <pc:sldMk cId="0" sldId="313"/>
            <ac:spMk id="11" creationId="{00000000-0000-0000-0000-000000000000}"/>
          </ac:spMkLst>
        </pc:spChg>
        <pc:spChg chg="mod">
          <ac:chgData name="Anna Ney" userId="5f168638-249f-45bb-80b5-85237846dfff" providerId="ADAL" clId="{3E811FD6-1123-49BE-A1B4-8C0D5FAED507}" dt="2026-01-12T12:05:25.788" v="165" actId="790"/>
          <ac:spMkLst>
            <pc:docMk/>
            <pc:sldMk cId="0" sldId="313"/>
            <ac:spMk id="12" creationId="{00000000-0000-0000-0000-000000000000}"/>
          </ac:spMkLst>
        </pc:spChg>
        <pc:spChg chg="mod">
          <ac:chgData name="Anna Ney" userId="5f168638-249f-45bb-80b5-85237846dfff" providerId="ADAL" clId="{3E811FD6-1123-49BE-A1B4-8C0D5FAED507}" dt="2026-01-12T12:05:25.788" v="165" actId="790"/>
          <ac:spMkLst>
            <pc:docMk/>
            <pc:sldMk cId="0" sldId="313"/>
            <ac:spMk id="13"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14"/>
        </pc:sldMkLst>
        <pc:spChg chg="mod">
          <ac:chgData name="Anna Ney" userId="5f168638-249f-45bb-80b5-85237846dfff" providerId="ADAL" clId="{3E811FD6-1123-49BE-A1B4-8C0D5FAED507}" dt="2026-01-12T12:05:25.788" v="165" actId="790"/>
          <ac:spMkLst>
            <pc:docMk/>
            <pc:sldMk cId="0" sldId="314"/>
            <ac:spMk id="3" creationId="{00000000-0000-0000-0000-000000000000}"/>
          </ac:spMkLst>
        </pc:spChg>
        <pc:spChg chg="mod">
          <ac:chgData name="Anna Ney" userId="5f168638-249f-45bb-80b5-85237846dfff" providerId="ADAL" clId="{3E811FD6-1123-49BE-A1B4-8C0D5FAED507}" dt="2026-01-12T12:05:25.788" v="165" actId="790"/>
          <ac:spMkLst>
            <pc:docMk/>
            <pc:sldMk cId="0" sldId="314"/>
            <ac:spMk id="4" creationId="{00000000-0000-0000-0000-000000000000}"/>
          </ac:spMkLst>
        </pc:spChg>
        <pc:spChg chg="mod">
          <ac:chgData name="Anna Ney" userId="5f168638-249f-45bb-80b5-85237846dfff" providerId="ADAL" clId="{3E811FD6-1123-49BE-A1B4-8C0D5FAED507}" dt="2026-01-12T12:05:25.788" v="165" actId="790"/>
          <ac:spMkLst>
            <pc:docMk/>
            <pc:sldMk cId="0" sldId="314"/>
            <ac:spMk id="6" creationId="{00000000-0000-0000-0000-000000000000}"/>
          </ac:spMkLst>
        </pc:spChg>
        <pc:spChg chg="mod">
          <ac:chgData name="Anna Ney" userId="5f168638-249f-45bb-80b5-85237846dfff" providerId="ADAL" clId="{3E811FD6-1123-49BE-A1B4-8C0D5FAED507}" dt="2026-01-12T12:05:25.788" v="165" actId="790"/>
          <ac:spMkLst>
            <pc:docMk/>
            <pc:sldMk cId="0" sldId="314"/>
            <ac:spMk id="8" creationId="{00000000-0000-0000-0000-000000000000}"/>
          </ac:spMkLst>
        </pc:spChg>
        <pc:spChg chg="mod">
          <ac:chgData name="Anna Ney" userId="5f168638-249f-45bb-80b5-85237846dfff" providerId="ADAL" clId="{3E811FD6-1123-49BE-A1B4-8C0D5FAED507}" dt="2026-01-12T12:05:25.788" v="165" actId="790"/>
          <ac:spMkLst>
            <pc:docMk/>
            <pc:sldMk cId="0" sldId="314"/>
            <ac:spMk id="11" creationId="{00000000-0000-0000-0000-000000000000}"/>
          </ac:spMkLst>
        </pc:spChg>
        <pc:spChg chg="mod">
          <ac:chgData name="Anna Ney" userId="5f168638-249f-45bb-80b5-85237846dfff" providerId="ADAL" clId="{3E811FD6-1123-49BE-A1B4-8C0D5FAED507}" dt="2026-01-12T12:05:25.788" v="165" actId="790"/>
          <ac:spMkLst>
            <pc:docMk/>
            <pc:sldMk cId="0" sldId="314"/>
            <ac:spMk id="12" creationId="{00000000-0000-0000-0000-000000000000}"/>
          </ac:spMkLst>
        </pc:spChg>
        <pc:spChg chg="mod">
          <ac:chgData name="Anna Ney" userId="5f168638-249f-45bb-80b5-85237846dfff" providerId="ADAL" clId="{3E811FD6-1123-49BE-A1B4-8C0D5FAED507}" dt="2026-01-12T12:05:25.788" v="165" actId="790"/>
          <ac:spMkLst>
            <pc:docMk/>
            <pc:sldMk cId="0" sldId="314"/>
            <ac:spMk id="13" creationId="{00000000-0000-0000-0000-000000000000}"/>
          </ac:spMkLst>
        </pc:spChg>
        <pc:spChg chg="mod">
          <ac:chgData name="Anna Ney" userId="5f168638-249f-45bb-80b5-85237846dfff" providerId="ADAL" clId="{3E811FD6-1123-49BE-A1B4-8C0D5FAED507}" dt="2026-01-12T12:05:25.788" v="165" actId="790"/>
          <ac:spMkLst>
            <pc:docMk/>
            <pc:sldMk cId="0" sldId="314"/>
            <ac:spMk id="14"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15"/>
        </pc:sldMkLst>
        <pc:spChg chg="mod">
          <ac:chgData name="Anna Ney" userId="5f168638-249f-45bb-80b5-85237846dfff" providerId="ADAL" clId="{3E811FD6-1123-49BE-A1B4-8C0D5FAED507}" dt="2026-01-12T12:05:25.788" v="165" actId="790"/>
          <ac:spMkLst>
            <pc:docMk/>
            <pc:sldMk cId="0" sldId="315"/>
            <ac:spMk id="3" creationId="{00000000-0000-0000-0000-000000000000}"/>
          </ac:spMkLst>
        </pc:spChg>
        <pc:spChg chg="mod">
          <ac:chgData name="Anna Ney" userId="5f168638-249f-45bb-80b5-85237846dfff" providerId="ADAL" clId="{3E811FD6-1123-49BE-A1B4-8C0D5FAED507}" dt="2026-01-12T12:05:25.788" v="165" actId="790"/>
          <ac:spMkLst>
            <pc:docMk/>
            <pc:sldMk cId="0" sldId="315"/>
            <ac:spMk id="5" creationId="{00000000-0000-0000-0000-000000000000}"/>
          </ac:spMkLst>
        </pc:spChg>
        <pc:spChg chg="mod">
          <ac:chgData name="Anna Ney" userId="5f168638-249f-45bb-80b5-85237846dfff" providerId="ADAL" clId="{3E811FD6-1123-49BE-A1B4-8C0D5FAED507}" dt="2026-01-12T12:05:25.788" v="165" actId="790"/>
          <ac:spMkLst>
            <pc:docMk/>
            <pc:sldMk cId="0" sldId="315"/>
            <ac:spMk id="9" creationId="{00000000-0000-0000-0000-000000000000}"/>
          </ac:spMkLst>
        </pc:spChg>
        <pc:spChg chg="mod">
          <ac:chgData name="Anna Ney" userId="5f168638-249f-45bb-80b5-85237846dfff" providerId="ADAL" clId="{3E811FD6-1123-49BE-A1B4-8C0D5FAED507}" dt="2026-01-12T12:05:25.788" v="165" actId="790"/>
          <ac:spMkLst>
            <pc:docMk/>
            <pc:sldMk cId="0" sldId="315"/>
            <ac:spMk id="10" creationId="{00000000-0000-0000-0000-000000000000}"/>
          </ac:spMkLst>
        </pc:spChg>
        <pc:spChg chg="mod">
          <ac:chgData name="Anna Ney" userId="5f168638-249f-45bb-80b5-85237846dfff" providerId="ADAL" clId="{3E811FD6-1123-49BE-A1B4-8C0D5FAED507}" dt="2026-01-12T12:05:25.788" v="165" actId="790"/>
          <ac:spMkLst>
            <pc:docMk/>
            <pc:sldMk cId="0" sldId="315"/>
            <ac:spMk id="12" creationId="{00000000-0000-0000-0000-000000000000}"/>
          </ac:spMkLst>
        </pc:spChg>
        <pc:spChg chg="mod">
          <ac:chgData name="Anna Ney" userId="5f168638-249f-45bb-80b5-85237846dfff" providerId="ADAL" clId="{3E811FD6-1123-49BE-A1B4-8C0D5FAED507}" dt="2026-01-12T12:05:25.788" v="165" actId="790"/>
          <ac:spMkLst>
            <pc:docMk/>
            <pc:sldMk cId="0" sldId="315"/>
            <ac:spMk id="13" creationId="{00000000-0000-0000-0000-000000000000}"/>
          </ac:spMkLst>
        </pc:spChg>
        <pc:spChg chg="mod">
          <ac:chgData name="Anna Ney" userId="5f168638-249f-45bb-80b5-85237846dfff" providerId="ADAL" clId="{3E811FD6-1123-49BE-A1B4-8C0D5FAED507}" dt="2026-01-12T12:05:25.788" v="165" actId="790"/>
          <ac:spMkLst>
            <pc:docMk/>
            <pc:sldMk cId="0" sldId="315"/>
            <ac:spMk id="14" creationId="{00000000-0000-0000-0000-000000000000}"/>
          </ac:spMkLst>
        </pc:spChg>
        <pc:spChg chg="mod">
          <ac:chgData name="Anna Ney" userId="5f168638-249f-45bb-80b5-85237846dfff" providerId="ADAL" clId="{3E811FD6-1123-49BE-A1B4-8C0D5FAED507}" dt="2026-01-12T12:05:25.788" v="165" actId="790"/>
          <ac:spMkLst>
            <pc:docMk/>
            <pc:sldMk cId="0" sldId="315"/>
            <ac:spMk id="15" creationId="{00000000-0000-0000-0000-000000000000}"/>
          </ac:spMkLst>
        </pc:spChg>
        <pc:spChg chg="mod">
          <ac:chgData name="Anna Ney" userId="5f168638-249f-45bb-80b5-85237846dfff" providerId="ADAL" clId="{3E811FD6-1123-49BE-A1B4-8C0D5FAED507}" dt="2026-01-12T12:05:25.788" v="165" actId="790"/>
          <ac:spMkLst>
            <pc:docMk/>
            <pc:sldMk cId="0" sldId="315"/>
            <ac:spMk id="16" creationId="{00000000-0000-0000-0000-000000000000}"/>
          </ac:spMkLst>
        </pc:spChg>
        <pc:spChg chg="mod">
          <ac:chgData name="Anna Ney" userId="5f168638-249f-45bb-80b5-85237846dfff" providerId="ADAL" clId="{3E811FD6-1123-49BE-A1B4-8C0D5FAED507}" dt="2026-01-12T12:05:25.788" v="165" actId="790"/>
          <ac:spMkLst>
            <pc:docMk/>
            <pc:sldMk cId="0" sldId="315"/>
            <ac:spMk id="17"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16"/>
        </pc:sldMkLst>
        <pc:spChg chg="mod">
          <ac:chgData name="Anna Ney" userId="5f168638-249f-45bb-80b5-85237846dfff" providerId="ADAL" clId="{3E811FD6-1123-49BE-A1B4-8C0D5FAED507}" dt="2026-01-12T12:05:25.788" v="165" actId="790"/>
          <ac:spMkLst>
            <pc:docMk/>
            <pc:sldMk cId="0" sldId="316"/>
            <ac:spMk id="3" creationId="{00000000-0000-0000-0000-000000000000}"/>
          </ac:spMkLst>
        </pc:spChg>
        <pc:spChg chg="mod">
          <ac:chgData name="Anna Ney" userId="5f168638-249f-45bb-80b5-85237846dfff" providerId="ADAL" clId="{3E811FD6-1123-49BE-A1B4-8C0D5FAED507}" dt="2026-01-12T12:05:25.788" v="165" actId="790"/>
          <ac:spMkLst>
            <pc:docMk/>
            <pc:sldMk cId="0" sldId="316"/>
            <ac:spMk id="4" creationId="{00000000-0000-0000-0000-000000000000}"/>
          </ac:spMkLst>
        </pc:spChg>
        <pc:spChg chg="mod">
          <ac:chgData name="Anna Ney" userId="5f168638-249f-45bb-80b5-85237846dfff" providerId="ADAL" clId="{3E811FD6-1123-49BE-A1B4-8C0D5FAED507}" dt="2026-01-12T12:05:25.788" v="165" actId="790"/>
          <ac:spMkLst>
            <pc:docMk/>
            <pc:sldMk cId="0" sldId="316"/>
            <ac:spMk id="6" creationId="{00000000-0000-0000-0000-000000000000}"/>
          </ac:spMkLst>
        </pc:spChg>
        <pc:spChg chg="mod">
          <ac:chgData name="Anna Ney" userId="5f168638-249f-45bb-80b5-85237846dfff" providerId="ADAL" clId="{3E811FD6-1123-49BE-A1B4-8C0D5FAED507}" dt="2026-01-12T12:05:25.788" v="165" actId="790"/>
          <ac:spMkLst>
            <pc:docMk/>
            <pc:sldMk cId="0" sldId="316"/>
            <ac:spMk id="8" creationId="{00000000-0000-0000-0000-000000000000}"/>
          </ac:spMkLst>
        </pc:spChg>
        <pc:spChg chg="mod">
          <ac:chgData name="Anna Ney" userId="5f168638-249f-45bb-80b5-85237846dfff" providerId="ADAL" clId="{3E811FD6-1123-49BE-A1B4-8C0D5FAED507}" dt="2026-01-12T12:05:25.788" v="165" actId="790"/>
          <ac:spMkLst>
            <pc:docMk/>
            <pc:sldMk cId="0" sldId="316"/>
            <ac:spMk id="11" creationId="{00000000-0000-0000-0000-000000000000}"/>
          </ac:spMkLst>
        </pc:spChg>
        <pc:spChg chg="mod">
          <ac:chgData name="Anna Ney" userId="5f168638-249f-45bb-80b5-85237846dfff" providerId="ADAL" clId="{3E811FD6-1123-49BE-A1B4-8C0D5FAED507}" dt="2026-01-12T12:05:25.788" v="165" actId="790"/>
          <ac:spMkLst>
            <pc:docMk/>
            <pc:sldMk cId="0" sldId="316"/>
            <ac:spMk id="12" creationId="{00000000-0000-0000-0000-000000000000}"/>
          </ac:spMkLst>
        </pc:spChg>
        <pc:spChg chg="mod">
          <ac:chgData name="Anna Ney" userId="5f168638-249f-45bb-80b5-85237846dfff" providerId="ADAL" clId="{3E811FD6-1123-49BE-A1B4-8C0D5FAED507}" dt="2026-01-12T12:05:25.788" v="165" actId="790"/>
          <ac:spMkLst>
            <pc:docMk/>
            <pc:sldMk cId="0" sldId="316"/>
            <ac:spMk id="13"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17"/>
        </pc:sldMkLst>
        <pc:spChg chg="mod">
          <ac:chgData name="Anna Ney" userId="5f168638-249f-45bb-80b5-85237846dfff" providerId="ADAL" clId="{3E811FD6-1123-49BE-A1B4-8C0D5FAED507}" dt="2026-01-12T12:05:25.788" v="165" actId="790"/>
          <ac:spMkLst>
            <pc:docMk/>
            <pc:sldMk cId="0" sldId="317"/>
            <ac:spMk id="5" creationId="{00000000-0000-0000-0000-000000000000}"/>
          </ac:spMkLst>
        </pc:spChg>
        <pc:spChg chg="mod">
          <ac:chgData name="Anna Ney" userId="5f168638-249f-45bb-80b5-85237846dfff" providerId="ADAL" clId="{3E811FD6-1123-49BE-A1B4-8C0D5FAED507}" dt="2026-01-12T12:05:25.788" v="165" actId="790"/>
          <ac:spMkLst>
            <pc:docMk/>
            <pc:sldMk cId="0" sldId="317"/>
            <ac:spMk id="8" creationId="{00000000-0000-0000-0000-000000000000}"/>
          </ac:spMkLst>
        </pc:spChg>
        <pc:spChg chg="mod">
          <ac:chgData name="Anna Ney" userId="5f168638-249f-45bb-80b5-85237846dfff" providerId="ADAL" clId="{3E811FD6-1123-49BE-A1B4-8C0D5FAED507}" dt="2026-01-12T12:05:25.788" v="165" actId="790"/>
          <ac:spMkLst>
            <pc:docMk/>
            <pc:sldMk cId="0" sldId="317"/>
            <ac:spMk id="9" creationId="{00000000-0000-0000-0000-000000000000}"/>
          </ac:spMkLst>
        </pc:spChg>
        <pc:spChg chg="mod">
          <ac:chgData name="Anna Ney" userId="5f168638-249f-45bb-80b5-85237846dfff" providerId="ADAL" clId="{3E811FD6-1123-49BE-A1B4-8C0D5FAED507}" dt="2026-01-12T12:05:25.788" v="165" actId="790"/>
          <ac:spMkLst>
            <pc:docMk/>
            <pc:sldMk cId="0" sldId="317"/>
            <ac:spMk id="11" creationId="{00000000-0000-0000-0000-000000000000}"/>
          </ac:spMkLst>
        </pc:spChg>
        <pc:spChg chg="mod">
          <ac:chgData name="Anna Ney" userId="5f168638-249f-45bb-80b5-85237846dfff" providerId="ADAL" clId="{3E811FD6-1123-49BE-A1B4-8C0D5FAED507}" dt="2026-01-12T12:05:25.788" v="165" actId="790"/>
          <ac:spMkLst>
            <pc:docMk/>
            <pc:sldMk cId="0" sldId="317"/>
            <ac:spMk id="16" creationId="{00000000-0000-0000-0000-000000000000}"/>
          </ac:spMkLst>
        </pc:spChg>
        <pc:spChg chg="mod">
          <ac:chgData name="Anna Ney" userId="5f168638-249f-45bb-80b5-85237846dfff" providerId="ADAL" clId="{3E811FD6-1123-49BE-A1B4-8C0D5FAED507}" dt="2026-01-12T12:05:25.788" v="165" actId="790"/>
          <ac:spMkLst>
            <pc:docMk/>
            <pc:sldMk cId="0" sldId="317"/>
            <ac:spMk id="17" creationId="{00000000-0000-0000-0000-000000000000}"/>
          </ac:spMkLst>
        </pc:spChg>
        <pc:spChg chg="mod">
          <ac:chgData name="Anna Ney" userId="5f168638-249f-45bb-80b5-85237846dfff" providerId="ADAL" clId="{3E811FD6-1123-49BE-A1B4-8C0D5FAED507}" dt="2026-01-12T12:05:25.788" v="165" actId="790"/>
          <ac:spMkLst>
            <pc:docMk/>
            <pc:sldMk cId="0" sldId="317"/>
            <ac:spMk id="20" creationId="{00000000-0000-0000-0000-000000000000}"/>
          </ac:spMkLst>
        </pc:spChg>
        <pc:spChg chg="mod">
          <ac:chgData name="Anna Ney" userId="5f168638-249f-45bb-80b5-85237846dfff" providerId="ADAL" clId="{3E811FD6-1123-49BE-A1B4-8C0D5FAED507}" dt="2026-01-12T12:05:25.788" v="165" actId="790"/>
          <ac:spMkLst>
            <pc:docMk/>
            <pc:sldMk cId="0" sldId="317"/>
            <ac:spMk id="22" creationId="{00000000-0000-0000-0000-000000000000}"/>
          </ac:spMkLst>
        </pc:spChg>
        <pc:spChg chg="mod">
          <ac:chgData name="Anna Ney" userId="5f168638-249f-45bb-80b5-85237846dfff" providerId="ADAL" clId="{3E811FD6-1123-49BE-A1B4-8C0D5FAED507}" dt="2026-01-12T12:05:25.788" v="165" actId="790"/>
          <ac:spMkLst>
            <pc:docMk/>
            <pc:sldMk cId="0" sldId="317"/>
            <ac:spMk id="24" creationId="{00000000-0000-0000-0000-000000000000}"/>
          </ac:spMkLst>
        </pc:spChg>
        <pc:spChg chg="mod">
          <ac:chgData name="Anna Ney" userId="5f168638-249f-45bb-80b5-85237846dfff" providerId="ADAL" clId="{3E811FD6-1123-49BE-A1B4-8C0D5FAED507}" dt="2026-01-12T12:05:25.788" v="165" actId="790"/>
          <ac:spMkLst>
            <pc:docMk/>
            <pc:sldMk cId="0" sldId="317"/>
            <ac:spMk id="26"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18"/>
        </pc:sldMkLst>
        <pc:spChg chg="mod">
          <ac:chgData name="Anna Ney" userId="5f168638-249f-45bb-80b5-85237846dfff" providerId="ADAL" clId="{3E811FD6-1123-49BE-A1B4-8C0D5FAED507}" dt="2026-01-12T12:05:25.788" v="165" actId="790"/>
          <ac:spMkLst>
            <pc:docMk/>
            <pc:sldMk cId="0" sldId="318"/>
            <ac:spMk id="6" creationId="{00000000-0000-0000-0000-000000000000}"/>
          </ac:spMkLst>
        </pc:spChg>
        <pc:spChg chg="mod">
          <ac:chgData name="Anna Ney" userId="5f168638-249f-45bb-80b5-85237846dfff" providerId="ADAL" clId="{3E811FD6-1123-49BE-A1B4-8C0D5FAED507}" dt="2026-01-12T12:05:25.788" v="165" actId="790"/>
          <ac:spMkLst>
            <pc:docMk/>
            <pc:sldMk cId="0" sldId="318"/>
            <ac:spMk id="20" creationId="{00000000-0000-0000-0000-000000000000}"/>
          </ac:spMkLst>
        </pc:spChg>
        <pc:spChg chg="mod">
          <ac:chgData name="Anna Ney" userId="5f168638-249f-45bb-80b5-85237846dfff" providerId="ADAL" clId="{3E811FD6-1123-49BE-A1B4-8C0D5FAED507}" dt="2026-01-12T12:05:25.788" v="165" actId="790"/>
          <ac:spMkLst>
            <pc:docMk/>
            <pc:sldMk cId="0" sldId="318"/>
            <ac:spMk id="24" creationId="{00000000-0000-0000-0000-000000000000}"/>
          </ac:spMkLst>
        </pc:spChg>
        <pc:spChg chg="mod">
          <ac:chgData name="Anna Ney" userId="5f168638-249f-45bb-80b5-85237846dfff" providerId="ADAL" clId="{3E811FD6-1123-49BE-A1B4-8C0D5FAED507}" dt="2026-01-12T12:05:25.788" v="165" actId="790"/>
          <ac:spMkLst>
            <pc:docMk/>
            <pc:sldMk cId="0" sldId="318"/>
            <ac:spMk id="38" creationId="{00000000-0000-0000-0000-000000000000}"/>
          </ac:spMkLst>
        </pc:spChg>
        <pc:spChg chg="mod">
          <ac:chgData name="Anna Ney" userId="5f168638-249f-45bb-80b5-85237846dfff" providerId="ADAL" clId="{3E811FD6-1123-49BE-A1B4-8C0D5FAED507}" dt="2026-01-12T12:05:25.788" v="165" actId="790"/>
          <ac:spMkLst>
            <pc:docMk/>
            <pc:sldMk cId="0" sldId="318"/>
            <ac:spMk id="40" creationId="{00000000-0000-0000-0000-000000000000}"/>
          </ac:spMkLst>
        </pc:spChg>
        <pc:spChg chg="mod">
          <ac:chgData name="Anna Ney" userId="5f168638-249f-45bb-80b5-85237846dfff" providerId="ADAL" clId="{3E811FD6-1123-49BE-A1B4-8C0D5FAED507}" dt="2026-01-12T12:05:25.788" v="165" actId="790"/>
          <ac:spMkLst>
            <pc:docMk/>
            <pc:sldMk cId="0" sldId="318"/>
            <ac:spMk id="42" creationId="{00000000-0000-0000-0000-000000000000}"/>
          </ac:spMkLst>
        </pc:spChg>
        <pc:spChg chg="mod">
          <ac:chgData name="Anna Ney" userId="5f168638-249f-45bb-80b5-85237846dfff" providerId="ADAL" clId="{3E811FD6-1123-49BE-A1B4-8C0D5FAED507}" dt="2026-01-12T12:05:25.788" v="165" actId="790"/>
          <ac:spMkLst>
            <pc:docMk/>
            <pc:sldMk cId="0" sldId="318"/>
            <ac:spMk id="53" creationId="{00000000-0000-0000-0000-000000000000}"/>
          </ac:spMkLst>
        </pc:spChg>
        <pc:spChg chg="mod">
          <ac:chgData name="Anna Ney" userId="5f168638-249f-45bb-80b5-85237846dfff" providerId="ADAL" clId="{3E811FD6-1123-49BE-A1B4-8C0D5FAED507}" dt="2026-01-12T12:05:25.788" v="165" actId="790"/>
          <ac:spMkLst>
            <pc:docMk/>
            <pc:sldMk cId="0" sldId="318"/>
            <ac:spMk id="61" creationId="{00000000-0000-0000-0000-000000000000}"/>
          </ac:spMkLst>
        </pc:spChg>
        <pc:spChg chg="mod">
          <ac:chgData name="Anna Ney" userId="5f168638-249f-45bb-80b5-85237846dfff" providerId="ADAL" clId="{3E811FD6-1123-49BE-A1B4-8C0D5FAED507}" dt="2026-01-12T12:05:25.788" v="165" actId="790"/>
          <ac:spMkLst>
            <pc:docMk/>
            <pc:sldMk cId="0" sldId="318"/>
            <ac:spMk id="70" creationId="{00000000-0000-0000-0000-000000000000}"/>
          </ac:spMkLst>
        </pc:spChg>
        <pc:spChg chg="mod">
          <ac:chgData name="Anna Ney" userId="5f168638-249f-45bb-80b5-85237846dfff" providerId="ADAL" clId="{3E811FD6-1123-49BE-A1B4-8C0D5FAED507}" dt="2026-01-12T12:05:25.788" v="165" actId="790"/>
          <ac:spMkLst>
            <pc:docMk/>
            <pc:sldMk cId="0" sldId="318"/>
            <ac:spMk id="80" creationId="{00000000-0000-0000-0000-000000000000}"/>
          </ac:spMkLst>
        </pc:spChg>
      </pc:sldChg>
      <pc:sldChg chg="modSp mod modNotesTx">
        <pc:chgData name="Anna Ney" userId="5f168638-249f-45bb-80b5-85237846dfff" providerId="ADAL" clId="{3E811FD6-1123-49BE-A1B4-8C0D5FAED507}" dt="2026-01-12T12:21:22" v="1343" actId="20577"/>
        <pc:sldMkLst>
          <pc:docMk/>
          <pc:sldMk cId="0" sldId="319"/>
        </pc:sldMkLst>
        <pc:spChg chg="mod">
          <ac:chgData name="Anna Ney" userId="5f168638-249f-45bb-80b5-85237846dfff" providerId="ADAL" clId="{3E811FD6-1123-49BE-A1B4-8C0D5FAED507}" dt="2026-01-12T12:05:25.788" v="165" actId="790"/>
          <ac:spMkLst>
            <pc:docMk/>
            <pc:sldMk cId="0" sldId="319"/>
            <ac:spMk id="3" creationId="{00000000-0000-0000-0000-000000000000}"/>
          </ac:spMkLst>
        </pc:spChg>
        <pc:spChg chg="mod">
          <ac:chgData name="Anna Ney" userId="5f168638-249f-45bb-80b5-85237846dfff" providerId="ADAL" clId="{3E811FD6-1123-49BE-A1B4-8C0D5FAED507}" dt="2026-01-12T12:05:25.788" v="165" actId="790"/>
          <ac:spMkLst>
            <pc:docMk/>
            <pc:sldMk cId="0" sldId="319"/>
            <ac:spMk id="5" creationId="{00000000-0000-0000-0000-000000000000}"/>
          </ac:spMkLst>
        </pc:spChg>
        <pc:spChg chg="mod">
          <ac:chgData name="Anna Ney" userId="5f168638-249f-45bb-80b5-85237846dfff" providerId="ADAL" clId="{3E811FD6-1123-49BE-A1B4-8C0D5FAED507}" dt="2026-01-12T12:05:25.788" v="165" actId="790"/>
          <ac:spMkLst>
            <pc:docMk/>
            <pc:sldMk cId="0" sldId="319"/>
            <ac:spMk id="8" creationId="{00000000-0000-0000-0000-000000000000}"/>
          </ac:spMkLst>
        </pc:spChg>
        <pc:spChg chg="mod">
          <ac:chgData name="Anna Ney" userId="5f168638-249f-45bb-80b5-85237846dfff" providerId="ADAL" clId="{3E811FD6-1123-49BE-A1B4-8C0D5FAED507}" dt="2026-01-12T12:05:25.788" v="165" actId="790"/>
          <ac:spMkLst>
            <pc:docMk/>
            <pc:sldMk cId="0" sldId="319"/>
            <ac:spMk id="9"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20"/>
        </pc:sldMkLst>
        <pc:spChg chg="mod">
          <ac:chgData name="Anna Ney" userId="5f168638-249f-45bb-80b5-85237846dfff" providerId="ADAL" clId="{3E811FD6-1123-49BE-A1B4-8C0D5FAED507}" dt="2026-01-12T12:05:25.788" v="165" actId="790"/>
          <ac:spMkLst>
            <pc:docMk/>
            <pc:sldMk cId="0" sldId="320"/>
            <ac:spMk id="3" creationId="{00000000-0000-0000-0000-000000000000}"/>
          </ac:spMkLst>
        </pc:spChg>
        <pc:spChg chg="mod">
          <ac:chgData name="Anna Ney" userId="5f168638-249f-45bb-80b5-85237846dfff" providerId="ADAL" clId="{3E811FD6-1123-49BE-A1B4-8C0D5FAED507}" dt="2026-01-12T12:05:25.788" v="165" actId="790"/>
          <ac:spMkLst>
            <pc:docMk/>
            <pc:sldMk cId="0" sldId="320"/>
            <ac:spMk id="6" creationId="{00000000-0000-0000-0000-000000000000}"/>
          </ac:spMkLst>
        </pc:spChg>
        <pc:spChg chg="mod">
          <ac:chgData name="Anna Ney" userId="5f168638-249f-45bb-80b5-85237846dfff" providerId="ADAL" clId="{3E811FD6-1123-49BE-A1B4-8C0D5FAED507}" dt="2026-01-12T12:05:25.788" v="165" actId="790"/>
          <ac:spMkLst>
            <pc:docMk/>
            <pc:sldMk cId="0" sldId="320"/>
            <ac:spMk id="9" creationId="{00000000-0000-0000-0000-000000000000}"/>
          </ac:spMkLst>
        </pc:spChg>
        <pc:spChg chg="mod">
          <ac:chgData name="Anna Ney" userId="5f168638-249f-45bb-80b5-85237846dfff" providerId="ADAL" clId="{3E811FD6-1123-49BE-A1B4-8C0D5FAED507}" dt="2026-01-12T12:05:25.788" v="165" actId="790"/>
          <ac:spMkLst>
            <pc:docMk/>
            <pc:sldMk cId="0" sldId="320"/>
            <ac:spMk id="13" creationId="{00000000-0000-0000-0000-000000000000}"/>
          </ac:spMkLst>
        </pc:spChg>
        <pc:spChg chg="mod">
          <ac:chgData name="Anna Ney" userId="5f168638-249f-45bb-80b5-85237846dfff" providerId="ADAL" clId="{3E811FD6-1123-49BE-A1B4-8C0D5FAED507}" dt="2026-01-12T12:05:25.788" v="165" actId="790"/>
          <ac:spMkLst>
            <pc:docMk/>
            <pc:sldMk cId="0" sldId="320"/>
            <ac:spMk id="14" creationId="{00000000-0000-0000-0000-000000000000}"/>
          </ac:spMkLst>
        </pc:spChg>
        <pc:spChg chg="mod">
          <ac:chgData name="Anna Ney" userId="5f168638-249f-45bb-80b5-85237846dfff" providerId="ADAL" clId="{3E811FD6-1123-49BE-A1B4-8C0D5FAED507}" dt="2026-01-12T12:05:25.788" v="165" actId="790"/>
          <ac:spMkLst>
            <pc:docMk/>
            <pc:sldMk cId="0" sldId="320"/>
            <ac:spMk id="16" creationId="{00000000-0000-0000-0000-000000000000}"/>
          </ac:spMkLst>
        </pc:spChg>
        <pc:spChg chg="mod">
          <ac:chgData name="Anna Ney" userId="5f168638-249f-45bb-80b5-85237846dfff" providerId="ADAL" clId="{3E811FD6-1123-49BE-A1B4-8C0D5FAED507}" dt="2026-01-12T12:05:25.788" v="165" actId="790"/>
          <ac:spMkLst>
            <pc:docMk/>
            <pc:sldMk cId="0" sldId="320"/>
            <ac:spMk id="18" creationId="{00000000-0000-0000-0000-000000000000}"/>
          </ac:spMkLst>
        </pc:spChg>
        <pc:spChg chg="mod">
          <ac:chgData name="Anna Ney" userId="5f168638-249f-45bb-80b5-85237846dfff" providerId="ADAL" clId="{3E811FD6-1123-49BE-A1B4-8C0D5FAED507}" dt="2026-01-12T12:05:25.788" v="165" actId="790"/>
          <ac:spMkLst>
            <pc:docMk/>
            <pc:sldMk cId="0" sldId="320"/>
            <ac:spMk id="20" creationId="{00000000-0000-0000-0000-000000000000}"/>
          </ac:spMkLst>
        </pc:spChg>
        <pc:spChg chg="mod">
          <ac:chgData name="Anna Ney" userId="5f168638-249f-45bb-80b5-85237846dfff" providerId="ADAL" clId="{3E811FD6-1123-49BE-A1B4-8C0D5FAED507}" dt="2026-01-12T12:05:25.788" v="165" actId="790"/>
          <ac:spMkLst>
            <pc:docMk/>
            <pc:sldMk cId="0" sldId="320"/>
            <ac:spMk id="21" creationId="{00000000-0000-0000-0000-000000000000}"/>
          </ac:spMkLst>
        </pc:spChg>
        <pc:spChg chg="mod">
          <ac:chgData name="Anna Ney" userId="5f168638-249f-45bb-80b5-85237846dfff" providerId="ADAL" clId="{3E811FD6-1123-49BE-A1B4-8C0D5FAED507}" dt="2026-01-12T12:05:25.788" v="165" actId="790"/>
          <ac:spMkLst>
            <pc:docMk/>
            <pc:sldMk cId="0" sldId="320"/>
            <ac:spMk id="23"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21"/>
        </pc:sldMkLst>
        <pc:spChg chg="mod">
          <ac:chgData name="Anna Ney" userId="5f168638-249f-45bb-80b5-85237846dfff" providerId="ADAL" clId="{3E811FD6-1123-49BE-A1B4-8C0D5FAED507}" dt="2026-01-12T12:05:25.788" v="165" actId="790"/>
          <ac:spMkLst>
            <pc:docMk/>
            <pc:sldMk cId="0" sldId="321"/>
            <ac:spMk id="10" creationId="{00000000-0000-0000-0000-000000000000}"/>
          </ac:spMkLst>
        </pc:spChg>
        <pc:spChg chg="mod">
          <ac:chgData name="Anna Ney" userId="5f168638-249f-45bb-80b5-85237846dfff" providerId="ADAL" clId="{3E811FD6-1123-49BE-A1B4-8C0D5FAED507}" dt="2026-01-12T12:05:25.788" v="165" actId="790"/>
          <ac:spMkLst>
            <pc:docMk/>
            <pc:sldMk cId="0" sldId="321"/>
            <ac:spMk id="12" creationId="{00000000-0000-0000-0000-000000000000}"/>
          </ac:spMkLst>
        </pc:spChg>
        <pc:spChg chg="mod">
          <ac:chgData name="Anna Ney" userId="5f168638-249f-45bb-80b5-85237846dfff" providerId="ADAL" clId="{3E811FD6-1123-49BE-A1B4-8C0D5FAED507}" dt="2026-01-12T12:05:25.788" v="165" actId="790"/>
          <ac:spMkLst>
            <pc:docMk/>
            <pc:sldMk cId="0" sldId="321"/>
            <ac:spMk id="16" creationId="{00000000-0000-0000-0000-000000000000}"/>
          </ac:spMkLst>
        </pc:spChg>
        <pc:spChg chg="mod">
          <ac:chgData name="Anna Ney" userId="5f168638-249f-45bb-80b5-85237846dfff" providerId="ADAL" clId="{3E811FD6-1123-49BE-A1B4-8C0D5FAED507}" dt="2026-01-12T12:05:25.788" v="165" actId="790"/>
          <ac:spMkLst>
            <pc:docMk/>
            <pc:sldMk cId="0" sldId="321"/>
            <ac:spMk id="18" creationId="{00000000-0000-0000-0000-000000000000}"/>
          </ac:spMkLst>
        </pc:spChg>
        <pc:spChg chg="mod">
          <ac:chgData name="Anna Ney" userId="5f168638-249f-45bb-80b5-85237846dfff" providerId="ADAL" clId="{3E811FD6-1123-49BE-A1B4-8C0D5FAED507}" dt="2026-01-12T12:05:25.788" v="165" actId="790"/>
          <ac:spMkLst>
            <pc:docMk/>
            <pc:sldMk cId="0" sldId="321"/>
            <ac:spMk id="19" creationId="{00000000-0000-0000-0000-000000000000}"/>
          </ac:spMkLst>
        </pc:spChg>
        <pc:spChg chg="mod">
          <ac:chgData name="Anna Ney" userId="5f168638-249f-45bb-80b5-85237846dfff" providerId="ADAL" clId="{3E811FD6-1123-49BE-A1B4-8C0D5FAED507}" dt="2026-01-12T12:05:25.788" v="165" actId="790"/>
          <ac:spMkLst>
            <pc:docMk/>
            <pc:sldMk cId="0" sldId="321"/>
            <ac:spMk id="20" creationId="{00000000-0000-0000-0000-000000000000}"/>
          </ac:spMkLst>
        </pc:spChg>
        <pc:spChg chg="mod">
          <ac:chgData name="Anna Ney" userId="5f168638-249f-45bb-80b5-85237846dfff" providerId="ADAL" clId="{3E811FD6-1123-49BE-A1B4-8C0D5FAED507}" dt="2026-01-12T12:05:25.788" v="165" actId="790"/>
          <ac:spMkLst>
            <pc:docMk/>
            <pc:sldMk cId="0" sldId="321"/>
            <ac:spMk id="21" creationId="{00000000-0000-0000-0000-000000000000}"/>
          </ac:spMkLst>
        </pc:spChg>
        <pc:spChg chg="mod">
          <ac:chgData name="Anna Ney" userId="5f168638-249f-45bb-80b5-85237846dfff" providerId="ADAL" clId="{3E811FD6-1123-49BE-A1B4-8C0D5FAED507}" dt="2026-01-12T12:05:25.788" v="165" actId="790"/>
          <ac:spMkLst>
            <pc:docMk/>
            <pc:sldMk cId="0" sldId="321"/>
            <ac:spMk id="25" creationId="{00000000-0000-0000-0000-000000000000}"/>
          </ac:spMkLst>
        </pc:spChg>
        <pc:spChg chg="mod">
          <ac:chgData name="Anna Ney" userId="5f168638-249f-45bb-80b5-85237846dfff" providerId="ADAL" clId="{3E811FD6-1123-49BE-A1B4-8C0D5FAED507}" dt="2026-01-12T12:05:25.788" v="165" actId="790"/>
          <ac:spMkLst>
            <pc:docMk/>
            <pc:sldMk cId="0" sldId="321"/>
            <ac:spMk id="26" creationId="{00000000-0000-0000-0000-000000000000}"/>
          </ac:spMkLst>
        </pc:spChg>
        <pc:spChg chg="mod">
          <ac:chgData name="Anna Ney" userId="5f168638-249f-45bb-80b5-85237846dfff" providerId="ADAL" clId="{3E811FD6-1123-49BE-A1B4-8C0D5FAED507}" dt="2026-01-12T12:05:25.788" v="165" actId="790"/>
          <ac:spMkLst>
            <pc:docMk/>
            <pc:sldMk cId="0" sldId="321"/>
            <ac:spMk id="27" creationId="{00000000-0000-0000-0000-000000000000}"/>
          </ac:spMkLst>
        </pc:spChg>
      </pc:sldChg>
      <pc:sldChg chg="modSp mod modNotesTx">
        <pc:chgData name="Anna Ney" userId="5f168638-249f-45bb-80b5-85237846dfff" providerId="ADAL" clId="{3E811FD6-1123-49BE-A1B4-8C0D5FAED507}" dt="2026-01-12T12:05:25.788" v="165" actId="790"/>
        <pc:sldMkLst>
          <pc:docMk/>
          <pc:sldMk cId="0" sldId="322"/>
        </pc:sldMkLst>
        <pc:spChg chg="mod">
          <ac:chgData name="Anna Ney" userId="5f168638-249f-45bb-80b5-85237846dfff" providerId="ADAL" clId="{3E811FD6-1123-49BE-A1B4-8C0D5FAED507}" dt="2026-01-12T12:05:25.788" v="165" actId="790"/>
          <ac:spMkLst>
            <pc:docMk/>
            <pc:sldMk cId="0" sldId="322"/>
            <ac:spMk id="3" creationId="{00000000-0000-0000-0000-000000000000}"/>
          </ac:spMkLst>
        </pc:spChg>
        <pc:spChg chg="mod">
          <ac:chgData name="Anna Ney" userId="5f168638-249f-45bb-80b5-85237846dfff" providerId="ADAL" clId="{3E811FD6-1123-49BE-A1B4-8C0D5FAED507}" dt="2026-01-12T12:05:25.788" v="165" actId="790"/>
          <ac:spMkLst>
            <pc:docMk/>
            <pc:sldMk cId="0" sldId="322"/>
            <ac:spMk id="5" creationId="{00000000-0000-0000-0000-000000000000}"/>
          </ac:spMkLst>
        </pc:spChg>
        <pc:spChg chg="mod">
          <ac:chgData name="Anna Ney" userId="5f168638-249f-45bb-80b5-85237846dfff" providerId="ADAL" clId="{3E811FD6-1123-49BE-A1B4-8C0D5FAED507}" dt="2026-01-12T12:05:25.788" v="165" actId="790"/>
          <ac:spMkLst>
            <pc:docMk/>
            <pc:sldMk cId="0" sldId="322"/>
            <ac:spMk id="9" creationId="{00000000-0000-0000-0000-000000000000}"/>
          </ac:spMkLst>
        </pc:spChg>
        <pc:spChg chg="mod">
          <ac:chgData name="Anna Ney" userId="5f168638-249f-45bb-80b5-85237846dfff" providerId="ADAL" clId="{3E811FD6-1123-49BE-A1B4-8C0D5FAED507}" dt="2026-01-12T12:05:25.788" v="165" actId="790"/>
          <ac:spMkLst>
            <pc:docMk/>
            <pc:sldMk cId="0" sldId="322"/>
            <ac:spMk id="10" creationId="{00000000-0000-0000-0000-000000000000}"/>
          </ac:spMkLst>
        </pc:spChg>
        <pc:spChg chg="mod">
          <ac:chgData name="Anna Ney" userId="5f168638-249f-45bb-80b5-85237846dfff" providerId="ADAL" clId="{3E811FD6-1123-49BE-A1B4-8C0D5FAED507}" dt="2026-01-12T12:05:25.788" v="165" actId="790"/>
          <ac:spMkLst>
            <pc:docMk/>
            <pc:sldMk cId="0" sldId="322"/>
            <ac:spMk id="11" creationId="{00000000-0000-0000-0000-000000000000}"/>
          </ac:spMkLst>
        </pc:spChg>
        <pc:spChg chg="mod">
          <ac:chgData name="Anna Ney" userId="5f168638-249f-45bb-80b5-85237846dfff" providerId="ADAL" clId="{3E811FD6-1123-49BE-A1B4-8C0D5FAED507}" dt="2026-01-12T12:05:25.788" v="165" actId="790"/>
          <ac:spMkLst>
            <pc:docMk/>
            <pc:sldMk cId="0" sldId="322"/>
            <ac:spMk id="12" creationId="{00000000-0000-0000-0000-000000000000}"/>
          </ac:spMkLst>
        </pc:spChg>
        <pc:spChg chg="mod">
          <ac:chgData name="Anna Ney" userId="5f168638-249f-45bb-80b5-85237846dfff" providerId="ADAL" clId="{3E811FD6-1123-49BE-A1B4-8C0D5FAED507}" dt="2026-01-12T12:05:25.788" v="165" actId="790"/>
          <ac:spMkLst>
            <pc:docMk/>
            <pc:sldMk cId="0" sldId="322"/>
            <ac:spMk id="13"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23"/>
        </pc:sldMkLst>
        <pc:spChg chg="mod">
          <ac:chgData name="Anna Ney" userId="5f168638-249f-45bb-80b5-85237846dfff" providerId="ADAL" clId="{3E811FD6-1123-49BE-A1B4-8C0D5FAED507}" dt="2026-01-12T12:05:25.788" v="165" actId="790"/>
          <ac:spMkLst>
            <pc:docMk/>
            <pc:sldMk cId="0" sldId="323"/>
            <ac:spMk id="4" creationId="{00000000-0000-0000-0000-000000000000}"/>
          </ac:spMkLst>
        </pc:spChg>
        <pc:spChg chg="mod">
          <ac:chgData name="Anna Ney" userId="5f168638-249f-45bb-80b5-85237846dfff" providerId="ADAL" clId="{3E811FD6-1123-49BE-A1B4-8C0D5FAED507}" dt="2026-01-12T12:05:25.788" v="165" actId="790"/>
          <ac:spMkLst>
            <pc:docMk/>
            <pc:sldMk cId="0" sldId="323"/>
            <ac:spMk id="8" creationId="{00000000-0000-0000-0000-000000000000}"/>
          </ac:spMkLst>
        </pc:spChg>
        <pc:spChg chg="mod">
          <ac:chgData name="Anna Ney" userId="5f168638-249f-45bb-80b5-85237846dfff" providerId="ADAL" clId="{3E811FD6-1123-49BE-A1B4-8C0D5FAED507}" dt="2026-01-12T12:05:25.788" v="165" actId="790"/>
          <ac:spMkLst>
            <pc:docMk/>
            <pc:sldMk cId="0" sldId="323"/>
            <ac:spMk id="11" creationId="{00000000-0000-0000-0000-000000000000}"/>
          </ac:spMkLst>
        </pc:spChg>
        <pc:spChg chg="mod">
          <ac:chgData name="Anna Ney" userId="5f168638-249f-45bb-80b5-85237846dfff" providerId="ADAL" clId="{3E811FD6-1123-49BE-A1B4-8C0D5FAED507}" dt="2026-01-12T12:05:25.788" v="165" actId="790"/>
          <ac:spMkLst>
            <pc:docMk/>
            <pc:sldMk cId="0" sldId="323"/>
            <ac:spMk id="15" creationId="{00000000-0000-0000-0000-000000000000}"/>
          </ac:spMkLst>
        </pc:spChg>
        <pc:spChg chg="mod">
          <ac:chgData name="Anna Ney" userId="5f168638-249f-45bb-80b5-85237846dfff" providerId="ADAL" clId="{3E811FD6-1123-49BE-A1B4-8C0D5FAED507}" dt="2026-01-12T12:05:25.788" v="165" actId="790"/>
          <ac:spMkLst>
            <pc:docMk/>
            <pc:sldMk cId="0" sldId="323"/>
            <ac:spMk id="17" creationId="{00000000-0000-0000-0000-000000000000}"/>
          </ac:spMkLst>
        </pc:spChg>
        <pc:spChg chg="mod">
          <ac:chgData name="Anna Ney" userId="5f168638-249f-45bb-80b5-85237846dfff" providerId="ADAL" clId="{3E811FD6-1123-49BE-A1B4-8C0D5FAED507}" dt="2026-01-12T12:05:25.788" v="165" actId="790"/>
          <ac:spMkLst>
            <pc:docMk/>
            <pc:sldMk cId="0" sldId="323"/>
            <ac:spMk id="18" creationId="{00000000-0000-0000-0000-000000000000}"/>
          </ac:spMkLst>
        </pc:spChg>
        <pc:spChg chg="mod">
          <ac:chgData name="Anna Ney" userId="5f168638-249f-45bb-80b5-85237846dfff" providerId="ADAL" clId="{3E811FD6-1123-49BE-A1B4-8C0D5FAED507}" dt="2026-01-12T12:05:25.788" v="165" actId="790"/>
          <ac:spMkLst>
            <pc:docMk/>
            <pc:sldMk cId="0" sldId="323"/>
            <ac:spMk id="20" creationId="{00000000-0000-0000-0000-000000000000}"/>
          </ac:spMkLst>
        </pc:spChg>
        <pc:spChg chg="mod">
          <ac:chgData name="Anna Ney" userId="5f168638-249f-45bb-80b5-85237846dfff" providerId="ADAL" clId="{3E811FD6-1123-49BE-A1B4-8C0D5FAED507}" dt="2026-01-12T12:05:25.788" v="165" actId="790"/>
          <ac:spMkLst>
            <pc:docMk/>
            <pc:sldMk cId="0" sldId="323"/>
            <ac:spMk id="21" creationId="{00000000-0000-0000-0000-000000000000}"/>
          </ac:spMkLst>
        </pc:spChg>
        <pc:spChg chg="mod">
          <ac:chgData name="Anna Ney" userId="5f168638-249f-45bb-80b5-85237846dfff" providerId="ADAL" clId="{3E811FD6-1123-49BE-A1B4-8C0D5FAED507}" dt="2026-01-12T12:05:25.788" v="165" actId="790"/>
          <ac:spMkLst>
            <pc:docMk/>
            <pc:sldMk cId="0" sldId="323"/>
            <ac:spMk id="22" creationId="{00000000-0000-0000-0000-000000000000}"/>
          </ac:spMkLst>
        </pc:spChg>
        <pc:spChg chg="mod">
          <ac:chgData name="Anna Ney" userId="5f168638-249f-45bb-80b5-85237846dfff" providerId="ADAL" clId="{3E811FD6-1123-49BE-A1B4-8C0D5FAED507}" dt="2026-01-12T12:05:25.788" v="165" actId="790"/>
          <ac:spMkLst>
            <pc:docMk/>
            <pc:sldMk cId="0" sldId="323"/>
            <ac:spMk id="23"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24"/>
        </pc:sldMkLst>
        <pc:spChg chg="mod">
          <ac:chgData name="Anna Ney" userId="5f168638-249f-45bb-80b5-85237846dfff" providerId="ADAL" clId="{3E811FD6-1123-49BE-A1B4-8C0D5FAED507}" dt="2026-01-12T12:05:25.788" v="165" actId="790"/>
          <ac:spMkLst>
            <pc:docMk/>
            <pc:sldMk cId="0" sldId="324"/>
            <ac:spMk id="3" creationId="{00000000-0000-0000-0000-000000000000}"/>
          </ac:spMkLst>
        </pc:spChg>
        <pc:spChg chg="mod">
          <ac:chgData name="Anna Ney" userId="5f168638-249f-45bb-80b5-85237846dfff" providerId="ADAL" clId="{3E811FD6-1123-49BE-A1B4-8C0D5FAED507}" dt="2026-01-12T12:05:25.788" v="165" actId="790"/>
          <ac:spMkLst>
            <pc:docMk/>
            <pc:sldMk cId="0" sldId="324"/>
            <ac:spMk id="5" creationId="{00000000-0000-0000-0000-000000000000}"/>
          </ac:spMkLst>
        </pc:spChg>
        <pc:spChg chg="mod">
          <ac:chgData name="Anna Ney" userId="5f168638-249f-45bb-80b5-85237846dfff" providerId="ADAL" clId="{3E811FD6-1123-49BE-A1B4-8C0D5FAED507}" dt="2026-01-12T12:05:25.788" v="165" actId="790"/>
          <ac:spMkLst>
            <pc:docMk/>
            <pc:sldMk cId="0" sldId="324"/>
            <ac:spMk id="8" creationId="{00000000-0000-0000-0000-000000000000}"/>
          </ac:spMkLst>
        </pc:spChg>
        <pc:spChg chg="mod">
          <ac:chgData name="Anna Ney" userId="5f168638-249f-45bb-80b5-85237846dfff" providerId="ADAL" clId="{3E811FD6-1123-49BE-A1B4-8C0D5FAED507}" dt="2026-01-12T12:05:25.788" v="165" actId="790"/>
          <ac:spMkLst>
            <pc:docMk/>
            <pc:sldMk cId="0" sldId="324"/>
            <ac:spMk id="10" creationId="{00000000-0000-0000-0000-000000000000}"/>
          </ac:spMkLst>
        </pc:spChg>
        <pc:spChg chg="mod">
          <ac:chgData name="Anna Ney" userId="5f168638-249f-45bb-80b5-85237846dfff" providerId="ADAL" clId="{3E811FD6-1123-49BE-A1B4-8C0D5FAED507}" dt="2026-01-12T12:05:25.788" v="165" actId="790"/>
          <ac:spMkLst>
            <pc:docMk/>
            <pc:sldMk cId="0" sldId="324"/>
            <ac:spMk id="11" creationId="{00000000-0000-0000-0000-000000000000}"/>
          </ac:spMkLst>
        </pc:spChg>
        <pc:spChg chg="mod">
          <ac:chgData name="Anna Ney" userId="5f168638-249f-45bb-80b5-85237846dfff" providerId="ADAL" clId="{3E811FD6-1123-49BE-A1B4-8C0D5FAED507}" dt="2026-01-12T12:05:25.788" v="165" actId="790"/>
          <ac:spMkLst>
            <pc:docMk/>
            <pc:sldMk cId="0" sldId="324"/>
            <ac:spMk id="12" creationId="{00000000-0000-0000-0000-000000000000}"/>
          </ac:spMkLst>
        </pc:spChg>
      </pc:sldChg>
      <pc:sldChg chg="modSp mod">
        <pc:chgData name="Anna Ney" userId="5f168638-249f-45bb-80b5-85237846dfff" providerId="ADAL" clId="{3E811FD6-1123-49BE-A1B4-8C0D5FAED507}" dt="2026-01-12T12:05:25.788" v="165" actId="790"/>
        <pc:sldMkLst>
          <pc:docMk/>
          <pc:sldMk cId="0" sldId="325"/>
        </pc:sldMkLst>
        <pc:spChg chg="mod">
          <ac:chgData name="Anna Ney" userId="5f168638-249f-45bb-80b5-85237846dfff" providerId="ADAL" clId="{3E811FD6-1123-49BE-A1B4-8C0D5FAED507}" dt="2026-01-12T12:05:25.788" v="165" actId="790"/>
          <ac:spMkLst>
            <pc:docMk/>
            <pc:sldMk cId="0" sldId="325"/>
            <ac:spMk id="3" creationId="{00000000-0000-0000-0000-000000000000}"/>
          </ac:spMkLst>
        </pc:spChg>
        <pc:spChg chg="mod">
          <ac:chgData name="Anna Ney" userId="5f168638-249f-45bb-80b5-85237846dfff" providerId="ADAL" clId="{3E811FD6-1123-49BE-A1B4-8C0D5FAED507}" dt="2026-01-12T12:05:25.788" v="165" actId="790"/>
          <ac:spMkLst>
            <pc:docMk/>
            <pc:sldMk cId="0" sldId="325"/>
            <ac:spMk id="8" creationId="{00000000-0000-0000-0000-000000000000}"/>
          </ac:spMkLst>
        </pc:spChg>
        <pc:spChg chg="mod">
          <ac:chgData name="Anna Ney" userId="5f168638-249f-45bb-80b5-85237846dfff" providerId="ADAL" clId="{3E811FD6-1123-49BE-A1B4-8C0D5FAED507}" dt="2026-01-12T12:05:25.788" v="165" actId="790"/>
          <ac:spMkLst>
            <pc:docMk/>
            <pc:sldMk cId="0" sldId="325"/>
            <ac:spMk id="9" creationId="{00000000-0000-0000-0000-000000000000}"/>
          </ac:spMkLst>
        </pc:spChg>
        <pc:spChg chg="mod">
          <ac:chgData name="Anna Ney" userId="5f168638-249f-45bb-80b5-85237846dfff" providerId="ADAL" clId="{3E811FD6-1123-49BE-A1B4-8C0D5FAED507}" dt="2026-01-12T12:05:25.788" v="165" actId="790"/>
          <ac:spMkLst>
            <pc:docMk/>
            <pc:sldMk cId="0" sldId="325"/>
            <ac:spMk id="10" creationId="{00000000-0000-0000-0000-000000000000}"/>
          </ac:spMkLst>
        </pc:spChg>
        <pc:spChg chg="mod">
          <ac:chgData name="Anna Ney" userId="5f168638-249f-45bb-80b5-85237846dfff" providerId="ADAL" clId="{3E811FD6-1123-49BE-A1B4-8C0D5FAED507}" dt="2026-01-12T12:05:25.788" v="165" actId="790"/>
          <ac:spMkLst>
            <pc:docMk/>
            <pc:sldMk cId="0" sldId="325"/>
            <ac:spMk id="14" creationId="{E49973A1-4DCD-8F22-79FE-EBC6E83928A4}"/>
          </ac:spMkLst>
        </pc:spChg>
        <pc:spChg chg="mod">
          <ac:chgData name="Anna Ney" userId="5f168638-249f-45bb-80b5-85237846dfff" providerId="ADAL" clId="{3E811FD6-1123-49BE-A1B4-8C0D5FAED507}" dt="2026-01-12T12:05:25.788" v="165" actId="790"/>
          <ac:spMkLst>
            <pc:docMk/>
            <pc:sldMk cId="0" sldId="325"/>
            <ac:spMk id="15" creationId="{CE4B3B44-A22E-166B-E818-7BB0F2EC6813}"/>
          </ac:spMkLst>
        </pc:spChg>
        <pc:spChg chg="mod">
          <ac:chgData name="Anna Ney" userId="5f168638-249f-45bb-80b5-85237846dfff" providerId="ADAL" clId="{3E811FD6-1123-49BE-A1B4-8C0D5FAED507}" dt="2026-01-12T12:05:25.788" v="165" actId="790"/>
          <ac:spMkLst>
            <pc:docMk/>
            <pc:sldMk cId="0" sldId="325"/>
            <ac:spMk id="17" creationId="{5A03A6DE-B190-C29C-639A-35EC003AAFAB}"/>
          </ac:spMkLst>
        </pc:spChg>
        <pc:spChg chg="mod">
          <ac:chgData name="Anna Ney" userId="5f168638-249f-45bb-80b5-85237846dfff" providerId="ADAL" clId="{3E811FD6-1123-49BE-A1B4-8C0D5FAED507}" dt="2026-01-12T12:05:25.788" v="165" actId="790"/>
          <ac:spMkLst>
            <pc:docMk/>
            <pc:sldMk cId="0" sldId="325"/>
            <ac:spMk id="18" creationId="{CEAAB5C5-1C3E-85CE-9CBB-56B0AB867A0C}"/>
          </ac:spMkLst>
        </pc:spChg>
        <pc:spChg chg="mod">
          <ac:chgData name="Anna Ney" userId="5f168638-249f-45bb-80b5-85237846dfff" providerId="ADAL" clId="{3E811FD6-1123-49BE-A1B4-8C0D5FAED507}" dt="2026-01-12T12:05:25.788" v="165" actId="790"/>
          <ac:spMkLst>
            <pc:docMk/>
            <pc:sldMk cId="0" sldId="325"/>
            <ac:spMk id="20" creationId="{1F80634C-7F13-8820-5D97-CAA06B3F896C}"/>
          </ac:spMkLst>
        </pc:spChg>
        <pc:spChg chg="mod">
          <ac:chgData name="Anna Ney" userId="5f168638-249f-45bb-80b5-85237846dfff" providerId="ADAL" clId="{3E811FD6-1123-49BE-A1B4-8C0D5FAED507}" dt="2026-01-12T12:05:25.788" v="165" actId="790"/>
          <ac:spMkLst>
            <pc:docMk/>
            <pc:sldMk cId="0" sldId="325"/>
            <ac:spMk id="21" creationId="{E5BAEFEC-69DA-85F5-693F-8A52769BE988}"/>
          </ac:spMkLst>
        </pc:spChg>
      </pc:sldChg>
      <pc:sldChg chg="modSp mod">
        <pc:chgData name="Anna Ney" userId="5f168638-249f-45bb-80b5-85237846dfff" providerId="ADAL" clId="{3E811FD6-1123-49BE-A1B4-8C0D5FAED507}" dt="2026-01-12T12:05:25.788" v="165" actId="790"/>
        <pc:sldMkLst>
          <pc:docMk/>
          <pc:sldMk cId="3119462109" sldId="336"/>
        </pc:sldMkLst>
        <pc:spChg chg="mod">
          <ac:chgData name="Anna Ney" userId="5f168638-249f-45bb-80b5-85237846dfff" providerId="ADAL" clId="{3E811FD6-1123-49BE-A1B4-8C0D5FAED507}" dt="2026-01-12T12:05:25.788" v="165" actId="790"/>
          <ac:spMkLst>
            <pc:docMk/>
            <pc:sldMk cId="3119462109" sldId="336"/>
            <ac:spMk id="21" creationId="{8E2DBB39-304F-DE1C-45E4-33761477F4A7}"/>
          </ac:spMkLst>
        </pc:spChg>
        <pc:spChg chg="mod">
          <ac:chgData name="Anna Ney" userId="5f168638-249f-45bb-80b5-85237846dfff" providerId="ADAL" clId="{3E811FD6-1123-49BE-A1B4-8C0D5FAED507}" dt="2026-01-12T12:05:25.788" v="165" actId="790"/>
          <ac:spMkLst>
            <pc:docMk/>
            <pc:sldMk cId="3119462109" sldId="336"/>
            <ac:spMk id="22" creationId="{BF4588BF-DD18-9BFD-076D-C0FD9CE25621}"/>
          </ac:spMkLst>
        </pc:spChg>
        <pc:spChg chg="mod">
          <ac:chgData name="Anna Ney" userId="5f168638-249f-45bb-80b5-85237846dfff" providerId="ADAL" clId="{3E811FD6-1123-49BE-A1B4-8C0D5FAED507}" dt="2026-01-12T12:05:25.788" v="165" actId="790"/>
          <ac:spMkLst>
            <pc:docMk/>
            <pc:sldMk cId="3119462109" sldId="336"/>
            <ac:spMk id="24" creationId="{B819504E-F8DC-2065-DF25-8AC184219820}"/>
          </ac:spMkLst>
        </pc:spChg>
        <pc:spChg chg="mod">
          <ac:chgData name="Anna Ney" userId="5f168638-249f-45bb-80b5-85237846dfff" providerId="ADAL" clId="{3E811FD6-1123-49BE-A1B4-8C0D5FAED507}" dt="2026-01-12T12:05:25.788" v="165" actId="790"/>
          <ac:spMkLst>
            <pc:docMk/>
            <pc:sldMk cId="3119462109" sldId="336"/>
            <ac:spMk id="25" creationId="{8C5D17A4-741A-D216-0056-EDC849C40BCD}"/>
          </ac:spMkLst>
        </pc:spChg>
        <pc:spChg chg="mod">
          <ac:chgData name="Anna Ney" userId="5f168638-249f-45bb-80b5-85237846dfff" providerId="ADAL" clId="{3E811FD6-1123-49BE-A1B4-8C0D5FAED507}" dt="2026-01-12T12:05:25.788" v="165" actId="790"/>
          <ac:spMkLst>
            <pc:docMk/>
            <pc:sldMk cId="3119462109" sldId="336"/>
            <ac:spMk id="26" creationId="{8293F0CF-2DD0-A3C9-F73C-6D84243CB17B}"/>
          </ac:spMkLst>
        </pc:spChg>
        <pc:spChg chg="mod">
          <ac:chgData name="Anna Ney" userId="5f168638-249f-45bb-80b5-85237846dfff" providerId="ADAL" clId="{3E811FD6-1123-49BE-A1B4-8C0D5FAED507}" dt="2026-01-12T12:05:25.788" v="165" actId="790"/>
          <ac:spMkLst>
            <pc:docMk/>
            <pc:sldMk cId="3119462109" sldId="336"/>
            <ac:spMk id="33" creationId="{5838DDC0-B3BC-B1E3-38BD-5AB23B968A24}"/>
          </ac:spMkLst>
        </pc:spChg>
        <pc:spChg chg="mod">
          <ac:chgData name="Anna Ney" userId="5f168638-249f-45bb-80b5-85237846dfff" providerId="ADAL" clId="{3E811FD6-1123-49BE-A1B4-8C0D5FAED507}" dt="2026-01-12T12:05:25.788" v="165" actId="790"/>
          <ac:spMkLst>
            <pc:docMk/>
            <pc:sldMk cId="3119462109" sldId="336"/>
            <ac:spMk id="34" creationId="{7940C892-4F4B-AECB-B99A-D5ACE8D065AE}"/>
          </ac:spMkLst>
        </pc:spChg>
        <pc:spChg chg="mod">
          <ac:chgData name="Anna Ney" userId="5f168638-249f-45bb-80b5-85237846dfff" providerId="ADAL" clId="{3E811FD6-1123-49BE-A1B4-8C0D5FAED507}" dt="2026-01-12T12:05:25.788" v="165" actId="790"/>
          <ac:spMkLst>
            <pc:docMk/>
            <pc:sldMk cId="3119462109" sldId="336"/>
            <ac:spMk id="35" creationId="{CA9668FE-F600-2D3E-E02C-B7B53D3C285E}"/>
          </ac:spMkLst>
        </pc:spChg>
        <pc:spChg chg="mod">
          <ac:chgData name="Anna Ney" userId="5f168638-249f-45bb-80b5-85237846dfff" providerId="ADAL" clId="{3E811FD6-1123-49BE-A1B4-8C0D5FAED507}" dt="2026-01-12T12:05:25.788" v="165" actId="790"/>
          <ac:spMkLst>
            <pc:docMk/>
            <pc:sldMk cId="3119462109" sldId="336"/>
            <ac:spMk id="39" creationId="{FEA3CC86-487E-0FA1-3923-C7E1ABD59674}"/>
          </ac:spMkLst>
        </pc:spChg>
        <pc:spChg chg="mod">
          <ac:chgData name="Anna Ney" userId="5f168638-249f-45bb-80b5-85237846dfff" providerId="ADAL" clId="{3E811FD6-1123-49BE-A1B4-8C0D5FAED507}" dt="2026-01-12T12:05:25.788" v="165" actId="790"/>
          <ac:spMkLst>
            <pc:docMk/>
            <pc:sldMk cId="3119462109" sldId="336"/>
            <ac:spMk id="40" creationId="{314D858F-EFC9-673C-2D4F-A64802C4ADAD}"/>
          </ac:spMkLst>
        </pc:spChg>
      </pc:sldChg>
      <pc:sldChg chg="modSp mod">
        <pc:chgData name="Anna Ney" userId="5f168638-249f-45bb-80b5-85237846dfff" providerId="ADAL" clId="{3E811FD6-1123-49BE-A1B4-8C0D5FAED507}" dt="2026-01-12T12:05:25.788" v="165" actId="790"/>
        <pc:sldMkLst>
          <pc:docMk/>
          <pc:sldMk cId="2918710676" sldId="337"/>
        </pc:sldMkLst>
        <pc:spChg chg="mod">
          <ac:chgData name="Anna Ney" userId="5f168638-249f-45bb-80b5-85237846dfff" providerId="ADAL" clId="{3E811FD6-1123-49BE-A1B4-8C0D5FAED507}" dt="2026-01-12T12:05:25.788" v="165" actId="790"/>
          <ac:spMkLst>
            <pc:docMk/>
            <pc:sldMk cId="2918710676" sldId="337"/>
            <ac:spMk id="19" creationId="{2AADF899-55A9-2DC3-4B63-F4BDD64DF472}"/>
          </ac:spMkLst>
        </pc:spChg>
        <pc:spChg chg="mod">
          <ac:chgData name="Anna Ney" userId="5f168638-249f-45bb-80b5-85237846dfff" providerId="ADAL" clId="{3E811FD6-1123-49BE-A1B4-8C0D5FAED507}" dt="2026-01-12T12:05:25.788" v="165" actId="790"/>
          <ac:spMkLst>
            <pc:docMk/>
            <pc:sldMk cId="2918710676" sldId="337"/>
            <ac:spMk id="25" creationId="{7F67DCAD-0AE3-EBEF-0310-E03E59D20584}"/>
          </ac:spMkLst>
        </pc:spChg>
        <pc:spChg chg="mod">
          <ac:chgData name="Anna Ney" userId="5f168638-249f-45bb-80b5-85237846dfff" providerId="ADAL" clId="{3E811FD6-1123-49BE-A1B4-8C0D5FAED507}" dt="2026-01-12T12:05:25.788" v="165" actId="790"/>
          <ac:spMkLst>
            <pc:docMk/>
            <pc:sldMk cId="2918710676" sldId="337"/>
            <ac:spMk id="26" creationId="{D85DF077-43FE-EFE2-E6B7-72E6EE3C4364}"/>
          </ac:spMkLst>
        </pc:spChg>
        <pc:spChg chg="mod">
          <ac:chgData name="Anna Ney" userId="5f168638-249f-45bb-80b5-85237846dfff" providerId="ADAL" clId="{3E811FD6-1123-49BE-A1B4-8C0D5FAED507}" dt="2026-01-12T12:05:25.788" v="165" actId="790"/>
          <ac:spMkLst>
            <pc:docMk/>
            <pc:sldMk cId="2918710676" sldId="337"/>
            <ac:spMk id="33" creationId="{FE7CD93B-F34A-93E6-274B-60F95EF766D8}"/>
          </ac:spMkLst>
        </pc:spChg>
        <pc:spChg chg="mod">
          <ac:chgData name="Anna Ney" userId="5f168638-249f-45bb-80b5-85237846dfff" providerId="ADAL" clId="{3E811FD6-1123-49BE-A1B4-8C0D5FAED507}" dt="2026-01-12T12:05:25.788" v="165" actId="790"/>
          <ac:spMkLst>
            <pc:docMk/>
            <pc:sldMk cId="2918710676" sldId="337"/>
            <ac:spMk id="34" creationId="{585B1B3F-F5C7-DEC6-3BA5-2FF9D1FFF701}"/>
          </ac:spMkLst>
        </pc:spChg>
        <pc:spChg chg="mod">
          <ac:chgData name="Anna Ney" userId="5f168638-249f-45bb-80b5-85237846dfff" providerId="ADAL" clId="{3E811FD6-1123-49BE-A1B4-8C0D5FAED507}" dt="2026-01-12T12:05:25.788" v="165" actId="790"/>
          <ac:spMkLst>
            <pc:docMk/>
            <pc:sldMk cId="2918710676" sldId="337"/>
            <ac:spMk id="36" creationId="{2AC2FD43-4307-37FF-A122-582F6041BE60}"/>
          </ac:spMkLst>
        </pc:spChg>
        <pc:spChg chg="mod">
          <ac:chgData name="Anna Ney" userId="5f168638-249f-45bb-80b5-85237846dfff" providerId="ADAL" clId="{3E811FD6-1123-49BE-A1B4-8C0D5FAED507}" dt="2026-01-12T12:05:25.788" v="165" actId="790"/>
          <ac:spMkLst>
            <pc:docMk/>
            <pc:sldMk cId="2918710676" sldId="337"/>
            <ac:spMk id="38" creationId="{BBA2FF6D-102D-FE4D-5B3F-9B46BC5E11A5}"/>
          </ac:spMkLst>
        </pc:spChg>
        <pc:spChg chg="mod">
          <ac:chgData name="Anna Ney" userId="5f168638-249f-45bb-80b5-85237846dfff" providerId="ADAL" clId="{3E811FD6-1123-49BE-A1B4-8C0D5FAED507}" dt="2026-01-12T12:05:25.788" v="165" actId="790"/>
          <ac:spMkLst>
            <pc:docMk/>
            <pc:sldMk cId="2918710676" sldId="337"/>
            <ac:spMk id="40" creationId="{F2193CD0-8FE6-FE50-6C20-4280B6A77CE3}"/>
          </ac:spMkLst>
        </pc:spChg>
        <pc:spChg chg="mod">
          <ac:chgData name="Anna Ney" userId="5f168638-249f-45bb-80b5-85237846dfff" providerId="ADAL" clId="{3E811FD6-1123-49BE-A1B4-8C0D5FAED507}" dt="2026-01-12T12:05:25.788" v="165" actId="790"/>
          <ac:spMkLst>
            <pc:docMk/>
            <pc:sldMk cId="2918710676" sldId="337"/>
            <ac:spMk id="41" creationId="{4FDE1AEA-D3AB-8F42-D223-FE66527C1398}"/>
          </ac:spMkLst>
        </pc:spChg>
        <pc:spChg chg="mod">
          <ac:chgData name="Anna Ney" userId="5f168638-249f-45bb-80b5-85237846dfff" providerId="ADAL" clId="{3E811FD6-1123-49BE-A1B4-8C0D5FAED507}" dt="2026-01-12T12:05:25.788" v="165" actId="790"/>
          <ac:spMkLst>
            <pc:docMk/>
            <pc:sldMk cId="2918710676" sldId="337"/>
            <ac:spMk id="42" creationId="{01C78FBC-6F45-70DF-F610-47EDAFC459C9}"/>
          </ac:spMkLst>
        </pc:spChg>
      </pc:sldChg>
      <pc:sldChg chg="modSp mod">
        <pc:chgData name="Anna Ney" userId="5f168638-249f-45bb-80b5-85237846dfff" providerId="ADAL" clId="{3E811FD6-1123-49BE-A1B4-8C0D5FAED507}" dt="2026-01-12T12:05:25.788" v="165" actId="790"/>
        <pc:sldMkLst>
          <pc:docMk/>
          <pc:sldMk cId="1686443301" sldId="338"/>
        </pc:sldMkLst>
        <pc:spChg chg="mod">
          <ac:chgData name="Anna Ney" userId="5f168638-249f-45bb-80b5-85237846dfff" providerId="ADAL" clId="{3E811FD6-1123-49BE-A1B4-8C0D5FAED507}" dt="2026-01-12T12:05:25.788" v="165" actId="790"/>
          <ac:spMkLst>
            <pc:docMk/>
            <pc:sldMk cId="1686443301" sldId="338"/>
            <ac:spMk id="22" creationId="{13124BFC-A023-3BFF-AA74-F802344F7A9B}"/>
          </ac:spMkLst>
        </pc:spChg>
        <pc:spChg chg="mod">
          <ac:chgData name="Anna Ney" userId="5f168638-249f-45bb-80b5-85237846dfff" providerId="ADAL" clId="{3E811FD6-1123-49BE-A1B4-8C0D5FAED507}" dt="2026-01-12T12:05:25.788" v="165" actId="790"/>
          <ac:spMkLst>
            <pc:docMk/>
            <pc:sldMk cId="1686443301" sldId="338"/>
            <ac:spMk id="25" creationId="{E3E6CFE2-B589-9F81-ED4A-9BF4CFAF4927}"/>
          </ac:spMkLst>
        </pc:spChg>
        <pc:spChg chg="mod">
          <ac:chgData name="Anna Ney" userId="5f168638-249f-45bb-80b5-85237846dfff" providerId="ADAL" clId="{3E811FD6-1123-49BE-A1B4-8C0D5FAED507}" dt="2026-01-12T12:05:25.788" v="165" actId="790"/>
          <ac:spMkLst>
            <pc:docMk/>
            <pc:sldMk cId="1686443301" sldId="338"/>
            <ac:spMk id="34" creationId="{7A62353F-81AB-DC14-6A69-84B4FC342F7E}"/>
          </ac:spMkLst>
        </pc:spChg>
        <pc:spChg chg="mod">
          <ac:chgData name="Anna Ney" userId="5f168638-249f-45bb-80b5-85237846dfff" providerId="ADAL" clId="{3E811FD6-1123-49BE-A1B4-8C0D5FAED507}" dt="2026-01-12T12:05:25.788" v="165" actId="790"/>
          <ac:spMkLst>
            <pc:docMk/>
            <pc:sldMk cId="1686443301" sldId="338"/>
            <ac:spMk id="36" creationId="{58B87991-3273-F597-FD31-2DF127B2CE67}"/>
          </ac:spMkLst>
        </pc:spChg>
        <pc:spChg chg="mod">
          <ac:chgData name="Anna Ney" userId="5f168638-249f-45bb-80b5-85237846dfff" providerId="ADAL" clId="{3E811FD6-1123-49BE-A1B4-8C0D5FAED507}" dt="2026-01-12T12:05:25.788" v="165" actId="790"/>
          <ac:spMkLst>
            <pc:docMk/>
            <pc:sldMk cId="1686443301" sldId="338"/>
            <ac:spMk id="37" creationId="{980F348B-FB7A-6845-F6C7-6A4714D3CB3C}"/>
          </ac:spMkLst>
        </pc:spChg>
        <pc:spChg chg="mod">
          <ac:chgData name="Anna Ney" userId="5f168638-249f-45bb-80b5-85237846dfff" providerId="ADAL" clId="{3E811FD6-1123-49BE-A1B4-8C0D5FAED507}" dt="2026-01-12T12:05:25.788" v="165" actId="790"/>
          <ac:spMkLst>
            <pc:docMk/>
            <pc:sldMk cId="1686443301" sldId="338"/>
            <ac:spMk id="38" creationId="{4D55E631-B095-EDD2-D97F-92AB786FE2EB}"/>
          </ac:spMkLst>
        </pc:spChg>
        <pc:spChg chg="mod">
          <ac:chgData name="Anna Ney" userId="5f168638-249f-45bb-80b5-85237846dfff" providerId="ADAL" clId="{3E811FD6-1123-49BE-A1B4-8C0D5FAED507}" dt="2026-01-12T12:05:25.788" v="165" actId="790"/>
          <ac:spMkLst>
            <pc:docMk/>
            <pc:sldMk cId="1686443301" sldId="338"/>
            <ac:spMk id="39" creationId="{85C64B17-3706-8084-7EA9-28678CC1E12A}"/>
          </ac:spMkLst>
        </pc:spChg>
        <pc:spChg chg="mod">
          <ac:chgData name="Anna Ney" userId="5f168638-249f-45bb-80b5-85237846dfff" providerId="ADAL" clId="{3E811FD6-1123-49BE-A1B4-8C0D5FAED507}" dt="2026-01-12T12:05:25.788" v="165" actId="790"/>
          <ac:spMkLst>
            <pc:docMk/>
            <pc:sldMk cId="1686443301" sldId="338"/>
            <ac:spMk id="40" creationId="{812EC3E3-0155-FCE3-BFB6-161C03A94360}"/>
          </ac:spMkLst>
        </pc:spChg>
        <pc:spChg chg="mod">
          <ac:chgData name="Anna Ney" userId="5f168638-249f-45bb-80b5-85237846dfff" providerId="ADAL" clId="{3E811FD6-1123-49BE-A1B4-8C0D5FAED507}" dt="2026-01-12T12:05:25.788" v="165" actId="790"/>
          <ac:spMkLst>
            <pc:docMk/>
            <pc:sldMk cId="1686443301" sldId="338"/>
            <ac:spMk id="41" creationId="{8C83B894-4D93-996C-8C52-5F35642B1C8C}"/>
          </ac:spMkLst>
        </pc:spChg>
        <pc:spChg chg="mod">
          <ac:chgData name="Anna Ney" userId="5f168638-249f-45bb-80b5-85237846dfff" providerId="ADAL" clId="{3E811FD6-1123-49BE-A1B4-8C0D5FAED507}" dt="2026-01-12T12:05:25.788" v="165" actId="790"/>
          <ac:spMkLst>
            <pc:docMk/>
            <pc:sldMk cId="1686443301" sldId="338"/>
            <ac:spMk id="42" creationId="{E184B549-1F27-16A2-0A80-E93A5B9D94EB}"/>
          </ac:spMkLst>
        </pc:spChg>
      </pc:sldChg>
      <pc:sldChg chg="modSp mod">
        <pc:chgData name="Anna Ney" userId="5f168638-249f-45bb-80b5-85237846dfff" providerId="ADAL" clId="{3E811FD6-1123-49BE-A1B4-8C0D5FAED507}" dt="2026-01-12T12:05:25.788" v="165" actId="790"/>
        <pc:sldMkLst>
          <pc:docMk/>
          <pc:sldMk cId="2298519894" sldId="339"/>
        </pc:sldMkLst>
        <pc:spChg chg="mod">
          <ac:chgData name="Anna Ney" userId="5f168638-249f-45bb-80b5-85237846dfff" providerId="ADAL" clId="{3E811FD6-1123-49BE-A1B4-8C0D5FAED507}" dt="2026-01-12T12:05:25.788" v="165" actId="790"/>
          <ac:spMkLst>
            <pc:docMk/>
            <pc:sldMk cId="2298519894" sldId="339"/>
            <ac:spMk id="21" creationId="{C53158DD-5D9B-0C06-E3E6-6853A73BFB57}"/>
          </ac:spMkLst>
        </pc:spChg>
        <pc:spChg chg="mod">
          <ac:chgData name="Anna Ney" userId="5f168638-249f-45bb-80b5-85237846dfff" providerId="ADAL" clId="{3E811FD6-1123-49BE-A1B4-8C0D5FAED507}" dt="2026-01-12T12:05:25.788" v="165" actId="790"/>
          <ac:spMkLst>
            <pc:docMk/>
            <pc:sldMk cId="2298519894" sldId="339"/>
            <ac:spMk id="22" creationId="{F129D116-67D0-B772-0E8A-8472EDBC419E}"/>
          </ac:spMkLst>
        </pc:spChg>
        <pc:spChg chg="mod">
          <ac:chgData name="Anna Ney" userId="5f168638-249f-45bb-80b5-85237846dfff" providerId="ADAL" clId="{3E811FD6-1123-49BE-A1B4-8C0D5FAED507}" dt="2026-01-12T12:05:25.788" v="165" actId="790"/>
          <ac:spMkLst>
            <pc:docMk/>
            <pc:sldMk cId="2298519894" sldId="339"/>
            <ac:spMk id="24" creationId="{46667BA3-06F7-595C-9477-5A0B99E86080}"/>
          </ac:spMkLst>
        </pc:spChg>
        <pc:spChg chg="mod">
          <ac:chgData name="Anna Ney" userId="5f168638-249f-45bb-80b5-85237846dfff" providerId="ADAL" clId="{3E811FD6-1123-49BE-A1B4-8C0D5FAED507}" dt="2026-01-12T12:05:25.788" v="165" actId="790"/>
          <ac:spMkLst>
            <pc:docMk/>
            <pc:sldMk cId="2298519894" sldId="339"/>
            <ac:spMk id="34" creationId="{F16455B5-6C4B-9EEE-19FA-2F9387E5C08A}"/>
          </ac:spMkLst>
        </pc:spChg>
        <pc:spChg chg="mod">
          <ac:chgData name="Anna Ney" userId="5f168638-249f-45bb-80b5-85237846dfff" providerId="ADAL" clId="{3E811FD6-1123-49BE-A1B4-8C0D5FAED507}" dt="2026-01-12T12:05:25.788" v="165" actId="790"/>
          <ac:spMkLst>
            <pc:docMk/>
            <pc:sldMk cId="2298519894" sldId="339"/>
            <ac:spMk id="37" creationId="{2717E805-78AE-1A92-BC67-DBA5C9E66F4B}"/>
          </ac:spMkLst>
        </pc:spChg>
        <pc:spChg chg="mod">
          <ac:chgData name="Anna Ney" userId="5f168638-249f-45bb-80b5-85237846dfff" providerId="ADAL" clId="{3E811FD6-1123-49BE-A1B4-8C0D5FAED507}" dt="2026-01-12T12:05:25.788" v="165" actId="790"/>
          <ac:spMkLst>
            <pc:docMk/>
            <pc:sldMk cId="2298519894" sldId="339"/>
            <ac:spMk id="38" creationId="{29062C28-B812-E32C-0B3A-6E8BE0976DBC}"/>
          </ac:spMkLst>
        </pc:spChg>
        <pc:spChg chg="mod">
          <ac:chgData name="Anna Ney" userId="5f168638-249f-45bb-80b5-85237846dfff" providerId="ADAL" clId="{3E811FD6-1123-49BE-A1B4-8C0D5FAED507}" dt="2026-01-12T12:05:25.788" v="165" actId="790"/>
          <ac:spMkLst>
            <pc:docMk/>
            <pc:sldMk cId="2298519894" sldId="339"/>
            <ac:spMk id="39" creationId="{B163571E-1C3F-3E9D-E519-EC39E4A4C648}"/>
          </ac:spMkLst>
        </pc:spChg>
        <pc:spChg chg="mod">
          <ac:chgData name="Anna Ney" userId="5f168638-249f-45bb-80b5-85237846dfff" providerId="ADAL" clId="{3E811FD6-1123-49BE-A1B4-8C0D5FAED507}" dt="2026-01-12T12:05:25.788" v="165" actId="790"/>
          <ac:spMkLst>
            <pc:docMk/>
            <pc:sldMk cId="2298519894" sldId="339"/>
            <ac:spMk id="40" creationId="{97B6F697-9D6C-9B25-4B08-9A935F9DFFDB}"/>
          </ac:spMkLst>
        </pc:spChg>
        <pc:spChg chg="mod">
          <ac:chgData name="Anna Ney" userId="5f168638-249f-45bb-80b5-85237846dfff" providerId="ADAL" clId="{3E811FD6-1123-49BE-A1B4-8C0D5FAED507}" dt="2026-01-12T12:05:25.788" v="165" actId="790"/>
          <ac:spMkLst>
            <pc:docMk/>
            <pc:sldMk cId="2298519894" sldId="339"/>
            <ac:spMk id="41" creationId="{1BF83028-E2DB-DC82-7F1D-016A34659054}"/>
          </ac:spMkLst>
        </pc:spChg>
        <pc:spChg chg="mod">
          <ac:chgData name="Anna Ney" userId="5f168638-249f-45bb-80b5-85237846dfff" providerId="ADAL" clId="{3E811FD6-1123-49BE-A1B4-8C0D5FAED507}" dt="2026-01-12T12:05:25.788" v="165" actId="790"/>
          <ac:spMkLst>
            <pc:docMk/>
            <pc:sldMk cId="2298519894" sldId="339"/>
            <ac:spMk id="42" creationId="{0C5418A6-FD0E-5840-7062-1018E54F4143}"/>
          </ac:spMkLst>
        </pc:spChg>
      </pc:sldChg>
      <pc:sldChg chg="modSp mod">
        <pc:chgData name="Anna Ney" userId="5f168638-249f-45bb-80b5-85237846dfff" providerId="ADAL" clId="{3E811FD6-1123-49BE-A1B4-8C0D5FAED507}" dt="2026-01-12T12:05:25.788" v="165" actId="790"/>
        <pc:sldMkLst>
          <pc:docMk/>
          <pc:sldMk cId="4271587015" sldId="340"/>
        </pc:sldMkLst>
        <pc:spChg chg="mod">
          <ac:chgData name="Anna Ney" userId="5f168638-249f-45bb-80b5-85237846dfff" providerId="ADAL" clId="{3E811FD6-1123-49BE-A1B4-8C0D5FAED507}" dt="2026-01-12T12:05:25.788" v="165" actId="790"/>
          <ac:spMkLst>
            <pc:docMk/>
            <pc:sldMk cId="4271587015" sldId="340"/>
            <ac:spMk id="29" creationId="{E1143FEA-80D2-23E5-67C0-89252354B1C5}"/>
          </ac:spMkLst>
        </pc:spChg>
        <pc:spChg chg="mod">
          <ac:chgData name="Anna Ney" userId="5f168638-249f-45bb-80b5-85237846dfff" providerId="ADAL" clId="{3E811FD6-1123-49BE-A1B4-8C0D5FAED507}" dt="2026-01-12T12:05:25.788" v="165" actId="790"/>
          <ac:spMkLst>
            <pc:docMk/>
            <pc:sldMk cId="4271587015" sldId="340"/>
            <ac:spMk id="31" creationId="{67913C5C-711A-5D34-0653-DCE02CBDB92A}"/>
          </ac:spMkLst>
        </pc:spChg>
      </pc:sldChg>
      <pc:sldChg chg="modSp mod">
        <pc:chgData name="Anna Ney" userId="5f168638-249f-45bb-80b5-85237846dfff" providerId="ADAL" clId="{3E811FD6-1123-49BE-A1B4-8C0D5FAED507}" dt="2026-01-12T12:05:25.788" v="165" actId="790"/>
        <pc:sldMkLst>
          <pc:docMk/>
          <pc:sldMk cId="3215681269" sldId="341"/>
        </pc:sldMkLst>
        <pc:spChg chg="mod">
          <ac:chgData name="Anna Ney" userId="5f168638-249f-45bb-80b5-85237846dfff" providerId="ADAL" clId="{3E811FD6-1123-49BE-A1B4-8C0D5FAED507}" dt="2026-01-12T12:05:25.788" v="165" actId="790"/>
          <ac:spMkLst>
            <pc:docMk/>
            <pc:sldMk cId="3215681269" sldId="341"/>
            <ac:spMk id="29" creationId="{E2670920-4F54-F928-86E8-D5B522242285}"/>
          </ac:spMkLst>
        </pc:spChg>
        <pc:spChg chg="mod">
          <ac:chgData name="Anna Ney" userId="5f168638-249f-45bb-80b5-85237846dfff" providerId="ADAL" clId="{3E811FD6-1123-49BE-A1B4-8C0D5FAED507}" dt="2026-01-12T12:05:25.788" v="165" actId="790"/>
          <ac:spMkLst>
            <pc:docMk/>
            <pc:sldMk cId="3215681269" sldId="341"/>
            <ac:spMk id="31" creationId="{4D7798B6-2050-6AB4-5FD5-921D2E8A53D6}"/>
          </ac:spMkLst>
        </pc:spChg>
      </pc:sldChg>
      <pc:sldChg chg="modSp mod">
        <pc:chgData name="Anna Ney" userId="5f168638-249f-45bb-80b5-85237846dfff" providerId="ADAL" clId="{3E811FD6-1123-49BE-A1B4-8C0D5FAED507}" dt="2026-01-12T12:05:25.788" v="165" actId="790"/>
        <pc:sldMkLst>
          <pc:docMk/>
          <pc:sldMk cId="656392359" sldId="342"/>
        </pc:sldMkLst>
        <pc:spChg chg="mod">
          <ac:chgData name="Anna Ney" userId="5f168638-249f-45bb-80b5-85237846dfff" providerId="ADAL" clId="{3E811FD6-1123-49BE-A1B4-8C0D5FAED507}" dt="2026-01-12T12:05:25.788" v="165" actId="790"/>
          <ac:spMkLst>
            <pc:docMk/>
            <pc:sldMk cId="656392359" sldId="342"/>
            <ac:spMk id="3" creationId="{ED068D1F-FC61-4C1A-1064-7D4C218A5022}"/>
          </ac:spMkLst>
        </pc:spChg>
        <pc:spChg chg="mod">
          <ac:chgData name="Anna Ney" userId="5f168638-249f-45bb-80b5-85237846dfff" providerId="ADAL" clId="{3E811FD6-1123-49BE-A1B4-8C0D5FAED507}" dt="2026-01-12T12:05:25.788" v="165" actId="790"/>
          <ac:spMkLst>
            <pc:docMk/>
            <pc:sldMk cId="656392359" sldId="342"/>
            <ac:spMk id="5" creationId="{8C69A41C-7F56-9683-6EF5-3AA091E1C653}"/>
          </ac:spMkLst>
        </pc:spChg>
        <pc:spChg chg="mod">
          <ac:chgData name="Anna Ney" userId="5f168638-249f-45bb-80b5-85237846dfff" providerId="ADAL" clId="{3E811FD6-1123-49BE-A1B4-8C0D5FAED507}" dt="2026-01-12T12:05:25.788" v="165" actId="790"/>
          <ac:spMkLst>
            <pc:docMk/>
            <pc:sldMk cId="656392359" sldId="342"/>
            <ac:spMk id="10" creationId="{A755F00B-0E39-BDAD-A9FD-F71859F2F7A8}"/>
          </ac:spMkLst>
        </pc:spChg>
        <pc:spChg chg="mod">
          <ac:chgData name="Anna Ney" userId="5f168638-249f-45bb-80b5-85237846dfff" providerId="ADAL" clId="{3E811FD6-1123-49BE-A1B4-8C0D5FAED507}" dt="2026-01-12T12:05:25.788" v="165" actId="790"/>
          <ac:spMkLst>
            <pc:docMk/>
            <pc:sldMk cId="656392359" sldId="342"/>
            <ac:spMk id="13" creationId="{8C77B642-652E-47D8-3534-67C62ECC9698}"/>
          </ac:spMkLst>
        </pc:spChg>
        <pc:spChg chg="mod">
          <ac:chgData name="Anna Ney" userId="5f168638-249f-45bb-80b5-85237846dfff" providerId="ADAL" clId="{3E811FD6-1123-49BE-A1B4-8C0D5FAED507}" dt="2026-01-12T12:05:25.788" v="165" actId="790"/>
          <ac:spMkLst>
            <pc:docMk/>
            <pc:sldMk cId="656392359" sldId="342"/>
            <ac:spMk id="14" creationId="{5A3A8C8D-5CA5-F4F8-C246-431FDC37A909}"/>
          </ac:spMkLst>
        </pc:spChg>
        <pc:spChg chg="mod">
          <ac:chgData name="Anna Ney" userId="5f168638-249f-45bb-80b5-85237846dfff" providerId="ADAL" clId="{3E811FD6-1123-49BE-A1B4-8C0D5FAED507}" dt="2026-01-12T12:05:25.788" v="165" actId="790"/>
          <ac:spMkLst>
            <pc:docMk/>
            <pc:sldMk cId="656392359" sldId="342"/>
            <ac:spMk id="16" creationId="{481A16D8-13B5-46B9-0C57-8625E5F5E7AA}"/>
          </ac:spMkLst>
        </pc:spChg>
        <pc:spChg chg="mod">
          <ac:chgData name="Anna Ney" userId="5f168638-249f-45bb-80b5-85237846dfff" providerId="ADAL" clId="{3E811FD6-1123-49BE-A1B4-8C0D5FAED507}" dt="2026-01-12T12:05:25.788" v="165" actId="790"/>
          <ac:spMkLst>
            <pc:docMk/>
            <pc:sldMk cId="656392359" sldId="342"/>
            <ac:spMk id="17" creationId="{50EF5060-0739-3A9C-657D-DCD31EC49674}"/>
          </ac:spMkLst>
        </pc:spChg>
        <pc:spChg chg="mod">
          <ac:chgData name="Anna Ney" userId="5f168638-249f-45bb-80b5-85237846dfff" providerId="ADAL" clId="{3E811FD6-1123-49BE-A1B4-8C0D5FAED507}" dt="2026-01-12T12:05:25.788" v="165" actId="790"/>
          <ac:spMkLst>
            <pc:docMk/>
            <pc:sldMk cId="656392359" sldId="342"/>
            <ac:spMk id="18" creationId="{67C42BC9-FD61-B0D1-150D-6EA6497EC733}"/>
          </ac:spMkLst>
        </pc:spChg>
        <pc:spChg chg="mod">
          <ac:chgData name="Anna Ney" userId="5f168638-249f-45bb-80b5-85237846dfff" providerId="ADAL" clId="{3E811FD6-1123-49BE-A1B4-8C0D5FAED507}" dt="2026-01-12T12:05:25.788" v="165" actId="790"/>
          <ac:spMkLst>
            <pc:docMk/>
            <pc:sldMk cId="656392359" sldId="342"/>
            <ac:spMk id="19" creationId="{21E59674-1BC7-B68D-B997-A03BADEB45FD}"/>
          </ac:spMkLst>
        </pc:spChg>
        <pc:spChg chg="mod">
          <ac:chgData name="Anna Ney" userId="5f168638-249f-45bb-80b5-85237846dfff" providerId="ADAL" clId="{3E811FD6-1123-49BE-A1B4-8C0D5FAED507}" dt="2026-01-12T12:05:25.788" v="165" actId="790"/>
          <ac:spMkLst>
            <pc:docMk/>
            <pc:sldMk cId="656392359" sldId="342"/>
            <ac:spMk id="20" creationId="{A76BA46B-84BC-9236-E050-FB85E2908FA3}"/>
          </ac:spMkLst>
        </pc:spChg>
      </pc:sldChg>
      <pc:sldChg chg="modSp mod">
        <pc:chgData name="Anna Ney" userId="5f168638-249f-45bb-80b5-85237846dfff" providerId="ADAL" clId="{3E811FD6-1123-49BE-A1B4-8C0D5FAED507}" dt="2026-01-12T12:05:25.788" v="165" actId="790"/>
        <pc:sldMkLst>
          <pc:docMk/>
          <pc:sldMk cId="95306220" sldId="343"/>
        </pc:sldMkLst>
        <pc:spChg chg="mod">
          <ac:chgData name="Anna Ney" userId="5f168638-249f-45bb-80b5-85237846dfff" providerId="ADAL" clId="{3E811FD6-1123-49BE-A1B4-8C0D5FAED507}" dt="2026-01-12T12:05:25.788" v="165" actId="790"/>
          <ac:spMkLst>
            <pc:docMk/>
            <pc:sldMk cId="95306220" sldId="343"/>
            <ac:spMk id="8" creationId="{4AF47DB8-958C-C74E-E053-B9A952565E73}"/>
          </ac:spMkLst>
        </pc:spChg>
        <pc:spChg chg="mod">
          <ac:chgData name="Anna Ney" userId="5f168638-249f-45bb-80b5-85237846dfff" providerId="ADAL" clId="{3E811FD6-1123-49BE-A1B4-8C0D5FAED507}" dt="2026-01-12T12:05:25.788" v="165" actId="790"/>
          <ac:spMkLst>
            <pc:docMk/>
            <pc:sldMk cId="95306220" sldId="343"/>
            <ac:spMk id="11" creationId="{36865A14-1A2F-818F-90FD-7E39CF0BFB1E}"/>
          </ac:spMkLst>
        </pc:spChg>
        <pc:spChg chg="mod">
          <ac:chgData name="Anna Ney" userId="5f168638-249f-45bb-80b5-85237846dfff" providerId="ADAL" clId="{3E811FD6-1123-49BE-A1B4-8C0D5FAED507}" dt="2026-01-12T12:05:25.788" v="165" actId="790"/>
          <ac:spMkLst>
            <pc:docMk/>
            <pc:sldMk cId="95306220" sldId="343"/>
            <ac:spMk id="12" creationId="{3CB337E9-0C98-613C-E291-664233FD1046}"/>
          </ac:spMkLst>
        </pc:spChg>
        <pc:spChg chg="mod">
          <ac:chgData name="Anna Ney" userId="5f168638-249f-45bb-80b5-85237846dfff" providerId="ADAL" clId="{3E811FD6-1123-49BE-A1B4-8C0D5FAED507}" dt="2026-01-12T12:05:25.788" v="165" actId="790"/>
          <ac:spMkLst>
            <pc:docMk/>
            <pc:sldMk cId="95306220" sldId="343"/>
            <ac:spMk id="14" creationId="{45F97523-04F0-2995-32B5-7EAB033C495E}"/>
          </ac:spMkLst>
        </pc:spChg>
        <pc:spChg chg="mod">
          <ac:chgData name="Anna Ney" userId="5f168638-249f-45bb-80b5-85237846dfff" providerId="ADAL" clId="{3E811FD6-1123-49BE-A1B4-8C0D5FAED507}" dt="2026-01-12T12:05:25.788" v="165" actId="790"/>
          <ac:spMkLst>
            <pc:docMk/>
            <pc:sldMk cId="95306220" sldId="343"/>
            <ac:spMk id="15" creationId="{8D832A14-DD4A-F624-816F-A03E37854BBD}"/>
          </ac:spMkLst>
        </pc:spChg>
        <pc:spChg chg="mod">
          <ac:chgData name="Anna Ney" userId="5f168638-249f-45bb-80b5-85237846dfff" providerId="ADAL" clId="{3E811FD6-1123-49BE-A1B4-8C0D5FAED507}" dt="2026-01-12T12:05:25.788" v="165" actId="790"/>
          <ac:spMkLst>
            <pc:docMk/>
            <pc:sldMk cId="95306220" sldId="343"/>
            <ac:spMk id="17" creationId="{02311F3B-DC4F-4027-2ABC-ABDE225EF9EB}"/>
          </ac:spMkLst>
        </pc:spChg>
        <pc:spChg chg="mod">
          <ac:chgData name="Anna Ney" userId="5f168638-249f-45bb-80b5-85237846dfff" providerId="ADAL" clId="{3E811FD6-1123-49BE-A1B4-8C0D5FAED507}" dt="2026-01-12T12:05:25.788" v="165" actId="790"/>
          <ac:spMkLst>
            <pc:docMk/>
            <pc:sldMk cId="95306220" sldId="343"/>
            <ac:spMk id="21" creationId="{B0D04320-E734-8706-E420-EE4665D10BBD}"/>
          </ac:spMkLst>
        </pc:spChg>
        <pc:spChg chg="mod">
          <ac:chgData name="Anna Ney" userId="5f168638-249f-45bb-80b5-85237846dfff" providerId="ADAL" clId="{3E811FD6-1123-49BE-A1B4-8C0D5FAED507}" dt="2026-01-12T12:05:25.788" v="165" actId="790"/>
          <ac:spMkLst>
            <pc:docMk/>
            <pc:sldMk cId="95306220" sldId="343"/>
            <ac:spMk id="25" creationId="{683D4C88-A9F5-DE9D-57F4-6A279768A26D}"/>
          </ac:spMkLst>
        </pc:spChg>
        <pc:spChg chg="mod">
          <ac:chgData name="Anna Ney" userId="5f168638-249f-45bb-80b5-85237846dfff" providerId="ADAL" clId="{3E811FD6-1123-49BE-A1B4-8C0D5FAED507}" dt="2026-01-12T12:05:25.788" v="165" actId="790"/>
          <ac:spMkLst>
            <pc:docMk/>
            <pc:sldMk cId="95306220" sldId="343"/>
            <ac:spMk id="26" creationId="{5EC9E4EB-5065-7AD1-08D6-B991366DD28D}"/>
          </ac:spMkLst>
        </pc:spChg>
        <pc:spChg chg="mod">
          <ac:chgData name="Anna Ney" userId="5f168638-249f-45bb-80b5-85237846dfff" providerId="ADAL" clId="{3E811FD6-1123-49BE-A1B4-8C0D5FAED507}" dt="2026-01-12T12:05:25.788" v="165" actId="790"/>
          <ac:spMkLst>
            <pc:docMk/>
            <pc:sldMk cId="95306220" sldId="343"/>
            <ac:spMk id="28" creationId="{E70CDB2C-2333-D9E2-B59F-E773A28BF2A0}"/>
          </ac:spMkLst>
        </pc:spChg>
        <pc:spChg chg="mod">
          <ac:chgData name="Anna Ney" userId="5f168638-249f-45bb-80b5-85237846dfff" providerId="ADAL" clId="{3E811FD6-1123-49BE-A1B4-8C0D5FAED507}" dt="2026-01-12T12:05:14.710" v="164" actId="790"/>
          <ac:spMkLst>
            <pc:docMk/>
            <pc:sldMk cId="95306220" sldId="343"/>
            <ac:spMk id="29" creationId="{DFDA65B0-BEE4-B4C6-D98D-74C273261442}"/>
          </ac:spMkLst>
        </pc:spChg>
      </pc:sldChg>
      <pc:sldChg chg="addSp modSp mod modNotesTx">
        <pc:chgData name="Anna Ney" userId="5f168638-249f-45bb-80b5-85237846dfff" providerId="ADAL" clId="{3E811FD6-1123-49BE-A1B4-8C0D5FAED507}" dt="2026-01-12T12:24:05.500" v="1352" actId="20577"/>
        <pc:sldMkLst>
          <pc:docMk/>
          <pc:sldMk cId="3249731107" sldId="344"/>
        </pc:sldMkLst>
        <pc:spChg chg="mod">
          <ac:chgData name="Anna Ney" userId="5f168638-249f-45bb-80b5-85237846dfff" providerId="ADAL" clId="{3E811FD6-1123-49BE-A1B4-8C0D5FAED507}" dt="2026-01-12T12:05:25.788" v="165" actId="790"/>
          <ac:spMkLst>
            <pc:docMk/>
            <pc:sldMk cId="3249731107" sldId="344"/>
            <ac:spMk id="3" creationId="{AFF40E39-87B2-2EE5-C524-93BCAEBF3AE3}"/>
          </ac:spMkLst>
        </pc:spChg>
        <pc:spChg chg="mod">
          <ac:chgData name="Anna Ney" userId="5f168638-249f-45bb-80b5-85237846dfff" providerId="ADAL" clId="{3E811FD6-1123-49BE-A1B4-8C0D5FAED507}" dt="2026-01-12T12:05:25.788" v="165" actId="790"/>
          <ac:spMkLst>
            <pc:docMk/>
            <pc:sldMk cId="3249731107" sldId="344"/>
            <ac:spMk id="5" creationId="{72865D3F-7C12-1349-6556-A506B2D2C3AF}"/>
          </ac:spMkLst>
        </pc:spChg>
        <pc:spChg chg="mod">
          <ac:chgData name="Anna Ney" userId="5f168638-249f-45bb-80b5-85237846dfff" providerId="ADAL" clId="{3E811FD6-1123-49BE-A1B4-8C0D5FAED507}" dt="2026-01-12T12:05:25.788" v="165" actId="790"/>
          <ac:spMkLst>
            <pc:docMk/>
            <pc:sldMk cId="3249731107" sldId="344"/>
            <ac:spMk id="8" creationId="{31561B96-0251-7ECA-4617-D5FEC6B386A4}"/>
          </ac:spMkLst>
        </pc:spChg>
        <pc:spChg chg="mod">
          <ac:chgData name="Anna Ney" userId="5f168638-249f-45bb-80b5-85237846dfff" providerId="ADAL" clId="{3E811FD6-1123-49BE-A1B4-8C0D5FAED507}" dt="2026-01-12T12:24:05.500" v="1352" actId="20577"/>
          <ac:spMkLst>
            <pc:docMk/>
            <pc:sldMk cId="3249731107" sldId="344"/>
            <ac:spMk id="9" creationId="{AA6D2B4F-CE0C-21FF-5CE4-42697E973A20}"/>
          </ac:spMkLst>
        </pc:spChg>
        <pc:spChg chg="add mod">
          <ac:chgData name="Anna Ney" userId="5f168638-249f-45bb-80b5-85237846dfff" providerId="ADAL" clId="{3E811FD6-1123-49BE-A1B4-8C0D5FAED507}" dt="2026-01-12T12:24:02.208" v="1351"/>
          <ac:spMkLst>
            <pc:docMk/>
            <pc:sldMk cId="3249731107" sldId="344"/>
            <ac:spMk id="10" creationId="{F02163BD-FFC7-5866-6B37-54DC28E210B3}"/>
          </ac:spMkLst>
        </pc:spChg>
        <pc:spChg chg="mod">
          <ac:chgData name="Anna Ney" userId="5f168638-249f-45bb-80b5-85237846dfff" providerId="ADAL" clId="{3E811FD6-1123-49BE-A1B4-8C0D5FAED507}" dt="2026-01-12T12:05:25.788" v="165" actId="790"/>
          <ac:spMkLst>
            <pc:docMk/>
            <pc:sldMk cId="3249731107" sldId="344"/>
            <ac:spMk id="11" creationId="{6BD783B0-02EC-AAAF-7B50-4A2A5DD54863}"/>
          </ac:spMkLst>
        </pc:spChg>
        <pc:spChg chg="mod">
          <ac:chgData name="Anna Ney" userId="5f168638-249f-45bb-80b5-85237846dfff" providerId="ADAL" clId="{3E811FD6-1123-49BE-A1B4-8C0D5FAED507}" dt="2026-01-12T12:05:25.788" v="165" actId="790"/>
          <ac:spMkLst>
            <pc:docMk/>
            <pc:sldMk cId="3249731107" sldId="344"/>
            <ac:spMk id="13" creationId="{7D0CBAAC-3EBB-BCE2-28D8-084054DBDFE6}"/>
          </ac:spMkLst>
        </pc:spChg>
        <pc:spChg chg="mod">
          <ac:chgData name="Anna Ney" userId="5f168638-249f-45bb-80b5-85237846dfff" providerId="ADAL" clId="{3E811FD6-1123-49BE-A1B4-8C0D5FAED507}" dt="2026-01-12T12:05:25.788" v="165" actId="790"/>
          <ac:spMkLst>
            <pc:docMk/>
            <pc:sldMk cId="3249731107" sldId="344"/>
            <ac:spMk id="14" creationId="{E4D8F051-243F-A612-BFFA-9F120F1AE50F}"/>
          </ac:spMkLst>
        </pc:spChg>
      </pc:sldChg>
      <pc:sldChg chg="modSp mod">
        <pc:chgData name="Anna Ney" userId="5f168638-249f-45bb-80b5-85237846dfff" providerId="ADAL" clId="{3E811FD6-1123-49BE-A1B4-8C0D5FAED507}" dt="2026-01-12T12:05:25.788" v="165" actId="790"/>
        <pc:sldMkLst>
          <pc:docMk/>
          <pc:sldMk cId="4272484332" sldId="345"/>
        </pc:sldMkLst>
        <pc:spChg chg="mod">
          <ac:chgData name="Anna Ney" userId="5f168638-249f-45bb-80b5-85237846dfff" providerId="ADAL" clId="{3E811FD6-1123-49BE-A1B4-8C0D5FAED507}" dt="2026-01-12T12:05:25.788" v="165" actId="790"/>
          <ac:spMkLst>
            <pc:docMk/>
            <pc:sldMk cId="4272484332" sldId="345"/>
            <ac:spMk id="3" creationId="{5C7F9C9C-6C92-977A-432D-DA24ECE8BF94}"/>
          </ac:spMkLst>
        </pc:spChg>
        <pc:spChg chg="mod">
          <ac:chgData name="Anna Ney" userId="5f168638-249f-45bb-80b5-85237846dfff" providerId="ADAL" clId="{3E811FD6-1123-49BE-A1B4-8C0D5FAED507}" dt="2026-01-12T12:05:25.788" v="165" actId="790"/>
          <ac:spMkLst>
            <pc:docMk/>
            <pc:sldMk cId="4272484332" sldId="345"/>
            <ac:spMk id="5" creationId="{5E681F4E-BE05-ED25-7D3A-4EA5C8130FDF}"/>
          </ac:spMkLst>
        </pc:spChg>
        <pc:spChg chg="mod">
          <ac:chgData name="Anna Ney" userId="5f168638-249f-45bb-80b5-85237846dfff" providerId="ADAL" clId="{3E811FD6-1123-49BE-A1B4-8C0D5FAED507}" dt="2026-01-12T12:05:25.788" v="165" actId="790"/>
          <ac:spMkLst>
            <pc:docMk/>
            <pc:sldMk cId="4272484332" sldId="345"/>
            <ac:spMk id="9" creationId="{D61A2181-9458-2167-4491-44A41E12F8A3}"/>
          </ac:spMkLst>
        </pc:spChg>
        <pc:spChg chg="mod">
          <ac:chgData name="Anna Ney" userId="5f168638-249f-45bb-80b5-85237846dfff" providerId="ADAL" clId="{3E811FD6-1123-49BE-A1B4-8C0D5FAED507}" dt="2026-01-12T12:05:25.788" v="165" actId="790"/>
          <ac:spMkLst>
            <pc:docMk/>
            <pc:sldMk cId="4272484332" sldId="345"/>
            <ac:spMk id="12" creationId="{1EE7C4A4-B7B7-10FA-296B-BCCC1B549F3A}"/>
          </ac:spMkLst>
        </pc:spChg>
        <pc:spChg chg="mod">
          <ac:chgData name="Anna Ney" userId="5f168638-249f-45bb-80b5-85237846dfff" providerId="ADAL" clId="{3E811FD6-1123-49BE-A1B4-8C0D5FAED507}" dt="2026-01-12T12:05:25.788" v="165" actId="790"/>
          <ac:spMkLst>
            <pc:docMk/>
            <pc:sldMk cId="4272484332" sldId="345"/>
            <ac:spMk id="15" creationId="{AE20C825-EF56-21CF-452D-29AE69C6AFCD}"/>
          </ac:spMkLst>
        </pc:spChg>
        <pc:spChg chg="mod">
          <ac:chgData name="Anna Ney" userId="5f168638-249f-45bb-80b5-85237846dfff" providerId="ADAL" clId="{3E811FD6-1123-49BE-A1B4-8C0D5FAED507}" dt="2026-01-12T12:05:25.788" v="165" actId="790"/>
          <ac:spMkLst>
            <pc:docMk/>
            <pc:sldMk cId="4272484332" sldId="345"/>
            <ac:spMk id="19" creationId="{4F28052C-43A0-4BB0-EE5A-4358DA7DAF97}"/>
          </ac:spMkLst>
        </pc:spChg>
        <pc:spChg chg="mod">
          <ac:chgData name="Anna Ney" userId="5f168638-249f-45bb-80b5-85237846dfff" providerId="ADAL" clId="{3E811FD6-1123-49BE-A1B4-8C0D5FAED507}" dt="2026-01-12T12:05:25.788" v="165" actId="790"/>
          <ac:spMkLst>
            <pc:docMk/>
            <pc:sldMk cId="4272484332" sldId="345"/>
            <ac:spMk id="21" creationId="{9D625203-5D61-6571-8D76-6CA0D51BE268}"/>
          </ac:spMkLst>
        </pc:spChg>
        <pc:spChg chg="mod">
          <ac:chgData name="Anna Ney" userId="5f168638-249f-45bb-80b5-85237846dfff" providerId="ADAL" clId="{3E811FD6-1123-49BE-A1B4-8C0D5FAED507}" dt="2026-01-12T12:05:25.788" v="165" actId="790"/>
          <ac:spMkLst>
            <pc:docMk/>
            <pc:sldMk cId="4272484332" sldId="345"/>
            <ac:spMk id="24" creationId="{D088CD99-ADD0-D367-1753-1965E8EFC64C}"/>
          </ac:spMkLst>
        </pc:spChg>
        <pc:spChg chg="mod">
          <ac:chgData name="Anna Ney" userId="5f168638-249f-45bb-80b5-85237846dfff" providerId="ADAL" clId="{3E811FD6-1123-49BE-A1B4-8C0D5FAED507}" dt="2026-01-12T12:05:25.788" v="165" actId="790"/>
          <ac:spMkLst>
            <pc:docMk/>
            <pc:sldMk cId="4272484332" sldId="345"/>
            <ac:spMk id="27" creationId="{B333626F-8059-EBD9-064D-A392C913B54D}"/>
          </ac:spMkLst>
        </pc:spChg>
        <pc:spChg chg="mod">
          <ac:chgData name="Anna Ney" userId="5f168638-249f-45bb-80b5-85237846dfff" providerId="ADAL" clId="{3E811FD6-1123-49BE-A1B4-8C0D5FAED507}" dt="2026-01-12T12:05:25.788" v="165" actId="790"/>
          <ac:spMkLst>
            <pc:docMk/>
            <pc:sldMk cId="4272484332" sldId="345"/>
            <ac:spMk id="28" creationId="{0B037F57-1115-667C-3F03-BC7797A8FC63}"/>
          </ac:spMkLst>
        </pc:spChg>
      </pc:sldChg>
      <pc:sldChg chg="modSp add del mod ord modNotesTx">
        <pc:chgData name="Anna Ney" userId="5f168638-249f-45bb-80b5-85237846dfff" providerId="ADAL" clId="{3E811FD6-1123-49BE-A1B4-8C0D5FAED507}" dt="2026-01-12T12:12:40.241" v="170" actId="47"/>
        <pc:sldMkLst>
          <pc:docMk/>
          <pc:sldMk cId="2164317399" sldId="346"/>
        </pc:sldMkLst>
        <pc:spChg chg="mod">
          <ac:chgData name="Anna Ney" userId="5f168638-249f-45bb-80b5-85237846dfff" providerId="ADAL" clId="{3E811FD6-1123-49BE-A1B4-8C0D5FAED507}" dt="2026-01-12T12:05:25.788" v="165" actId="790"/>
          <ac:spMkLst>
            <pc:docMk/>
            <pc:sldMk cId="2164317399" sldId="346"/>
            <ac:spMk id="3" creationId="{D97B0CD3-9A27-F8CE-03E6-8C224AD30DFA}"/>
          </ac:spMkLst>
        </pc:spChg>
        <pc:spChg chg="mod">
          <ac:chgData name="Anna Ney" userId="5f168638-249f-45bb-80b5-85237846dfff" providerId="ADAL" clId="{3E811FD6-1123-49BE-A1B4-8C0D5FAED507}" dt="2026-01-12T12:05:25.788" v="165" actId="790"/>
          <ac:spMkLst>
            <pc:docMk/>
            <pc:sldMk cId="2164317399" sldId="346"/>
            <ac:spMk id="5" creationId="{6B8AE276-0438-19D1-9DB4-21E2DA8E8C99}"/>
          </ac:spMkLst>
        </pc:spChg>
        <pc:spChg chg="mod">
          <ac:chgData name="Anna Ney" userId="5f168638-249f-45bb-80b5-85237846dfff" providerId="ADAL" clId="{3E811FD6-1123-49BE-A1B4-8C0D5FAED507}" dt="2026-01-12T12:05:25.788" v="165" actId="790"/>
          <ac:spMkLst>
            <pc:docMk/>
            <pc:sldMk cId="2164317399" sldId="346"/>
            <ac:spMk id="9" creationId="{89C58350-C734-B334-A96A-63826ED25121}"/>
          </ac:spMkLst>
        </pc:spChg>
        <pc:spChg chg="mod">
          <ac:chgData name="Anna Ney" userId="5f168638-249f-45bb-80b5-85237846dfff" providerId="ADAL" clId="{3E811FD6-1123-49BE-A1B4-8C0D5FAED507}" dt="2026-01-12T12:05:25.788" v="165" actId="790"/>
          <ac:spMkLst>
            <pc:docMk/>
            <pc:sldMk cId="2164317399" sldId="346"/>
            <ac:spMk id="10" creationId="{50EB4BD6-2971-27EE-9DF1-0C124519CBCC}"/>
          </ac:spMkLst>
        </pc:spChg>
        <pc:spChg chg="mod">
          <ac:chgData name="Anna Ney" userId="5f168638-249f-45bb-80b5-85237846dfff" providerId="ADAL" clId="{3E811FD6-1123-49BE-A1B4-8C0D5FAED507}" dt="2026-01-12T12:05:25.788" v="165" actId="790"/>
          <ac:spMkLst>
            <pc:docMk/>
            <pc:sldMk cId="2164317399" sldId="346"/>
            <ac:spMk id="12" creationId="{EB86F49C-9362-6A22-FCB1-3BFBD612D49D}"/>
          </ac:spMkLst>
        </pc:spChg>
        <pc:spChg chg="mod">
          <ac:chgData name="Anna Ney" userId="5f168638-249f-45bb-80b5-85237846dfff" providerId="ADAL" clId="{3E811FD6-1123-49BE-A1B4-8C0D5FAED507}" dt="2026-01-12T12:05:25.788" v="165" actId="790"/>
          <ac:spMkLst>
            <pc:docMk/>
            <pc:sldMk cId="2164317399" sldId="346"/>
            <ac:spMk id="13" creationId="{CCC678E7-9C92-76ED-FBDF-633E8818E53A}"/>
          </ac:spMkLst>
        </pc:spChg>
        <pc:spChg chg="mod">
          <ac:chgData name="Anna Ney" userId="5f168638-249f-45bb-80b5-85237846dfff" providerId="ADAL" clId="{3E811FD6-1123-49BE-A1B4-8C0D5FAED507}" dt="2026-01-12T12:05:25.788" v="165" actId="790"/>
          <ac:spMkLst>
            <pc:docMk/>
            <pc:sldMk cId="2164317399" sldId="346"/>
            <ac:spMk id="14" creationId="{87F89907-74E0-5FB1-DBC6-FBBECAB2DF8E}"/>
          </ac:spMkLst>
        </pc:spChg>
        <pc:spChg chg="mod">
          <ac:chgData name="Anna Ney" userId="5f168638-249f-45bb-80b5-85237846dfff" providerId="ADAL" clId="{3E811FD6-1123-49BE-A1B4-8C0D5FAED507}" dt="2026-01-12T12:05:25.788" v="165" actId="790"/>
          <ac:spMkLst>
            <pc:docMk/>
            <pc:sldMk cId="2164317399" sldId="346"/>
            <ac:spMk id="15" creationId="{02FD0F6B-4063-9E1D-1F65-D21DC055DF15}"/>
          </ac:spMkLst>
        </pc:spChg>
        <pc:spChg chg="mod">
          <ac:chgData name="Anna Ney" userId="5f168638-249f-45bb-80b5-85237846dfff" providerId="ADAL" clId="{3E811FD6-1123-49BE-A1B4-8C0D5FAED507}" dt="2026-01-12T12:05:25.788" v="165" actId="790"/>
          <ac:spMkLst>
            <pc:docMk/>
            <pc:sldMk cId="2164317399" sldId="346"/>
            <ac:spMk id="16" creationId="{C67EE020-BEDB-DBC5-9B9E-6982841B95FA}"/>
          </ac:spMkLst>
        </pc:spChg>
        <pc:spChg chg="mod">
          <ac:chgData name="Anna Ney" userId="5f168638-249f-45bb-80b5-85237846dfff" providerId="ADAL" clId="{3E811FD6-1123-49BE-A1B4-8C0D5FAED507}" dt="2026-01-12T12:05:25.788" v="165" actId="790"/>
          <ac:spMkLst>
            <pc:docMk/>
            <pc:sldMk cId="2164317399" sldId="346"/>
            <ac:spMk id="17" creationId="{45712DC8-DC83-667F-6328-94A8826E012C}"/>
          </ac:spMkLst>
        </pc:spChg>
      </pc:sldChg>
      <pc:sldChg chg="modSp add del mod setBg modNotesTx">
        <pc:chgData name="Anna Ney" userId="5f168638-249f-45bb-80b5-85237846dfff" providerId="ADAL" clId="{3E811FD6-1123-49BE-A1B4-8C0D5FAED507}" dt="2026-01-12T12:16:43.683" v="679" actId="313"/>
        <pc:sldMkLst>
          <pc:docMk/>
          <pc:sldMk cId="0" sldId="347"/>
        </pc:sldMkLst>
        <pc:spChg chg="mod">
          <ac:chgData name="Anna Ney" userId="5f168638-249f-45bb-80b5-85237846dfff" providerId="ADAL" clId="{3E811FD6-1123-49BE-A1B4-8C0D5FAED507}" dt="2026-01-12T12:14:15.750" v="250" actId="2085"/>
          <ac:spMkLst>
            <pc:docMk/>
            <pc:sldMk cId="0" sldId="347"/>
            <ac:spMk id="3" creationId="{00000000-0000-0000-0000-000000000000}"/>
          </ac:spMkLst>
        </pc:spChg>
        <pc:spChg chg="mod">
          <ac:chgData name="Anna Ney" userId="5f168638-249f-45bb-80b5-85237846dfff" providerId="ADAL" clId="{3E811FD6-1123-49BE-A1B4-8C0D5FAED507}" dt="2026-01-12T12:14:11.271" v="248" actId="2085"/>
          <ac:spMkLst>
            <pc:docMk/>
            <pc:sldMk cId="0" sldId="347"/>
            <ac:spMk id="5" creationId="{00000000-0000-0000-0000-000000000000}"/>
          </ac:spMkLst>
        </pc:spChg>
        <pc:grpChg chg="mod">
          <ac:chgData name="Anna Ney" userId="5f168638-249f-45bb-80b5-85237846dfff" providerId="ADAL" clId="{3E811FD6-1123-49BE-A1B4-8C0D5FAED507}" dt="2026-01-12T12:14:13.874" v="249" actId="14100"/>
          <ac:grpSpMkLst>
            <pc:docMk/>
            <pc:sldMk cId="0" sldId="347"/>
            <ac:grpSpMk id="2" creationId="{00000000-0000-0000-0000-000000000000}"/>
          </ac:grpSpMkLst>
        </pc:grpChg>
      </pc:sldChg>
    </pc:docChg>
  </pc:docChgLst>
  <pc:docChgLst>
    <pc:chgData name="Sarah Schmitz" userId="S::sarah.schmitz@bgv-trier.de::1ebab726-4815-4eca-9546-29b29f7c11a7" providerId="AD" clId="Web-{02D131DA-2005-08B8-89ED-4FF6C7EAD496}"/>
    <pc:docChg chg="modSld">
      <pc:chgData name="Sarah Schmitz" userId="S::sarah.schmitz@bgv-trier.de::1ebab726-4815-4eca-9546-29b29f7c11a7" providerId="AD" clId="Web-{02D131DA-2005-08B8-89ED-4FF6C7EAD496}" dt="2026-01-12T08:51:39.914" v="26"/>
      <pc:docMkLst>
        <pc:docMk/>
      </pc:docMkLst>
      <pc:sldChg chg="modSp">
        <pc:chgData name="Sarah Schmitz" userId="S::sarah.schmitz@bgv-trier.de::1ebab726-4815-4eca-9546-29b29f7c11a7" providerId="AD" clId="Web-{02D131DA-2005-08B8-89ED-4FF6C7EAD496}" dt="2026-01-12T08:26:27.777" v="1" actId="20577"/>
        <pc:sldMkLst>
          <pc:docMk/>
          <pc:sldMk cId="0" sldId="280"/>
        </pc:sldMkLst>
        <pc:spChg chg="mod">
          <ac:chgData name="Sarah Schmitz" userId="S::sarah.schmitz@bgv-trier.de::1ebab726-4815-4eca-9546-29b29f7c11a7" providerId="AD" clId="Web-{02D131DA-2005-08B8-89ED-4FF6C7EAD496}" dt="2026-01-12T08:26:27.777" v="1" actId="20577"/>
          <ac:spMkLst>
            <pc:docMk/>
            <pc:sldMk cId="0" sldId="280"/>
            <ac:spMk id="11" creationId="{00000000-0000-0000-0000-000000000000}"/>
          </ac:spMkLst>
        </pc:spChg>
      </pc:sldChg>
      <pc:sldChg chg="modSp">
        <pc:chgData name="Sarah Schmitz" userId="S::sarah.schmitz@bgv-trier.de::1ebab726-4815-4eca-9546-29b29f7c11a7" providerId="AD" clId="Web-{02D131DA-2005-08B8-89ED-4FF6C7EAD496}" dt="2026-01-12T08:32:45.942" v="5" actId="20577"/>
        <pc:sldMkLst>
          <pc:docMk/>
          <pc:sldMk cId="0" sldId="309"/>
        </pc:sldMkLst>
        <pc:spChg chg="mod">
          <ac:chgData name="Sarah Schmitz" userId="S::sarah.schmitz@bgv-trier.de::1ebab726-4815-4eca-9546-29b29f7c11a7" providerId="AD" clId="Web-{02D131DA-2005-08B8-89ED-4FF6C7EAD496}" dt="2026-01-12T08:32:43.864" v="3" actId="20577"/>
          <ac:spMkLst>
            <pc:docMk/>
            <pc:sldMk cId="0" sldId="309"/>
            <ac:spMk id="26" creationId="{00000000-0000-0000-0000-000000000000}"/>
          </ac:spMkLst>
        </pc:spChg>
        <pc:spChg chg="mod">
          <ac:chgData name="Sarah Schmitz" userId="S::sarah.schmitz@bgv-trier.de::1ebab726-4815-4eca-9546-29b29f7c11a7" providerId="AD" clId="Web-{02D131DA-2005-08B8-89ED-4FF6C7EAD496}" dt="2026-01-12T08:32:45.942" v="5" actId="20577"/>
          <ac:spMkLst>
            <pc:docMk/>
            <pc:sldMk cId="0" sldId="309"/>
            <ac:spMk id="27" creationId="{00000000-0000-0000-0000-000000000000}"/>
          </ac:spMkLst>
        </pc:spChg>
      </pc:sldChg>
      <pc:sldChg chg="modNotes">
        <pc:chgData name="Sarah Schmitz" userId="S::sarah.schmitz@bgv-trier.de::1ebab726-4815-4eca-9546-29b29f7c11a7" providerId="AD" clId="Web-{02D131DA-2005-08B8-89ED-4FF6C7EAD496}" dt="2026-01-12T08:41:35.576" v="17"/>
        <pc:sldMkLst>
          <pc:docMk/>
          <pc:sldMk cId="0" sldId="312"/>
        </pc:sldMkLst>
      </pc:sldChg>
      <pc:sldChg chg="modNotes">
        <pc:chgData name="Sarah Schmitz" userId="S::sarah.schmitz@bgv-trier.de::1ebab726-4815-4eca-9546-29b29f7c11a7" providerId="AD" clId="Web-{02D131DA-2005-08B8-89ED-4FF6C7EAD496}" dt="2026-01-12T08:51:39.914" v="26"/>
        <pc:sldMkLst>
          <pc:docMk/>
          <pc:sldMk cId="0" sldId="3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2D66E-4143-445E-97DF-A33789C38AC6}" type="datetimeFigureOut">
              <a:rPr lang="de-DE" smtClean="0"/>
              <a:t>13.01.2026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B4DE-07E2-492B-B3A8-A06595F453AF}" type="slidenum">
              <a:rPr lang="de-DE" smtClean="0"/>
              <a:t>‹Nr.›</a:t>
            </a:fld>
            <a:endParaRPr lang="de-DE"/>
          </a:p>
        </p:txBody>
      </p:sp>
    </p:spTree>
    <p:extLst>
      <p:ext uri="{BB962C8B-B14F-4D97-AF65-F5344CB8AC3E}">
        <p14:creationId xmlns:p14="http://schemas.microsoft.com/office/powerpoint/2010/main" val="390506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OEwvkZhJCns"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polizei-beratung.de/themen-und-tipps/gefahren-im-internet/cybergroom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Am besten Notfall-Mailadresse und Notfall-Handynummer bekannt geben, falls jemand sich unwohl fühlen sollte oder aber technische Probleme hat</a:t>
            </a:r>
          </a:p>
        </p:txBody>
      </p:sp>
      <p:sp>
        <p:nvSpPr>
          <p:cNvPr id="4" name="Foliennummernplatzhalter 3"/>
          <p:cNvSpPr>
            <a:spLocks noGrp="1"/>
          </p:cNvSpPr>
          <p:nvPr>
            <p:ph type="sldNum" sz="quarter" idx="5"/>
          </p:nvPr>
        </p:nvSpPr>
        <p:spPr/>
        <p:txBody>
          <a:bodyPr/>
          <a:lstStyle/>
          <a:p>
            <a:fld id="{710EB4DE-07E2-492B-B3A8-A06595F453AF}" type="slidenum">
              <a:rPr lang="de-DE" smtClean="0"/>
              <a:t>7</a:t>
            </a:fld>
            <a:endParaRPr lang="de-DE"/>
          </a:p>
        </p:txBody>
      </p:sp>
    </p:spTree>
    <p:extLst>
      <p:ext uri="{BB962C8B-B14F-4D97-AF65-F5344CB8AC3E}">
        <p14:creationId xmlns:p14="http://schemas.microsoft.com/office/powerpoint/2010/main" val="264555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31BC6-B87F-431D-72A8-B74CBFE7591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0C8788-A947-D0A4-45CD-C50BC66695E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FCBD2C-AA32-AE9A-4738-E2172FB88025}"/>
              </a:ext>
            </a:extLst>
          </p:cNvPr>
          <p:cNvSpPr>
            <a:spLocks noGrp="1"/>
          </p:cNvSpPr>
          <p:nvPr>
            <p:ph type="body" idx="1"/>
          </p:nvPr>
        </p:nvSpPr>
        <p:spPr/>
        <p:txBody>
          <a:bodyPr/>
          <a:lstStyle/>
          <a:p>
            <a:r>
              <a:rPr lang="de-DE"/>
              <a:t>Wir brauchen klare Sprache, um das Thema bearbeitbar zu machen, beginnt mit dem Begriff.</a:t>
            </a:r>
          </a:p>
          <a:p>
            <a:r>
              <a:rPr lang="de-DE"/>
              <a:t>Im Strafrecht heute noch „sexueller Missbrauch“, in Fachwelt hat sich „sexualisierte Gewalt“ etabliert</a:t>
            </a:r>
          </a:p>
          <a:p>
            <a:pPr marL="171450" indent="-171450">
              <a:buFontTx/>
              <a:buChar char="-"/>
            </a:pPr>
            <a:r>
              <a:rPr lang="de-DE"/>
              <a:t>Missbrauch impliziert, dass Schutzbefohlene ein Objekt sind, das miss- oder eben gebraucht werden kann</a:t>
            </a:r>
          </a:p>
          <a:p>
            <a:pPr marL="171450" indent="-171450">
              <a:buFontTx/>
              <a:buChar char="-"/>
            </a:pPr>
            <a:r>
              <a:rPr lang="de-DE"/>
              <a:t>Sexualisierte Gewalt nimmt den Gewalt- und damit Machtaspekt in den Fokus</a:t>
            </a:r>
          </a:p>
        </p:txBody>
      </p:sp>
      <p:sp>
        <p:nvSpPr>
          <p:cNvPr id="4" name="Foliennummernplatzhalter 3">
            <a:extLst>
              <a:ext uri="{FF2B5EF4-FFF2-40B4-BE49-F238E27FC236}">
                <a16:creationId xmlns:a16="http://schemas.microsoft.com/office/drawing/2014/main" id="{37E274D8-8F4E-5D4B-05B9-9084F6447659}"/>
              </a:ext>
            </a:extLst>
          </p:cNvPr>
          <p:cNvSpPr>
            <a:spLocks noGrp="1"/>
          </p:cNvSpPr>
          <p:nvPr>
            <p:ph type="sldNum" sz="quarter" idx="5"/>
          </p:nvPr>
        </p:nvSpPr>
        <p:spPr/>
        <p:txBody>
          <a:bodyPr/>
          <a:lstStyle/>
          <a:p>
            <a:fld id="{710EB4DE-07E2-492B-B3A8-A06595F453AF}" type="slidenum">
              <a:rPr lang="de-DE" smtClean="0"/>
              <a:t>23</a:t>
            </a:fld>
            <a:endParaRPr lang="de-DE"/>
          </a:p>
        </p:txBody>
      </p:sp>
    </p:spTree>
    <p:extLst>
      <p:ext uri="{BB962C8B-B14F-4D97-AF65-F5344CB8AC3E}">
        <p14:creationId xmlns:p14="http://schemas.microsoft.com/office/powerpoint/2010/main" val="3754883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Begriffe sind als Kontinuum zu verstehen, es gibt keine klaren/ eindeutigen Grenzen</a:t>
            </a:r>
          </a:p>
        </p:txBody>
      </p:sp>
      <p:sp>
        <p:nvSpPr>
          <p:cNvPr id="4" name="Foliennummernplatzhalter 3"/>
          <p:cNvSpPr>
            <a:spLocks noGrp="1"/>
          </p:cNvSpPr>
          <p:nvPr>
            <p:ph type="sldNum" sz="quarter" idx="5"/>
          </p:nvPr>
        </p:nvSpPr>
        <p:spPr/>
        <p:txBody>
          <a:bodyPr/>
          <a:lstStyle/>
          <a:p>
            <a:fld id="{710EB4DE-07E2-492B-B3A8-A06595F453AF}" type="slidenum">
              <a:rPr lang="de-DE" smtClean="0"/>
              <a:t>24</a:t>
            </a:fld>
            <a:endParaRPr lang="de-DE"/>
          </a:p>
        </p:txBody>
      </p:sp>
    </p:spTree>
    <p:extLst>
      <p:ext uri="{BB962C8B-B14F-4D97-AF65-F5344CB8AC3E}">
        <p14:creationId xmlns:p14="http://schemas.microsoft.com/office/powerpoint/2010/main" val="204927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Aktuelle Zahlen kommen immer Mitte des Folgejahres raus</a:t>
            </a:r>
          </a:p>
          <a:p>
            <a:endParaRPr lang="de-DE"/>
          </a:p>
          <a:p>
            <a:r>
              <a:rPr lang="de-DE"/>
              <a:t>Vergleich zu 2023:</a:t>
            </a:r>
          </a:p>
          <a:p>
            <a:r>
              <a:rPr lang="de-DE" sz="1200"/>
              <a:t>Betroffene Kinder und Jugendliche gleichbleibend</a:t>
            </a:r>
          </a:p>
          <a:p>
            <a:r>
              <a:rPr lang="de-DE" sz="1200"/>
              <a:t>Anstieg Schutzbefohlene um 200 Betroffene</a:t>
            </a:r>
          </a:p>
          <a:p>
            <a:r>
              <a:rPr lang="de-DE" sz="1200"/>
              <a:t>Etwa 10.000 Fälle weniger Kinderpornografie</a:t>
            </a:r>
            <a:endParaRPr lang="de-DE" sz="1200">
              <a:sym typeface="Wingdings" panose="05000000000000000000" pitchFamily="2" charset="2"/>
            </a:endParaRPr>
          </a:p>
          <a:p>
            <a:r>
              <a:rPr lang="de-DE" sz="1200">
                <a:sym typeface="Wingdings" panose="05000000000000000000" pitchFamily="2" charset="2"/>
              </a:rPr>
              <a:t>Jugendpornografie etwa gleichbleibend (leichter Anstieg)</a:t>
            </a:r>
            <a:endParaRPr lang="de-DE" sz="1200"/>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latin typeface="+mn-lt"/>
                <a:ea typeface="+mn-ea"/>
                <a:cs typeface="+mn-cs"/>
              </a:rPr>
              <a:t>Jedes 8-te Kind ist jünger als 6 Jahre</a:t>
            </a:r>
            <a:endParaRPr lang="de-DE" sz="1200" kern="1200">
              <a:solidFill>
                <a:schemeClr val="tx1"/>
              </a:solidFill>
              <a:latin typeface="+mn-lt"/>
              <a:ea typeface="+mn-ea"/>
              <a:cs typeface="+mn-cs"/>
              <a:sym typeface="Wingdings" panose="05000000000000000000" pitchFamily="2" charset="2"/>
            </a:endParaRP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26</a:t>
            </a:fld>
            <a:endParaRPr lang="de-DE"/>
          </a:p>
        </p:txBody>
      </p:sp>
    </p:spTree>
    <p:extLst>
      <p:ext uri="{BB962C8B-B14F-4D97-AF65-F5344CB8AC3E}">
        <p14:creationId xmlns:p14="http://schemas.microsoft.com/office/powerpoint/2010/main" val="2745375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a:t>Nahe Beziehung zur Täter*in erschwert es Betroffenen, den Missbrauch zu melden oder ihm zu entkommen</a:t>
            </a:r>
          </a:p>
          <a:p>
            <a:pPr marL="171450" indent="-171450">
              <a:buFont typeface="Arial" panose="020B0604020202020204" pitchFamily="34" charset="0"/>
              <a:buChar char="•"/>
            </a:pPr>
            <a:r>
              <a:rPr lang="de-DE"/>
              <a:t>Häufig fehlt Betroffenen die Möglichkeit, sich selbst zu schützen</a:t>
            </a:r>
          </a:p>
          <a:p>
            <a:pPr marL="171450" indent="-171450">
              <a:buFont typeface="Arial" panose="020B0604020202020204" pitchFamily="34" charset="0"/>
              <a:buChar char="•"/>
            </a:pPr>
            <a:r>
              <a:rPr lang="de-DE"/>
              <a:t>Schätzungsweise </a:t>
            </a:r>
            <a:r>
              <a:rPr lang="de-DE" b="1"/>
              <a:t>1–2 Kinder pro Schulklasse</a:t>
            </a:r>
            <a:r>
              <a:rPr lang="de-DE"/>
              <a:t> sind von sexuellem Missbrauch betroffen</a:t>
            </a:r>
          </a:p>
          <a:p>
            <a:pPr marL="171450" indent="-171450">
              <a:buFont typeface="Arial" panose="020B0604020202020204" pitchFamily="34" charset="0"/>
              <a:buChar char="•"/>
            </a:pPr>
            <a:r>
              <a:rPr lang="de-DE"/>
              <a:t>Das Risiko sexueller Gewalt ist </a:t>
            </a:r>
            <a:r>
              <a:rPr lang="de-DE" b="1"/>
              <a:t>höher als das Risiko eines Verkehrsunfalls</a:t>
            </a:r>
            <a:r>
              <a:rPr lang="de-DE"/>
              <a:t> (WHO)</a:t>
            </a:r>
          </a:p>
          <a:p>
            <a:pPr marL="171450" indent="-171450">
              <a:buFont typeface="Arial" panose="020B0604020202020204" pitchFamily="34" charset="0"/>
              <a:buChar char="•"/>
            </a:pPr>
            <a:r>
              <a:rPr lang="de-DE"/>
              <a:t>Viele Betroffene erstatten </a:t>
            </a:r>
            <a:r>
              <a:rPr lang="de-DE" b="1"/>
              <a:t>erst Jahre später oder nie Anzeige</a:t>
            </a:r>
            <a:endParaRPr lang="de-DE"/>
          </a:p>
          <a:p>
            <a:pPr marL="171450" indent="-171450">
              <a:buFont typeface="Arial" panose="020B0604020202020204" pitchFamily="34" charset="0"/>
              <a:buChar char="•"/>
            </a:pPr>
            <a:r>
              <a:rPr lang="de-DE"/>
              <a:t>Anzeigeverfahren sind mit </a:t>
            </a:r>
            <a:r>
              <a:rPr lang="de-DE" b="1"/>
              <a:t>hoher psychischer Belastung</a:t>
            </a:r>
            <a:r>
              <a:rPr lang="de-DE"/>
              <a:t> verbunden</a:t>
            </a:r>
          </a:p>
          <a:p>
            <a:pPr marL="171450" indent="-171450">
              <a:buFont typeface="Arial" panose="020B0604020202020204" pitchFamily="34" charset="0"/>
              <a:buChar char="•"/>
            </a:pPr>
            <a:r>
              <a:rPr lang="de-DE"/>
              <a:t>Besonders bei Abhängigkeitsverhältnissen bestehen </a:t>
            </a:r>
            <a:r>
              <a:rPr lang="de-DE" b="1"/>
              <a:t>große persönliche Risiken</a:t>
            </a:r>
            <a:endParaRPr lang="de-DE"/>
          </a:p>
          <a:p>
            <a:pPr marL="171450" indent="-171450">
              <a:buFont typeface="Arial" panose="020B0604020202020204" pitchFamily="34" charset="0"/>
              <a:buChar char="•"/>
            </a:pPr>
            <a:r>
              <a:rPr lang="de-DE"/>
              <a:t>Mögliche Folgen: soziale Nachteile, Vereinsverbot, familiäre Konflikte (z. B. Trennung der Eltern)</a:t>
            </a: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27</a:t>
            </a:fld>
            <a:endParaRPr lang="de-DE"/>
          </a:p>
        </p:txBody>
      </p:sp>
    </p:spTree>
    <p:extLst>
      <p:ext uri="{BB962C8B-B14F-4D97-AF65-F5344CB8AC3E}">
        <p14:creationId xmlns:p14="http://schemas.microsoft.com/office/powerpoint/2010/main" val="232969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a:t>Interessante Nebeninfo: 1/3 der Tatverdächtigen ist unter 21 Jahre alt</a:t>
            </a:r>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28</a:t>
            </a:fld>
            <a:endParaRPr lang="de-DE"/>
          </a:p>
        </p:txBody>
      </p:sp>
    </p:spTree>
    <p:extLst>
      <p:ext uri="{BB962C8B-B14F-4D97-AF65-F5344CB8AC3E}">
        <p14:creationId xmlns:p14="http://schemas.microsoft.com/office/powerpoint/2010/main" val="3666624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a:t>Wichtig zu wissen: Taten von Fremden werden eher angezeigt als der sexuelle Kindesmissbrauch im sozialen Umfeld. Gründe für die mangelnde Anzeigenbereitschaft bei Taten im sozialen Nahraum sind neben der Abhängigkeit des Opfers vom Täter auch die Angst der Angehörigen vor den Folgen einer Anzeige und einem damit verbundenen Gerichtsverfahren. </a:t>
            </a:r>
          </a:p>
          <a:p>
            <a:endParaRPr lang="de-DE" sz="1200"/>
          </a:p>
          <a:p>
            <a:pPr defTabSz="990478">
              <a:defRPr/>
            </a:pPr>
            <a:r>
              <a:rPr lang="de-DE" sz="1400"/>
              <a:t>Die recht hohe Zahl der Betroffenen, welche angaben keine Beziehung zum Täter zu haben (29 %)</a:t>
            </a:r>
            <a:r>
              <a:rPr lang="de-DE" sz="1200" baseline="0"/>
              <a:t> ergibt sich unter anderem auch aus dem Bereich der Cyberkriminalität, die in den letzten Jahren enorm zugenommen hat. Zudem wurde der Delikt der sexuellen Belästigung erst ab 2017 hinzugenommen, diese machen einen großen Teil der zur Anzeige gebrachten Delikte aus.</a:t>
            </a:r>
            <a:br>
              <a:rPr lang="de-DE" sz="1200" baseline="0"/>
            </a:br>
            <a:endParaRPr lang="de-DE" sz="1400"/>
          </a:p>
          <a:p>
            <a:r>
              <a:rPr lang="de-DE" sz="1400"/>
              <a:t>Insgesamt in einer Beziehung (egal welcher Art): 61%</a:t>
            </a:r>
          </a:p>
          <a:p>
            <a:r>
              <a:rPr lang="de-DE" sz="1400"/>
              <a:t>10 % ungeklärt </a:t>
            </a:r>
            <a:endParaRPr lang="de-DE" sz="1200"/>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29</a:t>
            </a:fld>
            <a:endParaRPr lang="de-DE"/>
          </a:p>
        </p:txBody>
      </p:sp>
    </p:spTree>
    <p:extLst>
      <p:ext uri="{BB962C8B-B14F-4D97-AF65-F5344CB8AC3E}">
        <p14:creationId xmlns:p14="http://schemas.microsoft.com/office/powerpoint/2010/main" val="4225473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Wenn Zeit ist, kann das mit dem Sitzpartner diskutiert werden</a:t>
            </a:r>
          </a:p>
        </p:txBody>
      </p:sp>
      <p:sp>
        <p:nvSpPr>
          <p:cNvPr id="4" name="Foliennummernplatzhalter 3"/>
          <p:cNvSpPr>
            <a:spLocks noGrp="1"/>
          </p:cNvSpPr>
          <p:nvPr>
            <p:ph type="sldNum" sz="quarter" idx="5"/>
          </p:nvPr>
        </p:nvSpPr>
        <p:spPr/>
        <p:txBody>
          <a:bodyPr/>
          <a:lstStyle/>
          <a:p>
            <a:fld id="{710EB4DE-07E2-492B-B3A8-A06595F453AF}" type="slidenum">
              <a:rPr lang="de-DE" smtClean="0"/>
              <a:t>31</a:t>
            </a:fld>
            <a:endParaRPr lang="de-DE"/>
          </a:p>
        </p:txBody>
      </p:sp>
    </p:spTree>
    <p:extLst>
      <p:ext uri="{BB962C8B-B14F-4D97-AF65-F5344CB8AC3E}">
        <p14:creationId xmlns:p14="http://schemas.microsoft.com/office/powerpoint/2010/main" val="1725977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32</a:t>
            </a:fld>
            <a:endParaRPr lang="de-DE"/>
          </a:p>
        </p:txBody>
      </p:sp>
    </p:spTree>
    <p:extLst>
      <p:ext uri="{BB962C8B-B14F-4D97-AF65-F5344CB8AC3E}">
        <p14:creationId xmlns:p14="http://schemas.microsoft.com/office/powerpoint/2010/main" val="2205683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Untersucht wurden </a:t>
            </a:r>
            <a:r>
              <a:rPr lang="de-DE" b="1"/>
              <a:t>ausschließlich Archive der Diözesen</a:t>
            </a:r>
            <a:endParaRPr lang="de-DE"/>
          </a:p>
          <a:p>
            <a:r>
              <a:rPr lang="de-DE" b="1"/>
              <a:t>Nicht berücksichtigt</a:t>
            </a:r>
            <a:r>
              <a:rPr lang="de-DE"/>
              <a:t>:</a:t>
            </a:r>
          </a:p>
          <a:p>
            <a:pPr lvl="1"/>
            <a:r>
              <a:rPr lang="de-DE"/>
              <a:t>Archive der Orden</a:t>
            </a:r>
          </a:p>
          <a:p>
            <a:pPr lvl="1"/>
            <a:r>
              <a:rPr lang="de-DE"/>
              <a:t>Archive der Caritasverbände</a:t>
            </a:r>
          </a:p>
          <a:p>
            <a:pPr lvl="1"/>
            <a:r>
              <a:rPr lang="de-DE"/>
              <a:t>Archive katholischer Verbände</a:t>
            </a:r>
          </a:p>
          <a:p>
            <a:r>
              <a:rPr lang="de-DE"/>
              <a:t>Ergebnisse zeigen: sexueller Missbrauch ist </a:t>
            </a:r>
            <a:r>
              <a:rPr lang="de-DE" b="1"/>
              <a:t>kein Einzelfehlverhalten</a:t>
            </a:r>
            <a:r>
              <a:rPr lang="de-DE"/>
              <a:t>, sondern auch </a:t>
            </a:r>
            <a:r>
              <a:rPr lang="de-DE" b="1"/>
              <a:t>strukturell bedingt</a:t>
            </a:r>
            <a:endParaRPr lang="de-DE"/>
          </a:p>
          <a:p>
            <a:r>
              <a:rPr lang="de-DE"/>
              <a:t>Kirchenspezifische </a:t>
            </a:r>
            <a:r>
              <a:rPr lang="de-DE" b="1"/>
              <a:t>Risikofaktoren und Strukturen</a:t>
            </a:r>
            <a:r>
              <a:rPr lang="de-DE"/>
              <a:t> können Missbrauch begünstigen</a:t>
            </a:r>
          </a:p>
          <a:p>
            <a:r>
              <a:rPr lang="de-DE"/>
              <a:t>Diese Strukturen erschweren teilweise auch </a:t>
            </a:r>
            <a:r>
              <a:rPr lang="de-DE" b="1"/>
              <a:t>Prävention und Aufarbeitung</a:t>
            </a:r>
          </a:p>
          <a:p>
            <a:endParaRPr lang="de-DE"/>
          </a:p>
          <a:p>
            <a:r>
              <a:rPr lang="de-DE" b="1"/>
              <a:t>MHG-Studie – Untersuchungszeitraum:</a:t>
            </a:r>
            <a:endParaRPr lang="de-DE"/>
          </a:p>
          <a:p>
            <a:r>
              <a:rPr lang="de-DE"/>
              <a:t>1946–2015: </a:t>
            </a:r>
            <a:r>
              <a:rPr lang="de-DE" b="1"/>
              <a:t>10 Bistümer</a:t>
            </a:r>
            <a:endParaRPr lang="de-DE"/>
          </a:p>
          <a:p>
            <a:r>
              <a:rPr lang="de-DE"/>
              <a:t>2000–2015: </a:t>
            </a:r>
            <a:r>
              <a:rPr lang="de-DE" b="1"/>
              <a:t>17 Bistümer</a:t>
            </a:r>
            <a:endParaRPr lang="de-DE"/>
          </a:p>
          <a:p>
            <a:r>
              <a:rPr lang="de-DE"/>
              <a:t>Genannte Zahlen beziehen sich auf den </a:t>
            </a:r>
            <a:r>
              <a:rPr lang="de-DE" b="1"/>
              <a:t>Stand 2015</a:t>
            </a:r>
            <a:endParaRPr lang="de-DE"/>
          </a:p>
          <a:p>
            <a:r>
              <a:rPr lang="de-DE"/>
              <a:t>Einzelne Forschungsteile endeten bereits </a:t>
            </a:r>
            <a:r>
              <a:rPr lang="de-DE" b="1"/>
              <a:t>2014</a:t>
            </a:r>
            <a:endParaRPr lang="de-DE"/>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33</a:t>
            </a:fld>
            <a:endParaRPr lang="de-DE"/>
          </a:p>
        </p:txBody>
      </p:sp>
    </p:spTree>
    <p:extLst>
      <p:ext uri="{BB962C8B-B14F-4D97-AF65-F5344CB8AC3E}">
        <p14:creationId xmlns:p14="http://schemas.microsoft.com/office/powerpoint/2010/main" val="35334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Aus der Ausstellung von Herlinde Kobel: </a:t>
            </a:r>
            <a:r>
              <a:rPr lang="de-DE" b="1"/>
              <a:t>Kleider machen Leute</a:t>
            </a:r>
          </a:p>
          <a:p>
            <a:r>
              <a:rPr lang="de-DE" sz="1300"/>
              <a:t>Gerhard Ludwig Kardinal Müller ist ein deutscher Theologe, Erzbischof und Kardinal der römisch-katholischen Kirche. Er war von 2002 bis 2012 Bischof von Regensburg und von 2012 bis 2017 Präfekt der Kongregation für die Glaubenslehre</a:t>
            </a:r>
          </a:p>
          <a:p>
            <a:endParaRPr lang="de-DE" sz="1300"/>
          </a:p>
          <a:p>
            <a:r>
              <a:rPr lang="de-DE"/>
              <a:t>Macht als Faktor bei sexualisierter Gewalt</a:t>
            </a:r>
          </a:p>
          <a:p>
            <a:pPr marL="171450" indent="-171450">
              <a:buFont typeface="Arial" panose="020B0604020202020204" pitchFamily="34" charset="0"/>
              <a:buChar char="•"/>
            </a:pPr>
            <a:r>
              <a:rPr lang="de-DE"/>
              <a:t>Täter*innen: Ausnutzung übertragener Macht​</a:t>
            </a:r>
          </a:p>
          <a:p>
            <a:pPr marL="171450" indent="-171450">
              <a:buFont typeface="Arial" panose="020B0604020202020204" pitchFamily="34" charset="0"/>
              <a:buChar char="•"/>
            </a:pPr>
            <a:r>
              <a:rPr lang="de-DE"/>
              <a:t>Umfeld: Sakralisierung von Macht und Amtsträger, damit verbunden tendenziell „devotes“ Verhalten​</a:t>
            </a:r>
          </a:p>
          <a:p>
            <a:pPr marL="171450" indent="-171450">
              <a:buFont typeface="Arial" panose="020B0604020202020204" pitchFamily="34" charset="0"/>
              <a:buChar char="•"/>
            </a:pPr>
            <a:r>
              <a:rPr lang="de-DE"/>
              <a:t>Vorgesetzte: keine, unwirksame oder falsche Anwendung übertragener Macht</a:t>
            </a: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37</a:t>
            </a:fld>
            <a:endParaRPr lang="de-DE"/>
          </a:p>
        </p:txBody>
      </p:sp>
    </p:spTree>
    <p:extLst>
      <p:ext uri="{BB962C8B-B14F-4D97-AF65-F5344CB8AC3E}">
        <p14:creationId xmlns:p14="http://schemas.microsoft.com/office/powerpoint/2010/main" val="243243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a:t>Anleitung für die Übung:</a:t>
            </a:r>
          </a:p>
          <a:p>
            <a:endParaRPr lang="de-DE" altLang="de-DE"/>
          </a:p>
          <a:p>
            <a:r>
              <a:rPr lang="de-DE" altLang="de-DE"/>
              <a:t>Dreieck auf Flipchart malen, dabei auf die Farbgebung der Begriffe achten.</a:t>
            </a:r>
          </a:p>
          <a:p>
            <a:endParaRPr lang="de-DE" altLang="de-DE"/>
          </a:p>
          <a:p>
            <a:r>
              <a:rPr lang="de-DE" altLang="de-DE"/>
              <a:t>Klebepunkte an TN verteilen</a:t>
            </a:r>
          </a:p>
          <a:p>
            <a:r>
              <a:rPr lang="de-DE" altLang="de-DE"/>
              <a:t>Aufgabe stellen: Verorten Sie sich dort wo sie beruflich und/oder privat schonmal mit einzelnen Bereichen in Berührung kamen. Die Klebepunkte können überall einen Platz finden (zeigen wo überall geklebt werden kann)</a:t>
            </a:r>
          </a:p>
          <a:p>
            <a:endParaRPr lang="de-DE" altLang="de-DE"/>
          </a:p>
          <a:p>
            <a:r>
              <a:rPr lang="de-DE" altLang="de-DE"/>
              <a:t>Flipchart umdrehen, Referent*in klebt selbst den ersten Punkt.</a:t>
            </a:r>
          </a:p>
          <a:p>
            <a:r>
              <a:rPr lang="de-DE" altLang="de-DE"/>
              <a:t>Wichtig: Im Vorhinein sagen, dass man nichts zu seinem Punkt sagen muss. Anonym.</a:t>
            </a:r>
          </a:p>
          <a:p>
            <a:endParaRPr lang="de-DE" altLang="de-DE"/>
          </a:p>
          <a:p>
            <a:r>
              <a:rPr lang="de-DE" altLang="de-DE"/>
              <a:t>Dann nach und nach Teilnehmer nach vorne bitten und Punkte kleben lassen.</a:t>
            </a:r>
          </a:p>
          <a:p>
            <a:r>
              <a:rPr lang="de-DE" altLang="de-DE"/>
              <a:t>Dann Flipchart umdrehen und nur beschreiben, was es für ein Bild gibt</a:t>
            </a:r>
          </a:p>
          <a:p>
            <a:pPr marL="171450" indent="-171450">
              <a:buFont typeface="Wingdings" panose="05000000000000000000" pitchFamily="2" charset="2"/>
              <a:buChar char="à"/>
            </a:pPr>
            <a:r>
              <a:rPr lang="de-DE" altLang="de-DE">
                <a:sym typeface="Wingdings" panose="05000000000000000000" pitchFamily="2" charset="2"/>
              </a:rPr>
              <a:t>Wo kleben die Punkte</a:t>
            </a:r>
          </a:p>
          <a:p>
            <a:pPr marL="0" indent="0">
              <a:buFont typeface="Wingdings" panose="05000000000000000000" pitchFamily="2" charset="2"/>
              <a:buNone/>
            </a:pPr>
            <a:r>
              <a:rPr lang="de-DE" altLang="de-DE">
                <a:sym typeface="Wingdings" panose="05000000000000000000" pitchFamily="2" charset="2"/>
              </a:rPr>
              <a:t>Wenn Zeit ist: Wer möchte etwas zu seinem Punkt sagen</a:t>
            </a:r>
          </a:p>
          <a:p>
            <a:pPr marL="0" indent="0">
              <a:buFont typeface="Wingdings" panose="05000000000000000000" pitchFamily="2" charset="2"/>
              <a:buNone/>
            </a:pPr>
            <a:endParaRPr lang="de-DE" altLang="de-DE">
              <a:sym typeface="Wingdings" panose="05000000000000000000" pitchFamily="2" charset="2"/>
            </a:endParaRPr>
          </a:p>
          <a:p>
            <a:pPr marL="0" indent="0">
              <a:buFont typeface="Wingdings" panose="05000000000000000000" pitchFamily="2" charset="2"/>
              <a:buNone/>
            </a:pPr>
            <a:r>
              <a:rPr lang="de-DE" altLang="de-DE">
                <a:sym typeface="Wingdings" panose="05000000000000000000" pitchFamily="2" charset="2"/>
              </a:rPr>
              <a:t>Dann auf die Farbgebung der Begriffe eingehen -&gt; wo „greift“ Präventionsarbeit</a:t>
            </a:r>
          </a:p>
          <a:p>
            <a:pPr marL="0" indent="0">
              <a:buFont typeface="Wingdings" panose="05000000000000000000" pitchFamily="2" charset="2"/>
              <a:buNone/>
            </a:pPr>
            <a:r>
              <a:rPr lang="de-DE" altLang="de-DE">
                <a:sym typeface="Wingdings" panose="05000000000000000000" pitchFamily="2" charset="2"/>
              </a:rPr>
              <a:t>Täter*in rot, da hier kaum präventiv gearbeitet werden kann</a:t>
            </a:r>
          </a:p>
          <a:p>
            <a:pPr marL="0" indent="0">
              <a:buFont typeface="Wingdings" panose="05000000000000000000" pitchFamily="2" charset="2"/>
              <a:buNone/>
            </a:pPr>
            <a:r>
              <a:rPr lang="de-DE" altLang="de-DE">
                <a:sym typeface="Wingdings" panose="05000000000000000000" pitchFamily="2" charset="2"/>
              </a:rPr>
              <a:t>Betroffene orange: Nur bedingt präventiv arbeiten. Kinder haben Rechte; Nein heißt Nein;…wichtig allerdings kann die Verantwortung nicht alleine auf den Betroffenen liegen daher:</a:t>
            </a:r>
          </a:p>
          <a:p>
            <a:pPr marL="0" indent="0">
              <a:buFont typeface="Wingdings" panose="05000000000000000000" pitchFamily="2" charset="2"/>
              <a:buNone/>
            </a:pPr>
            <a:r>
              <a:rPr lang="de-DE" altLang="de-DE">
                <a:sym typeface="Wingdings" panose="05000000000000000000" pitchFamily="2" charset="2"/>
              </a:rPr>
              <a:t>Umfeld grün: Hier setzen wir in der Prävention an. Deshalb sind wir alle hier, als Umfeld. </a:t>
            </a:r>
            <a:endParaRPr lang="de-DE" altLang="de-DE"/>
          </a:p>
          <a:p>
            <a:endParaRPr lang="de-DE" altLang="de-DE"/>
          </a:p>
          <a:p>
            <a:endParaRPr lang="de-DE" altLang="de-DE" baseline="0"/>
          </a:p>
          <a:p>
            <a:r>
              <a:rPr lang="de-DE" altLang="de-DE" baseline="0"/>
              <a:t>Wort „Betroffene“ kam aus der Gründung des Beirats von Opfern sexualisierter Gewalt. Diese haben ihn selbst für sich gewählt und lehnen den Begriff Opfer ab.</a:t>
            </a: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9</a:t>
            </a:fld>
            <a:endParaRPr lang="de-DE"/>
          </a:p>
        </p:txBody>
      </p:sp>
    </p:spTree>
    <p:extLst>
      <p:ext uri="{BB962C8B-B14F-4D97-AF65-F5344CB8AC3E}">
        <p14:creationId xmlns:p14="http://schemas.microsoft.com/office/powerpoint/2010/main" val="2623581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Achtung: Zeitraum der Studie beachten. Heute ist Sexualität und die Auseinandersetzung damit Bestandteil der Priesterausbildung</a:t>
            </a: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39</a:t>
            </a:fld>
            <a:endParaRPr lang="de-DE"/>
          </a:p>
        </p:txBody>
      </p:sp>
    </p:spTree>
    <p:extLst>
      <p:ext uri="{BB962C8B-B14F-4D97-AF65-F5344CB8AC3E}">
        <p14:creationId xmlns:p14="http://schemas.microsoft.com/office/powerpoint/2010/main" val="3005246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Der Mangel an professionellen Instrumenten der Führung (z.B. Akten), die Diffusion von Rollen (Vorgesetzter / Seelsorge), der Vorrang des Vermeidens von Ärgernis für die Institution vor dem Schutz der Anvertrauten begünstigt Täter</a:t>
            </a:r>
          </a:p>
          <a:p>
            <a:r>
              <a:rPr lang="de-DE"/>
              <a:t>Nicht nur MA werden geschult,</a:t>
            </a:r>
            <a:r>
              <a:rPr lang="de-DE" baseline="0"/>
              <a:t> sondern auch Leitungspersonen nochmal extra. Diese müssen wissen was die nächsten Schritte sind!</a:t>
            </a:r>
            <a:endParaRPr lang="de-DE"/>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40</a:t>
            </a:fld>
            <a:endParaRPr lang="de-DE"/>
          </a:p>
        </p:txBody>
      </p:sp>
    </p:spTree>
    <p:extLst>
      <p:ext uri="{BB962C8B-B14F-4D97-AF65-F5344CB8AC3E}">
        <p14:creationId xmlns:p14="http://schemas.microsoft.com/office/powerpoint/2010/main" val="2416064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Deshalb treten Menschen aus der Kirche aus. Sie machen die Institution Kirche verantwortlich, nicht eine Person. Deshalb entscheidet es sich auch daran, also an den Schutzkonzepten, an der Prävention, ob Menschen wieder Vertrauen in die Institution bekommen</a:t>
            </a: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41</a:t>
            </a:fld>
            <a:endParaRPr lang="de-DE"/>
          </a:p>
        </p:txBody>
      </p:sp>
    </p:spTree>
    <p:extLst>
      <p:ext uri="{BB962C8B-B14F-4D97-AF65-F5344CB8AC3E}">
        <p14:creationId xmlns:p14="http://schemas.microsoft.com/office/powerpoint/2010/main" val="1397616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Hier Brücke bauen zu eigenem Einsatzort</a:t>
            </a:r>
            <a:br>
              <a:rPr lang="de-DE"/>
            </a:br>
            <a:br>
              <a:rPr lang="de-DE"/>
            </a:br>
            <a:r>
              <a:rPr lang="de-DE">
                <a:solidFill>
                  <a:srgbClr val="000000"/>
                </a:solidFill>
                <a:latin typeface="Arial"/>
                <a:ea typeface="Arial"/>
                <a:cs typeface="Arial"/>
                <a:sym typeface="Arial"/>
              </a:rPr>
              <a:t>Warum gibt es in manchen Einrichtungen vermehrt sexualisierte Gewalt und in anderen weniger (</a:t>
            </a:r>
            <a:r>
              <a:rPr lang="de-DE" err="1">
                <a:solidFill>
                  <a:srgbClr val="000000"/>
                </a:solidFill>
                <a:latin typeface="Arial"/>
                <a:ea typeface="Arial"/>
                <a:cs typeface="Arial"/>
                <a:sym typeface="Arial"/>
              </a:rPr>
              <a:t>vgl</a:t>
            </a:r>
            <a:r>
              <a:rPr lang="de-DE">
                <a:solidFill>
                  <a:srgbClr val="000000"/>
                </a:solidFill>
                <a:latin typeface="Arial"/>
                <a:ea typeface="Arial"/>
                <a:cs typeface="Arial"/>
                <a:sym typeface="Arial"/>
              </a:rPr>
              <a:t> Kindler und Fegert 2015)?</a:t>
            </a:r>
            <a:endParaRPr lang="de-DE"/>
          </a:p>
          <a:p>
            <a:r>
              <a:rPr lang="de-DE">
                <a:solidFill>
                  <a:srgbClr val="000000"/>
                </a:solidFill>
                <a:latin typeface="Arial"/>
                <a:ea typeface="Arial"/>
                <a:cs typeface="Arial"/>
                <a:sym typeface="Arial"/>
              </a:rPr>
              <a:t>Folgende allgemeine Risiken wurden gefunden, die das Auftreten sexualisierter Gewalt begünstigen:</a:t>
            </a:r>
            <a:endParaRPr lang="de-DE"/>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42</a:t>
            </a:fld>
            <a:endParaRPr lang="de-DE"/>
          </a:p>
        </p:txBody>
      </p:sp>
    </p:spTree>
    <p:extLst>
      <p:ext uri="{BB962C8B-B14F-4D97-AF65-F5344CB8AC3E}">
        <p14:creationId xmlns:p14="http://schemas.microsoft.com/office/powerpoint/2010/main" val="2580718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133D4-0BE9-3C07-8825-2236C40B50A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647C2E-B944-1CDF-EC9C-D2A7690CA3E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BBED9E5-3810-140E-18E7-BDA61D27754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80874E0-DEC9-6B7B-69FC-8D4197BA5111}"/>
              </a:ext>
            </a:extLst>
          </p:cNvPr>
          <p:cNvSpPr>
            <a:spLocks noGrp="1"/>
          </p:cNvSpPr>
          <p:nvPr>
            <p:ph type="sldNum" sz="quarter" idx="5"/>
          </p:nvPr>
        </p:nvSpPr>
        <p:spPr/>
        <p:txBody>
          <a:bodyPr/>
          <a:lstStyle/>
          <a:p>
            <a:fld id="{710EB4DE-07E2-492B-B3A8-A06595F453AF}" type="slidenum">
              <a:rPr lang="de-DE" smtClean="0"/>
              <a:t>43</a:t>
            </a:fld>
            <a:endParaRPr lang="de-DE"/>
          </a:p>
        </p:txBody>
      </p:sp>
    </p:spTree>
    <p:extLst>
      <p:ext uri="{BB962C8B-B14F-4D97-AF65-F5344CB8AC3E}">
        <p14:creationId xmlns:p14="http://schemas.microsoft.com/office/powerpoint/2010/main" val="2242627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Bistum Trier als Institution schaut auf die Risiken und führt konkrete Maßnahmen durch. Nachzulesen in der Berichten (PIA Prävention- Intervention und Aufarbeitung) zu finden auf der Homepage</a:t>
            </a:r>
          </a:p>
          <a:p>
            <a:endParaRPr lang="de-DE" dirty="0"/>
          </a:p>
          <a:p>
            <a:endParaRPr lang="de-DE" dirty="0"/>
          </a:p>
          <a:p>
            <a:r>
              <a:rPr lang="de-DE" dirty="0"/>
              <a:t>Hinweis, dass die drei Bereiche unter der Abkürzung PIA zusammengefasst werden. Aktueller PIA-Bericht wird seit 3 Jahren erstellt zum Überblick, ist immer auf der Homepage Prävention hinterlegt, erscheint meist Mitte des Folgejahres</a:t>
            </a:r>
          </a:p>
          <a:p>
            <a:endParaRPr lang="de-DE" dirty="0"/>
          </a:p>
        </p:txBody>
      </p:sp>
      <p:sp>
        <p:nvSpPr>
          <p:cNvPr id="4" name="Foliennummernplatzhalter 3"/>
          <p:cNvSpPr>
            <a:spLocks noGrp="1"/>
          </p:cNvSpPr>
          <p:nvPr>
            <p:ph type="sldNum" sz="quarter" idx="5"/>
          </p:nvPr>
        </p:nvSpPr>
        <p:spPr/>
        <p:txBody>
          <a:bodyPr/>
          <a:lstStyle/>
          <a:p>
            <a:fld id="{710EB4DE-07E2-492B-B3A8-A06595F453AF}" type="slidenum">
              <a:rPr lang="de-DE" smtClean="0"/>
              <a:t>44</a:t>
            </a:fld>
            <a:endParaRPr lang="de-DE"/>
          </a:p>
        </p:txBody>
      </p:sp>
    </p:spTree>
    <p:extLst>
      <p:ext uri="{BB962C8B-B14F-4D97-AF65-F5344CB8AC3E}">
        <p14:creationId xmlns:p14="http://schemas.microsoft.com/office/powerpoint/2010/main" val="942239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Gruppen einteilen, mit welcher Perspektive der Film „Glaub mir“ geschaut wird</a:t>
            </a:r>
          </a:p>
          <a:p>
            <a:endParaRPr lang="de-DE"/>
          </a:p>
          <a:p>
            <a:r>
              <a:rPr lang="de-DE"/>
              <a:t>-Umfeld</a:t>
            </a:r>
          </a:p>
          <a:p>
            <a:r>
              <a:rPr lang="de-DE"/>
              <a:t>-Betroffene</a:t>
            </a:r>
          </a:p>
          <a:p>
            <a:r>
              <a:rPr lang="de-DE"/>
              <a:t>-Täter*innen</a:t>
            </a:r>
          </a:p>
        </p:txBody>
      </p:sp>
      <p:sp>
        <p:nvSpPr>
          <p:cNvPr id="4" name="Foliennummernplatzhalter 3"/>
          <p:cNvSpPr>
            <a:spLocks noGrp="1"/>
          </p:cNvSpPr>
          <p:nvPr>
            <p:ph type="sldNum" sz="quarter" idx="5"/>
          </p:nvPr>
        </p:nvSpPr>
        <p:spPr/>
        <p:txBody>
          <a:bodyPr/>
          <a:lstStyle/>
          <a:p>
            <a:fld id="{710EB4DE-07E2-492B-B3A8-A06595F453AF}" type="slidenum">
              <a:rPr lang="de-DE" smtClean="0"/>
              <a:t>45</a:t>
            </a:fld>
            <a:endParaRPr lang="de-DE"/>
          </a:p>
        </p:txBody>
      </p:sp>
    </p:spTree>
    <p:extLst>
      <p:ext uri="{BB962C8B-B14F-4D97-AF65-F5344CB8AC3E}">
        <p14:creationId xmlns:p14="http://schemas.microsoft.com/office/powerpoint/2010/main" val="2277024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Hier Gruppe vorstellen lassen</a:t>
            </a:r>
          </a:p>
        </p:txBody>
      </p:sp>
      <p:sp>
        <p:nvSpPr>
          <p:cNvPr id="4" name="Foliennummernplatzhalter 3"/>
          <p:cNvSpPr>
            <a:spLocks noGrp="1"/>
          </p:cNvSpPr>
          <p:nvPr>
            <p:ph type="sldNum" sz="quarter" idx="5"/>
          </p:nvPr>
        </p:nvSpPr>
        <p:spPr/>
        <p:txBody>
          <a:bodyPr/>
          <a:lstStyle/>
          <a:p>
            <a:fld id="{710EB4DE-07E2-492B-B3A8-A06595F453AF}" type="slidenum">
              <a:rPr lang="de-DE" smtClean="0"/>
              <a:t>47</a:t>
            </a:fld>
            <a:endParaRPr lang="de-DE"/>
          </a:p>
        </p:txBody>
      </p:sp>
    </p:spTree>
    <p:extLst>
      <p:ext uri="{BB962C8B-B14F-4D97-AF65-F5344CB8AC3E}">
        <p14:creationId xmlns:p14="http://schemas.microsoft.com/office/powerpoint/2010/main" val="2179974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Hier nicht viel zu sagen, sondern </a:t>
            </a:r>
            <a:r>
              <a:rPr lang="de-DE" err="1"/>
              <a:t>zusammenfassung</a:t>
            </a:r>
            <a:r>
              <a:rPr lang="de-DE"/>
              <a:t> für die </a:t>
            </a:r>
            <a:r>
              <a:rPr lang="de-DE" err="1"/>
              <a:t>pdf</a:t>
            </a:r>
            <a:endParaRPr lang="de-DE"/>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50</a:t>
            </a:fld>
            <a:endParaRPr lang="de-DE"/>
          </a:p>
        </p:txBody>
      </p:sp>
    </p:spTree>
    <p:extLst>
      <p:ext uri="{BB962C8B-B14F-4D97-AF65-F5344CB8AC3E}">
        <p14:creationId xmlns:p14="http://schemas.microsoft.com/office/powerpoint/2010/main" val="3548301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de-DE">
                <a:solidFill>
                  <a:srgbClr val="011C64"/>
                </a:solidFill>
              </a:rPr>
              <a:t>Empfohlen: </a:t>
            </a:r>
            <a:r>
              <a:rPr lang="de-DE" err="1">
                <a:solidFill>
                  <a:srgbClr val="011C64"/>
                </a:solidFill>
              </a:rPr>
              <a:t>RisikenSozialerMedien</a:t>
            </a:r>
            <a:r>
              <a:rPr lang="de-DE">
                <a:solidFill>
                  <a:srgbClr val="011C64"/>
                </a:solidFill>
              </a:rPr>
              <a:t> https://www.youtube.com/watch?v=G3Kyk8K0Y90 (4 Minuten)</a:t>
            </a:r>
            <a:endParaRPr lang="de-DE"/>
          </a:p>
          <a:p>
            <a:pPr defTabSz="990478">
              <a:defRPr/>
            </a:pPr>
            <a:r>
              <a:rPr lang="de-DE"/>
              <a:t>Alternativ: Film</a:t>
            </a:r>
            <a:r>
              <a:rPr lang="de-DE" baseline="0"/>
              <a:t> zum Thema </a:t>
            </a:r>
            <a:r>
              <a:rPr lang="de-DE" baseline="0" err="1"/>
              <a:t>Cybergrooming</a:t>
            </a:r>
            <a:r>
              <a:rPr lang="de-DE" baseline="0"/>
              <a:t> zeigen </a:t>
            </a:r>
            <a:r>
              <a:rPr lang="de-DE">
                <a:solidFill>
                  <a:srgbClr val="011C64"/>
                </a:solidFill>
                <a:hlinkClick r:id="rId3"/>
              </a:rPr>
              <a:t>https://www.youtube.com/watch?v=OEwvkZhJCns</a:t>
            </a:r>
            <a:r>
              <a:rPr lang="de-DE">
                <a:solidFill>
                  <a:srgbClr val="011C64"/>
                </a:solidFill>
              </a:rPr>
              <a:t> (10 Minuten)</a:t>
            </a:r>
          </a:p>
          <a:p>
            <a:pPr defTabSz="990478">
              <a:defRPr/>
            </a:pPr>
            <a:r>
              <a:rPr lang="de-DE">
                <a:solidFill>
                  <a:srgbClr val="011C64"/>
                </a:solidFill>
              </a:rPr>
              <a:t>Link zur Polizeiarbeit: </a:t>
            </a:r>
            <a:r>
              <a:rPr lang="de-DE" err="1">
                <a:hlinkClick r:id="rId4"/>
              </a:rPr>
              <a:t>Cybergrooming</a:t>
            </a:r>
            <a:r>
              <a:rPr lang="de-DE">
                <a:hlinkClick r:id="rId4"/>
              </a:rPr>
              <a:t>: sexueller Missbrauch im Internet</a:t>
            </a:r>
            <a:endParaRPr lang="de-DE">
              <a:solidFill>
                <a:srgbClr val="011C64"/>
              </a:solidFill>
            </a:endParaRPr>
          </a:p>
          <a:p>
            <a:r>
              <a:rPr lang="de-DE"/>
              <a:t>Fast jedes Kind beginnt das Internet über online-Spiele für sich zu entdecken.</a:t>
            </a:r>
          </a:p>
          <a:p>
            <a:r>
              <a:rPr lang="de-DE"/>
              <a:t>Online-Umgebungen werden insbesondre durch die Interaktion und Kommunikation mit anderen Spielern attraktiv. </a:t>
            </a:r>
          </a:p>
          <a:p>
            <a:r>
              <a:rPr lang="de-DE"/>
              <a:t>Es gibt spezielle Angebote mit</a:t>
            </a:r>
            <a:r>
              <a:rPr lang="de-DE" baseline="0"/>
              <a:t> </a:t>
            </a:r>
            <a:r>
              <a:rPr lang="de-DE"/>
              <a:t>kindgerechtem Design und Spielemechanismus </a:t>
            </a:r>
          </a:p>
          <a:p>
            <a:pPr marL="495239" indent="-495239">
              <a:buClr>
                <a:srgbClr val="002F56"/>
              </a:buClr>
              <a:buSzPct val="90000"/>
              <a:buFont typeface="Arial" panose="020B0604020202020204" pitchFamily="34" charset="0"/>
              <a:buChar char="•"/>
            </a:pPr>
            <a:r>
              <a:rPr lang="de-DE">
                <a:solidFill>
                  <a:srgbClr val="002F56"/>
                </a:solidFill>
              </a:rPr>
              <a:t>Ungewollte Konfrontation mit sexualisiertem Material</a:t>
            </a:r>
          </a:p>
          <a:p>
            <a:pPr marL="495239" indent="-495239">
              <a:buClr>
                <a:srgbClr val="002F56"/>
              </a:buClr>
              <a:buSzPct val="90000"/>
              <a:buFont typeface="Arial" panose="020B0604020202020204" pitchFamily="34" charset="0"/>
              <a:buChar char="•"/>
            </a:pPr>
            <a:r>
              <a:rPr lang="de-DE">
                <a:solidFill>
                  <a:srgbClr val="002F56"/>
                </a:solidFill>
              </a:rPr>
              <a:t>Ungewollte sexualisierte „Anmachen und Annäherungen“, </a:t>
            </a:r>
          </a:p>
          <a:p>
            <a:pPr>
              <a:buClr>
                <a:srgbClr val="002F56"/>
              </a:buClr>
              <a:buSzPct val="90000"/>
            </a:pPr>
            <a:r>
              <a:rPr lang="de-DE">
                <a:solidFill>
                  <a:srgbClr val="002F56"/>
                </a:solidFill>
              </a:rPr>
              <a:t>	z. B. in kostenlosen Chats</a:t>
            </a:r>
          </a:p>
          <a:p>
            <a:pPr marL="495239" indent="-495239">
              <a:buClr>
                <a:srgbClr val="002F56"/>
              </a:buClr>
              <a:buSzPct val="90000"/>
              <a:buFont typeface="Arial" panose="020B0604020202020204" pitchFamily="34" charset="0"/>
              <a:buChar char="•"/>
            </a:pPr>
            <a:r>
              <a:rPr lang="de-DE">
                <a:solidFill>
                  <a:srgbClr val="002F56"/>
                </a:solidFill>
              </a:rPr>
              <a:t>Grooming-Verhalten verändert sich, teilweise 24-Stunden Zugriff auf Betroffene über digitale Medien, sowie schnellere Kontaktmöglichkeiten</a:t>
            </a:r>
          </a:p>
          <a:p>
            <a:pPr marL="0" indent="0">
              <a:buClr>
                <a:srgbClr val="002F56"/>
              </a:buClr>
              <a:buSzPct val="90000"/>
              <a:buFont typeface="Arial" panose="020B0604020202020204" pitchFamily="34" charset="0"/>
              <a:buNone/>
            </a:pPr>
            <a:endParaRPr lang="de-DE">
              <a:solidFill>
                <a:srgbClr val="002F56"/>
              </a:solidFill>
            </a:endParaRPr>
          </a:p>
          <a:p>
            <a:pPr marL="0" indent="0">
              <a:buClr>
                <a:srgbClr val="002F56"/>
              </a:buClr>
              <a:buSzPct val="90000"/>
              <a:buFont typeface="Arial" panose="020B0604020202020204" pitchFamily="34" charset="0"/>
              <a:buNone/>
            </a:pPr>
            <a:endParaRPr lang="de-DE">
              <a:solidFill>
                <a:srgbClr val="002F56"/>
              </a:solidFill>
            </a:endParaRP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51</a:t>
            </a:fld>
            <a:endParaRPr lang="de-DE"/>
          </a:p>
        </p:txBody>
      </p:sp>
    </p:spTree>
    <p:extLst>
      <p:ext uri="{BB962C8B-B14F-4D97-AF65-F5344CB8AC3E}">
        <p14:creationId xmlns:p14="http://schemas.microsoft.com/office/powerpoint/2010/main" val="104827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0EB4DE-07E2-492B-B3A8-A06595F453AF}" type="slidenum">
              <a:rPr lang="de-DE" smtClean="0"/>
              <a:t>10</a:t>
            </a:fld>
            <a:endParaRPr lang="de-DE"/>
          </a:p>
        </p:txBody>
      </p:sp>
    </p:spTree>
    <p:extLst>
      <p:ext uri="{BB962C8B-B14F-4D97-AF65-F5344CB8AC3E}">
        <p14:creationId xmlns:p14="http://schemas.microsoft.com/office/powerpoint/2010/main" val="2152411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Bilder stammen von der Website </a:t>
            </a:r>
            <a:r>
              <a:rPr lang="de-DE" b="1"/>
              <a:t>Grenzenzeigen.de </a:t>
            </a:r>
            <a:r>
              <a:rPr lang="de-DE" b="1">
                <a:sym typeface="Wingdings" panose="05000000000000000000" pitchFamily="2" charset="2"/>
              </a:rPr>
              <a:t> </a:t>
            </a:r>
            <a:r>
              <a:rPr lang="de-DE"/>
              <a:t>Weiterführende Infos im Bereich </a:t>
            </a:r>
            <a:r>
              <a:rPr lang="de-DE" b="1"/>
              <a:t>„Kinder stark machen“</a:t>
            </a:r>
            <a:endParaRPr lang="de-DE"/>
          </a:p>
          <a:p>
            <a:r>
              <a:rPr lang="de-DE"/>
              <a:t>Es gibt </a:t>
            </a:r>
            <a:r>
              <a:rPr lang="de-DE" b="1"/>
              <a:t>keine eindeutigen Anzeichen</a:t>
            </a:r>
            <a:r>
              <a:rPr lang="de-DE"/>
              <a:t>, die Missbrauch sicher belegen</a:t>
            </a:r>
          </a:p>
          <a:p>
            <a:r>
              <a:rPr lang="de-DE"/>
              <a:t>Reaktionen betroffener Kinder können </a:t>
            </a:r>
            <a:r>
              <a:rPr lang="de-DE" b="1"/>
              <a:t>sehr unterschiedlich</a:t>
            </a:r>
            <a:r>
              <a:rPr lang="de-DE"/>
              <a:t> sein, </a:t>
            </a:r>
            <a:r>
              <a:rPr lang="de-DE" b="1"/>
              <a:t>Plötzliche Verhaltensänderungen</a:t>
            </a:r>
            <a:r>
              <a:rPr lang="de-DE"/>
              <a:t> sind wichtig wahrzunehmen</a:t>
            </a:r>
          </a:p>
          <a:p>
            <a:r>
              <a:rPr lang="de-DE"/>
              <a:t>Solche Veränderungen können </a:t>
            </a:r>
            <a:r>
              <a:rPr lang="de-DE" b="1"/>
              <a:t>auch andere Ursachen</a:t>
            </a:r>
            <a:r>
              <a:rPr lang="de-DE"/>
              <a:t> haben, z. B. Trennung der Eltern</a:t>
            </a:r>
          </a:p>
          <a:p>
            <a:r>
              <a:rPr lang="de-DE"/>
              <a:t>Wichtig ist: </a:t>
            </a:r>
            <a:r>
              <a:rPr lang="de-DE" b="1"/>
              <a:t>genau hinschauen</a:t>
            </a:r>
            <a:r>
              <a:rPr lang="de-DE" b="0"/>
              <a:t>, </a:t>
            </a:r>
            <a:r>
              <a:rPr lang="de-DE" b="1"/>
              <a:t>offen nachfragen</a:t>
            </a:r>
            <a:r>
              <a:rPr lang="de-DE" b="0"/>
              <a:t>, </a:t>
            </a:r>
            <a:r>
              <a:rPr lang="de-DE" b="1"/>
              <a:t>ansprechbar und präsent</a:t>
            </a:r>
            <a:r>
              <a:rPr lang="de-DE"/>
              <a:t> für das Kind sein</a:t>
            </a: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54</a:t>
            </a:fld>
            <a:endParaRPr lang="de-DE"/>
          </a:p>
        </p:txBody>
      </p:sp>
    </p:spTree>
    <p:extLst>
      <p:ext uri="{BB962C8B-B14F-4D97-AF65-F5344CB8AC3E}">
        <p14:creationId xmlns:p14="http://schemas.microsoft.com/office/powerpoint/2010/main" val="4027756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Verbrechen entstehen durch das </a:t>
            </a:r>
            <a:r>
              <a:rPr lang="de-DE" b="1"/>
              <a:t>Zusammenspiel von drei Faktoren</a:t>
            </a:r>
            <a:endParaRPr lang="de-DE"/>
          </a:p>
          <a:p>
            <a:pPr marL="171450" indent="-171450">
              <a:buFont typeface="Arial" panose="020B0604020202020204" pitchFamily="34" charset="0"/>
              <a:buChar char="•"/>
            </a:pPr>
            <a:r>
              <a:rPr lang="de-DE"/>
              <a:t>Motivation der Täterperson</a:t>
            </a:r>
          </a:p>
          <a:p>
            <a:pPr marL="171450" indent="-171450">
              <a:buFont typeface="Arial" panose="020B0604020202020204" pitchFamily="34" charset="0"/>
              <a:buChar char="•"/>
            </a:pPr>
            <a:r>
              <a:rPr lang="de-DE"/>
              <a:t>potentiell betroffene Person</a:t>
            </a:r>
          </a:p>
          <a:p>
            <a:pPr marL="171450" indent="-171450">
              <a:buFont typeface="Arial" panose="020B0604020202020204" pitchFamily="34" charset="0"/>
              <a:buChar char="•"/>
            </a:pPr>
            <a:r>
              <a:rPr lang="de-DE" b="1"/>
              <a:t>Gelegenheit / Situation</a:t>
            </a:r>
            <a:endParaRPr lang="de-DE"/>
          </a:p>
          <a:p>
            <a:r>
              <a:rPr lang="de-DE"/>
              <a:t>Alle drei Faktoren müssen </a:t>
            </a:r>
            <a:r>
              <a:rPr lang="de-DE" b="1"/>
              <a:t>gleichzeitig</a:t>
            </a:r>
            <a:r>
              <a:rPr lang="de-DE"/>
              <a:t> vorhanden sein</a:t>
            </a:r>
          </a:p>
          <a:p>
            <a:r>
              <a:rPr lang="de-DE"/>
              <a:t>Viele Taten werden durch </a:t>
            </a:r>
            <a:r>
              <a:rPr lang="de-DE" b="1"/>
              <a:t>günstige Situationen</a:t>
            </a:r>
            <a:r>
              <a:rPr lang="de-DE"/>
              <a:t> ermöglicht</a:t>
            </a:r>
          </a:p>
          <a:p>
            <a:r>
              <a:rPr lang="de-DE" b="1"/>
              <a:t>Situationsprävention</a:t>
            </a:r>
            <a:r>
              <a:rPr lang="de-DE"/>
              <a:t> setzt genau hier an</a:t>
            </a:r>
          </a:p>
          <a:p>
            <a:r>
              <a:rPr lang="de-DE"/>
              <a:t>Ziel: riskante Situationen </a:t>
            </a:r>
            <a:r>
              <a:rPr lang="de-DE" b="1"/>
              <a:t>erkennen, verändern oder vermeiden</a:t>
            </a:r>
            <a:endParaRPr lang="de-DE"/>
          </a:p>
          <a:p>
            <a:r>
              <a:rPr lang="de-DE"/>
              <a:t>Auch das </a:t>
            </a:r>
            <a:r>
              <a:rPr lang="de-DE" b="1"/>
              <a:t>Umfeld trägt Verantwortung</a:t>
            </a:r>
            <a:endParaRPr lang="de-DE"/>
          </a:p>
          <a:p>
            <a:r>
              <a:rPr lang="de-DE"/>
              <a:t>Schutz vor Gewalt geht </a:t>
            </a:r>
            <a:r>
              <a:rPr lang="de-DE" b="1"/>
              <a:t>uns alle an</a:t>
            </a:r>
            <a:endParaRPr lang="de-DE"/>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56</a:t>
            </a:fld>
            <a:endParaRPr lang="de-DE"/>
          </a:p>
        </p:txBody>
      </p:sp>
    </p:spTree>
    <p:extLst>
      <p:ext uri="{BB962C8B-B14F-4D97-AF65-F5344CB8AC3E}">
        <p14:creationId xmlns:p14="http://schemas.microsoft.com/office/powerpoint/2010/main" val="4255926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Risikoanalyse ist zentral</a:t>
            </a:r>
            <a:r>
              <a:rPr lang="de-DE"/>
              <a:t> für Prävention</a:t>
            </a:r>
          </a:p>
          <a:p>
            <a:r>
              <a:rPr lang="de-DE"/>
              <a:t>Verhaltenskodex, Beschwerdewege und Interventionspläne funktionieren </a:t>
            </a:r>
            <a:r>
              <a:rPr lang="de-DE" b="1"/>
              <a:t>nur bei kritischer Selbst- und Umfeldreflexion</a:t>
            </a:r>
            <a:endParaRPr lang="de-DE"/>
          </a:p>
          <a:p>
            <a:r>
              <a:rPr lang="de-DE"/>
              <a:t>Nur so lassen sich </a:t>
            </a:r>
            <a:r>
              <a:rPr lang="de-DE" b="1"/>
              <a:t>praktische Lücken erkennen, </a:t>
            </a:r>
            <a:r>
              <a:rPr lang="de-DE" b="0"/>
              <a:t>d</a:t>
            </a:r>
            <a:r>
              <a:rPr lang="de-DE"/>
              <a:t>adurch kann der </a:t>
            </a:r>
            <a:r>
              <a:rPr lang="de-DE" b="1"/>
              <a:t>Verhaltenskodex passgenau</a:t>
            </a:r>
            <a:r>
              <a:rPr lang="de-DE"/>
              <a:t> formuliert werden</a:t>
            </a:r>
          </a:p>
          <a:p>
            <a:r>
              <a:rPr lang="de-DE"/>
              <a:t>Ziel: </a:t>
            </a:r>
            <a:r>
              <a:rPr lang="de-DE" b="1"/>
              <a:t>Sicherheit für alle Beteiligten</a:t>
            </a:r>
            <a:endParaRPr lang="de-DE"/>
          </a:p>
          <a:p>
            <a:r>
              <a:rPr lang="de-DE" b="1"/>
              <a:t>Keine Standardlösung</a:t>
            </a:r>
            <a:r>
              <a:rPr lang="de-DE"/>
              <a:t> möglich, gerade aufgrund der komplexen Phänomene</a:t>
            </a:r>
          </a:p>
          <a:p>
            <a:r>
              <a:rPr lang="de-DE"/>
              <a:t>Wichtig: </a:t>
            </a:r>
            <a:r>
              <a:rPr lang="de-DE" b="1"/>
              <a:t>regelmäßig einen Schritt zurücktreten</a:t>
            </a:r>
            <a:endParaRPr lang="de-DE"/>
          </a:p>
          <a:p>
            <a:r>
              <a:rPr lang="de-DE"/>
              <a:t>Organisation, Abläufe und eigenes Verhalten aus </a:t>
            </a:r>
            <a:r>
              <a:rPr lang="de-DE" b="1"/>
              <a:t>Außen- bzw. Täterperspektive</a:t>
            </a:r>
            <a:r>
              <a:rPr lang="de-DE"/>
              <a:t> betrachten</a:t>
            </a: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59</a:t>
            </a:fld>
            <a:endParaRPr lang="de-DE"/>
          </a:p>
        </p:txBody>
      </p:sp>
    </p:spTree>
    <p:extLst>
      <p:ext uri="{BB962C8B-B14F-4D97-AF65-F5344CB8AC3E}">
        <p14:creationId xmlns:p14="http://schemas.microsoft.com/office/powerpoint/2010/main" val="3274075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Metaplankarte an TN austeilen, jeder soll 2-3 Punkte notieren, danach teilen, wer will </a:t>
            </a:r>
          </a:p>
          <a:p>
            <a:endParaRPr lang="de-DE" dirty="0"/>
          </a:p>
          <a:p>
            <a:r>
              <a:rPr lang="de-DE" dirty="0"/>
              <a:t>Was kann ich tun (persönliche Ebene)?</a:t>
            </a:r>
          </a:p>
          <a:p>
            <a:pPr marL="171450" indent="-171450">
              <a:buFont typeface="Arial" panose="020B0604020202020204" pitchFamily="34" charset="0"/>
              <a:buChar char="•"/>
            </a:pPr>
            <a:r>
              <a:rPr lang="de-DE" dirty="0"/>
              <a:t>Fortbilden/ informieren</a:t>
            </a:r>
          </a:p>
          <a:p>
            <a:pPr marL="171450" indent="-171450">
              <a:buFont typeface="Arial" panose="020B0604020202020204" pitchFamily="34" charset="0"/>
              <a:buChar char="•"/>
            </a:pPr>
            <a:r>
              <a:rPr lang="de-DE" dirty="0"/>
              <a:t>Klare Haltung gegenüber sexualisierter Gewalt und offenes Ansprechen</a:t>
            </a:r>
          </a:p>
          <a:p>
            <a:pPr marL="171450" indent="-171450">
              <a:buFont typeface="Arial" panose="020B0604020202020204" pitchFamily="34" charset="0"/>
              <a:buChar char="•"/>
            </a:pPr>
            <a:r>
              <a:rPr lang="de-DE" dirty="0"/>
              <a:t>Ansprechen von schwierigen Themen</a:t>
            </a:r>
          </a:p>
          <a:p>
            <a:pPr marL="171450" indent="-171450">
              <a:buFont typeface="Arial" panose="020B0604020202020204" pitchFamily="34" charset="0"/>
              <a:buChar char="•"/>
            </a:pPr>
            <a:r>
              <a:rPr lang="de-DE" dirty="0"/>
              <a:t>Zur Entwicklung klarer Strukturen in Institution beitragen</a:t>
            </a:r>
          </a:p>
          <a:p>
            <a:pPr marL="171450" indent="-171450">
              <a:buFont typeface="Arial" panose="020B0604020202020204" pitchFamily="34" charset="0"/>
              <a:buChar char="•"/>
            </a:pPr>
            <a:r>
              <a:rPr lang="de-DE" dirty="0"/>
              <a:t>Rechte der Schutzbefohlenen stärken</a:t>
            </a:r>
          </a:p>
          <a:p>
            <a:pPr marL="171450" indent="-171450">
              <a:buFont typeface="Arial" panose="020B0604020202020204" pitchFamily="34" charset="0"/>
              <a:buChar char="•"/>
            </a:pPr>
            <a:r>
              <a:rPr lang="de-DE" dirty="0"/>
              <a:t>Achtsamer werden und versuchen, „mehr wahrzunehmen“</a:t>
            </a:r>
          </a:p>
        </p:txBody>
      </p:sp>
      <p:sp>
        <p:nvSpPr>
          <p:cNvPr id="4" name="Foliennummernplatzhalter 3"/>
          <p:cNvSpPr>
            <a:spLocks noGrp="1"/>
          </p:cNvSpPr>
          <p:nvPr>
            <p:ph type="sldNum" sz="quarter" idx="5"/>
          </p:nvPr>
        </p:nvSpPr>
        <p:spPr/>
        <p:txBody>
          <a:bodyPr/>
          <a:lstStyle/>
          <a:p>
            <a:fld id="{710EB4DE-07E2-492B-B3A8-A06595F453AF}" type="slidenum">
              <a:rPr lang="de-DE" smtClean="0"/>
              <a:t>60</a:t>
            </a:fld>
            <a:endParaRPr lang="de-DE"/>
          </a:p>
        </p:txBody>
      </p:sp>
    </p:spTree>
    <p:extLst>
      <p:ext uri="{BB962C8B-B14F-4D97-AF65-F5344CB8AC3E}">
        <p14:creationId xmlns:p14="http://schemas.microsoft.com/office/powerpoint/2010/main" val="1941947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atin typeface="Calibri"/>
                <a:ea typeface="Calibri"/>
                <a:cs typeface="Calibri"/>
              </a:rPr>
              <a:t>Um was </a:t>
            </a:r>
            <a:r>
              <a:rPr lang="en-US" err="1">
                <a:latin typeface="Calibri"/>
                <a:ea typeface="Calibri"/>
                <a:cs typeface="Calibri"/>
              </a:rPr>
              <a:t>anderes</a:t>
            </a:r>
            <a:r>
              <a:rPr lang="en-US">
                <a:latin typeface="Calibri"/>
                <a:ea typeface="Calibri"/>
                <a:cs typeface="Calibri"/>
              </a:rPr>
              <a:t> </a:t>
            </a:r>
            <a:r>
              <a:rPr lang="en-US" err="1">
                <a:latin typeface="Calibri"/>
                <a:ea typeface="Calibri"/>
                <a:cs typeface="Calibri"/>
              </a:rPr>
              <a:t>zu</a:t>
            </a:r>
            <a:r>
              <a:rPr lang="en-US">
                <a:latin typeface="Calibri"/>
                <a:ea typeface="Calibri"/>
                <a:cs typeface="Calibri"/>
              </a:rPr>
              <a:t> </a:t>
            </a:r>
            <a:r>
              <a:rPr lang="en-US" err="1">
                <a:latin typeface="Calibri"/>
                <a:ea typeface="Calibri"/>
                <a:cs typeface="Calibri"/>
              </a:rPr>
              <a:t>machen</a:t>
            </a:r>
            <a:r>
              <a:rPr lang="en-US">
                <a:latin typeface="Calibri"/>
                <a:ea typeface="Calibri"/>
                <a:cs typeface="Calibri"/>
              </a:rPr>
              <a:t>, muss ich Dinge </a:t>
            </a:r>
            <a:r>
              <a:rPr lang="en-US" err="1">
                <a:latin typeface="Calibri"/>
                <a:ea typeface="Calibri"/>
                <a:cs typeface="Calibri"/>
              </a:rPr>
              <a:t>wahrnehmen</a:t>
            </a:r>
            <a:endParaRPr lang="en-US">
              <a:latin typeface="Calibri"/>
              <a:ea typeface="Calibri"/>
              <a:cs typeface="Calibri"/>
            </a:endParaRPr>
          </a:p>
        </p:txBody>
      </p:sp>
      <p:sp>
        <p:nvSpPr>
          <p:cNvPr id="4" name="Foliennummernplatzhalter 3"/>
          <p:cNvSpPr>
            <a:spLocks noGrp="1"/>
          </p:cNvSpPr>
          <p:nvPr>
            <p:ph type="sldNum" sz="quarter" idx="5"/>
          </p:nvPr>
        </p:nvSpPr>
        <p:spPr/>
        <p:txBody>
          <a:bodyPr/>
          <a:lstStyle/>
          <a:p>
            <a:fld id="{710EB4DE-07E2-492B-B3A8-A06595F453AF}" type="slidenum">
              <a:rPr lang="de-DE" smtClean="0"/>
              <a:t>61</a:t>
            </a:fld>
            <a:endParaRPr lang="de-DE"/>
          </a:p>
        </p:txBody>
      </p:sp>
    </p:spTree>
    <p:extLst>
      <p:ext uri="{BB962C8B-B14F-4D97-AF65-F5344CB8AC3E}">
        <p14:creationId xmlns:p14="http://schemas.microsoft.com/office/powerpoint/2010/main" val="4089922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Pluralistische Ignoranz</a:t>
            </a:r>
            <a:endParaRPr lang="de-DE"/>
          </a:p>
          <a:p>
            <a:pPr marL="171450" indent="-171450">
              <a:buFont typeface="Arial" panose="020B0604020202020204" pitchFamily="34" charset="0"/>
              <a:buChar char="•"/>
            </a:pPr>
            <a:r>
              <a:rPr lang="de-DE"/>
              <a:t>Menschliche Tendenz, sich in </a:t>
            </a:r>
            <a:r>
              <a:rPr lang="de-DE" b="1"/>
              <a:t>unklaren Situationen</a:t>
            </a:r>
            <a:r>
              <a:rPr lang="de-DE"/>
              <a:t> am Verhalten oder den Meinungen anderer zu orientieren</a:t>
            </a:r>
          </a:p>
          <a:p>
            <a:pPr marL="171450" indent="-171450">
              <a:buFont typeface="Arial" panose="020B0604020202020204" pitchFamily="34" charset="0"/>
              <a:buChar char="•"/>
            </a:pPr>
            <a:r>
              <a:rPr lang="de-DE"/>
              <a:t>Situation wird als </a:t>
            </a:r>
            <a:r>
              <a:rPr lang="de-DE" b="1"/>
              <a:t>weniger schwerwiegend interpretiert</a:t>
            </a:r>
            <a:endParaRPr lang="de-DE"/>
          </a:p>
          <a:p>
            <a:pPr marL="171450" indent="-171450">
              <a:buFont typeface="Arial" panose="020B0604020202020204" pitchFamily="34" charset="0"/>
              <a:buChar char="•"/>
            </a:pPr>
            <a:r>
              <a:rPr lang="de-DE"/>
              <a:t>Handeln erscheint </a:t>
            </a:r>
            <a:r>
              <a:rPr lang="de-DE" b="1"/>
              <a:t>nicht nötig</a:t>
            </a:r>
            <a:r>
              <a:rPr lang="de-DE"/>
              <a:t>, beeinflusst durch Reaktionen anderer Beobachter (Kollegen, Leitung)</a:t>
            </a:r>
          </a:p>
          <a:p>
            <a:r>
              <a:rPr lang="de-DE" b="1"/>
              <a:t>Verantwortungsdiffusion</a:t>
            </a:r>
            <a:endParaRPr lang="de-DE"/>
          </a:p>
          <a:p>
            <a:pPr marL="171450" indent="-171450">
              <a:buFont typeface="Arial" panose="020B0604020202020204" pitchFamily="34" charset="0"/>
              <a:buChar char="•"/>
            </a:pPr>
            <a:r>
              <a:rPr lang="de-DE"/>
              <a:t>Wahrscheinlichkeit zu helfen </a:t>
            </a:r>
            <a:r>
              <a:rPr lang="de-DE" b="1"/>
              <a:t>nimmt mit Gruppengröße ab</a:t>
            </a:r>
            <a:endParaRPr lang="de-DE"/>
          </a:p>
          <a:p>
            <a:pPr marL="171450" indent="-171450">
              <a:buFont typeface="Arial" panose="020B0604020202020204" pitchFamily="34" charset="0"/>
              <a:buChar char="•"/>
            </a:pPr>
            <a:r>
              <a:rPr lang="de-DE"/>
              <a:t>Selbst zugeschriebene Verantwortung beeinflusst Handeln</a:t>
            </a:r>
          </a:p>
          <a:p>
            <a:pPr marL="171450" indent="-171450">
              <a:buFont typeface="Arial" panose="020B0604020202020204" pitchFamily="34" charset="0"/>
              <a:buChar char="•"/>
            </a:pPr>
            <a:r>
              <a:rPr lang="de-DE"/>
              <a:t>Typisches Denken: „Warum sollte ICH helfen, wenn es auch andere tun könnten?“</a:t>
            </a:r>
          </a:p>
          <a:p>
            <a:r>
              <a:rPr lang="de-DE" b="1"/>
              <a:t>Kompetenzmangel</a:t>
            </a:r>
            <a:endParaRPr lang="de-DE"/>
          </a:p>
          <a:p>
            <a:pPr marL="171450" indent="-171450">
              <a:buFont typeface="Arial" panose="020B0604020202020204" pitchFamily="34" charset="0"/>
              <a:buChar char="•"/>
            </a:pPr>
            <a:r>
              <a:rPr lang="de-DE"/>
              <a:t>Nicht nur </a:t>
            </a:r>
            <a:r>
              <a:rPr lang="de-DE" b="1"/>
              <a:t>Bereitschaft</a:t>
            </a:r>
            <a:r>
              <a:rPr lang="de-DE"/>
              <a:t>, sondern auch </a:t>
            </a:r>
            <a:r>
              <a:rPr lang="de-DE" b="1"/>
              <a:t>Fähigkeit</a:t>
            </a:r>
            <a:r>
              <a:rPr lang="de-DE"/>
              <a:t> zählt</a:t>
            </a:r>
          </a:p>
          <a:p>
            <a:pPr marL="171450" indent="-171450">
              <a:buFont typeface="Arial" panose="020B0604020202020204" pitchFamily="34" charset="0"/>
              <a:buChar char="•"/>
            </a:pPr>
            <a:r>
              <a:rPr lang="de-DE"/>
              <a:t>Frage: „Traue ich mir zu, dass mein Handeln wirksam ist?“</a:t>
            </a:r>
          </a:p>
          <a:p>
            <a:r>
              <a:rPr lang="de-DE" b="1"/>
              <a:t>Soziale Hemmung / Gruppenregeln</a:t>
            </a:r>
            <a:endParaRPr lang="de-DE"/>
          </a:p>
          <a:p>
            <a:pPr marL="171450" indent="-171450">
              <a:buFont typeface="Arial" panose="020B0604020202020204" pitchFamily="34" charset="0"/>
              <a:buChar char="•"/>
            </a:pPr>
            <a:r>
              <a:rPr lang="de-DE" b="1"/>
              <a:t>Konformitätsdruck</a:t>
            </a:r>
            <a:r>
              <a:rPr lang="de-DE"/>
              <a:t> beeinflusst Urteile stark</a:t>
            </a:r>
          </a:p>
          <a:p>
            <a:pPr marL="171450" indent="-171450">
              <a:buFont typeface="Arial" panose="020B0604020202020204" pitchFamily="34" charset="0"/>
              <a:buChar char="•"/>
            </a:pPr>
            <a:r>
              <a:rPr lang="de-DE"/>
              <a:t>Bedürfnis nach </a:t>
            </a:r>
            <a:r>
              <a:rPr lang="de-DE" b="1"/>
              <a:t>Zugehörigkeit</a:t>
            </a:r>
            <a:r>
              <a:rPr lang="de-DE"/>
              <a:t> kann individuelles Handeln hemmen</a:t>
            </a:r>
          </a:p>
          <a:p>
            <a:pPr marL="171450" indent="-171450">
              <a:buFont typeface="Arial" panose="020B0604020202020204" pitchFamily="34" charset="0"/>
              <a:buChar char="•"/>
            </a:pPr>
            <a:r>
              <a:rPr lang="de-DE"/>
              <a:t>Gruppennormen prägen, was als </a:t>
            </a:r>
            <a:r>
              <a:rPr lang="de-DE" b="1"/>
              <a:t>akzeptables Verhalten</a:t>
            </a:r>
            <a:r>
              <a:rPr lang="de-DE"/>
              <a:t> gilt</a:t>
            </a: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67</a:t>
            </a:fld>
            <a:endParaRPr lang="de-DE"/>
          </a:p>
        </p:txBody>
      </p:sp>
    </p:spTree>
    <p:extLst>
      <p:ext uri="{BB962C8B-B14F-4D97-AF65-F5344CB8AC3E}">
        <p14:creationId xmlns:p14="http://schemas.microsoft.com/office/powerpoint/2010/main" val="449404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Situation mit Referent*innen vorspielen und dann auf Flipchart sammeln:</a:t>
            </a:r>
          </a:p>
          <a:p>
            <a:r>
              <a:rPr lang="de-DE" dirty="0"/>
              <a:t>„Welche Ideen gibt es, wie könnte man sich verhalten“</a:t>
            </a:r>
          </a:p>
          <a:p>
            <a:endParaRPr lang="de-DE" dirty="0"/>
          </a:p>
          <a:p>
            <a:r>
              <a:rPr lang="de-DE" dirty="0"/>
              <a:t>Wenn Konfrontation angesprochen wird, auf Dreischritt (nächste Folie) verweisen und erläutern</a:t>
            </a:r>
          </a:p>
          <a:p>
            <a:endParaRPr lang="de-DE" dirty="0"/>
          </a:p>
          <a:p>
            <a:r>
              <a:rPr lang="de-DE" dirty="0"/>
              <a:t>Nach Sammeln TN in 2 Gruppen aufteilen mit Arbeitsblatt „Alltagsinterventionen“, jeweils 1 Referent begleitet</a:t>
            </a:r>
          </a:p>
          <a:p>
            <a:pPr marL="171450" indent="-171450">
              <a:buFont typeface="Arial" panose="020B0604020202020204" pitchFamily="34" charset="0"/>
              <a:buChar char="•"/>
            </a:pPr>
            <a:r>
              <a:rPr lang="de-DE" dirty="0"/>
              <a:t>Zwei TN spielen Situation</a:t>
            </a:r>
          </a:p>
          <a:p>
            <a:pPr marL="171450" indent="-171450">
              <a:buFont typeface="Arial" panose="020B0604020202020204" pitchFamily="34" charset="0"/>
              <a:buChar char="•"/>
            </a:pPr>
            <a:r>
              <a:rPr lang="de-DE" dirty="0"/>
              <a:t>Dann unterbrechen und fragen, wer einen Impuls zu handeln hat</a:t>
            </a:r>
          </a:p>
          <a:p>
            <a:pPr marL="171450" indent="-171450">
              <a:buFont typeface="Arial" panose="020B0604020202020204" pitchFamily="34" charset="0"/>
              <a:buChar char="•"/>
            </a:pPr>
            <a:r>
              <a:rPr lang="de-DE" dirty="0"/>
              <a:t>Spielen lassen und dann mit der Gruppe reflektieren, auch „Täter“ und „Betroffene“ der Situation befragen, wie es sich angefühlt hat</a:t>
            </a:r>
          </a:p>
        </p:txBody>
      </p:sp>
      <p:sp>
        <p:nvSpPr>
          <p:cNvPr id="4" name="Foliennummernplatzhalter 3"/>
          <p:cNvSpPr>
            <a:spLocks noGrp="1"/>
          </p:cNvSpPr>
          <p:nvPr>
            <p:ph type="sldNum" sz="quarter" idx="5"/>
          </p:nvPr>
        </p:nvSpPr>
        <p:spPr/>
        <p:txBody>
          <a:bodyPr/>
          <a:lstStyle/>
          <a:p>
            <a:fld id="{710EB4DE-07E2-492B-B3A8-A06595F453AF}" type="slidenum">
              <a:rPr lang="de-DE" smtClean="0"/>
              <a:t>68</a:t>
            </a:fld>
            <a:endParaRPr lang="de-DE"/>
          </a:p>
        </p:txBody>
      </p:sp>
    </p:spTree>
    <p:extLst>
      <p:ext uri="{BB962C8B-B14F-4D97-AF65-F5344CB8AC3E}">
        <p14:creationId xmlns:p14="http://schemas.microsoft.com/office/powerpoint/2010/main" val="344866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0EB4DE-07E2-492B-B3A8-A06595F453AF}" type="slidenum">
              <a:rPr lang="de-DE" smtClean="0"/>
              <a:t>69</a:t>
            </a:fld>
            <a:endParaRPr lang="de-DE"/>
          </a:p>
        </p:txBody>
      </p:sp>
    </p:spTree>
    <p:extLst>
      <p:ext uri="{BB962C8B-B14F-4D97-AF65-F5344CB8AC3E}">
        <p14:creationId xmlns:p14="http://schemas.microsoft.com/office/powerpoint/2010/main" val="622202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warum ist es wichtig besonnen zu handeln uns sich an die Pläne zu halten? Denn aus Aktionismus kann es auch nachteilig für die Betroffene Person aus</a:t>
            </a: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71</a:t>
            </a:fld>
            <a:endParaRPr lang="de-DE"/>
          </a:p>
        </p:txBody>
      </p:sp>
    </p:spTree>
    <p:extLst>
      <p:ext uri="{BB962C8B-B14F-4D97-AF65-F5344CB8AC3E}">
        <p14:creationId xmlns:p14="http://schemas.microsoft.com/office/powerpoint/2010/main" val="1948328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Hier Verweis auf Institution</a:t>
            </a:r>
          </a:p>
          <a:p>
            <a:r>
              <a:rPr lang="de-DE"/>
              <a:t>Wenn Sie über den Interventionsplan bescheid wissen, gilt es hier die internen Regelungen anzupassen</a:t>
            </a:r>
          </a:p>
        </p:txBody>
      </p:sp>
      <p:sp>
        <p:nvSpPr>
          <p:cNvPr id="4" name="Foliennummernplatzhalter 3"/>
          <p:cNvSpPr>
            <a:spLocks noGrp="1"/>
          </p:cNvSpPr>
          <p:nvPr>
            <p:ph type="sldNum" sz="quarter" idx="5"/>
          </p:nvPr>
        </p:nvSpPr>
        <p:spPr/>
        <p:txBody>
          <a:bodyPr/>
          <a:lstStyle/>
          <a:p>
            <a:fld id="{710EB4DE-07E2-492B-B3A8-A06595F453AF}" type="slidenum">
              <a:rPr lang="de-DE" smtClean="0"/>
              <a:t>72</a:t>
            </a:fld>
            <a:endParaRPr lang="de-DE"/>
          </a:p>
        </p:txBody>
      </p:sp>
    </p:spTree>
    <p:extLst>
      <p:ext uri="{BB962C8B-B14F-4D97-AF65-F5344CB8AC3E}">
        <p14:creationId xmlns:p14="http://schemas.microsoft.com/office/powerpoint/2010/main" val="1019498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a:t>Weitere zielgruppenspezifische Gesetze aus Zusatzmaterial einfügen</a:t>
            </a:r>
          </a:p>
          <a:p>
            <a:pPr marL="171450" indent="-171450">
              <a:buFontTx/>
              <a:buChar char="-"/>
            </a:pPr>
            <a:endParaRPr lang="de-DE"/>
          </a:p>
          <a:p>
            <a:pPr marL="171450" indent="-171450">
              <a:buFontTx/>
              <a:buChar char="-"/>
            </a:pPr>
            <a:r>
              <a:rPr lang="de-DE"/>
              <a:t>Gesetze zum Schutz vor sexualisierter Gewalt:</a:t>
            </a:r>
          </a:p>
          <a:p>
            <a:pPr marL="628650" lvl="1" indent="-171450">
              <a:buFontTx/>
              <a:buChar char="-"/>
            </a:pPr>
            <a:r>
              <a:rPr lang="de-DE" b="1"/>
              <a:t>Heimgesetzgebung</a:t>
            </a:r>
            <a:r>
              <a:rPr lang="de-DE"/>
              <a:t>: seit 2007 Aufgabe der Bundesländer, enthält Regelungen zu Genehmigung, personelle, bauliche Ausstattung von Heimen und anderen Wohnformen für </a:t>
            </a:r>
            <a:r>
              <a:rPr lang="de-DE" sz="1200">
                <a:effectLst/>
                <a:latin typeface="Calibri" panose="020F0502020204030204" pitchFamily="34" charset="0"/>
                <a:ea typeface="Calibri" panose="020F0502020204030204" pitchFamily="34" charset="0"/>
                <a:cs typeface="Calibri" panose="020F0502020204030204" pitchFamily="34" charset="0"/>
              </a:rPr>
              <a:t>ältere, pflegebedürftige und behinderte Menschen</a:t>
            </a:r>
          </a:p>
          <a:p>
            <a:pPr marL="628650" lvl="1" indent="-171450">
              <a:buFontTx/>
              <a:buChar char="-"/>
            </a:pPr>
            <a:r>
              <a:rPr lang="de-DE" b="1" i="0">
                <a:solidFill>
                  <a:srgbClr val="210611"/>
                </a:solidFill>
                <a:effectLst/>
                <a:latin typeface="BundesSerifWeb"/>
              </a:rPr>
              <a:t>Gesetz zur Stärkung der Strukturen gegen sexuelle Gewalt an Kindern und Jugendlichen</a:t>
            </a:r>
            <a:endParaRPr lang="de-DE" sz="1200" b="0" i="0" baseline="0">
              <a:solidFill>
                <a:srgbClr val="210611"/>
              </a:solidFill>
              <a:effectLst/>
              <a:latin typeface="+mn-lt"/>
              <a:ea typeface="+mn-ea"/>
              <a:cs typeface="+mn-cs"/>
            </a:endParaRPr>
          </a:p>
          <a:p>
            <a:pPr marL="1085850" lvl="2" indent="-171450">
              <a:buFontTx/>
              <a:buChar char="-"/>
            </a:pPr>
            <a:r>
              <a:rPr lang="de-DE" sz="1800" b="1">
                <a:effectLst/>
                <a:latin typeface="Arial" panose="020B0604020202020204" pitchFamily="34" charset="0"/>
                <a:ea typeface="Times New Roman" panose="02020603050405020304" pitchFamily="18" charset="0"/>
                <a:cs typeface="Calibri" panose="020F0502020204030204" pitchFamily="34" charset="0"/>
              </a:rPr>
              <a:t>Stärkung zentraler Strukturen:</a:t>
            </a:r>
            <a:r>
              <a:rPr lang="de-DE" sz="1800">
                <a:effectLst/>
                <a:latin typeface="Arial" panose="020B0604020202020204" pitchFamily="34" charset="0"/>
                <a:ea typeface="Times New Roman" panose="02020603050405020304" pitchFamily="18" charset="0"/>
                <a:cs typeface="Calibri" panose="020F0502020204030204" pitchFamily="34" charset="0"/>
              </a:rPr>
              <a:t> Das Amt der oder des Unabhängigen Bundesbeauftragten, der Betroffenenrat und die Unabhängige Aufarbeitungskommission erhalten eine gesetzliche Grundlage und langfristige Absicherung. Der oder die Unabhängige Bundesbeauftragte werden zukünftig auf Vorschlag der Bundesregierung durch den Deutschen Bundestag gewählt.</a:t>
            </a:r>
            <a:endParaRPr lang="de-DE" sz="1800" b="0">
              <a:effectLst/>
              <a:latin typeface="Calibri" panose="020F0502020204030204" pitchFamily="34" charset="0"/>
              <a:ea typeface="Calibri" panose="020F0502020204030204" pitchFamily="34" charset="0"/>
              <a:cs typeface="Calibri" panose="020F0502020204030204" pitchFamily="34" charset="0"/>
            </a:endParaRPr>
          </a:p>
          <a:p>
            <a:pPr marL="1085850" lvl="2" indent="-171450">
              <a:buFontTx/>
              <a:buChar char="-"/>
            </a:pPr>
            <a:r>
              <a:rPr lang="de-DE" sz="1800" b="1">
                <a:effectLst/>
                <a:latin typeface="Arial" panose="020B0604020202020204" pitchFamily="34" charset="0"/>
                <a:ea typeface="Times New Roman" panose="02020603050405020304" pitchFamily="18" charset="0"/>
                <a:cs typeface="Calibri" panose="020F0502020204030204" pitchFamily="34" charset="0"/>
              </a:rPr>
              <a:t>Forschung und Berichtspflicht:</a:t>
            </a:r>
            <a:r>
              <a:rPr lang="de-DE" sz="1800">
                <a:effectLst/>
                <a:latin typeface="Arial" panose="020B0604020202020204" pitchFamily="34" charset="0"/>
                <a:ea typeface="Times New Roman" panose="02020603050405020304" pitchFamily="18" charset="0"/>
                <a:cs typeface="Calibri" panose="020F0502020204030204" pitchFamily="34" charset="0"/>
              </a:rPr>
              <a:t> Künftig legt die oder der Unabhängige Bundesbeauftragte regelmäßig Berichte über Ausmaß und Folgen sexueller Gewalt vor – gestützt auf ein neu einzurichtendes Zentrum für Forschung zu sexueller Gewalt an Kindern und Jugendlichen.</a:t>
            </a:r>
            <a:endParaRPr lang="de-DE" sz="1800" b="0">
              <a:effectLst/>
              <a:latin typeface="Calibri" panose="020F0502020204030204" pitchFamily="34" charset="0"/>
              <a:ea typeface="Calibri" panose="020F0502020204030204" pitchFamily="34" charset="0"/>
              <a:cs typeface="Calibri" panose="020F0502020204030204" pitchFamily="34" charset="0"/>
            </a:endParaRPr>
          </a:p>
          <a:p>
            <a:pPr marL="1085850" lvl="2" indent="-171450">
              <a:buFontTx/>
              <a:buChar char="-"/>
            </a:pPr>
            <a:r>
              <a:rPr lang="de-DE" sz="1800" b="1">
                <a:effectLst/>
                <a:latin typeface="Arial" panose="020B0604020202020204" pitchFamily="34" charset="0"/>
                <a:ea typeface="Times New Roman" panose="02020603050405020304" pitchFamily="18" charset="0"/>
                <a:cs typeface="Calibri" panose="020F0502020204030204" pitchFamily="34" charset="0"/>
              </a:rPr>
              <a:t>Beteiligung von Betroffenen:</a:t>
            </a:r>
            <a:r>
              <a:rPr lang="de-DE" sz="1800">
                <a:effectLst/>
                <a:latin typeface="Arial" panose="020B0604020202020204" pitchFamily="34" charset="0"/>
                <a:ea typeface="Times New Roman" panose="02020603050405020304" pitchFamily="18" charset="0"/>
                <a:cs typeface="Calibri" panose="020F0502020204030204" pitchFamily="34" charset="0"/>
              </a:rPr>
              <a:t> Der Betroffenenrat wird dauerhaft etabliert und soll die Perspektive von Betroffenen in politische Prozesse einbringen. Menschen, die in ihrer Kindheit oder Jugend sexuelle Gewalt oder Ausbeutung erlebt haben, sollen mitreden und mitgestalten können.</a:t>
            </a:r>
            <a:endParaRPr lang="de-DE" sz="1800" b="0">
              <a:effectLst/>
              <a:latin typeface="Calibri" panose="020F0502020204030204" pitchFamily="34" charset="0"/>
              <a:ea typeface="Calibri" panose="020F0502020204030204" pitchFamily="34" charset="0"/>
              <a:cs typeface="Calibri" panose="020F0502020204030204" pitchFamily="34" charset="0"/>
            </a:endParaRPr>
          </a:p>
          <a:p>
            <a:pPr marL="1085850" lvl="2" indent="-171450">
              <a:buFontTx/>
              <a:buChar char="-"/>
            </a:pPr>
            <a:r>
              <a:rPr lang="de-DE" sz="1800" b="1">
                <a:effectLst/>
                <a:latin typeface="Arial" panose="020B0604020202020204" pitchFamily="34" charset="0"/>
                <a:ea typeface="Times New Roman" panose="02020603050405020304" pitchFamily="18" charset="0"/>
                <a:cs typeface="Calibri" panose="020F0502020204030204" pitchFamily="34" charset="0"/>
              </a:rPr>
              <a:t>Aufarbeitung stärken:</a:t>
            </a:r>
            <a:r>
              <a:rPr lang="de-DE" sz="1800">
                <a:effectLst/>
                <a:latin typeface="Arial" panose="020B0604020202020204" pitchFamily="34" charset="0"/>
                <a:ea typeface="Times New Roman" panose="02020603050405020304" pitchFamily="18" charset="0"/>
                <a:cs typeface="Calibri" panose="020F0502020204030204" pitchFamily="34" charset="0"/>
              </a:rPr>
              <a:t> Die Unabhängige Aufarbeitungskommission wird gesetzlich verankert. Durch regelmäßige Berichte soll sie den Stand der Aufarbeitung zum Gegenstand der politischen und öffentlichen Diskussion machen sowie Handlungsbedarfe offenlegen. Beratungsangebote für die individuelle Aufarbeitung, verbesserte Akteneinsicht und wissenschaftliche Fallanalysen sollen helfen, strukturelle Fehler im Kinderschutz zu erkennen und zu vermeiden.</a:t>
            </a:r>
            <a:endParaRPr lang="de-DE" sz="1800" b="0">
              <a:effectLst/>
              <a:latin typeface="Calibri" panose="020F0502020204030204" pitchFamily="34" charset="0"/>
              <a:ea typeface="Calibri" panose="020F0502020204030204" pitchFamily="34" charset="0"/>
              <a:cs typeface="Calibri" panose="020F0502020204030204" pitchFamily="34" charset="0"/>
            </a:endParaRPr>
          </a:p>
          <a:p>
            <a:pPr marL="1085850" lvl="2" indent="-171450">
              <a:buFontTx/>
              <a:buChar char="-"/>
            </a:pPr>
            <a:r>
              <a:rPr lang="de-DE" sz="1800" b="1">
                <a:effectLst/>
                <a:latin typeface="Arial" panose="020B0604020202020204" pitchFamily="34" charset="0"/>
                <a:ea typeface="Times New Roman" panose="02020603050405020304" pitchFamily="18" charset="0"/>
                <a:cs typeface="Calibri" panose="020F0502020204030204" pitchFamily="34" charset="0"/>
              </a:rPr>
              <a:t>Mehr Prävention und Qualitätsentwicklung im Kinderschutz:</a:t>
            </a:r>
            <a:r>
              <a:rPr lang="de-DE" sz="1800">
                <a:effectLst/>
                <a:latin typeface="Arial" panose="020B0604020202020204" pitchFamily="34" charset="0"/>
                <a:ea typeface="Times New Roman" panose="02020603050405020304" pitchFamily="18" charset="0"/>
                <a:cs typeface="Calibri" panose="020F0502020204030204" pitchFamily="34" charset="0"/>
              </a:rPr>
              <a:t> Die Bundeszentrale für gesundheitliche Aufklärung (jetzt: Bundesinstitut für öffentliche Gesundheit) erhält erstmals einen gesetzlichen Auftrag zur Prävention sexuellen Kindesmissbrauchs. Schutzkonzepte werden verpflichtender Bestandteil der Kinder- und Jugendhilfe. Zusätzlich wird ein medizinisches Beratungsangebot zur Einschätzung von Kindeswohlgefährdung eingerichtet.</a:t>
            </a:r>
          </a:p>
          <a:p>
            <a:pPr marL="0" lvl="0" indent="0">
              <a:lnSpc>
                <a:spcPts val="1950"/>
              </a:lnSpc>
              <a:buSzPts val="1000"/>
              <a:buFont typeface="Symbol" panose="05050102010706020507" pitchFamily="18" charset="2"/>
              <a:buNone/>
              <a:tabLst>
                <a:tab pos="457200" algn="l"/>
              </a:tabLst>
            </a:pPr>
            <a:endParaRPr lang="de-DE" sz="1800">
              <a:effectLst/>
              <a:latin typeface="Arial" panose="020B0604020202020204" pitchFamily="34" charset="0"/>
              <a:ea typeface="Calibri" panose="020F0502020204030204" pitchFamily="34" charset="0"/>
              <a:cs typeface="Calibri" panose="020F0502020204030204" pitchFamily="34" charset="0"/>
            </a:endParaRP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13</a:t>
            </a:fld>
            <a:endParaRPr lang="de-DE"/>
          </a:p>
        </p:txBody>
      </p:sp>
    </p:spTree>
    <p:extLst>
      <p:ext uri="{BB962C8B-B14F-4D97-AF65-F5344CB8AC3E}">
        <p14:creationId xmlns:p14="http://schemas.microsoft.com/office/powerpoint/2010/main" val="2676124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Ebene Deutsche Bischofskonferenz gilt für alle Diözesen: diese setzen dann die allgemeingültige Ordnung und Rahmenordnung in ihrer jeweiligen Diözese in Kraft</a:t>
            </a:r>
          </a:p>
          <a:p>
            <a:endParaRPr lang="de-DE"/>
          </a:p>
          <a:p>
            <a:r>
              <a:rPr lang="de-DE"/>
              <a:t>In Trier sind beide in Kraft und ergänzt durch die Ausführungsbestimmungen (</a:t>
            </a:r>
            <a:r>
              <a:rPr lang="de-DE" err="1"/>
              <a:t>Kirchl</a:t>
            </a:r>
            <a:r>
              <a:rPr lang="de-DE"/>
              <a:t>. Amtsblatt 08/21)</a:t>
            </a:r>
          </a:p>
          <a:p>
            <a:r>
              <a:rPr lang="de-DE"/>
              <a:t>Hier wird geregelt, dass alle Ehren- und Hauptamtlichen, die mit der zu schützenden Zielgruppe arbeiten, zu einer Präventionsschulung verpflichtet sind (</a:t>
            </a:r>
            <a:r>
              <a:rPr lang="de-DE">
                <a:sym typeface="Wingdings" panose="05000000000000000000" pitchFamily="2" charset="2"/>
              </a:rPr>
              <a:t> Warum sind wir heute hier?)</a:t>
            </a:r>
          </a:p>
          <a:p>
            <a:endParaRPr lang="de-DE">
              <a:sym typeface="Wingdings" panose="05000000000000000000" pitchFamily="2" charset="2"/>
            </a:endParaRPr>
          </a:p>
          <a:p>
            <a:r>
              <a:rPr lang="de-DE">
                <a:sym typeface="Wingdings" panose="05000000000000000000" pitchFamily="2" charset="2"/>
              </a:rPr>
              <a:t>Wichtig: Die Ordnung (Intervention) steht nicht im Gegensatz zum staatlichen Recht, sondern ist „Zusatzregelung“. Kirchenrecht kann aber schon greifen, wo strafrechtlich keine Verfolgung möglich ist.</a:t>
            </a:r>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14</a:t>
            </a:fld>
            <a:endParaRPr lang="de-DE"/>
          </a:p>
        </p:txBody>
      </p:sp>
    </p:spTree>
    <p:extLst>
      <p:ext uri="{BB962C8B-B14F-4D97-AF65-F5344CB8AC3E}">
        <p14:creationId xmlns:p14="http://schemas.microsoft.com/office/powerpoint/2010/main" val="202666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Schutzkonzepte als dynamischer Prozess, der immer weiter </a:t>
            </a:r>
            <a:r>
              <a:rPr lang="de-DE" err="1"/>
              <a:t>be</a:t>
            </a:r>
            <a:r>
              <a:rPr lang="de-DE"/>
              <a:t>- und überarbeitet wird</a:t>
            </a:r>
          </a:p>
          <a:p>
            <a:endParaRPr lang="de-DE"/>
          </a:p>
          <a:p>
            <a:r>
              <a:rPr lang="de-DE"/>
              <a:t>Hier wenn möglich konkret auf Schutzkonzept in der Einrichtung eingehen, bei berufsübergreifend kann Kenntnis über eigenes Schutzkonzept abgefragt werden</a:t>
            </a:r>
          </a:p>
          <a:p>
            <a:endParaRPr lang="de-DE"/>
          </a:p>
          <a:p>
            <a:r>
              <a:rPr lang="de-DE"/>
              <a:t>Warum sind wir heute hier? Wir befinden uns im Baustein 1 Aus- und Fortbildung</a:t>
            </a:r>
          </a:p>
        </p:txBody>
      </p:sp>
      <p:sp>
        <p:nvSpPr>
          <p:cNvPr id="4" name="Foliennummernplatzhalter 3"/>
          <p:cNvSpPr>
            <a:spLocks noGrp="1"/>
          </p:cNvSpPr>
          <p:nvPr>
            <p:ph type="sldNum" sz="quarter" idx="5"/>
          </p:nvPr>
        </p:nvSpPr>
        <p:spPr/>
        <p:txBody>
          <a:bodyPr/>
          <a:lstStyle/>
          <a:p>
            <a:fld id="{710EB4DE-07E2-492B-B3A8-A06595F453AF}" type="slidenum">
              <a:rPr lang="de-DE" smtClean="0"/>
              <a:t>15</a:t>
            </a:fld>
            <a:endParaRPr lang="de-DE"/>
          </a:p>
        </p:txBody>
      </p:sp>
    </p:spTree>
    <p:extLst>
      <p:ext uri="{BB962C8B-B14F-4D97-AF65-F5344CB8AC3E}">
        <p14:creationId xmlns:p14="http://schemas.microsoft.com/office/powerpoint/2010/main" val="372811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Stellübung:</a:t>
            </a:r>
          </a:p>
          <a:p>
            <a:endParaRPr lang="de-DE"/>
          </a:p>
          <a:p>
            <a:r>
              <a:rPr lang="de-DE"/>
              <a:t>Skala erstellen mit Zetteln (vorher vorbereiten)</a:t>
            </a:r>
          </a:p>
          <a:p>
            <a:pPr marL="185711" indent="-185711">
              <a:buFont typeface="Arial" panose="020B0604020202020204" pitchFamily="34" charset="0"/>
              <a:buChar char="•"/>
              <a:defRPr/>
            </a:pPr>
            <a:r>
              <a:rPr lang="de-DE" altLang="de-DE"/>
              <a:t>Das ist für mich vollkommen okay</a:t>
            </a:r>
          </a:p>
          <a:p>
            <a:pPr marL="185711" indent="-185711">
              <a:buFont typeface="Arial" panose="020B0604020202020204" pitchFamily="34" charset="0"/>
              <a:buChar char="•"/>
              <a:defRPr/>
            </a:pPr>
            <a:r>
              <a:rPr lang="de-DE" altLang="de-DE"/>
              <a:t>Das macht mir ein komisches Gefühl</a:t>
            </a:r>
          </a:p>
          <a:p>
            <a:pPr marL="185711" indent="-185711">
              <a:buFont typeface="Arial" panose="020B0604020202020204" pitchFamily="34" charset="0"/>
              <a:buChar char="•"/>
              <a:defRPr/>
            </a:pPr>
            <a:r>
              <a:rPr lang="de-DE" altLang="de-DE"/>
              <a:t>Das ist meine /eine Grenze überschritten</a:t>
            </a:r>
          </a:p>
          <a:p>
            <a:pPr marL="185711" indent="-185711">
              <a:buFont typeface="Arial" panose="020B0604020202020204" pitchFamily="34" charset="0"/>
              <a:buChar char="•"/>
              <a:defRPr/>
            </a:pPr>
            <a:r>
              <a:rPr lang="de-DE" altLang="de-DE"/>
              <a:t>Das ist ein Übergriff</a:t>
            </a:r>
          </a:p>
          <a:p>
            <a:pPr marL="185711" indent="-185711">
              <a:buFont typeface="Arial" panose="020B0604020202020204" pitchFamily="34" charset="0"/>
              <a:buChar char="•"/>
              <a:defRPr/>
            </a:pPr>
            <a:r>
              <a:rPr lang="de-DE" altLang="de-DE"/>
              <a:t>Das ist sexueller Missbrauch im strafrechtlichen Sinn</a:t>
            </a:r>
          </a:p>
          <a:p>
            <a:pPr marL="185711" indent="-185711">
              <a:buFont typeface="Arial" panose="020B0604020202020204" pitchFamily="34" charset="0"/>
              <a:buChar char="•"/>
              <a:defRPr/>
            </a:pPr>
            <a:endParaRPr lang="de-DE" altLang="de-DE"/>
          </a:p>
          <a:p>
            <a:pPr marL="0" indent="0">
              <a:buFont typeface="Arial" panose="020B0604020202020204" pitchFamily="34" charset="0"/>
              <a:buNone/>
              <a:defRPr/>
            </a:pPr>
            <a:r>
              <a:rPr lang="de-DE" altLang="de-DE"/>
              <a:t>Beispielsituationen vortragen (an Zielgruppe angepasst) und im Blitzlicht Begründung der TN für Positionierung erfragen</a:t>
            </a:r>
          </a:p>
          <a:p>
            <a:endParaRPr lang="de-DE"/>
          </a:p>
        </p:txBody>
      </p:sp>
      <p:sp>
        <p:nvSpPr>
          <p:cNvPr id="4" name="Foliennummernplatzhalter 3"/>
          <p:cNvSpPr>
            <a:spLocks noGrp="1"/>
          </p:cNvSpPr>
          <p:nvPr>
            <p:ph type="sldNum" sz="quarter" idx="5"/>
          </p:nvPr>
        </p:nvSpPr>
        <p:spPr/>
        <p:txBody>
          <a:bodyPr/>
          <a:lstStyle/>
          <a:p>
            <a:fld id="{710EB4DE-07E2-492B-B3A8-A06595F453AF}" type="slidenum">
              <a:rPr lang="de-DE" smtClean="0"/>
              <a:t>16</a:t>
            </a:fld>
            <a:endParaRPr lang="de-DE"/>
          </a:p>
        </p:txBody>
      </p:sp>
    </p:spTree>
    <p:extLst>
      <p:ext uri="{BB962C8B-B14F-4D97-AF65-F5344CB8AC3E}">
        <p14:creationId xmlns:p14="http://schemas.microsoft.com/office/powerpoint/2010/main" val="11495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Erklärungen, da es keine klaren, eindeutigen Definitionen gibt</a:t>
            </a:r>
          </a:p>
        </p:txBody>
      </p:sp>
      <p:sp>
        <p:nvSpPr>
          <p:cNvPr id="4" name="Foliennummernplatzhalter 3"/>
          <p:cNvSpPr>
            <a:spLocks noGrp="1"/>
          </p:cNvSpPr>
          <p:nvPr>
            <p:ph type="sldNum" sz="quarter" idx="5"/>
          </p:nvPr>
        </p:nvSpPr>
        <p:spPr/>
        <p:txBody>
          <a:bodyPr/>
          <a:lstStyle/>
          <a:p>
            <a:fld id="{710EB4DE-07E2-492B-B3A8-A06595F453AF}" type="slidenum">
              <a:rPr lang="de-DE" smtClean="0"/>
              <a:t>17</a:t>
            </a:fld>
            <a:endParaRPr lang="de-DE"/>
          </a:p>
        </p:txBody>
      </p:sp>
    </p:spTree>
    <p:extLst>
      <p:ext uri="{BB962C8B-B14F-4D97-AF65-F5344CB8AC3E}">
        <p14:creationId xmlns:p14="http://schemas.microsoft.com/office/powerpoint/2010/main" val="2671546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Wir brauchen klare Sprache, um das Thema bearbeitbar zu machen, beginnt mit dem Begriff.</a:t>
            </a:r>
          </a:p>
          <a:p>
            <a:r>
              <a:rPr lang="de-DE"/>
              <a:t>Im Strafrecht heute noch „sexueller Missbrauch“, in Fachwelt hat sich „sexualisierte Gewalt“ etabliert</a:t>
            </a:r>
          </a:p>
          <a:p>
            <a:pPr marL="171450" indent="-171450">
              <a:buFontTx/>
              <a:buChar char="-"/>
            </a:pPr>
            <a:r>
              <a:rPr lang="de-DE"/>
              <a:t>Missbrauch impliziert, dass Schutzbefohlene ein Objekt sind, das miss- oder eben gebraucht werden kann</a:t>
            </a:r>
          </a:p>
          <a:p>
            <a:pPr marL="171450" indent="-171450">
              <a:buFontTx/>
              <a:buChar char="-"/>
            </a:pPr>
            <a:r>
              <a:rPr lang="de-DE"/>
              <a:t>Sexualisierte Gewalt nimmt den Gewalt- und damit Machtaspekt in den Fokus</a:t>
            </a:r>
          </a:p>
        </p:txBody>
      </p:sp>
      <p:sp>
        <p:nvSpPr>
          <p:cNvPr id="4" name="Foliennummernplatzhalter 3"/>
          <p:cNvSpPr>
            <a:spLocks noGrp="1"/>
          </p:cNvSpPr>
          <p:nvPr>
            <p:ph type="sldNum" sz="quarter" idx="5"/>
          </p:nvPr>
        </p:nvSpPr>
        <p:spPr/>
        <p:txBody>
          <a:bodyPr/>
          <a:lstStyle/>
          <a:p>
            <a:fld id="{710EB4DE-07E2-492B-B3A8-A06595F453AF}" type="slidenum">
              <a:rPr lang="de-DE" smtClean="0"/>
              <a:t>22</a:t>
            </a:fld>
            <a:endParaRPr lang="de-DE"/>
          </a:p>
        </p:txBody>
      </p:sp>
    </p:spTree>
    <p:extLst>
      <p:ext uri="{BB962C8B-B14F-4D97-AF65-F5344CB8AC3E}">
        <p14:creationId xmlns:p14="http://schemas.microsoft.com/office/powerpoint/2010/main" val="2630181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2.jpeg"/><Relationship Id="rId4" Type="http://schemas.openxmlformats.org/officeDocument/2006/relationships/image" Target="../media/image6.png"/><Relationship Id="rId9" Type="http://schemas.openxmlformats.org/officeDocument/2006/relationships/image" Target="../media/image11.svg"/></Relationships>
</file>

<file path=ppt/slides/_rels/slide5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2.jpe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jpe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0.sv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eg"/><Relationship Id="rId7" Type="http://schemas.openxmlformats.org/officeDocument/2006/relationships/image" Target="../media/image2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7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slides/_rels/slide7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jpeg"/><Relationship Id="rId7" Type="http://schemas.openxmlformats.org/officeDocument/2006/relationships/image" Target="../media/image104.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6713380" y="0"/>
            <a:ext cx="11574620" cy="10287000"/>
            <a:chOff x="0" y="0"/>
            <a:chExt cx="1793212" cy="1593725"/>
          </a:xfrm>
        </p:grpSpPr>
        <p:sp>
          <p:nvSpPr>
            <p:cNvPr id="3" name="Freeform 3"/>
            <p:cNvSpPr/>
            <p:nvPr/>
          </p:nvSpPr>
          <p:spPr>
            <a:xfrm>
              <a:off x="0" y="0"/>
              <a:ext cx="1793212" cy="1593725"/>
            </a:xfrm>
            <a:custGeom>
              <a:avLst/>
              <a:gdLst/>
              <a:ahLst/>
              <a:cxnLst/>
              <a:rect l="l" t="t" r="r" b="b"/>
              <a:pathLst>
                <a:path w="1793212" h="1593725">
                  <a:moveTo>
                    <a:pt x="0" y="0"/>
                  </a:moveTo>
                  <a:lnTo>
                    <a:pt x="1793212" y="0"/>
                  </a:lnTo>
                  <a:lnTo>
                    <a:pt x="1793212" y="1593725"/>
                  </a:lnTo>
                  <a:lnTo>
                    <a:pt x="0" y="1593725"/>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1567224" y="2284424"/>
            <a:ext cx="6178449" cy="5565162"/>
            <a:chOff x="0" y="0"/>
            <a:chExt cx="957203" cy="862189"/>
          </a:xfrm>
        </p:grpSpPr>
        <p:sp>
          <p:nvSpPr>
            <p:cNvPr id="5" name="Freeform 5"/>
            <p:cNvSpPr/>
            <p:nvPr/>
          </p:nvSpPr>
          <p:spPr>
            <a:xfrm>
              <a:off x="0" y="0"/>
              <a:ext cx="957203" cy="862189"/>
            </a:xfrm>
            <a:custGeom>
              <a:avLst/>
              <a:gdLst/>
              <a:ahLst/>
              <a:cxnLst/>
              <a:rect l="l" t="t" r="r" b="b"/>
              <a:pathLst>
                <a:path w="957203" h="862189">
                  <a:moveTo>
                    <a:pt x="11277" y="0"/>
                  </a:moveTo>
                  <a:lnTo>
                    <a:pt x="945926" y="0"/>
                  </a:lnTo>
                  <a:cubicBezTo>
                    <a:pt x="948917" y="0"/>
                    <a:pt x="951785" y="1188"/>
                    <a:pt x="953900" y="3303"/>
                  </a:cubicBezTo>
                  <a:cubicBezTo>
                    <a:pt x="956015" y="5418"/>
                    <a:pt x="957203" y="8287"/>
                    <a:pt x="957203" y="11277"/>
                  </a:cubicBezTo>
                  <a:lnTo>
                    <a:pt x="957203" y="850912"/>
                  </a:lnTo>
                  <a:cubicBezTo>
                    <a:pt x="957203" y="853903"/>
                    <a:pt x="956015" y="856771"/>
                    <a:pt x="953900" y="858886"/>
                  </a:cubicBezTo>
                  <a:cubicBezTo>
                    <a:pt x="951785" y="861001"/>
                    <a:pt x="948917" y="862189"/>
                    <a:pt x="945926" y="862189"/>
                  </a:cubicBezTo>
                  <a:lnTo>
                    <a:pt x="11277" y="862189"/>
                  </a:lnTo>
                  <a:cubicBezTo>
                    <a:pt x="8287" y="862189"/>
                    <a:pt x="5418" y="861001"/>
                    <a:pt x="3303" y="858886"/>
                  </a:cubicBezTo>
                  <a:cubicBezTo>
                    <a:pt x="1188" y="856771"/>
                    <a:pt x="0" y="853903"/>
                    <a:pt x="0" y="850912"/>
                  </a:cubicBezTo>
                  <a:lnTo>
                    <a:pt x="0" y="11277"/>
                  </a:lnTo>
                  <a:cubicBezTo>
                    <a:pt x="0" y="8287"/>
                    <a:pt x="1188" y="5418"/>
                    <a:pt x="3303" y="3303"/>
                  </a:cubicBezTo>
                  <a:cubicBezTo>
                    <a:pt x="5418" y="1188"/>
                    <a:pt x="8287" y="0"/>
                    <a:pt x="11277" y="0"/>
                  </a:cubicBezTo>
                  <a:close/>
                </a:path>
              </a:pathLst>
            </a:custGeom>
            <a:blipFill>
              <a:blip r:embed="rId2"/>
              <a:stretch>
                <a:fillRect t="-18862" r="-42751"/>
              </a:stretch>
            </a:blipFill>
          </p:spPr>
          <p:txBody>
            <a:bodyPr/>
            <a:lstStyle/>
            <a:p>
              <a:endParaRPr lang="de-DE" noProof="0" dirty="0"/>
            </a:p>
          </p:txBody>
        </p:sp>
      </p:grpSp>
      <p:sp>
        <p:nvSpPr>
          <p:cNvPr id="6" name="TextBox 6"/>
          <p:cNvSpPr txBox="1"/>
          <p:nvPr/>
        </p:nvSpPr>
        <p:spPr>
          <a:xfrm>
            <a:off x="8388373" y="1912165"/>
            <a:ext cx="9021562" cy="3231335"/>
          </a:xfrm>
          <a:prstGeom prst="rect">
            <a:avLst/>
          </a:prstGeom>
        </p:spPr>
        <p:txBody>
          <a:bodyPr lIns="0" tIns="0" rIns="0" bIns="0" rtlCol="0" anchor="t">
            <a:spAutoFit/>
          </a:bodyPr>
          <a:lstStyle/>
          <a:p>
            <a:pPr algn="ctr">
              <a:lnSpc>
                <a:spcPts val="6326"/>
              </a:lnSpc>
            </a:pPr>
            <a:r>
              <a:rPr lang="de-DE" sz="5912" b="1" noProof="0" dirty="0">
                <a:solidFill>
                  <a:srgbClr val="053055"/>
                </a:solidFill>
                <a:latin typeface="Montserrat Bold"/>
                <a:ea typeface="Montserrat Bold"/>
                <a:cs typeface="Montserrat Bold"/>
                <a:sym typeface="Montserrat Bold"/>
              </a:rPr>
              <a:t>PRÄVENTION GEGEN SEXUALISIERTE GEWALT IM BISTUM TRIER</a:t>
            </a:r>
          </a:p>
        </p:txBody>
      </p:sp>
      <p:sp>
        <p:nvSpPr>
          <p:cNvPr id="7" name="TextBox 7"/>
          <p:cNvSpPr txBox="1"/>
          <p:nvPr/>
        </p:nvSpPr>
        <p:spPr>
          <a:xfrm>
            <a:off x="9437566" y="5810641"/>
            <a:ext cx="6693628" cy="2500685"/>
          </a:xfrm>
          <a:prstGeom prst="rect">
            <a:avLst/>
          </a:prstGeom>
        </p:spPr>
        <p:txBody>
          <a:bodyPr lIns="0" tIns="0" rIns="0" bIns="0" rtlCol="0" anchor="t">
            <a:spAutoFit/>
          </a:bodyPr>
          <a:lstStyle/>
          <a:p>
            <a:pPr algn="ctr">
              <a:lnSpc>
                <a:spcPts val="3884"/>
              </a:lnSpc>
            </a:pPr>
            <a:r>
              <a:rPr lang="de-DE" sz="3600" spc="227" noProof="0" dirty="0">
                <a:solidFill>
                  <a:srgbClr val="053055"/>
                </a:solidFill>
                <a:latin typeface="Montserrat"/>
                <a:ea typeface="Montserrat"/>
                <a:cs typeface="Montserrat"/>
                <a:sym typeface="Montserrat"/>
              </a:rPr>
              <a:t>MINDERJÄHRIGE UND SCHUTZ- ODER HILFEBEDÜRFTIGE ERWACHSENE SCHÜTZEN</a:t>
            </a:r>
          </a:p>
          <a:p>
            <a:pPr algn="l">
              <a:lnSpc>
                <a:spcPts val="3884"/>
              </a:lnSpc>
            </a:pPr>
            <a:endParaRPr lang="de-DE" sz="3600" spc="227" noProof="0" dirty="0">
              <a:solidFill>
                <a:srgbClr val="053055"/>
              </a:solidFill>
              <a:latin typeface="Montserrat"/>
              <a:ea typeface="Montserrat"/>
              <a:cs typeface="Montserrat"/>
              <a:sym typeface="Montserrat"/>
            </a:endParaRPr>
          </a:p>
        </p:txBody>
      </p:sp>
      <p:grpSp>
        <p:nvGrpSpPr>
          <p:cNvPr id="8" name="Group 8"/>
          <p:cNvGrpSpPr/>
          <p:nvPr/>
        </p:nvGrpSpPr>
        <p:grpSpPr>
          <a:xfrm>
            <a:off x="17867363" y="1942553"/>
            <a:ext cx="420637" cy="6287595"/>
            <a:chOff x="0" y="0"/>
            <a:chExt cx="154215" cy="974113"/>
          </a:xfrm>
        </p:grpSpPr>
        <p:sp>
          <p:nvSpPr>
            <p:cNvPr id="9" name="Freeform 9"/>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10" name="Group 10"/>
          <p:cNvGrpSpPr/>
          <p:nvPr/>
        </p:nvGrpSpPr>
        <p:grpSpPr>
          <a:xfrm>
            <a:off x="16131194" y="9483268"/>
            <a:ext cx="1956616" cy="567847"/>
            <a:chOff x="0" y="0"/>
            <a:chExt cx="2608822" cy="757130"/>
          </a:xfrm>
        </p:grpSpPr>
        <p:pic>
          <p:nvPicPr>
            <p:cNvPr id="11" name="Picture 11"/>
            <p:cNvPicPr>
              <a:picLocks noChangeAspect="1"/>
            </p:cNvPicPr>
            <p:nvPr/>
          </p:nvPicPr>
          <p:blipFill>
            <a:blip r:embed="rId3"/>
            <a:srcRect r="2273" b="16626"/>
            <a:stretch>
              <a:fillRect/>
            </a:stretch>
          </p:blipFill>
          <p:spPr>
            <a:xfrm>
              <a:off x="0" y="0"/>
              <a:ext cx="2608822" cy="75713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1651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0" y="2075646"/>
            <a:ext cx="497704"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3370547" y="2951994"/>
            <a:ext cx="13430515" cy="3981587"/>
            <a:chOff x="0" y="0"/>
            <a:chExt cx="3537255" cy="1048648"/>
          </a:xfrm>
        </p:grpSpPr>
        <p:sp>
          <p:nvSpPr>
            <p:cNvPr id="9" name="Freeform 9"/>
            <p:cNvSpPr/>
            <p:nvPr/>
          </p:nvSpPr>
          <p:spPr>
            <a:xfrm>
              <a:off x="0" y="0"/>
              <a:ext cx="3537255" cy="1048648"/>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10" name="TextBox 10"/>
            <p:cNvSpPr txBox="1"/>
            <p:nvPr/>
          </p:nvSpPr>
          <p:spPr>
            <a:xfrm>
              <a:off x="0" y="-38100"/>
              <a:ext cx="3537255" cy="1086748"/>
            </a:xfrm>
            <a:prstGeom prst="rect">
              <a:avLst/>
            </a:prstGeom>
          </p:spPr>
          <p:txBody>
            <a:bodyPr lIns="50800" tIns="50800" rIns="50800" bIns="50800" rtlCol="0" anchor="ctr"/>
            <a:lstStyle/>
            <a:p>
              <a:pPr algn="ctr">
                <a:lnSpc>
                  <a:spcPts val="6759"/>
                </a:lnSpc>
              </a:pPr>
              <a:r>
                <a:rPr lang="de-DE" sz="5199" spc="395" noProof="0" dirty="0">
                  <a:solidFill>
                    <a:srgbClr val="FEFEFE"/>
                  </a:solidFill>
                  <a:latin typeface="Montserrat Medium"/>
                  <a:ea typeface="Montserrat Medium"/>
                  <a:cs typeface="Montserrat Medium"/>
                  <a:sym typeface="Montserrat Medium"/>
                </a:rPr>
                <a:t>01</a:t>
              </a:r>
            </a:p>
            <a:p>
              <a:pPr algn="ctr">
                <a:lnSpc>
                  <a:spcPts val="6759"/>
                </a:lnSpc>
              </a:pPr>
              <a:r>
                <a:rPr lang="de-DE" sz="5199" spc="395" noProof="0" dirty="0">
                  <a:solidFill>
                    <a:srgbClr val="FEFEFE"/>
                  </a:solidFill>
                  <a:latin typeface="Montserrat Medium"/>
                  <a:ea typeface="Montserrat Medium"/>
                  <a:cs typeface="Montserrat Medium"/>
                  <a:sym typeface="Montserrat Medium"/>
                </a:rPr>
                <a:t>WARUM SIND WIR HEUTE HIER?</a:t>
              </a:r>
            </a:p>
            <a:p>
              <a:pPr algn="ctr">
                <a:lnSpc>
                  <a:spcPts val="6759"/>
                </a:lnSpc>
              </a:pPr>
              <a:r>
                <a:rPr lang="de-DE" sz="5199" spc="395" noProof="0" dirty="0">
                  <a:solidFill>
                    <a:srgbClr val="FEFEFE"/>
                  </a:solidFill>
                  <a:latin typeface="Montserrat Medium"/>
                  <a:ea typeface="Montserrat Medium"/>
                  <a:cs typeface="Montserrat Medium"/>
                  <a:sym typeface="Montserrat Medium"/>
                </a:rPr>
                <a:t>DIE GRUNDLAGEN</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9144000" y="2231852"/>
            <a:ext cx="4663477" cy="1047455"/>
            <a:chOff x="0" y="0"/>
            <a:chExt cx="1737690" cy="390299"/>
          </a:xfrm>
        </p:grpSpPr>
        <p:sp>
          <p:nvSpPr>
            <p:cNvPr id="3" name="Freeform 3"/>
            <p:cNvSpPr/>
            <p:nvPr/>
          </p:nvSpPr>
          <p:spPr>
            <a:xfrm>
              <a:off x="0" y="0"/>
              <a:ext cx="1737690" cy="390300"/>
            </a:xfrm>
            <a:custGeom>
              <a:avLst/>
              <a:gdLst/>
              <a:ahLst/>
              <a:cxnLst/>
              <a:rect l="l" t="t" r="r" b="b"/>
              <a:pathLst>
                <a:path w="1737690" h="390300">
                  <a:moveTo>
                    <a:pt x="0" y="0"/>
                  </a:moveTo>
                  <a:lnTo>
                    <a:pt x="1737690" y="0"/>
                  </a:lnTo>
                  <a:lnTo>
                    <a:pt x="1737690" y="390300"/>
                  </a:lnTo>
                  <a:lnTo>
                    <a:pt x="0" y="390300"/>
                  </a:lnTo>
                  <a:close/>
                </a:path>
              </a:pathLst>
            </a:custGeom>
            <a:solidFill>
              <a:srgbClr val="053055">
                <a:alpha val="18824"/>
              </a:srgbClr>
            </a:solidFill>
          </p:spPr>
          <p:txBody>
            <a:bodyPr/>
            <a:lstStyle/>
            <a:p>
              <a:endParaRPr lang="de-DE" noProof="0" dirty="0"/>
            </a:p>
          </p:txBody>
        </p:sp>
        <p:sp>
          <p:nvSpPr>
            <p:cNvPr id="4" name="TextBox 4"/>
            <p:cNvSpPr txBox="1"/>
            <p:nvPr/>
          </p:nvSpPr>
          <p:spPr>
            <a:xfrm>
              <a:off x="0" y="-38100"/>
              <a:ext cx="1737690" cy="428399"/>
            </a:xfrm>
            <a:prstGeom prst="rect">
              <a:avLst/>
            </a:prstGeom>
          </p:spPr>
          <p:txBody>
            <a:bodyPr lIns="50800" tIns="50800" rIns="50800" bIns="50800" rtlCol="0" anchor="ctr"/>
            <a:lstStyle/>
            <a:p>
              <a:pPr algn="ctr">
                <a:lnSpc>
                  <a:spcPts val="2458"/>
                </a:lnSpc>
              </a:pPr>
              <a:endParaRPr lang="de-DE" noProof="0" dirty="0"/>
            </a:p>
          </p:txBody>
        </p:sp>
      </p:grpSp>
      <p:grpSp>
        <p:nvGrpSpPr>
          <p:cNvPr id="5" name="Group 5"/>
          <p:cNvGrpSpPr/>
          <p:nvPr/>
        </p:nvGrpSpPr>
        <p:grpSpPr>
          <a:xfrm>
            <a:off x="2895600" y="4762500"/>
            <a:ext cx="5308896" cy="1010708"/>
            <a:chOff x="0" y="0"/>
            <a:chExt cx="1978184" cy="376607"/>
          </a:xfrm>
        </p:grpSpPr>
        <p:sp>
          <p:nvSpPr>
            <p:cNvPr id="6" name="Freeform 6"/>
            <p:cNvSpPr/>
            <p:nvPr/>
          </p:nvSpPr>
          <p:spPr>
            <a:xfrm>
              <a:off x="0" y="0"/>
              <a:ext cx="1978184" cy="376607"/>
            </a:xfrm>
            <a:custGeom>
              <a:avLst/>
              <a:gdLst/>
              <a:ahLst/>
              <a:cxnLst/>
              <a:rect l="l" t="t" r="r" b="b"/>
              <a:pathLst>
                <a:path w="1978184" h="376607">
                  <a:moveTo>
                    <a:pt x="0" y="0"/>
                  </a:moveTo>
                  <a:lnTo>
                    <a:pt x="1978184" y="0"/>
                  </a:lnTo>
                  <a:lnTo>
                    <a:pt x="1978184" y="376607"/>
                  </a:lnTo>
                  <a:lnTo>
                    <a:pt x="0" y="376607"/>
                  </a:lnTo>
                  <a:close/>
                </a:path>
              </a:pathLst>
            </a:custGeom>
            <a:solidFill>
              <a:srgbClr val="053055">
                <a:alpha val="18824"/>
              </a:srgbClr>
            </a:solidFill>
            <a:ln cap="sq">
              <a:noFill/>
              <a:prstDash val="solid"/>
              <a:miter/>
            </a:ln>
          </p:spPr>
          <p:txBody>
            <a:bodyPr/>
            <a:lstStyle/>
            <a:p>
              <a:endParaRPr lang="de-DE" noProof="0" dirty="0"/>
            </a:p>
          </p:txBody>
        </p:sp>
        <p:sp>
          <p:nvSpPr>
            <p:cNvPr id="7" name="TextBox 7"/>
            <p:cNvSpPr txBox="1"/>
            <p:nvPr/>
          </p:nvSpPr>
          <p:spPr>
            <a:xfrm>
              <a:off x="0" y="-38100"/>
              <a:ext cx="1978184" cy="414707"/>
            </a:xfrm>
            <a:prstGeom prst="rect">
              <a:avLst/>
            </a:prstGeom>
          </p:spPr>
          <p:txBody>
            <a:bodyPr lIns="50800" tIns="50800" rIns="50800" bIns="50800" rtlCol="0" anchor="ctr"/>
            <a:lstStyle/>
            <a:p>
              <a:pPr marL="0" lvl="0" indent="0" algn="ctr">
                <a:lnSpc>
                  <a:spcPts val="2458"/>
                </a:lnSpc>
                <a:spcBef>
                  <a:spcPct val="0"/>
                </a:spcBef>
              </a:pPr>
              <a:endParaRPr lang="de-DE" noProof="0" dirty="0"/>
            </a:p>
          </p:txBody>
        </p:sp>
      </p:grpSp>
      <p:grpSp>
        <p:nvGrpSpPr>
          <p:cNvPr id="8" name="Group 8"/>
          <p:cNvGrpSpPr/>
          <p:nvPr/>
        </p:nvGrpSpPr>
        <p:grpSpPr>
          <a:xfrm>
            <a:off x="17867363" y="1942553"/>
            <a:ext cx="420637" cy="6287595"/>
            <a:chOff x="0" y="0"/>
            <a:chExt cx="154215" cy="974113"/>
          </a:xfrm>
        </p:grpSpPr>
        <p:sp>
          <p:nvSpPr>
            <p:cNvPr id="9" name="Freeform 9"/>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053055">
                <a:alpha val="18824"/>
              </a:srgbClr>
            </a:solidFill>
            <a:ln w="12700">
              <a:noFill/>
            </a:ln>
          </p:spPr>
          <p:txBody>
            <a:bodyPr/>
            <a:lstStyle/>
            <a:p>
              <a:endParaRPr lang="de-DE" noProof="0" dirty="0"/>
            </a:p>
          </p:txBody>
        </p:sp>
      </p:grpSp>
      <p:grpSp>
        <p:nvGrpSpPr>
          <p:cNvPr id="10" name="Group 10"/>
          <p:cNvGrpSpPr/>
          <p:nvPr/>
        </p:nvGrpSpPr>
        <p:grpSpPr>
          <a:xfrm>
            <a:off x="0" y="1999703"/>
            <a:ext cx="420637" cy="6287595"/>
            <a:chOff x="0" y="0"/>
            <a:chExt cx="65168" cy="974113"/>
          </a:xfrm>
        </p:grpSpPr>
        <p:sp>
          <p:nvSpPr>
            <p:cNvPr id="11" name="Freeform 11"/>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053055">
                <a:alpha val="18824"/>
              </a:srgbClr>
            </a:solidFill>
            <a:ln w="12700">
              <a:noFill/>
            </a:ln>
          </p:spPr>
          <p:txBody>
            <a:bodyPr/>
            <a:lstStyle/>
            <a:p>
              <a:endParaRPr lang="de-DE" noProof="0" dirty="0"/>
            </a:p>
          </p:txBody>
        </p:sp>
      </p:grpSp>
      <p:grpSp>
        <p:nvGrpSpPr>
          <p:cNvPr id="12" name="Group 12"/>
          <p:cNvGrpSpPr/>
          <p:nvPr/>
        </p:nvGrpSpPr>
        <p:grpSpPr>
          <a:xfrm>
            <a:off x="10515600" y="4762500"/>
            <a:ext cx="4996540" cy="1010708"/>
            <a:chOff x="0" y="0"/>
            <a:chExt cx="1861795" cy="376607"/>
          </a:xfrm>
        </p:grpSpPr>
        <p:sp>
          <p:nvSpPr>
            <p:cNvPr id="13" name="Freeform 13"/>
            <p:cNvSpPr/>
            <p:nvPr/>
          </p:nvSpPr>
          <p:spPr>
            <a:xfrm>
              <a:off x="0" y="0"/>
              <a:ext cx="1861795" cy="376607"/>
            </a:xfrm>
            <a:custGeom>
              <a:avLst/>
              <a:gdLst/>
              <a:ahLst/>
              <a:cxnLst/>
              <a:rect l="l" t="t" r="r" b="b"/>
              <a:pathLst>
                <a:path w="1861795" h="376607">
                  <a:moveTo>
                    <a:pt x="0" y="0"/>
                  </a:moveTo>
                  <a:lnTo>
                    <a:pt x="1861795" y="0"/>
                  </a:lnTo>
                  <a:lnTo>
                    <a:pt x="1861795" y="376607"/>
                  </a:lnTo>
                  <a:lnTo>
                    <a:pt x="0" y="376607"/>
                  </a:lnTo>
                  <a:close/>
                </a:path>
              </a:pathLst>
            </a:custGeom>
            <a:solidFill>
              <a:srgbClr val="053055">
                <a:alpha val="18824"/>
              </a:srgbClr>
            </a:solidFill>
            <a:ln cap="sq">
              <a:noFill/>
              <a:prstDash val="solid"/>
              <a:miter/>
            </a:ln>
          </p:spPr>
          <p:txBody>
            <a:bodyPr/>
            <a:lstStyle/>
            <a:p>
              <a:endParaRPr lang="de-DE" noProof="0" dirty="0"/>
            </a:p>
          </p:txBody>
        </p:sp>
        <p:sp>
          <p:nvSpPr>
            <p:cNvPr id="14" name="TextBox 14"/>
            <p:cNvSpPr txBox="1"/>
            <p:nvPr/>
          </p:nvSpPr>
          <p:spPr>
            <a:xfrm>
              <a:off x="0" y="-38100"/>
              <a:ext cx="1861795" cy="414707"/>
            </a:xfrm>
            <a:prstGeom prst="rect">
              <a:avLst/>
            </a:prstGeom>
          </p:spPr>
          <p:txBody>
            <a:bodyPr lIns="50800" tIns="50800" rIns="50800" bIns="50800" rtlCol="0" anchor="ctr"/>
            <a:lstStyle/>
            <a:p>
              <a:pPr marL="0" lvl="0" indent="0" algn="ctr">
                <a:lnSpc>
                  <a:spcPts val="2458"/>
                </a:lnSpc>
                <a:spcBef>
                  <a:spcPct val="0"/>
                </a:spcBef>
              </a:pPr>
              <a:endParaRPr lang="de-DE" noProof="0" dirty="0"/>
            </a:p>
          </p:txBody>
        </p:sp>
      </p:grpSp>
      <p:grpSp>
        <p:nvGrpSpPr>
          <p:cNvPr id="15" name="Group 15"/>
          <p:cNvGrpSpPr/>
          <p:nvPr/>
        </p:nvGrpSpPr>
        <p:grpSpPr>
          <a:xfrm>
            <a:off x="16098321" y="9419516"/>
            <a:ext cx="1956616" cy="567847"/>
            <a:chOff x="0" y="0"/>
            <a:chExt cx="2608822" cy="757130"/>
          </a:xfrm>
        </p:grpSpPr>
        <p:pic>
          <p:nvPicPr>
            <p:cNvPr id="16" name="Picture 16"/>
            <p:cNvPicPr>
              <a:picLocks noChangeAspect="1"/>
            </p:cNvPicPr>
            <p:nvPr/>
          </p:nvPicPr>
          <p:blipFill>
            <a:blip r:embed="rId2"/>
            <a:srcRect r="2273" b="16626"/>
            <a:stretch>
              <a:fillRect/>
            </a:stretch>
          </p:blipFill>
          <p:spPr>
            <a:xfrm>
              <a:off x="0" y="0"/>
              <a:ext cx="2608822" cy="757130"/>
            </a:xfrm>
            <a:prstGeom prst="rect">
              <a:avLst/>
            </a:prstGeom>
          </p:spPr>
        </p:pic>
      </p:grpSp>
      <p:sp>
        <p:nvSpPr>
          <p:cNvPr id="17" name="Freeform 17"/>
          <p:cNvSpPr/>
          <p:nvPr/>
        </p:nvSpPr>
        <p:spPr>
          <a:xfrm>
            <a:off x="7672977" y="6621158"/>
            <a:ext cx="2942045" cy="2637142"/>
          </a:xfrm>
          <a:custGeom>
            <a:avLst/>
            <a:gdLst/>
            <a:ahLst/>
            <a:cxnLst/>
            <a:rect l="l" t="t" r="r" b="b"/>
            <a:pathLst>
              <a:path w="2942045" h="2637142">
                <a:moveTo>
                  <a:pt x="0" y="0"/>
                </a:moveTo>
                <a:lnTo>
                  <a:pt x="2942046" y="0"/>
                </a:lnTo>
                <a:lnTo>
                  <a:pt x="2942046" y="2637142"/>
                </a:lnTo>
                <a:lnTo>
                  <a:pt x="0" y="2637142"/>
                </a:lnTo>
                <a:lnTo>
                  <a:pt x="0" y="0"/>
                </a:lnTo>
                <a:close/>
              </a:path>
            </a:pathLst>
          </a:custGeom>
          <a:blipFill>
            <a:blip r:embed="rId3">
              <a:alphaModFix amt="38000"/>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18" name="TextBox 18"/>
          <p:cNvSpPr txBox="1"/>
          <p:nvPr/>
        </p:nvSpPr>
        <p:spPr>
          <a:xfrm>
            <a:off x="2286000" y="2095500"/>
            <a:ext cx="13858871" cy="3697520"/>
          </a:xfrm>
          <a:prstGeom prst="rect">
            <a:avLst/>
          </a:prstGeom>
        </p:spPr>
        <p:txBody>
          <a:bodyPr lIns="0" tIns="0" rIns="0" bIns="0" rtlCol="0" anchor="t">
            <a:spAutoFit/>
          </a:bodyPr>
          <a:lstStyle/>
          <a:p>
            <a:pPr algn="ctr">
              <a:lnSpc>
                <a:spcPts val="9874"/>
              </a:lnSpc>
            </a:pPr>
            <a:r>
              <a:rPr lang="de-DE" sz="7053" noProof="0" dirty="0">
                <a:solidFill>
                  <a:srgbClr val="FFFFFF"/>
                </a:solidFill>
                <a:latin typeface="Montserrat"/>
                <a:ea typeface="Montserrat"/>
                <a:cs typeface="Montserrat"/>
                <a:sym typeface="Montserrat"/>
              </a:rPr>
              <a:t>MUT ZUR HALTUNG</a:t>
            </a:r>
          </a:p>
          <a:p>
            <a:pPr algn="ctr">
              <a:lnSpc>
                <a:spcPts val="9874"/>
              </a:lnSpc>
            </a:pPr>
            <a:r>
              <a:rPr lang="de-DE" sz="7053" noProof="0" dirty="0">
                <a:solidFill>
                  <a:srgbClr val="FFFFFF"/>
                </a:solidFill>
                <a:latin typeface="Montserrat"/>
                <a:ea typeface="Montserrat"/>
                <a:cs typeface="Montserrat"/>
                <a:sym typeface="Montserrat"/>
              </a:rPr>
              <a:t>-</a:t>
            </a:r>
          </a:p>
          <a:p>
            <a:pPr marL="0" lvl="0" indent="0" algn="ctr">
              <a:lnSpc>
                <a:spcPts val="9874"/>
              </a:lnSpc>
            </a:pPr>
            <a:r>
              <a:rPr lang="de-DE" sz="7053" noProof="0" dirty="0">
                <a:solidFill>
                  <a:srgbClr val="FFFFFF"/>
                </a:solidFill>
                <a:latin typeface="Montserrat"/>
                <a:ea typeface="Montserrat"/>
                <a:cs typeface="Montserrat"/>
                <a:sym typeface="Montserrat"/>
              </a:rPr>
              <a:t>HINSEHEN UND HANDELN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992525" y="2194905"/>
            <a:ext cx="2948595" cy="294859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5" name="Group 5"/>
          <p:cNvGrpSpPr/>
          <p:nvPr/>
        </p:nvGrpSpPr>
        <p:grpSpPr>
          <a:xfrm>
            <a:off x="1992525" y="5800725"/>
            <a:ext cx="2948595" cy="29485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8" name="Group 8"/>
          <p:cNvGrpSpPr/>
          <p:nvPr/>
        </p:nvGrpSpPr>
        <p:grpSpPr>
          <a:xfrm>
            <a:off x="17867363" y="1942553"/>
            <a:ext cx="420637" cy="6287595"/>
            <a:chOff x="0" y="0"/>
            <a:chExt cx="154215" cy="974113"/>
          </a:xfrm>
        </p:grpSpPr>
        <p:sp>
          <p:nvSpPr>
            <p:cNvPr id="9" name="Freeform 9"/>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10" name="Group 10"/>
          <p:cNvGrpSpPr/>
          <p:nvPr/>
        </p:nvGrpSpPr>
        <p:grpSpPr>
          <a:xfrm>
            <a:off x="0" y="1999703"/>
            <a:ext cx="420637" cy="6287595"/>
            <a:chOff x="0" y="0"/>
            <a:chExt cx="65168" cy="974113"/>
          </a:xfrm>
        </p:grpSpPr>
        <p:sp>
          <p:nvSpPr>
            <p:cNvPr id="11" name="Freeform 11"/>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12" name="Group 12"/>
          <p:cNvGrpSpPr/>
          <p:nvPr/>
        </p:nvGrpSpPr>
        <p:grpSpPr>
          <a:xfrm>
            <a:off x="16173532" y="9517289"/>
            <a:ext cx="1956616" cy="567847"/>
            <a:chOff x="0" y="0"/>
            <a:chExt cx="2608822" cy="757130"/>
          </a:xfrm>
        </p:grpSpPr>
        <p:pic>
          <p:nvPicPr>
            <p:cNvPr id="13" name="Picture 13"/>
            <p:cNvPicPr>
              <a:picLocks noChangeAspect="1"/>
            </p:cNvPicPr>
            <p:nvPr/>
          </p:nvPicPr>
          <p:blipFill>
            <a:blip r:embed="rId2"/>
            <a:srcRect r="2273" b="16626"/>
            <a:stretch>
              <a:fillRect/>
            </a:stretch>
          </p:blipFill>
          <p:spPr>
            <a:xfrm>
              <a:off x="0" y="0"/>
              <a:ext cx="2608822" cy="757130"/>
            </a:xfrm>
            <a:prstGeom prst="rect">
              <a:avLst/>
            </a:prstGeom>
          </p:spPr>
        </p:pic>
      </p:grpSp>
      <p:sp>
        <p:nvSpPr>
          <p:cNvPr id="14" name="Freeform 14"/>
          <p:cNvSpPr/>
          <p:nvPr/>
        </p:nvSpPr>
        <p:spPr>
          <a:xfrm>
            <a:off x="2209800" y="2628900"/>
            <a:ext cx="2703380" cy="1762330"/>
          </a:xfrm>
          <a:custGeom>
            <a:avLst/>
            <a:gdLst/>
            <a:ahLst/>
            <a:cxnLst/>
            <a:rect l="l" t="t" r="r" b="b"/>
            <a:pathLst>
              <a:path w="2703380" h="1762330">
                <a:moveTo>
                  <a:pt x="0" y="0"/>
                </a:moveTo>
                <a:lnTo>
                  <a:pt x="2703380" y="0"/>
                </a:lnTo>
                <a:lnTo>
                  <a:pt x="2703380" y="1762330"/>
                </a:lnTo>
                <a:lnTo>
                  <a:pt x="0" y="1762330"/>
                </a:lnTo>
                <a:lnTo>
                  <a:pt x="0" y="0"/>
                </a:lnTo>
                <a:close/>
              </a:path>
            </a:pathLst>
          </a:custGeom>
          <a:blipFill>
            <a:blip r:embed="rId3"/>
            <a:stretch>
              <a:fillRect/>
            </a:stretch>
          </a:blipFill>
        </p:spPr>
        <p:txBody>
          <a:bodyPr/>
          <a:lstStyle/>
          <a:p>
            <a:endParaRPr lang="de-DE" noProof="0" dirty="0"/>
          </a:p>
        </p:txBody>
      </p:sp>
      <p:sp>
        <p:nvSpPr>
          <p:cNvPr id="15" name="Freeform 15"/>
          <p:cNvSpPr/>
          <p:nvPr/>
        </p:nvSpPr>
        <p:spPr>
          <a:xfrm>
            <a:off x="2464055" y="6347381"/>
            <a:ext cx="2005534" cy="1855282"/>
          </a:xfrm>
          <a:custGeom>
            <a:avLst/>
            <a:gdLst/>
            <a:ahLst/>
            <a:cxnLst/>
            <a:rect l="l" t="t" r="r" b="b"/>
            <a:pathLst>
              <a:path w="2005534" h="1855282">
                <a:moveTo>
                  <a:pt x="0" y="0"/>
                </a:moveTo>
                <a:lnTo>
                  <a:pt x="2005534" y="0"/>
                </a:lnTo>
                <a:lnTo>
                  <a:pt x="2005534" y="1855282"/>
                </a:lnTo>
                <a:lnTo>
                  <a:pt x="0" y="1855282"/>
                </a:lnTo>
                <a:lnTo>
                  <a:pt x="0" y="0"/>
                </a:lnTo>
                <a:close/>
              </a:path>
            </a:pathLst>
          </a:custGeom>
          <a:blipFill>
            <a:blip r:embed="rId4"/>
            <a:stretch>
              <a:fillRect/>
            </a:stretch>
          </a:blipFill>
        </p:spPr>
        <p:txBody>
          <a:bodyPr/>
          <a:lstStyle/>
          <a:p>
            <a:endParaRPr lang="de-DE" noProof="0" dirty="0"/>
          </a:p>
        </p:txBody>
      </p:sp>
      <p:sp>
        <p:nvSpPr>
          <p:cNvPr id="16" name="TextBox 16"/>
          <p:cNvSpPr txBox="1"/>
          <p:nvPr/>
        </p:nvSpPr>
        <p:spPr>
          <a:xfrm>
            <a:off x="5288597" y="2233001"/>
            <a:ext cx="11675010" cy="2077249"/>
          </a:xfrm>
          <a:prstGeom prst="rect">
            <a:avLst/>
          </a:prstGeom>
        </p:spPr>
        <p:txBody>
          <a:bodyPr lIns="0" tIns="0" rIns="0" bIns="0" rtlCol="0" anchor="t">
            <a:spAutoFit/>
          </a:bodyPr>
          <a:lstStyle/>
          <a:p>
            <a:pPr algn="l">
              <a:lnSpc>
                <a:spcPts val="4155"/>
              </a:lnSpc>
            </a:pPr>
            <a:r>
              <a:rPr lang="de-DE" sz="2968" b="1" noProof="0" dirty="0">
                <a:solidFill>
                  <a:srgbClr val="053055"/>
                </a:solidFill>
                <a:latin typeface="Montserrat Bold"/>
                <a:ea typeface="Montserrat Bold"/>
                <a:cs typeface="Montserrat Bold"/>
                <a:sym typeface="Montserrat Bold"/>
              </a:rPr>
              <a:t>Minderjährige</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Kinder bis zum Alter von 14 Jahren</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Jugendliche im Alter von 14 - 18 Jahren</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(bis 24 Jahre Heranwachsende*r)</a:t>
            </a:r>
          </a:p>
        </p:txBody>
      </p:sp>
      <p:sp>
        <p:nvSpPr>
          <p:cNvPr id="17" name="TextBox 17"/>
          <p:cNvSpPr txBox="1"/>
          <p:nvPr/>
        </p:nvSpPr>
        <p:spPr>
          <a:xfrm>
            <a:off x="5288597" y="5344540"/>
            <a:ext cx="11197290" cy="4172749"/>
          </a:xfrm>
          <a:prstGeom prst="rect">
            <a:avLst/>
          </a:prstGeom>
        </p:spPr>
        <p:txBody>
          <a:bodyPr lIns="0" tIns="0" rIns="0" bIns="0" rtlCol="0" anchor="t">
            <a:spAutoFit/>
          </a:bodyPr>
          <a:lstStyle/>
          <a:p>
            <a:pPr algn="l">
              <a:lnSpc>
                <a:spcPts val="4155"/>
              </a:lnSpc>
            </a:pPr>
            <a:r>
              <a:rPr lang="de-DE" sz="2968" b="1" noProof="0" dirty="0">
                <a:solidFill>
                  <a:srgbClr val="053055"/>
                </a:solidFill>
                <a:latin typeface="Montserrat Bold"/>
                <a:ea typeface="Montserrat Bold"/>
                <a:cs typeface="Montserrat Bold"/>
                <a:sym typeface="Montserrat Bold"/>
              </a:rPr>
              <a:t>Schutz- oder hilfebedürftige Erwachsene</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Menschen, die z.B. aufgrund ihres Alters, ihrer Lebenssituation oder aus gesundheitlichen Gründen der Fürsorge oder des Schutzes durch Andere bedürfen</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dazu zählen auch Menschen, die in einem besonderen Macht- oder Abhängigkeitsverhältnis stehen (z.B. seelsorgerischer Kontext, Auszubildende…)</a:t>
            </a:r>
          </a:p>
          <a:p>
            <a:pPr marL="0" lvl="0" indent="0" algn="l">
              <a:lnSpc>
                <a:spcPts val="4155"/>
              </a:lnSpc>
              <a:spcBef>
                <a:spcPct val="0"/>
              </a:spcBef>
            </a:pPr>
            <a:endParaRPr lang="de-DE" sz="2968" noProof="0" dirty="0">
              <a:solidFill>
                <a:srgbClr val="053055"/>
              </a:solidFill>
              <a:latin typeface="Montserrat"/>
              <a:ea typeface="Montserrat"/>
              <a:cs typeface="Montserrat"/>
              <a:sym typeface="Montserrat"/>
            </a:endParaRPr>
          </a:p>
        </p:txBody>
      </p:sp>
      <p:sp>
        <p:nvSpPr>
          <p:cNvPr id="18" name="TextBox 18"/>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WER IST SCHUTZBEDÜRFTIG?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rot="-5400000">
            <a:off x="9556051" y="-3117269"/>
            <a:ext cx="2478817" cy="12712761"/>
            <a:chOff x="0" y="0"/>
            <a:chExt cx="652857" cy="3348217"/>
          </a:xfrm>
        </p:grpSpPr>
        <p:sp>
          <p:nvSpPr>
            <p:cNvPr id="9" name="Freeform 9"/>
            <p:cNvSpPr/>
            <p:nvPr/>
          </p:nvSpPr>
          <p:spPr>
            <a:xfrm>
              <a:off x="0" y="0"/>
              <a:ext cx="652857" cy="3348217"/>
            </a:xfrm>
            <a:custGeom>
              <a:avLst/>
              <a:gdLst/>
              <a:ahLst/>
              <a:cxnLst/>
              <a:rect l="l" t="t" r="r" b="b"/>
              <a:pathLst>
                <a:path w="652857" h="3348217">
                  <a:moveTo>
                    <a:pt x="0" y="0"/>
                  </a:moveTo>
                  <a:lnTo>
                    <a:pt x="652857" y="0"/>
                  </a:lnTo>
                  <a:lnTo>
                    <a:pt x="652857" y="3348217"/>
                  </a:lnTo>
                  <a:lnTo>
                    <a:pt x="0" y="3348217"/>
                  </a:lnTo>
                  <a:close/>
                </a:path>
              </a:pathLst>
            </a:custGeom>
            <a:solidFill>
              <a:srgbClr val="EC9F1A"/>
            </a:solidFill>
          </p:spPr>
          <p:txBody>
            <a:bodyPr/>
            <a:lstStyle/>
            <a:p>
              <a:endParaRPr lang="de-DE" noProof="0" dirty="0"/>
            </a:p>
          </p:txBody>
        </p:sp>
        <p:sp>
          <p:nvSpPr>
            <p:cNvPr id="10" name="TextBox 10"/>
            <p:cNvSpPr txBox="1"/>
            <p:nvPr/>
          </p:nvSpPr>
          <p:spPr>
            <a:xfrm>
              <a:off x="0" y="-38100"/>
              <a:ext cx="652857" cy="3386317"/>
            </a:xfrm>
            <a:prstGeom prst="rect">
              <a:avLst/>
            </a:prstGeom>
          </p:spPr>
          <p:txBody>
            <a:bodyPr lIns="50800" tIns="50800" rIns="50800" bIns="50800" rtlCol="0" anchor="ctr"/>
            <a:lstStyle/>
            <a:p>
              <a:pPr algn="ctr">
                <a:lnSpc>
                  <a:spcPts val="3079"/>
                </a:lnSpc>
              </a:pPr>
              <a:endParaRPr lang="de-DE" noProof="0" dirty="0"/>
            </a:p>
          </p:txBody>
        </p:sp>
      </p:grpSp>
      <p:grpSp>
        <p:nvGrpSpPr>
          <p:cNvPr id="11" name="Group 11"/>
          <p:cNvGrpSpPr/>
          <p:nvPr/>
        </p:nvGrpSpPr>
        <p:grpSpPr>
          <a:xfrm rot="-5400000">
            <a:off x="8960867" y="423457"/>
            <a:ext cx="3669185" cy="12712761"/>
            <a:chOff x="0" y="0"/>
            <a:chExt cx="966370" cy="3348217"/>
          </a:xfrm>
        </p:grpSpPr>
        <p:sp>
          <p:nvSpPr>
            <p:cNvPr id="12" name="Freeform 12"/>
            <p:cNvSpPr/>
            <p:nvPr/>
          </p:nvSpPr>
          <p:spPr>
            <a:xfrm>
              <a:off x="0" y="0"/>
              <a:ext cx="966370" cy="3348217"/>
            </a:xfrm>
            <a:custGeom>
              <a:avLst/>
              <a:gdLst/>
              <a:ahLst/>
              <a:cxnLst/>
              <a:rect l="l" t="t" r="r" b="b"/>
              <a:pathLst>
                <a:path w="966370" h="3348217">
                  <a:moveTo>
                    <a:pt x="0" y="0"/>
                  </a:moveTo>
                  <a:lnTo>
                    <a:pt x="966370" y="0"/>
                  </a:lnTo>
                  <a:lnTo>
                    <a:pt x="966370" y="3348217"/>
                  </a:lnTo>
                  <a:lnTo>
                    <a:pt x="0" y="3348217"/>
                  </a:lnTo>
                  <a:close/>
                </a:path>
              </a:pathLst>
            </a:custGeom>
            <a:solidFill>
              <a:srgbClr val="EC9F1A"/>
            </a:solidFill>
          </p:spPr>
          <p:txBody>
            <a:bodyPr/>
            <a:lstStyle/>
            <a:p>
              <a:endParaRPr lang="de-DE" noProof="0" dirty="0"/>
            </a:p>
          </p:txBody>
        </p:sp>
        <p:sp>
          <p:nvSpPr>
            <p:cNvPr id="13" name="TextBox 13"/>
            <p:cNvSpPr txBox="1"/>
            <p:nvPr/>
          </p:nvSpPr>
          <p:spPr>
            <a:xfrm>
              <a:off x="0" y="-38100"/>
              <a:ext cx="966370" cy="3386317"/>
            </a:xfrm>
            <a:prstGeom prst="rect">
              <a:avLst/>
            </a:prstGeom>
          </p:spPr>
          <p:txBody>
            <a:bodyPr lIns="50800" tIns="50800" rIns="50800" bIns="50800" rtlCol="0" anchor="ctr"/>
            <a:lstStyle/>
            <a:p>
              <a:pPr algn="ctr">
                <a:lnSpc>
                  <a:spcPts val="3079"/>
                </a:lnSpc>
              </a:pPr>
              <a:endParaRPr lang="de-DE" noProof="0" dirty="0"/>
            </a:p>
          </p:txBody>
        </p:sp>
      </p:grpSp>
      <p:sp>
        <p:nvSpPr>
          <p:cNvPr id="14" name="Freeform 14"/>
          <p:cNvSpPr/>
          <p:nvPr/>
        </p:nvSpPr>
        <p:spPr>
          <a:xfrm>
            <a:off x="1078813" y="2711419"/>
            <a:ext cx="2903067" cy="5016058"/>
          </a:xfrm>
          <a:custGeom>
            <a:avLst/>
            <a:gdLst/>
            <a:ahLst/>
            <a:cxnLst/>
            <a:rect l="l" t="t" r="r" b="b"/>
            <a:pathLst>
              <a:path w="2903067" h="5016058">
                <a:moveTo>
                  <a:pt x="0" y="0"/>
                </a:moveTo>
                <a:lnTo>
                  <a:pt x="2903066" y="0"/>
                </a:lnTo>
                <a:lnTo>
                  <a:pt x="2903066" y="5016058"/>
                </a:lnTo>
                <a:lnTo>
                  <a:pt x="0" y="5016058"/>
                </a:lnTo>
                <a:lnTo>
                  <a:pt x="0" y="0"/>
                </a:lnTo>
                <a:close/>
              </a:path>
            </a:pathLst>
          </a:custGeom>
          <a:blipFill>
            <a:blip r:embed="rId4"/>
            <a:stretch>
              <a:fillRect l="-45523" t="-5417" r="-48937" b="-6887"/>
            </a:stretch>
          </a:blipFill>
        </p:spPr>
        <p:txBody>
          <a:bodyPr/>
          <a:lstStyle/>
          <a:p>
            <a:endParaRPr lang="de-DE" noProof="0" dirty="0"/>
          </a:p>
        </p:txBody>
      </p:sp>
      <p:sp>
        <p:nvSpPr>
          <p:cNvPr id="15" name="TextBox 15"/>
          <p:cNvSpPr txBox="1"/>
          <p:nvPr/>
        </p:nvSpPr>
        <p:spPr>
          <a:xfrm>
            <a:off x="5227228" y="2171912"/>
            <a:ext cx="11924613" cy="2077249"/>
          </a:xfrm>
          <a:prstGeom prst="rect">
            <a:avLst/>
          </a:prstGeom>
        </p:spPr>
        <p:txBody>
          <a:bodyPr lIns="0" tIns="0" rIns="0" bIns="0" rtlCol="0" anchor="t">
            <a:spAutoFit/>
          </a:bodyPr>
          <a:lstStyle/>
          <a:p>
            <a:pPr algn="l">
              <a:lnSpc>
                <a:spcPts val="4155"/>
              </a:lnSpc>
            </a:pPr>
            <a:r>
              <a:rPr lang="de-DE" sz="2968" b="1" noProof="0" dirty="0">
                <a:solidFill>
                  <a:srgbClr val="053055"/>
                </a:solidFill>
                <a:latin typeface="Montserrat Bold"/>
                <a:ea typeface="Montserrat Bold"/>
                <a:cs typeface="Montserrat Bold"/>
                <a:sym typeface="Montserrat Bold"/>
              </a:rPr>
              <a:t>Strafgesetzbuch (StGB)</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Definiert Straftaten und legt entsprechende Strafen fest</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Abschnitt 13: Straftaten gegen die sexuelle Selbstbestimmung</a:t>
            </a:r>
          </a:p>
        </p:txBody>
      </p:sp>
      <p:sp>
        <p:nvSpPr>
          <p:cNvPr id="16" name="TextBox 16"/>
          <p:cNvSpPr txBox="1"/>
          <p:nvPr/>
        </p:nvSpPr>
        <p:spPr>
          <a:xfrm>
            <a:off x="5227228" y="5162298"/>
            <a:ext cx="11675010" cy="3124999"/>
          </a:xfrm>
          <a:prstGeom prst="rect">
            <a:avLst/>
          </a:prstGeom>
        </p:spPr>
        <p:txBody>
          <a:bodyPr lIns="0" tIns="0" rIns="0" bIns="0" rtlCol="0" anchor="t">
            <a:spAutoFit/>
          </a:bodyPr>
          <a:lstStyle/>
          <a:p>
            <a:pPr algn="l">
              <a:lnSpc>
                <a:spcPts val="4155"/>
              </a:lnSpc>
            </a:pPr>
            <a:r>
              <a:rPr lang="de-DE" sz="2968" b="1" noProof="0" dirty="0">
                <a:solidFill>
                  <a:srgbClr val="053055"/>
                </a:solidFill>
                <a:latin typeface="Montserrat Bold"/>
                <a:ea typeface="Montserrat Bold"/>
                <a:cs typeface="Montserrat Bold"/>
                <a:sym typeface="Montserrat Bold"/>
              </a:rPr>
              <a:t>Gesetze zum Schutz vor sexualisierter Gewalt (Beispiele)</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Bundeskinderschutzgesetz</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Heimgesetzgebung der Bundesländer</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Kinder- und Jugendhilfegesetz (SGB VIII)</a:t>
            </a:r>
          </a:p>
          <a:p>
            <a:pPr marL="640906" lvl="1" indent="-320453" algn="l">
              <a:lnSpc>
                <a:spcPts val="4155"/>
              </a:lnSpc>
              <a:spcBef>
                <a:spcPct val="0"/>
              </a:spcBef>
              <a:buFont typeface="Arial"/>
              <a:buChar char="•"/>
            </a:pPr>
            <a:r>
              <a:rPr lang="de-DE" sz="2968" noProof="0" dirty="0">
                <a:solidFill>
                  <a:srgbClr val="053055"/>
                </a:solidFill>
                <a:latin typeface="Montserrat"/>
                <a:ea typeface="Montserrat"/>
                <a:cs typeface="Montserrat"/>
                <a:sym typeface="Montserrat"/>
              </a:rPr>
              <a:t>Gesetz zur Stärkung der Strukturen gegen sexuelle Gewalt an Kindern und Jugendlichen (2025)</a:t>
            </a:r>
          </a:p>
        </p:txBody>
      </p:sp>
      <p:sp>
        <p:nvSpPr>
          <p:cNvPr id="17" name="TextBox 17"/>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STAATLICHE GRUNDLAGEN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rot="-5400000">
            <a:off x="7273962" y="-4313146"/>
            <a:ext cx="3740076" cy="15900622"/>
            <a:chOff x="0" y="0"/>
            <a:chExt cx="985041" cy="4187818"/>
          </a:xfrm>
        </p:grpSpPr>
        <p:sp>
          <p:nvSpPr>
            <p:cNvPr id="9" name="Freeform 9"/>
            <p:cNvSpPr/>
            <p:nvPr/>
          </p:nvSpPr>
          <p:spPr>
            <a:xfrm>
              <a:off x="0" y="0"/>
              <a:ext cx="985041" cy="4187818"/>
            </a:xfrm>
            <a:custGeom>
              <a:avLst/>
              <a:gdLst/>
              <a:ahLst/>
              <a:cxnLst/>
              <a:rect l="l" t="t" r="r" b="b"/>
              <a:pathLst>
                <a:path w="985041" h="4187818">
                  <a:moveTo>
                    <a:pt x="0" y="0"/>
                  </a:moveTo>
                  <a:lnTo>
                    <a:pt x="985041" y="0"/>
                  </a:lnTo>
                  <a:lnTo>
                    <a:pt x="985041" y="4187818"/>
                  </a:lnTo>
                  <a:lnTo>
                    <a:pt x="0" y="4187818"/>
                  </a:lnTo>
                  <a:close/>
                </a:path>
              </a:pathLst>
            </a:custGeom>
            <a:solidFill>
              <a:srgbClr val="EC9F1A"/>
            </a:solidFill>
          </p:spPr>
          <p:txBody>
            <a:bodyPr/>
            <a:lstStyle/>
            <a:p>
              <a:endParaRPr lang="de-DE" noProof="0" dirty="0"/>
            </a:p>
          </p:txBody>
        </p:sp>
        <p:sp>
          <p:nvSpPr>
            <p:cNvPr id="10" name="TextBox 10"/>
            <p:cNvSpPr txBox="1"/>
            <p:nvPr/>
          </p:nvSpPr>
          <p:spPr>
            <a:xfrm>
              <a:off x="0" y="-38100"/>
              <a:ext cx="985041" cy="4225918"/>
            </a:xfrm>
            <a:prstGeom prst="rect">
              <a:avLst/>
            </a:prstGeom>
          </p:spPr>
          <p:txBody>
            <a:bodyPr lIns="50800" tIns="50800" rIns="50800" bIns="50800" rtlCol="0" anchor="ctr"/>
            <a:lstStyle/>
            <a:p>
              <a:pPr algn="ctr">
                <a:lnSpc>
                  <a:spcPts val="3079"/>
                </a:lnSpc>
              </a:pPr>
              <a:endParaRPr lang="de-DE" noProof="0" dirty="0"/>
            </a:p>
          </p:txBody>
        </p:sp>
      </p:grpSp>
      <p:grpSp>
        <p:nvGrpSpPr>
          <p:cNvPr id="11" name="Group 11"/>
          <p:cNvGrpSpPr/>
          <p:nvPr/>
        </p:nvGrpSpPr>
        <p:grpSpPr>
          <a:xfrm rot="-5400000">
            <a:off x="7741073" y="164051"/>
            <a:ext cx="2805854" cy="15900622"/>
            <a:chOff x="0" y="0"/>
            <a:chExt cx="738990" cy="4187818"/>
          </a:xfrm>
        </p:grpSpPr>
        <p:sp>
          <p:nvSpPr>
            <p:cNvPr id="12" name="Freeform 12"/>
            <p:cNvSpPr/>
            <p:nvPr/>
          </p:nvSpPr>
          <p:spPr>
            <a:xfrm>
              <a:off x="0" y="0"/>
              <a:ext cx="738990" cy="4187818"/>
            </a:xfrm>
            <a:custGeom>
              <a:avLst/>
              <a:gdLst/>
              <a:ahLst/>
              <a:cxnLst/>
              <a:rect l="l" t="t" r="r" b="b"/>
              <a:pathLst>
                <a:path w="738990" h="4187818">
                  <a:moveTo>
                    <a:pt x="0" y="0"/>
                  </a:moveTo>
                  <a:lnTo>
                    <a:pt x="738990" y="0"/>
                  </a:lnTo>
                  <a:lnTo>
                    <a:pt x="738990" y="4187818"/>
                  </a:lnTo>
                  <a:lnTo>
                    <a:pt x="0" y="4187818"/>
                  </a:lnTo>
                  <a:close/>
                </a:path>
              </a:pathLst>
            </a:custGeom>
            <a:solidFill>
              <a:srgbClr val="EC9F1A"/>
            </a:solidFill>
          </p:spPr>
          <p:txBody>
            <a:bodyPr/>
            <a:lstStyle/>
            <a:p>
              <a:endParaRPr lang="de-DE" noProof="0" dirty="0"/>
            </a:p>
          </p:txBody>
        </p:sp>
        <p:sp>
          <p:nvSpPr>
            <p:cNvPr id="13" name="TextBox 13"/>
            <p:cNvSpPr txBox="1"/>
            <p:nvPr/>
          </p:nvSpPr>
          <p:spPr>
            <a:xfrm>
              <a:off x="0" y="-38100"/>
              <a:ext cx="738990" cy="4225918"/>
            </a:xfrm>
            <a:prstGeom prst="rect">
              <a:avLst/>
            </a:prstGeom>
          </p:spPr>
          <p:txBody>
            <a:bodyPr lIns="50800" tIns="50800" rIns="50800" bIns="50800" rtlCol="0" anchor="ctr"/>
            <a:lstStyle/>
            <a:p>
              <a:pPr algn="ctr">
                <a:lnSpc>
                  <a:spcPts val="3079"/>
                </a:lnSpc>
              </a:pPr>
              <a:endParaRPr lang="de-DE" noProof="0" dirty="0"/>
            </a:p>
          </p:txBody>
        </p:sp>
      </p:grpSp>
      <p:sp>
        <p:nvSpPr>
          <p:cNvPr id="14" name="Freeform 14"/>
          <p:cNvSpPr/>
          <p:nvPr/>
        </p:nvSpPr>
        <p:spPr>
          <a:xfrm>
            <a:off x="15282972" y="5086350"/>
            <a:ext cx="2365926" cy="1134875"/>
          </a:xfrm>
          <a:custGeom>
            <a:avLst/>
            <a:gdLst/>
            <a:ahLst/>
            <a:cxnLst/>
            <a:rect l="l" t="t" r="r" b="b"/>
            <a:pathLst>
              <a:path w="2365926" h="1134875">
                <a:moveTo>
                  <a:pt x="0" y="0"/>
                </a:moveTo>
                <a:lnTo>
                  <a:pt x="2365925" y="0"/>
                </a:lnTo>
                <a:lnTo>
                  <a:pt x="2365925" y="1134875"/>
                </a:lnTo>
                <a:lnTo>
                  <a:pt x="0" y="1134875"/>
                </a:lnTo>
                <a:lnTo>
                  <a:pt x="0" y="0"/>
                </a:lnTo>
                <a:close/>
              </a:path>
            </a:pathLst>
          </a:custGeom>
          <a:blipFill>
            <a:blip r:embed="rId4"/>
            <a:stretch>
              <a:fillRect/>
            </a:stretch>
          </a:blipFill>
          <a:ln w="19050" cap="sq">
            <a:solidFill>
              <a:schemeClr val="tx1"/>
            </a:solidFill>
            <a:prstDash val="solid"/>
            <a:miter/>
          </a:ln>
        </p:spPr>
        <p:txBody>
          <a:bodyPr/>
          <a:lstStyle/>
          <a:p>
            <a:endParaRPr lang="de-DE" noProof="0" dirty="0"/>
          </a:p>
        </p:txBody>
      </p:sp>
      <p:sp>
        <p:nvSpPr>
          <p:cNvPr id="15" name="Freeform 15"/>
          <p:cNvSpPr/>
          <p:nvPr/>
        </p:nvSpPr>
        <p:spPr>
          <a:xfrm>
            <a:off x="15652646" y="6402264"/>
            <a:ext cx="1626577" cy="1404097"/>
          </a:xfrm>
          <a:custGeom>
            <a:avLst/>
            <a:gdLst/>
            <a:ahLst/>
            <a:cxnLst/>
            <a:rect l="l" t="t" r="r" b="b"/>
            <a:pathLst>
              <a:path w="1626577" h="1404097">
                <a:moveTo>
                  <a:pt x="0" y="0"/>
                </a:moveTo>
                <a:lnTo>
                  <a:pt x="1626577" y="0"/>
                </a:lnTo>
                <a:lnTo>
                  <a:pt x="1626577" y="1404097"/>
                </a:lnTo>
                <a:lnTo>
                  <a:pt x="0" y="1404097"/>
                </a:lnTo>
                <a:lnTo>
                  <a:pt x="0" y="0"/>
                </a:lnTo>
                <a:close/>
              </a:path>
            </a:pathLst>
          </a:custGeom>
          <a:blipFill>
            <a:blip r:embed="rId5"/>
            <a:stretch>
              <a:fillRect/>
            </a:stretch>
          </a:blipFill>
          <a:ln w="19050" cap="sq">
            <a:solidFill>
              <a:srgbClr val="053055"/>
            </a:solidFill>
            <a:prstDash val="solid"/>
            <a:miter/>
          </a:ln>
        </p:spPr>
        <p:txBody>
          <a:bodyPr/>
          <a:lstStyle/>
          <a:p>
            <a:endParaRPr lang="de-DE" noProof="0" dirty="0"/>
          </a:p>
        </p:txBody>
      </p:sp>
      <p:sp>
        <p:nvSpPr>
          <p:cNvPr id="16" name="TextBox 16"/>
          <p:cNvSpPr txBox="1"/>
          <p:nvPr/>
        </p:nvSpPr>
        <p:spPr>
          <a:xfrm>
            <a:off x="1538471" y="1818476"/>
            <a:ext cx="15211057" cy="3974865"/>
          </a:xfrm>
          <a:prstGeom prst="rect">
            <a:avLst/>
          </a:prstGeom>
          <a:ln>
            <a:noFill/>
          </a:ln>
        </p:spPr>
        <p:txBody>
          <a:bodyPr lIns="0" tIns="0" rIns="0" bIns="0" rtlCol="0" anchor="t">
            <a:spAutoFit/>
          </a:bodyPr>
          <a:lstStyle/>
          <a:p>
            <a:pPr algn="l">
              <a:lnSpc>
                <a:spcPts val="4155"/>
              </a:lnSpc>
            </a:pPr>
            <a:r>
              <a:rPr lang="de-DE" sz="2968" b="1" noProof="0" dirty="0">
                <a:solidFill>
                  <a:srgbClr val="053055"/>
                </a:solidFill>
                <a:latin typeface="Montserrat Bold"/>
                <a:ea typeface="Montserrat Bold"/>
                <a:cs typeface="Montserrat Bold"/>
                <a:sym typeface="Montserrat Bold"/>
              </a:rPr>
              <a:t>Deutsche Bischofskonferenz</a:t>
            </a:r>
          </a:p>
          <a:p>
            <a:pPr marL="604519" lvl="1" indent="-302260" algn="l">
              <a:lnSpc>
                <a:spcPts val="3919"/>
              </a:lnSpc>
              <a:buFont typeface="Arial"/>
              <a:buChar char="•"/>
            </a:pPr>
            <a:r>
              <a:rPr lang="de-DE" sz="2799" b="1" noProof="0" dirty="0">
                <a:solidFill>
                  <a:srgbClr val="053055"/>
                </a:solidFill>
                <a:latin typeface="Montserrat Bold"/>
                <a:ea typeface="Montserrat Bold"/>
                <a:cs typeface="Montserrat Bold"/>
                <a:sym typeface="Montserrat Bold"/>
              </a:rPr>
              <a:t>Ordnung </a:t>
            </a:r>
            <a:r>
              <a:rPr lang="de-DE" sz="2799" noProof="0" dirty="0">
                <a:solidFill>
                  <a:srgbClr val="053055"/>
                </a:solidFill>
                <a:latin typeface="Montserrat"/>
                <a:ea typeface="Montserrat"/>
                <a:cs typeface="Montserrat"/>
                <a:sym typeface="Montserrat"/>
              </a:rPr>
              <a:t>für den Umgang mit sexuellem Missbrauch Minderjähriger und schutz- oder hilfebedürftiger Erwachsener durch Kleriker und sonstige Beschäftigte im kirchlichen Dienst (Interventionsordnung)</a:t>
            </a:r>
          </a:p>
          <a:p>
            <a:pPr marL="604519" lvl="1" indent="-302260" algn="l">
              <a:lnSpc>
                <a:spcPts val="3919"/>
              </a:lnSpc>
              <a:buFont typeface="Arial"/>
              <a:buChar char="•"/>
            </a:pPr>
            <a:r>
              <a:rPr lang="de-DE" sz="2799" b="1" noProof="0" dirty="0">
                <a:solidFill>
                  <a:srgbClr val="053055"/>
                </a:solidFill>
                <a:latin typeface="Montserrat Bold"/>
                <a:ea typeface="Montserrat Bold"/>
                <a:cs typeface="Montserrat Bold"/>
                <a:sym typeface="Montserrat Bold"/>
              </a:rPr>
              <a:t>Rahmenordnung </a:t>
            </a:r>
            <a:r>
              <a:rPr lang="de-DE" sz="2799" noProof="0" dirty="0">
                <a:solidFill>
                  <a:srgbClr val="053055"/>
                </a:solidFill>
                <a:latin typeface="Montserrat"/>
                <a:ea typeface="Montserrat"/>
                <a:cs typeface="Montserrat"/>
                <a:sym typeface="Montserrat"/>
              </a:rPr>
              <a:t>– Prävention gegen sexualisierte Gewalt an Minderjährigen und schutz- oder hilfebedürftigen Erwachsenen im Bereich der Deutschen Bischofskonferenz</a:t>
            </a:r>
          </a:p>
          <a:p>
            <a:pPr algn="l">
              <a:lnSpc>
                <a:spcPts val="3919"/>
              </a:lnSpc>
            </a:pPr>
            <a:endParaRPr lang="de-DE" sz="2799" noProof="0" dirty="0">
              <a:solidFill>
                <a:srgbClr val="053055"/>
              </a:solidFill>
              <a:latin typeface="Montserrat"/>
              <a:ea typeface="Montserrat"/>
              <a:cs typeface="Montserrat"/>
              <a:sym typeface="Montserrat"/>
            </a:endParaRPr>
          </a:p>
        </p:txBody>
      </p:sp>
      <p:sp>
        <p:nvSpPr>
          <p:cNvPr id="17" name="TextBox 17"/>
          <p:cNvSpPr txBox="1"/>
          <p:nvPr/>
        </p:nvSpPr>
        <p:spPr>
          <a:xfrm>
            <a:off x="1538471" y="7047162"/>
            <a:ext cx="15211057" cy="2077249"/>
          </a:xfrm>
          <a:prstGeom prst="rect">
            <a:avLst/>
          </a:prstGeom>
        </p:spPr>
        <p:txBody>
          <a:bodyPr lIns="0" tIns="0" rIns="0" bIns="0" rtlCol="0" anchor="t">
            <a:spAutoFit/>
          </a:bodyPr>
          <a:lstStyle/>
          <a:p>
            <a:pPr algn="l">
              <a:lnSpc>
                <a:spcPts val="4155"/>
              </a:lnSpc>
            </a:pPr>
            <a:r>
              <a:rPr lang="de-DE" sz="2968" b="1" noProof="0" dirty="0">
                <a:solidFill>
                  <a:srgbClr val="053055"/>
                </a:solidFill>
                <a:latin typeface="Montserrat Bold"/>
                <a:ea typeface="Montserrat Bold"/>
                <a:cs typeface="Montserrat Bold"/>
                <a:sym typeface="Montserrat Bold"/>
              </a:rPr>
              <a:t>Bistum Trier</a:t>
            </a:r>
          </a:p>
          <a:p>
            <a:pPr marL="640906" lvl="1" indent="-320453" algn="l">
              <a:lnSpc>
                <a:spcPts val="4155"/>
              </a:lnSpc>
              <a:buFont typeface="Arial"/>
              <a:buChar char="•"/>
            </a:pPr>
            <a:r>
              <a:rPr lang="de-DE" sz="2968" noProof="0" dirty="0">
                <a:solidFill>
                  <a:srgbClr val="053055"/>
                </a:solidFill>
                <a:latin typeface="Montserrat"/>
                <a:ea typeface="Montserrat"/>
                <a:cs typeface="Montserrat"/>
                <a:sym typeface="Montserrat"/>
              </a:rPr>
              <a:t>Ordnung und Rahmenordnung der DBK sind in Kraft</a:t>
            </a:r>
          </a:p>
          <a:p>
            <a:pPr marL="640906" lvl="1" indent="-320453" algn="l">
              <a:lnSpc>
                <a:spcPts val="4155"/>
              </a:lnSpc>
              <a:spcBef>
                <a:spcPct val="0"/>
              </a:spcBef>
              <a:buFont typeface="Arial"/>
              <a:buChar char="•"/>
            </a:pPr>
            <a:r>
              <a:rPr lang="de-DE" sz="2968" noProof="0" dirty="0">
                <a:solidFill>
                  <a:srgbClr val="053055"/>
                </a:solidFill>
                <a:latin typeface="Montserrat"/>
                <a:ea typeface="Montserrat"/>
                <a:cs typeface="Montserrat"/>
                <a:sym typeface="Montserrat"/>
              </a:rPr>
              <a:t>Die „Ausführungsbestimmungen“ regeln, wie diese im Bistum Trier umgesetzt werden</a:t>
            </a:r>
          </a:p>
        </p:txBody>
      </p:sp>
      <p:sp>
        <p:nvSpPr>
          <p:cNvPr id="18" name="TextBox 18"/>
          <p:cNvSpPr txBox="1"/>
          <p:nvPr/>
        </p:nvSpPr>
        <p:spPr>
          <a:xfrm>
            <a:off x="3138173" y="167040"/>
            <a:ext cx="12362090"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KIRCHENRECHTLICHE GRUNDLAGEN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3102"/>
            <a:ext cx="420638" cy="6287595"/>
            <a:chOff x="0" y="85"/>
            <a:chExt cx="73896" cy="974113"/>
          </a:xfrm>
        </p:grpSpPr>
        <p:sp>
          <p:nvSpPr>
            <p:cNvPr id="3" name="Freeform 3"/>
            <p:cNvSpPr/>
            <p:nvPr/>
          </p:nvSpPr>
          <p:spPr>
            <a:xfrm>
              <a:off x="0" y="85"/>
              <a:ext cx="73896"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sp>
        <p:nvSpPr>
          <p:cNvPr id="8" name="Freeform 8"/>
          <p:cNvSpPr/>
          <p:nvPr/>
        </p:nvSpPr>
        <p:spPr>
          <a:xfrm>
            <a:off x="4943054" y="1558730"/>
            <a:ext cx="8164034" cy="8526406"/>
          </a:xfrm>
          <a:custGeom>
            <a:avLst/>
            <a:gdLst/>
            <a:ahLst/>
            <a:cxnLst/>
            <a:rect l="l" t="t" r="r" b="b"/>
            <a:pathLst>
              <a:path w="8164034" h="8526406">
                <a:moveTo>
                  <a:pt x="0" y="0"/>
                </a:moveTo>
                <a:lnTo>
                  <a:pt x="8164034" y="0"/>
                </a:lnTo>
                <a:lnTo>
                  <a:pt x="8164034" y="8526406"/>
                </a:lnTo>
                <a:lnTo>
                  <a:pt x="0" y="8526406"/>
                </a:lnTo>
                <a:lnTo>
                  <a:pt x="0" y="0"/>
                </a:lnTo>
                <a:close/>
              </a:path>
            </a:pathLst>
          </a:custGeom>
          <a:blipFill>
            <a:blip r:embed="rId4"/>
            <a:stretch>
              <a:fillRect/>
            </a:stretch>
          </a:blipFill>
        </p:spPr>
        <p:txBody>
          <a:bodyPr/>
          <a:lstStyle/>
          <a:p>
            <a:endParaRPr lang="de-DE" noProof="0" dirty="0"/>
          </a:p>
        </p:txBody>
      </p:sp>
      <p:sp>
        <p:nvSpPr>
          <p:cNvPr id="9" name="Freeform 9"/>
          <p:cNvSpPr/>
          <p:nvPr/>
        </p:nvSpPr>
        <p:spPr>
          <a:xfrm rot="-5400000">
            <a:off x="6931958" y="6209962"/>
            <a:ext cx="2033549" cy="3064252"/>
          </a:xfrm>
          <a:custGeom>
            <a:avLst/>
            <a:gdLst/>
            <a:ahLst/>
            <a:cxnLst/>
            <a:rect l="l" t="t" r="r" b="b"/>
            <a:pathLst>
              <a:path w="2033549" h="3064252">
                <a:moveTo>
                  <a:pt x="0" y="0"/>
                </a:moveTo>
                <a:lnTo>
                  <a:pt x="2033549" y="0"/>
                </a:lnTo>
                <a:lnTo>
                  <a:pt x="2033549" y="3064252"/>
                </a:lnTo>
                <a:lnTo>
                  <a:pt x="0" y="3064252"/>
                </a:lnTo>
                <a:lnTo>
                  <a:pt x="0" y="0"/>
                </a:lnTo>
                <a:close/>
              </a:path>
            </a:pathLst>
          </a:custGeom>
          <a:blipFill>
            <a:blip r:embed="rId5"/>
            <a:stretch>
              <a:fillRect/>
            </a:stretch>
          </a:blipFill>
          <a:ln w="95250" cap="sq">
            <a:solidFill>
              <a:srgbClr val="CC0000"/>
            </a:solidFill>
            <a:prstDash val="solid"/>
            <a:miter/>
          </a:ln>
        </p:spPr>
        <p:txBody>
          <a:bodyPr/>
          <a:lstStyle/>
          <a:p>
            <a:endParaRPr lang="de-DE" noProof="0" dirty="0"/>
          </a:p>
        </p:txBody>
      </p:sp>
      <p:sp>
        <p:nvSpPr>
          <p:cNvPr id="10" name="TextBox 10"/>
          <p:cNvSpPr txBox="1"/>
          <p:nvPr/>
        </p:nvSpPr>
        <p:spPr>
          <a:xfrm>
            <a:off x="2109256" y="716069"/>
            <a:ext cx="14291343" cy="691936"/>
          </a:xfrm>
          <a:prstGeom prst="rect">
            <a:avLst/>
          </a:prstGeom>
        </p:spPr>
        <p:txBody>
          <a:bodyPr lIns="0" tIns="0" rIns="0" bIns="0" rtlCol="0" anchor="t">
            <a:spAutoFit/>
          </a:bodyPr>
          <a:lstStyle/>
          <a:p>
            <a:pPr algn="ctr">
              <a:lnSpc>
                <a:spcPts val="5336"/>
              </a:lnSpc>
            </a:pPr>
            <a:r>
              <a:rPr lang="de-DE" sz="4987" spc="19" noProof="0" dirty="0">
                <a:solidFill>
                  <a:srgbClr val="053055"/>
                </a:solidFill>
                <a:latin typeface="Montserrat"/>
                <a:ea typeface="Montserrat"/>
                <a:cs typeface="Montserrat"/>
                <a:sym typeface="Montserrat"/>
              </a:rPr>
              <a:t>INSTITUTIONELLES SCHUTZKONZEPT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EC9F1A"/>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EC9F1A"/>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sp>
        <p:nvSpPr>
          <p:cNvPr id="8" name="Freeform 8"/>
          <p:cNvSpPr/>
          <p:nvPr/>
        </p:nvSpPr>
        <p:spPr>
          <a:xfrm>
            <a:off x="4838114" y="4598678"/>
            <a:ext cx="8097646" cy="5810061"/>
          </a:xfrm>
          <a:custGeom>
            <a:avLst/>
            <a:gdLst/>
            <a:ahLst/>
            <a:cxnLst/>
            <a:rect l="l" t="t" r="r" b="b"/>
            <a:pathLst>
              <a:path w="8097646" h="5810061">
                <a:moveTo>
                  <a:pt x="0" y="0"/>
                </a:moveTo>
                <a:lnTo>
                  <a:pt x="8097647" y="0"/>
                </a:lnTo>
                <a:lnTo>
                  <a:pt x="8097647" y="5810062"/>
                </a:lnTo>
                <a:lnTo>
                  <a:pt x="0" y="5810062"/>
                </a:lnTo>
                <a:lnTo>
                  <a:pt x="0" y="0"/>
                </a:lnTo>
                <a:close/>
              </a:path>
            </a:pathLst>
          </a:custGeom>
          <a:blipFill>
            <a:blip r:embed="rId4"/>
            <a:stretch>
              <a:fillRect/>
            </a:stretch>
          </a:blipFill>
        </p:spPr>
        <p:txBody>
          <a:bodyPr/>
          <a:lstStyle/>
          <a:p>
            <a:endParaRPr lang="de-DE" noProof="0" dirty="0"/>
          </a:p>
        </p:txBody>
      </p:sp>
      <p:sp>
        <p:nvSpPr>
          <p:cNvPr id="9" name="TextBox 9"/>
          <p:cNvSpPr txBox="1"/>
          <p:nvPr/>
        </p:nvSpPr>
        <p:spPr>
          <a:xfrm>
            <a:off x="2252006" y="1780628"/>
            <a:ext cx="14110321" cy="3044038"/>
          </a:xfrm>
          <a:prstGeom prst="rect">
            <a:avLst/>
          </a:prstGeom>
        </p:spPr>
        <p:txBody>
          <a:bodyPr lIns="0" tIns="0" rIns="0" bIns="0" rtlCol="0" anchor="t">
            <a:spAutoFit/>
          </a:bodyPr>
          <a:lstStyle/>
          <a:p>
            <a:pPr marL="0" lvl="0" indent="0" algn="ctr">
              <a:lnSpc>
                <a:spcPts val="12293"/>
              </a:lnSpc>
            </a:pPr>
            <a:r>
              <a:rPr lang="de-DE" sz="8781" noProof="0" dirty="0">
                <a:solidFill>
                  <a:srgbClr val="FFFFFF"/>
                </a:solidFill>
                <a:latin typeface="Montserrat"/>
                <a:ea typeface="Montserrat"/>
                <a:cs typeface="Montserrat"/>
                <a:sym typeface="Montserrat"/>
              </a:rPr>
              <a:t>WIE WÜRDEN SIE SICH ENTSCHEIDEN?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1651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0" y="2075646"/>
            <a:ext cx="497704"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3370547" y="2951994"/>
            <a:ext cx="13430515" cy="3981587"/>
            <a:chOff x="0" y="0"/>
            <a:chExt cx="3537255" cy="1048648"/>
          </a:xfrm>
        </p:grpSpPr>
        <p:sp>
          <p:nvSpPr>
            <p:cNvPr id="9" name="Freeform 9"/>
            <p:cNvSpPr/>
            <p:nvPr/>
          </p:nvSpPr>
          <p:spPr>
            <a:xfrm>
              <a:off x="0" y="0"/>
              <a:ext cx="3537255" cy="1048648"/>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10" name="TextBox 10"/>
            <p:cNvSpPr txBox="1"/>
            <p:nvPr/>
          </p:nvSpPr>
          <p:spPr>
            <a:xfrm>
              <a:off x="0" y="-38100"/>
              <a:ext cx="3537255" cy="1086748"/>
            </a:xfrm>
            <a:prstGeom prst="rect">
              <a:avLst/>
            </a:prstGeom>
          </p:spPr>
          <p:txBody>
            <a:bodyPr lIns="50800" tIns="50800" rIns="50800" bIns="50800" rtlCol="0" anchor="ctr"/>
            <a:lstStyle/>
            <a:p>
              <a:pPr algn="ctr">
                <a:lnSpc>
                  <a:spcPts val="6759"/>
                </a:lnSpc>
              </a:pPr>
              <a:r>
                <a:rPr lang="de-DE" sz="5199" b="1" spc="395" noProof="0" dirty="0">
                  <a:solidFill>
                    <a:srgbClr val="FEFEFE"/>
                  </a:solidFill>
                  <a:latin typeface="Montserrat Medium"/>
                  <a:ea typeface="Montserrat Medium"/>
                  <a:cs typeface="Montserrat Medium"/>
                  <a:sym typeface="Montserrat Medium"/>
                </a:rPr>
                <a:t>02</a:t>
              </a:r>
            </a:p>
            <a:p>
              <a:pPr algn="ctr">
                <a:lnSpc>
                  <a:spcPts val="6759"/>
                </a:lnSpc>
              </a:pPr>
              <a:r>
                <a:rPr lang="de-DE" sz="5199" spc="395" noProof="0" dirty="0">
                  <a:solidFill>
                    <a:srgbClr val="FEFEFE"/>
                  </a:solidFill>
                  <a:latin typeface="Montserrat"/>
                  <a:ea typeface="Montserrat"/>
                  <a:cs typeface="Montserrat"/>
                  <a:sym typeface="Montserrat"/>
                </a:rPr>
                <a:t>BEGRIFFSERKLÄRUNGEN</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6173532" y="9517289"/>
            <a:ext cx="1956616" cy="567847"/>
            <a:chOff x="0" y="0"/>
            <a:chExt cx="2608822" cy="757130"/>
          </a:xfrm>
        </p:grpSpPr>
        <p:pic>
          <p:nvPicPr>
            <p:cNvPr id="3" name="Picture 3"/>
            <p:cNvPicPr>
              <a:picLocks noChangeAspect="1"/>
            </p:cNvPicPr>
            <p:nvPr/>
          </p:nvPicPr>
          <p:blipFill>
            <a:blip r:embed="rId2"/>
            <a:srcRect r="2273" b="16626"/>
            <a:stretch>
              <a:fillRect/>
            </a:stretch>
          </p:blipFill>
          <p:spPr>
            <a:xfrm>
              <a:off x="0" y="0"/>
              <a:ext cx="2608822" cy="757130"/>
            </a:xfrm>
            <a:prstGeom prst="rect">
              <a:avLst/>
            </a:prstGeom>
          </p:spPr>
        </p:pic>
      </p:grpSp>
      <p:grpSp>
        <p:nvGrpSpPr>
          <p:cNvPr id="20" name="Gruppieren 19">
            <a:extLst>
              <a:ext uri="{FF2B5EF4-FFF2-40B4-BE49-F238E27FC236}">
                <a16:creationId xmlns:a16="http://schemas.microsoft.com/office/drawing/2014/main" id="{684EDDC0-0637-8050-65D1-8411587E1598}"/>
              </a:ext>
            </a:extLst>
          </p:cNvPr>
          <p:cNvGrpSpPr/>
          <p:nvPr/>
        </p:nvGrpSpPr>
        <p:grpSpPr>
          <a:xfrm>
            <a:off x="228600" y="3007306"/>
            <a:ext cx="17830800" cy="3158430"/>
            <a:chOff x="228600" y="3007306"/>
            <a:chExt cx="17830800" cy="3158430"/>
          </a:xfrm>
        </p:grpSpPr>
        <p:grpSp>
          <p:nvGrpSpPr>
            <p:cNvPr id="4" name="Group 4"/>
            <p:cNvGrpSpPr/>
            <p:nvPr/>
          </p:nvGrpSpPr>
          <p:grpSpPr>
            <a:xfrm>
              <a:off x="228600" y="3362364"/>
              <a:ext cx="17830800" cy="2520645"/>
              <a:chOff x="0" y="0"/>
              <a:chExt cx="4471371" cy="663874"/>
            </a:xfrm>
          </p:grpSpPr>
          <p:sp>
            <p:nvSpPr>
              <p:cNvPr id="5" name="Freeform 5"/>
              <p:cNvSpPr/>
              <p:nvPr/>
            </p:nvSpPr>
            <p:spPr>
              <a:xfrm>
                <a:off x="0" y="0"/>
                <a:ext cx="4471371" cy="663874"/>
              </a:xfrm>
              <a:custGeom>
                <a:avLst/>
                <a:gdLst/>
                <a:ahLst/>
                <a:cxnLst/>
                <a:rect l="l" t="t" r="r" b="b"/>
                <a:pathLst>
                  <a:path w="4471371" h="663874">
                    <a:moveTo>
                      <a:pt x="0" y="0"/>
                    </a:moveTo>
                    <a:lnTo>
                      <a:pt x="4471371" y="0"/>
                    </a:lnTo>
                    <a:lnTo>
                      <a:pt x="4471371" y="663874"/>
                    </a:lnTo>
                    <a:lnTo>
                      <a:pt x="0" y="663874"/>
                    </a:lnTo>
                    <a:close/>
                  </a:path>
                </a:pathLst>
              </a:custGeom>
              <a:solidFill>
                <a:srgbClr val="345C72"/>
              </a:solidFill>
            </p:spPr>
            <p:txBody>
              <a:bodyPr/>
              <a:lstStyle/>
              <a:p>
                <a:endParaRPr lang="de-DE" noProof="0" dirty="0"/>
              </a:p>
            </p:txBody>
          </p:sp>
          <p:sp>
            <p:nvSpPr>
              <p:cNvPr id="6" name="TextBox 6"/>
              <p:cNvSpPr txBox="1"/>
              <p:nvPr/>
            </p:nvSpPr>
            <p:spPr>
              <a:xfrm>
                <a:off x="0" y="-19050"/>
                <a:ext cx="4471371" cy="682924"/>
              </a:xfrm>
              <a:prstGeom prst="rect">
                <a:avLst/>
              </a:prstGeom>
            </p:spPr>
            <p:txBody>
              <a:bodyPr lIns="50800" tIns="50800" rIns="50800" bIns="50800" rtlCol="0" anchor="ctr"/>
              <a:lstStyle/>
              <a:p>
                <a:pPr algn="ctr">
                  <a:lnSpc>
                    <a:spcPts val="3234"/>
                  </a:lnSpc>
                </a:pPr>
                <a:endParaRPr lang="de-DE" noProof="0" dirty="0"/>
              </a:p>
            </p:txBody>
          </p:sp>
        </p:grpSp>
        <p:grpSp>
          <p:nvGrpSpPr>
            <p:cNvPr id="7" name="Group 7"/>
            <p:cNvGrpSpPr/>
            <p:nvPr/>
          </p:nvGrpSpPr>
          <p:grpSpPr>
            <a:xfrm>
              <a:off x="1461094" y="3079636"/>
              <a:ext cx="3263306" cy="3086100"/>
              <a:chOff x="0" y="0"/>
              <a:chExt cx="813436" cy="812800"/>
            </a:xfrm>
          </p:grpSpPr>
          <p:sp>
            <p:nvSpPr>
              <p:cNvPr id="8" name="Freeform 8"/>
              <p:cNvSpPr/>
              <p:nvPr/>
            </p:nvSpPr>
            <p:spPr>
              <a:xfrm>
                <a:off x="0" y="0"/>
                <a:ext cx="813436" cy="812800"/>
              </a:xfrm>
              <a:custGeom>
                <a:avLst/>
                <a:gdLst/>
                <a:ahLst/>
                <a:cxnLst/>
                <a:rect l="l" t="t" r="r" b="b"/>
                <a:pathLst>
                  <a:path w="813436" h="812800">
                    <a:moveTo>
                      <a:pt x="0" y="0"/>
                    </a:moveTo>
                    <a:lnTo>
                      <a:pt x="813436" y="0"/>
                    </a:lnTo>
                    <a:lnTo>
                      <a:pt x="813436" y="812800"/>
                    </a:lnTo>
                    <a:lnTo>
                      <a:pt x="0" y="812800"/>
                    </a:lnTo>
                    <a:close/>
                  </a:path>
                </a:pathLst>
              </a:custGeom>
              <a:solidFill>
                <a:srgbClr val="345C72"/>
              </a:solidFill>
            </p:spPr>
            <p:txBody>
              <a:bodyPr/>
              <a:lstStyle/>
              <a:p>
                <a:endParaRPr lang="de-DE" noProof="0" dirty="0"/>
              </a:p>
            </p:txBody>
          </p:sp>
          <p:sp>
            <p:nvSpPr>
              <p:cNvPr id="9" name="TextBox 9"/>
              <p:cNvSpPr txBox="1"/>
              <p:nvPr/>
            </p:nvSpPr>
            <p:spPr>
              <a:xfrm>
                <a:off x="0" y="-19050"/>
                <a:ext cx="81343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ALLTÄGLICHE SITUATION</a:t>
                </a:r>
              </a:p>
            </p:txBody>
          </p:sp>
        </p:grpSp>
        <p:grpSp>
          <p:nvGrpSpPr>
            <p:cNvPr id="10" name="Group 10"/>
            <p:cNvGrpSpPr/>
            <p:nvPr/>
          </p:nvGrpSpPr>
          <p:grpSpPr>
            <a:xfrm>
              <a:off x="5561039" y="3007306"/>
              <a:ext cx="3125763" cy="3158430"/>
              <a:chOff x="0" y="-19050"/>
              <a:chExt cx="823246" cy="831850"/>
            </a:xfrm>
          </p:grpSpPr>
          <p:sp>
            <p:nvSpPr>
              <p:cNvPr id="11" name="Freeform 11"/>
              <p:cNvSpPr/>
              <p:nvPr/>
            </p:nvSpPr>
            <p:spPr>
              <a:xfrm>
                <a:off x="0" y="0"/>
                <a:ext cx="802262" cy="812800"/>
              </a:xfrm>
              <a:custGeom>
                <a:avLst/>
                <a:gdLst/>
                <a:ahLst/>
                <a:cxnLst/>
                <a:rect l="l" t="t" r="r" b="b"/>
                <a:pathLst>
                  <a:path w="802262" h="812800">
                    <a:moveTo>
                      <a:pt x="0" y="0"/>
                    </a:moveTo>
                    <a:lnTo>
                      <a:pt x="802262" y="0"/>
                    </a:lnTo>
                    <a:lnTo>
                      <a:pt x="802262" y="812800"/>
                    </a:lnTo>
                    <a:lnTo>
                      <a:pt x="0" y="812800"/>
                    </a:lnTo>
                    <a:close/>
                  </a:path>
                </a:pathLst>
              </a:custGeom>
              <a:solidFill>
                <a:srgbClr val="345C72"/>
              </a:solidFill>
            </p:spPr>
            <p:txBody>
              <a:bodyPr/>
              <a:lstStyle/>
              <a:p>
                <a:endParaRPr lang="de-DE" noProof="0" dirty="0"/>
              </a:p>
            </p:txBody>
          </p:sp>
          <p:sp>
            <p:nvSpPr>
              <p:cNvPr id="12" name="TextBox 12"/>
              <p:cNvSpPr txBox="1"/>
              <p:nvPr/>
            </p:nvSpPr>
            <p:spPr>
              <a:xfrm>
                <a:off x="0" y="-19050"/>
                <a:ext cx="82324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GRENZ-VERLETZUNG</a:t>
                </a:r>
              </a:p>
            </p:txBody>
          </p:sp>
        </p:grpSp>
        <p:grpSp>
          <p:nvGrpSpPr>
            <p:cNvPr id="13" name="Group 13"/>
            <p:cNvGrpSpPr/>
            <p:nvPr/>
          </p:nvGrpSpPr>
          <p:grpSpPr>
            <a:xfrm>
              <a:off x="9874571" y="3007306"/>
              <a:ext cx="3384230" cy="3158430"/>
              <a:chOff x="0" y="-19050"/>
              <a:chExt cx="836194" cy="831850"/>
            </a:xfrm>
          </p:grpSpPr>
          <p:sp>
            <p:nvSpPr>
              <p:cNvPr id="14" name="Freeform 14"/>
              <p:cNvSpPr/>
              <p:nvPr/>
            </p:nvSpPr>
            <p:spPr>
              <a:xfrm>
                <a:off x="0" y="0"/>
                <a:ext cx="798537" cy="812800"/>
              </a:xfrm>
              <a:custGeom>
                <a:avLst/>
                <a:gdLst/>
                <a:ahLst/>
                <a:cxnLst/>
                <a:rect l="l" t="t" r="r" b="b"/>
                <a:pathLst>
                  <a:path w="798537" h="812800">
                    <a:moveTo>
                      <a:pt x="0" y="0"/>
                    </a:moveTo>
                    <a:lnTo>
                      <a:pt x="798537" y="0"/>
                    </a:lnTo>
                    <a:lnTo>
                      <a:pt x="798537" y="812800"/>
                    </a:lnTo>
                    <a:lnTo>
                      <a:pt x="0" y="812800"/>
                    </a:lnTo>
                    <a:close/>
                  </a:path>
                </a:pathLst>
              </a:custGeom>
              <a:solidFill>
                <a:srgbClr val="345C72"/>
              </a:solidFill>
            </p:spPr>
            <p:txBody>
              <a:bodyPr/>
              <a:lstStyle/>
              <a:p>
                <a:endParaRPr lang="de-DE" noProof="0" dirty="0"/>
              </a:p>
            </p:txBody>
          </p:sp>
          <p:sp>
            <p:nvSpPr>
              <p:cNvPr id="15" name="TextBox 15"/>
              <p:cNvSpPr txBox="1"/>
              <p:nvPr/>
            </p:nvSpPr>
            <p:spPr>
              <a:xfrm>
                <a:off x="0" y="-19050"/>
                <a:ext cx="836194"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SEXUELLER ÜBERGRIFF/ BELÄSTIGUNG</a:t>
                </a:r>
              </a:p>
            </p:txBody>
          </p:sp>
        </p:grpSp>
        <p:grpSp>
          <p:nvGrpSpPr>
            <p:cNvPr id="16" name="Group 16"/>
            <p:cNvGrpSpPr/>
            <p:nvPr/>
          </p:nvGrpSpPr>
          <p:grpSpPr>
            <a:xfrm>
              <a:off x="13947455" y="3007306"/>
              <a:ext cx="3730944" cy="3158430"/>
              <a:chOff x="0" y="-19050"/>
              <a:chExt cx="879894" cy="831850"/>
            </a:xfrm>
          </p:grpSpPr>
          <p:sp>
            <p:nvSpPr>
              <p:cNvPr id="17" name="Freeform 17"/>
              <p:cNvSpPr/>
              <p:nvPr/>
            </p:nvSpPr>
            <p:spPr>
              <a:xfrm>
                <a:off x="0" y="0"/>
                <a:ext cx="843953" cy="812800"/>
              </a:xfrm>
              <a:custGeom>
                <a:avLst/>
                <a:gdLst/>
                <a:ahLst/>
                <a:cxnLst/>
                <a:rect l="l" t="t" r="r" b="b"/>
                <a:pathLst>
                  <a:path w="843953" h="812800">
                    <a:moveTo>
                      <a:pt x="0" y="0"/>
                    </a:moveTo>
                    <a:lnTo>
                      <a:pt x="843953" y="0"/>
                    </a:lnTo>
                    <a:lnTo>
                      <a:pt x="843953" y="812800"/>
                    </a:lnTo>
                    <a:lnTo>
                      <a:pt x="0" y="812800"/>
                    </a:lnTo>
                    <a:close/>
                  </a:path>
                </a:pathLst>
              </a:custGeom>
              <a:solidFill>
                <a:srgbClr val="345C72"/>
              </a:solidFill>
            </p:spPr>
            <p:txBody>
              <a:bodyPr/>
              <a:lstStyle/>
              <a:p>
                <a:endParaRPr lang="de-DE" noProof="0" dirty="0"/>
              </a:p>
            </p:txBody>
          </p:sp>
          <p:sp>
            <p:nvSpPr>
              <p:cNvPr id="18" name="TextBox 18"/>
              <p:cNvSpPr txBox="1"/>
              <p:nvPr/>
            </p:nvSpPr>
            <p:spPr>
              <a:xfrm>
                <a:off x="0" y="-19050"/>
                <a:ext cx="879894"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SEXUALISIERTE GEWALT</a:t>
                </a:r>
              </a:p>
            </p:txBody>
          </p:sp>
        </p:grpSp>
      </p:grpSp>
      <p:sp>
        <p:nvSpPr>
          <p:cNvPr id="19" name="TextBox 19"/>
          <p:cNvSpPr txBox="1"/>
          <p:nvPr/>
        </p:nvSpPr>
        <p:spPr>
          <a:xfrm>
            <a:off x="2109256" y="716069"/>
            <a:ext cx="14291343" cy="691936"/>
          </a:xfrm>
          <a:prstGeom prst="rect">
            <a:avLst/>
          </a:prstGeom>
        </p:spPr>
        <p:txBody>
          <a:bodyPr lIns="0" tIns="0" rIns="0" bIns="0" rtlCol="0" anchor="t">
            <a:spAutoFit/>
          </a:bodyPr>
          <a:lstStyle/>
          <a:p>
            <a:pPr algn="ctr">
              <a:lnSpc>
                <a:spcPts val="5336"/>
              </a:lnSpc>
            </a:pPr>
            <a:r>
              <a:rPr lang="de-DE" sz="4987" spc="19" noProof="0" dirty="0">
                <a:solidFill>
                  <a:srgbClr val="053055"/>
                </a:solidFill>
                <a:latin typeface="Montserrat"/>
                <a:ea typeface="Montserrat"/>
                <a:cs typeface="Montserrat"/>
                <a:sym typeface="Montserrat"/>
              </a:rPr>
              <a:t>BEGRIFFSERKLÄRUNGEN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600C6D80-76BA-48CB-6DD6-5F43DEB866ED}"/>
            </a:ext>
          </a:extLst>
        </p:cNvPr>
        <p:cNvGrpSpPr/>
        <p:nvPr/>
      </p:nvGrpSpPr>
      <p:grpSpPr>
        <a:xfrm>
          <a:off x="0" y="0"/>
          <a:ext cx="0" cy="0"/>
          <a:chOff x="0" y="0"/>
          <a:chExt cx="0" cy="0"/>
        </a:xfrm>
      </p:grpSpPr>
      <p:sp>
        <p:nvSpPr>
          <p:cNvPr id="19" name="TextBox 19">
            <a:extLst>
              <a:ext uri="{FF2B5EF4-FFF2-40B4-BE49-F238E27FC236}">
                <a16:creationId xmlns:a16="http://schemas.microsoft.com/office/drawing/2014/main" id="{6AF8D6D0-8021-4E44-A335-CD148A3EDD7A}"/>
              </a:ext>
            </a:extLst>
          </p:cNvPr>
          <p:cNvSpPr txBox="1"/>
          <p:nvPr/>
        </p:nvSpPr>
        <p:spPr>
          <a:xfrm>
            <a:off x="2109256" y="716069"/>
            <a:ext cx="14291343" cy="691936"/>
          </a:xfrm>
          <a:prstGeom prst="rect">
            <a:avLst/>
          </a:prstGeom>
        </p:spPr>
        <p:txBody>
          <a:bodyPr lIns="0" tIns="0" rIns="0" bIns="0" rtlCol="0" anchor="t">
            <a:spAutoFit/>
          </a:bodyPr>
          <a:lstStyle/>
          <a:p>
            <a:pPr algn="ctr">
              <a:lnSpc>
                <a:spcPts val="5336"/>
              </a:lnSpc>
            </a:pPr>
            <a:r>
              <a:rPr lang="de-DE" sz="4987" spc="19" noProof="0" dirty="0">
                <a:solidFill>
                  <a:srgbClr val="053055"/>
                </a:solidFill>
                <a:latin typeface="Montserrat"/>
                <a:ea typeface="Montserrat"/>
                <a:cs typeface="Montserrat"/>
                <a:sym typeface="Montserrat"/>
              </a:rPr>
              <a:t>BEGRIFFSERKLÄRUNGEN</a:t>
            </a:r>
          </a:p>
        </p:txBody>
      </p:sp>
      <p:grpSp>
        <p:nvGrpSpPr>
          <p:cNvPr id="27" name="Gruppieren 26">
            <a:extLst>
              <a:ext uri="{FF2B5EF4-FFF2-40B4-BE49-F238E27FC236}">
                <a16:creationId xmlns:a16="http://schemas.microsoft.com/office/drawing/2014/main" id="{0C6A98E0-C15D-0735-8C0C-A29474242E74}"/>
              </a:ext>
            </a:extLst>
          </p:cNvPr>
          <p:cNvGrpSpPr/>
          <p:nvPr/>
        </p:nvGrpSpPr>
        <p:grpSpPr>
          <a:xfrm>
            <a:off x="228600" y="3007306"/>
            <a:ext cx="17830800" cy="3158430"/>
            <a:chOff x="228600" y="3007306"/>
            <a:chExt cx="17830800" cy="3158430"/>
          </a:xfrm>
        </p:grpSpPr>
        <p:grpSp>
          <p:nvGrpSpPr>
            <p:cNvPr id="28" name="Group 4">
              <a:extLst>
                <a:ext uri="{FF2B5EF4-FFF2-40B4-BE49-F238E27FC236}">
                  <a16:creationId xmlns:a16="http://schemas.microsoft.com/office/drawing/2014/main" id="{8A07359B-3217-183C-69F8-A6B446F1D8F6}"/>
                </a:ext>
              </a:extLst>
            </p:cNvPr>
            <p:cNvGrpSpPr/>
            <p:nvPr/>
          </p:nvGrpSpPr>
          <p:grpSpPr>
            <a:xfrm>
              <a:off x="228600" y="3362364"/>
              <a:ext cx="17830800" cy="2520645"/>
              <a:chOff x="0" y="0"/>
              <a:chExt cx="4471371" cy="663874"/>
            </a:xfrm>
          </p:grpSpPr>
          <p:sp>
            <p:nvSpPr>
              <p:cNvPr id="41" name="Freeform 5">
                <a:extLst>
                  <a:ext uri="{FF2B5EF4-FFF2-40B4-BE49-F238E27FC236}">
                    <a16:creationId xmlns:a16="http://schemas.microsoft.com/office/drawing/2014/main" id="{620833CE-688B-6540-57C5-6F1BF63A4EF4}"/>
                  </a:ext>
                </a:extLst>
              </p:cNvPr>
              <p:cNvSpPr/>
              <p:nvPr/>
            </p:nvSpPr>
            <p:spPr>
              <a:xfrm>
                <a:off x="0" y="0"/>
                <a:ext cx="4471371" cy="663874"/>
              </a:xfrm>
              <a:custGeom>
                <a:avLst/>
                <a:gdLst/>
                <a:ahLst/>
                <a:cxnLst/>
                <a:rect l="l" t="t" r="r" b="b"/>
                <a:pathLst>
                  <a:path w="4471371" h="663874">
                    <a:moveTo>
                      <a:pt x="0" y="0"/>
                    </a:moveTo>
                    <a:lnTo>
                      <a:pt x="4471371" y="0"/>
                    </a:lnTo>
                    <a:lnTo>
                      <a:pt x="4471371" y="663874"/>
                    </a:lnTo>
                    <a:lnTo>
                      <a:pt x="0" y="663874"/>
                    </a:lnTo>
                    <a:close/>
                  </a:path>
                </a:pathLst>
              </a:custGeom>
              <a:solidFill>
                <a:srgbClr val="345C72"/>
              </a:solidFill>
            </p:spPr>
            <p:txBody>
              <a:bodyPr/>
              <a:lstStyle/>
              <a:p>
                <a:endParaRPr lang="de-DE" noProof="0" dirty="0"/>
              </a:p>
            </p:txBody>
          </p:sp>
          <p:sp>
            <p:nvSpPr>
              <p:cNvPr id="42" name="TextBox 6">
                <a:extLst>
                  <a:ext uri="{FF2B5EF4-FFF2-40B4-BE49-F238E27FC236}">
                    <a16:creationId xmlns:a16="http://schemas.microsoft.com/office/drawing/2014/main" id="{29C01254-1174-7D45-23B3-63B47CA44DD6}"/>
                  </a:ext>
                </a:extLst>
              </p:cNvPr>
              <p:cNvSpPr txBox="1"/>
              <p:nvPr/>
            </p:nvSpPr>
            <p:spPr>
              <a:xfrm>
                <a:off x="0" y="-19050"/>
                <a:ext cx="4471371" cy="682924"/>
              </a:xfrm>
              <a:prstGeom prst="rect">
                <a:avLst/>
              </a:prstGeom>
            </p:spPr>
            <p:txBody>
              <a:bodyPr lIns="50800" tIns="50800" rIns="50800" bIns="50800" rtlCol="0" anchor="ctr"/>
              <a:lstStyle/>
              <a:p>
                <a:pPr algn="ctr">
                  <a:lnSpc>
                    <a:spcPts val="3234"/>
                  </a:lnSpc>
                </a:pPr>
                <a:endParaRPr lang="de-DE" noProof="0" dirty="0"/>
              </a:p>
            </p:txBody>
          </p:sp>
        </p:grpSp>
        <p:grpSp>
          <p:nvGrpSpPr>
            <p:cNvPr id="29" name="Group 7">
              <a:extLst>
                <a:ext uri="{FF2B5EF4-FFF2-40B4-BE49-F238E27FC236}">
                  <a16:creationId xmlns:a16="http://schemas.microsoft.com/office/drawing/2014/main" id="{B36EE356-CF7C-856C-D924-DBDA8D92C4AD}"/>
                </a:ext>
              </a:extLst>
            </p:cNvPr>
            <p:cNvGrpSpPr/>
            <p:nvPr/>
          </p:nvGrpSpPr>
          <p:grpSpPr>
            <a:xfrm>
              <a:off x="1461094" y="3079636"/>
              <a:ext cx="3263306" cy="3086100"/>
              <a:chOff x="0" y="0"/>
              <a:chExt cx="813436" cy="812800"/>
            </a:xfrm>
          </p:grpSpPr>
          <p:sp>
            <p:nvSpPr>
              <p:cNvPr id="39" name="Freeform 8">
                <a:extLst>
                  <a:ext uri="{FF2B5EF4-FFF2-40B4-BE49-F238E27FC236}">
                    <a16:creationId xmlns:a16="http://schemas.microsoft.com/office/drawing/2014/main" id="{FEA3CC86-487E-0FA1-3923-C7E1ABD59674}"/>
                  </a:ext>
                </a:extLst>
              </p:cNvPr>
              <p:cNvSpPr/>
              <p:nvPr/>
            </p:nvSpPr>
            <p:spPr>
              <a:xfrm>
                <a:off x="0" y="0"/>
                <a:ext cx="813436" cy="812800"/>
              </a:xfrm>
              <a:custGeom>
                <a:avLst/>
                <a:gdLst/>
                <a:ahLst/>
                <a:cxnLst/>
                <a:rect l="l" t="t" r="r" b="b"/>
                <a:pathLst>
                  <a:path w="813436" h="812800">
                    <a:moveTo>
                      <a:pt x="0" y="0"/>
                    </a:moveTo>
                    <a:lnTo>
                      <a:pt x="813436" y="0"/>
                    </a:lnTo>
                    <a:lnTo>
                      <a:pt x="813436" y="812800"/>
                    </a:lnTo>
                    <a:lnTo>
                      <a:pt x="0" y="812800"/>
                    </a:lnTo>
                    <a:close/>
                  </a:path>
                </a:pathLst>
              </a:custGeom>
              <a:solidFill>
                <a:srgbClr val="345C72"/>
              </a:solidFill>
            </p:spPr>
            <p:txBody>
              <a:bodyPr/>
              <a:lstStyle/>
              <a:p>
                <a:endParaRPr lang="de-DE" noProof="0" dirty="0"/>
              </a:p>
            </p:txBody>
          </p:sp>
          <p:sp>
            <p:nvSpPr>
              <p:cNvPr id="40" name="TextBox 9">
                <a:extLst>
                  <a:ext uri="{FF2B5EF4-FFF2-40B4-BE49-F238E27FC236}">
                    <a16:creationId xmlns:a16="http://schemas.microsoft.com/office/drawing/2014/main" id="{314D858F-EFC9-673C-2D4F-A64802C4ADAD}"/>
                  </a:ext>
                </a:extLst>
              </p:cNvPr>
              <p:cNvSpPr txBox="1"/>
              <p:nvPr/>
            </p:nvSpPr>
            <p:spPr>
              <a:xfrm>
                <a:off x="0" y="-19050"/>
                <a:ext cx="81343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ALLTÄGLICHE SITUATION</a:t>
                </a:r>
              </a:p>
            </p:txBody>
          </p:sp>
        </p:grpSp>
        <p:grpSp>
          <p:nvGrpSpPr>
            <p:cNvPr id="30" name="Group 10">
              <a:extLst>
                <a:ext uri="{FF2B5EF4-FFF2-40B4-BE49-F238E27FC236}">
                  <a16:creationId xmlns:a16="http://schemas.microsoft.com/office/drawing/2014/main" id="{A4E0057E-3FE3-2D3A-B7B8-5596C429DF06}"/>
                </a:ext>
              </a:extLst>
            </p:cNvPr>
            <p:cNvGrpSpPr/>
            <p:nvPr/>
          </p:nvGrpSpPr>
          <p:grpSpPr>
            <a:xfrm>
              <a:off x="5561039" y="3007306"/>
              <a:ext cx="3125763" cy="3158430"/>
              <a:chOff x="0" y="-19050"/>
              <a:chExt cx="823246" cy="831850"/>
            </a:xfrm>
          </p:grpSpPr>
          <p:sp>
            <p:nvSpPr>
              <p:cNvPr id="37" name="Freeform 11">
                <a:extLst>
                  <a:ext uri="{FF2B5EF4-FFF2-40B4-BE49-F238E27FC236}">
                    <a16:creationId xmlns:a16="http://schemas.microsoft.com/office/drawing/2014/main" id="{08594F1C-AC50-E429-C574-27DFF83945BE}"/>
                  </a:ext>
                </a:extLst>
              </p:cNvPr>
              <p:cNvSpPr/>
              <p:nvPr/>
            </p:nvSpPr>
            <p:spPr>
              <a:xfrm>
                <a:off x="0" y="0"/>
                <a:ext cx="802262" cy="812800"/>
              </a:xfrm>
              <a:custGeom>
                <a:avLst/>
                <a:gdLst/>
                <a:ahLst/>
                <a:cxnLst/>
                <a:rect l="l" t="t" r="r" b="b"/>
                <a:pathLst>
                  <a:path w="802262" h="812800">
                    <a:moveTo>
                      <a:pt x="0" y="0"/>
                    </a:moveTo>
                    <a:lnTo>
                      <a:pt x="802262" y="0"/>
                    </a:lnTo>
                    <a:lnTo>
                      <a:pt x="802262" y="812800"/>
                    </a:lnTo>
                    <a:lnTo>
                      <a:pt x="0" y="812800"/>
                    </a:lnTo>
                    <a:close/>
                  </a:path>
                </a:pathLst>
              </a:custGeom>
              <a:solidFill>
                <a:srgbClr val="345C72"/>
              </a:solidFill>
            </p:spPr>
            <p:txBody>
              <a:bodyPr/>
              <a:lstStyle/>
              <a:p>
                <a:endParaRPr lang="de-DE" noProof="0" dirty="0"/>
              </a:p>
            </p:txBody>
          </p:sp>
          <p:sp>
            <p:nvSpPr>
              <p:cNvPr id="38" name="TextBox 12">
                <a:extLst>
                  <a:ext uri="{FF2B5EF4-FFF2-40B4-BE49-F238E27FC236}">
                    <a16:creationId xmlns:a16="http://schemas.microsoft.com/office/drawing/2014/main" id="{AF49E2DC-4E22-1122-BE2E-10FB007D0F1F}"/>
                  </a:ext>
                </a:extLst>
              </p:cNvPr>
              <p:cNvSpPr txBox="1"/>
              <p:nvPr/>
            </p:nvSpPr>
            <p:spPr>
              <a:xfrm>
                <a:off x="0" y="-19050"/>
                <a:ext cx="82324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GRENZ-VERLETZUNG</a:t>
                </a:r>
              </a:p>
            </p:txBody>
          </p:sp>
        </p:grpSp>
        <p:grpSp>
          <p:nvGrpSpPr>
            <p:cNvPr id="31" name="Group 13">
              <a:extLst>
                <a:ext uri="{FF2B5EF4-FFF2-40B4-BE49-F238E27FC236}">
                  <a16:creationId xmlns:a16="http://schemas.microsoft.com/office/drawing/2014/main" id="{DA188959-E0EF-9A3C-BD4F-2B4D7B7ED2D4}"/>
                </a:ext>
              </a:extLst>
            </p:cNvPr>
            <p:cNvGrpSpPr/>
            <p:nvPr/>
          </p:nvGrpSpPr>
          <p:grpSpPr>
            <a:xfrm>
              <a:off x="9874571" y="3007306"/>
              <a:ext cx="3384230" cy="3158430"/>
              <a:chOff x="0" y="-19050"/>
              <a:chExt cx="836194" cy="831850"/>
            </a:xfrm>
          </p:grpSpPr>
          <p:sp>
            <p:nvSpPr>
              <p:cNvPr id="35" name="Freeform 14">
                <a:extLst>
                  <a:ext uri="{FF2B5EF4-FFF2-40B4-BE49-F238E27FC236}">
                    <a16:creationId xmlns:a16="http://schemas.microsoft.com/office/drawing/2014/main" id="{CA9668FE-F600-2D3E-E02C-B7B53D3C285E}"/>
                  </a:ext>
                </a:extLst>
              </p:cNvPr>
              <p:cNvSpPr/>
              <p:nvPr/>
            </p:nvSpPr>
            <p:spPr>
              <a:xfrm>
                <a:off x="0" y="0"/>
                <a:ext cx="798537" cy="812800"/>
              </a:xfrm>
              <a:custGeom>
                <a:avLst/>
                <a:gdLst/>
                <a:ahLst/>
                <a:cxnLst/>
                <a:rect l="l" t="t" r="r" b="b"/>
                <a:pathLst>
                  <a:path w="798537" h="812800">
                    <a:moveTo>
                      <a:pt x="0" y="0"/>
                    </a:moveTo>
                    <a:lnTo>
                      <a:pt x="798537" y="0"/>
                    </a:lnTo>
                    <a:lnTo>
                      <a:pt x="798537" y="812800"/>
                    </a:lnTo>
                    <a:lnTo>
                      <a:pt x="0" y="812800"/>
                    </a:lnTo>
                    <a:close/>
                  </a:path>
                </a:pathLst>
              </a:custGeom>
              <a:solidFill>
                <a:srgbClr val="345C72"/>
              </a:solidFill>
            </p:spPr>
            <p:txBody>
              <a:bodyPr/>
              <a:lstStyle/>
              <a:p>
                <a:endParaRPr lang="de-DE" noProof="0" dirty="0"/>
              </a:p>
            </p:txBody>
          </p:sp>
          <p:sp>
            <p:nvSpPr>
              <p:cNvPr id="36" name="TextBox 15">
                <a:extLst>
                  <a:ext uri="{FF2B5EF4-FFF2-40B4-BE49-F238E27FC236}">
                    <a16:creationId xmlns:a16="http://schemas.microsoft.com/office/drawing/2014/main" id="{FA8D4152-3CA9-D35F-7442-96C489C04F2F}"/>
                  </a:ext>
                </a:extLst>
              </p:cNvPr>
              <p:cNvSpPr txBox="1"/>
              <p:nvPr/>
            </p:nvSpPr>
            <p:spPr>
              <a:xfrm>
                <a:off x="0" y="-19050"/>
                <a:ext cx="836194"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SEXUELLER ÜBERGRIFF/ BELÄSTIGUNG</a:t>
                </a:r>
              </a:p>
            </p:txBody>
          </p:sp>
        </p:grpSp>
        <p:grpSp>
          <p:nvGrpSpPr>
            <p:cNvPr id="32" name="Group 16">
              <a:extLst>
                <a:ext uri="{FF2B5EF4-FFF2-40B4-BE49-F238E27FC236}">
                  <a16:creationId xmlns:a16="http://schemas.microsoft.com/office/drawing/2014/main" id="{93BEC2C5-2FDB-993F-9829-B42C862019FE}"/>
                </a:ext>
              </a:extLst>
            </p:cNvPr>
            <p:cNvGrpSpPr/>
            <p:nvPr/>
          </p:nvGrpSpPr>
          <p:grpSpPr>
            <a:xfrm>
              <a:off x="13947455" y="3007306"/>
              <a:ext cx="3730944" cy="3158430"/>
              <a:chOff x="0" y="-19050"/>
              <a:chExt cx="879894" cy="831850"/>
            </a:xfrm>
          </p:grpSpPr>
          <p:sp>
            <p:nvSpPr>
              <p:cNvPr id="33" name="Freeform 17">
                <a:extLst>
                  <a:ext uri="{FF2B5EF4-FFF2-40B4-BE49-F238E27FC236}">
                    <a16:creationId xmlns:a16="http://schemas.microsoft.com/office/drawing/2014/main" id="{5838DDC0-B3BC-B1E3-38BD-5AB23B968A24}"/>
                  </a:ext>
                </a:extLst>
              </p:cNvPr>
              <p:cNvSpPr/>
              <p:nvPr/>
            </p:nvSpPr>
            <p:spPr>
              <a:xfrm>
                <a:off x="0" y="0"/>
                <a:ext cx="843953" cy="812800"/>
              </a:xfrm>
              <a:custGeom>
                <a:avLst/>
                <a:gdLst/>
                <a:ahLst/>
                <a:cxnLst/>
                <a:rect l="l" t="t" r="r" b="b"/>
                <a:pathLst>
                  <a:path w="843953" h="812800">
                    <a:moveTo>
                      <a:pt x="0" y="0"/>
                    </a:moveTo>
                    <a:lnTo>
                      <a:pt x="843953" y="0"/>
                    </a:lnTo>
                    <a:lnTo>
                      <a:pt x="843953" y="812800"/>
                    </a:lnTo>
                    <a:lnTo>
                      <a:pt x="0" y="812800"/>
                    </a:lnTo>
                    <a:close/>
                  </a:path>
                </a:pathLst>
              </a:custGeom>
              <a:solidFill>
                <a:srgbClr val="345C72"/>
              </a:solidFill>
            </p:spPr>
            <p:txBody>
              <a:bodyPr/>
              <a:lstStyle/>
              <a:p>
                <a:endParaRPr lang="de-DE" noProof="0" dirty="0"/>
              </a:p>
            </p:txBody>
          </p:sp>
          <p:sp>
            <p:nvSpPr>
              <p:cNvPr id="34" name="TextBox 18">
                <a:extLst>
                  <a:ext uri="{FF2B5EF4-FFF2-40B4-BE49-F238E27FC236}">
                    <a16:creationId xmlns:a16="http://schemas.microsoft.com/office/drawing/2014/main" id="{7940C892-4F4B-AECB-B99A-D5ACE8D065AE}"/>
                  </a:ext>
                </a:extLst>
              </p:cNvPr>
              <p:cNvSpPr txBox="1"/>
              <p:nvPr/>
            </p:nvSpPr>
            <p:spPr>
              <a:xfrm>
                <a:off x="0" y="-19050"/>
                <a:ext cx="879894"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SEXUALISIERTE GEWALT</a:t>
                </a:r>
              </a:p>
            </p:txBody>
          </p:sp>
        </p:grpSp>
      </p:grpSp>
      <p:grpSp>
        <p:nvGrpSpPr>
          <p:cNvPr id="20" name="Group 16">
            <a:extLst>
              <a:ext uri="{FF2B5EF4-FFF2-40B4-BE49-F238E27FC236}">
                <a16:creationId xmlns:a16="http://schemas.microsoft.com/office/drawing/2014/main" id="{E993071C-3542-803D-739D-83E3B6DF4B3E}"/>
              </a:ext>
            </a:extLst>
          </p:cNvPr>
          <p:cNvGrpSpPr/>
          <p:nvPr/>
        </p:nvGrpSpPr>
        <p:grpSpPr>
          <a:xfrm>
            <a:off x="1295400" y="647700"/>
            <a:ext cx="16239327" cy="8229600"/>
            <a:chOff x="0" y="0"/>
            <a:chExt cx="4277024" cy="2023458"/>
          </a:xfrm>
        </p:grpSpPr>
        <p:sp>
          <p:nvSpPr>
            <p:cNvPr id="21" name="Freeform 17">
              <a:extLst>
                <a:ext uri="{FF2B5EF4-FFF2-40B4-BE49-F238E27FC236}">
                  <a16:creationId xmlns:a16="http://schemas.microsoft.com/office/drawing/2014/main" id="{8E2DBB39-304F-DE1C-45E4-33761477F4A7}"/>
                </a:ext>
              </a:extLst>
            </p:cNvPr>
            <p:cNvSpPr/>
            <p:nvPr/>
          </p:nvSpPr>
          <p:spPr>
            <a:xfrm>
              <a:off x="0" y="0"/>
              <a:ext cx="4277024" cy="2023458"/>
            </a:xfrm>
            <a:custGeom>
              <a:avLst/>
              <a:gdLst/>
              <a:ahLst/>
              <a:cxnLst/>
              <a:rect l="l" t="t" r="r" b="b"/>
              <a:pathLst>
                <a:path w="4277024" h="2023458">
                  <a:moveTo>
                    <a:pt x="0" y="0"/>
                  </a:moveTo>
                  <a:lnTo>
                    <a:pt x="4277024" y="0"/>
                  </a:lnTo>
                  <a:lnTo>
                    <a:pt x="4277024" y="2023458"/>
                  </a:lnTo>
                  <a:lnTo>
                    <a:pt x="0" y="2023458"/>
                  </a:lnTo>
                  <a:close/>
                </a:path>
              </a:pathLst>
            </a:custGeom>
            <a:solidFill>
              <a:srgbClr val="345C72"/>
            </a:solidFill>
          </p:spPr>
          <p:txBody>
            <a:bodyPr/>
            <a:lstStyle/>
            <a:p>
              <a:endParaRPr lang="de-DE" noProof="0" dirty="0"/>
            </a:p>
          </p:txBody>
        </p:sp>
        <p:sp>
          <p:nvSpPr>
            <p:cNvPr id="22" name="TextBox 18">
              <a:extLst>
                <a:ext uri="{FF2B5EF4-FFF2-40B4-BE49-F238E27FC236}">
                  <a16:creationId xmlns:a16="http://schemas.microsoft.com/office/drawing/2014/main" id="{BF4588BF-DD18-9BFD-076D-C0FD9CE25621}"/>
                </a:ext>
              </a:extLst>
            </p:cNvPr>
            <p:cNvSpPr txBox="1"/>
            <p:nvPr/>
          </p:nvSpPr>
          <p:spPr>
            <a:xfrm>
              <a:off x="0" y="-28575"/>
              <a:ext cx="4277024" cy="2052033"/>
            </a:xfrm>
            <a:prstGeom prst="rect">
              <a:avLst/>
            </a:prstGeom>
          </p:spPr>
          <p:txBody>
            <a:bodyPr lIns="50800" tIns="50800" rIns="50800" bIns="50800" rtlCol="0" anchor="ctr"/>
            <a:lstStyle/>
            <a:p>
              <a:pPr algn="r">
                <a:lnSpc>
                  <a:spcPts val="3884"/>
                </a:lnSpc>
              </a:pPr>
              <a:endParaRPr lang="de-DE" noProof="0" dirty="0"/>
            </a:p>
            <a:p>
              <a:pPr algn="ctr">
                <a:lnSpc>
                  <a:spcPts val="3884"/>
                </a:lnSpc>
              </a:pPr>
              <a:endParaRPr lang="de-DE" noProof="0" dirty="0"/>
            </a:p>
          </p:txBody>
        </p:sp>
      </p:grpSp>
      <p:grpSp>
        <p:nvGrpSpPr>
          <p:cNvPr id="23" name="Group 19">
            <a:extLst>
              <a:ext uri="{FF2B5EF4-FFF2-40B4-BE49-F238E27FC236}">
                <a16:creationId xmlns:a16="http://schemas.microsoft.com/office/drawing/2014/main" id="{E13B0C4C-74D0-31D9-12D9-A865FBB19D2D}"/>
              </a:ext>
            </a:extLst>
          </p:cNvPr>
          <p:cNvGrpSpPr/>
          <p:nvPr/>
        </p:nvGrpSpPr>
        <p:grpSpPr>
          <a:xfrm>
            <a:off x="3048000" y="2857500"/>
            <a:ext cx="12416105" cy="4291412"/>
            <a:chOff x="0" y="0"/>
            <a:chExt cx="3270085" cy="1130248"/>
          </a:xfrm>
        </p:grpSpPr>
        <p:sp>
          <p:nvSpPr>
            <p:cNvPr id="24" name="Freeform 20">
              <a:extLst>
                <a:ext uri="{FF2B5EF4-FFF2-40B4-BE49-F238E27FC236}">
                  <a16:creationId xmlns:a16="http://schemas.microsoft.com/office/drawing/2014/main" id="{B819504E-F8DC-2065-DF25-8AC184219820}"/>
                </a:ext>
              </a:extLst>
            </p:cNvPr>
            <p:cNvSpPr/>
            <p:nvPr/>
          </p:nvSpPr>
          <p:spPr>
            <a:xfrm>
              <a:off x="0" y="0"/>
              <a:ext cx="3270085" cy="1130248"/>
            </a:xfrm>
            <a:custGeom>
              <a:avLst/>
              <a:gdLst/>
              <a:ahLst/>
              <a:cxnLst/>
              <a:rect l="l" t="t" r="r" b="b"/>
              <a:pathLst>
                <a:path w="3270085" h="1130248">
                  <a:moveTo>
                    <a:pt x="0" y="0"/>
                  </a:moveTo>
                  <a:lnTo>
                    <a:pt x="3270085" y="0"/>
                  </a:lnTo>
                  <a:lnTo>
                    <a:pt x="3270085" y="1130248"/>
                  </a:lnTo>
                  <a:lnTo>
                    <a:pt x="0" y="1130248"/>
                  </a:lnTo>
                  <a:close/>
                </a:path>
              </a:pathLst>
            </a:custGeom>
            <a:solidFill>
              <a:srgbClr val="EC9F1A"/>
            </a:solidFill>
          </p:spPr>
          <p:txBody>
            <a:bodyPr/>
            <a:lstStyle/>
            <a:p>
              <a:endParaRPr lang="de-DE" noProof="0" dirty="0"/>
            </a:p>
          </p:txBody>
        </p:sp>
        <p:sp>
          <p:nvSpPr>
            <p:cNvPr id="25" name="TextBox 21">
              <a:extLst>
                <a:ext uri="{FF2B5EF4-FFF2-40B4-BE49-F238E27FC236}">
                  <a16:creationId xmlns:a16="http://schemas.microsoft.com/office/drawing/2014/main" id="{8C5D17A4-741A-D216-0056-EDC849C40BCD}"/>
                </a:ext>
              </a:extLst>
            </p:cNvPr>
            <p:cNvSpPr txBox="1"/>
            <p:nvPr/>
          </p:nvSpPr>
          <p:spPr>
            <a:xfrm>
              <a:off x="0" y="-38100"/>
              <a:ext cx="3270085" cy="1168348"/>
            </a:xfrm>
            <a:prstGeom prst="rect">
              <a:avLst/>
            </a:prstGeom>
          </p:spPr>
          <p:txBody>
            <a:bodyPr lIns="50800" tIns="50800" rIns="50800" bIns="50800" rtlCol="0" anchor="ctr"/>
            <a:lstStyle/>
            <a:p>
              <a:pPr marL="601864" lvl="1" indent="-300932" algn="l">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einmalige Situationen</a:t>
              </a:r>
            </a:p>
            <a:p>
              <a:pPr marL="601864" lvl="1" indent="-300932" algn="l">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unbeabsichtigt, unpassend</a:t>
              </a:r>
            </a:p>
            <a:p>
              <a:pPr marL="601864" lvl="1" indent="-300932" algn="l">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Beteiligte können die Situation gemeinsam klären</a:t>
              </a:r>
            </a:p>
            <a:p>
              <a:pPr marL="601864" lvl="1" indent="-300932" algn="l">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Beispiel: unbeabsichtigtes Anrempeln im Gang</a:t>
              </a:r>
            </a:p>
          </p:txBody>
        </p:sp>
      </p:grpSp>
      <p:grpSp>
        <p:nvGrpSpPr>
          <p:cNvPr id="2" name="Group 2">
            <a:extLst>
              <a:ext uri="{FF2B5EF4-FFF2-40B4-BE49-F238E27FC236}">
                <a16:creationId xmlns:a16="http://schemas.microsoft.com/office/drawing/2014/main" id="{04C4C5A0-E0A9-DBD6-BA29-0088A6F9DC1D}"/>
              </a:ext>
            </a:extLst>
          </p:cNvPr>
          <p:cNvGrpSpPr/>
          <p:nvPr/>
        </p:nvGrpSpPr>
        <p:grpSpPr>
          <a:xfrm>
            <a:off x="16173532" y="9517289"/>
            <a:ext cx="1956616" cy="567847"/>
            <a:chOff x="0" y="0"/>
            <a:chExt cx="2608822" cy="757130"/>
          </a:xfrm>
        </p:grpSpPr>
        <p:pic>
          <p:nvPicPr>
            <p:cNvPr id="3" name="Picture 3">
              <a:extLst>
                <a:ext uri="{FF2B5EF4-FFF2-40B4-BE49-F238E27FC236}">
                  <a16:creationId xmlns:a16="http://schemas.microsoft.com/office/drawing/2014/main" id="{BB29EAC9-35CF-2968-F4B7-304D50D81C37}"/>
                </a:ext>
              </a:extLst>
            </p:cNvPr>
            <p:cNvPicPr>
              <a:picLocks noChangeAspect="1"/>
            </p:cNvPicPr>
            <p:nvPr/>
          </p:nvPicPr>
          <p:blipFill>
            <a:blip r:embed="rId2"/>
            <a:srcRect r="2273" b="16626"/>
            <a:stretch>
              <a:fillRect/>
            </a:stretch>
          </p:blipFill>
          <p:spPr>
            <a:xfrm>
              <a:off x="0" y="0"/>
              <a:ext cx="2608822" cy="757130"/>
            </a:xfrm>
            <a:prstGeom prst="rect">
              <a:avLst/>
            </a:prstGeom>
          </p:spPr>
        </p:pic>
      </p:grpSp>
      <p:sp>
        <p:nvSpPr>
          <p:cNvPr id="26" name="TextBox 22">
            <a:extLst>
              <a:ext uri="{FF2B5EF4-FFF2-40B4-BE49-F238E27FC236}">
                <a16:creationId xmlns:a16="http://schemas.microsoft.com/office/drawing/2014/main" id="{8293F0CF-2DD0-A3C9-F73C-6D84243CB17B}"/>
              </a:ext>
            </a:extLst>
          </p:cNvPr>
          <p:cNvSpPr txBox="1"/>
          <p:nvPr/>
        </p:nvSpPr>
        <p:spPr>
          <a:xfrm>
            <a:off x="4800600" y="1638300"/>
            <a:ext cx="8638101" cy="687239"/>
          </a:xfrm>
          <a:prstGeom prst="rect">
            <a:avLst/>
          </a:prstGeom>
        </p:spPr>
        <p:txBody>
          <a:bodyPr wrap="square" lIns="0" tIns="0" rIns="0" bIns="0" rtlCol="0" anchor="t">
            <a:spAutoFit/>
          </a:bodyPr>
          <a:lstStyle/>
          <a:p>
            <a:pPr algn="ctr">
              <a:lnSpc>
                <a:spcPts val="5703"/>
              </a:lnSpc>
              <a:spcBef>
                <a:spcPct val="0"/>
              </a:spcBef>
            </a:pPr>
            <a:r>
              <a:rPr lang="de-DE" sz="4387" spc="333" noProof="0" dirty="0">
                <a:solidFill>
                  <a:srgbClr val="FFFFFF"/>
                </a:solidFill>
                <a:latin typeface="Montserrat Medium"/>
                <a:ea typeface="Montserrat Medium"/>
                <a:cs typeface="Montserrat Medium"/>
                <a:sym typeface="Montserrat Medium"/>
              </a:rPr>
              <a:t>ALLTÄGLICHE SITUATION</a:t>
            </a:r>
          </a:p>
        </p:txBody>
      </p:sp>
    </p:spTree>
    <p:extLst>
      <p:ext uri="{BB962C8B-B14F-4D97-AF65-F5344CB8AC3E}">
        <p14:creationId xmlns:p14="http://schemas.microsoft.com/office/powerpoint/2010/main" val="311946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2" name="Group 2"/>
          <p:cNvGrpSpPr/>
          <p:nvPr/>
        </p:nvGrpSpPr>
        <p:grpSpPr>
          <a:xfrm>
            <a:off x="12635523" y="0"/>
            <a:ext cx="5652477" cy="10287000"/>
            <a:chOff x="0" y="0"/>
            <a:chExt cx="875717" cy="1593725"/>
          </a:xfrm>
        </p:grpSpPr>
        <p:sp>
          <p:nvSpPr>
            <p:cNvPr id="3" name="Freeform 3"/>
            <p:cNvSpPr/>
            <p:nvPr/>
          </p:nvSpPr>
          <p:spPr>
            <a:xfrm>
              <a:off x="0" y="0"/>
              <a:ext cx="875717" cy="1593725"/>
            </a:xfrm>
            <a:custGeom>
              <a:avLst/>
              <a:gdLst/>
              <a:ahLst/>
              <a:cxnLst/>
              <a:rect l="l" t="t" r="r" b="b"/>
              <a:pathLst>
                <a:path w="875717" h="1593725">
                  <a:moveTo>
                    <a:pt x="0" y="0"/>
                  </a:moveTo>
                  <a:lnTo>
                    <a:pt x="875717" y="0"/>
                  </a:lnTo>
                  <a:lnTo>
                    <a:pt x="875717" y="1593725"/>
                  </a:lnTo>
                  <a:lnTo>
                    <a:pt x="0" y="1593725"/>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11484477" y="4119187"/>
            <a:ext cx="5798295" cy="1778836"/>
            <a:chOff x="0" y="0"/>
            <a:chExt cx="7731061" cy="2371782"/>
          </a:xfrm>
        </p:grpSpPr>
        <p:pic>
          <p:nvPicPr>
            <p:cNvPr id="5" name="Picture 5"/>
            <p:cNvPicPr>
              <a:picLocks noChangeAspect="1"/>
            </p:cNvPicPr>
            <p:nvPr/>
          </p:nvPicPr>
          <p:blipFill>
            <a:blip r:embed="rId2"/>
            <a:srcRect r="2273" b="11866"/>
            <a:stretch>
              <a:fillRect/>
            </a:stretch>
          </p:blipFill>
          <p:spPr>
            <a:xfrm>
              <a:off x="0" y="0"/>
              <a:ext cx="7731061" cy="2371782"/>
            </a:xfrm>
            <a:prstGeom prst="rect">
              <a:avLst/>
            </a:prstGeom>
            <a:ln>
              <a:solidFill>
                <a:schemeClr val="tx1"/>
              </a:solidFill>
            </a:ln>
          </p:spPr>
        </p:pic>
      </p:grpSp>
      <p:sp>
        <p:nvSpPr>
          <p:cNvPr id="6" name="TextBox 6"/>
          <p:cNvSpPr txBox="1"/>
          <p:nvPr/>
        </p:nvSpPr>
        <p:spPr>
          <a:xfrm>
            <a:off x="2390517" y="534050"/>
            <a:ext cx="6553231" cy="766867"/>
          </a:xfrm>
          <a:prstGeom prst="rect">
            <a:avLst/>
          </a:prstGeom>
        </p:spPr>
        <p:txBody>
          <a:bodyPr lIns="0" tIns="0" rIns="0" bIns="0" rtlCol="0" anchor="t">
            <a:spAutoFit/>
          </a:bodyPr>
          <a:lstStyle/>
          <a:p>
            <a:pPr algn="l">
              <a:lnSpc>
                <a:spcPts val="5871"/>
              </a:lnSpc>
            </a:pPr>
            <a:r>
              <a:rPr lang="de-DE" sz="5487" b="1" noProof="0" dirty="0">
                <a:solidFill>
                  <a:srgbClr val="FFFFFF"/>
                </a:solidFill>
                <a:latin typeface="Montserrat Bold"/>
                <a:ea typeface="Montserrat Bold"/>
                <a:cs typeface="Montserrat Bold"/>
                <a:sym typeface="Montserrat Bold"/>
              </a:rPr>
              <a:t>BASISSCHULUNG</a:t>
            </a:r>
          </a:p>
        </p:txBody>
      </p:sp>
      <p:sp>
        <p:nvSpPr>
          <p:cNvPr id="7" name="TextBox 7"/>
          <p:cNvSpPr txBox="1"/>
          <p:nvPr/>
        </p:nvSpPr>
        <p:spPr>
          <a:xfrm>
            <a:off x="1959619" y="1389742"/>
            <a:ext cx="7325745" cy="1943717"/>
          </a:xfrm>
          <a:prstGeom prst="rect">
            <a:avLst/>
          </a:prstGeom>
        </p:spPr>
        <p:txBody>
          <a:bodyPr lIns="0" tIns="0" rIns="0" bIns="0" rtlCol="0" anchor="t">
            <a:spAutoFit/>
          </a:bodyPr>
          <a:lstStyle/>
          <a:p>
            <a:pPr algn="ctr">
              <a:lnSpc>
                <a:spcPts val="5216"/>
              </a:lnSpc>
            </a:pPr>
            <a:r>
              <a:rPr lang="de-DE" sz="3725" b="1" noProof="0" dirty="0">
                <a:solidFill>
                  <a:srgbClr val="FFFFFF"/>
                </a:solidFill>
                <a:latin typeface="Montserrat Bold"/>
                <a:ea typeface="Montserrat Bold"/>
                <a:cs typeface="Montserrat Bold"/>
                <a:sym typeface="Montserrat Bold"/>
              </a:rPr>
              <a:t>“Prävention gegen sexualisierte Gewalt”</a:t>
            </a:r>
          </a:p>
          <a:p>
            <a:pPr algn="ctr">
              <a:lnSpc>
                <a:spcPts val="5216"/>
              </a:lnSpc>
              <a:spcBef>
                <a:spcPct val="0"/>
              </a:spcBef>
            </a:pPr>
            <a:r>
              <a:rPr lang="de-DE" sz="3725" b="1" noProof="0" dirty="0">
                <a:solidFill>
                  <a:srgbClr val="FFFFFF"/>
                </a:solidFill>
                <a:latin typeface="Montserrat Bold"/>
                <a:ea typeface="Montserrat Bold"/>
                <a:cs typeface="Montserrat Bold"/>
                <a:sym typeface="Montserrat Bold"/>
              </a:rPr>
              <a:t>am 00. Monat Jahr</a:t>
            </a:r>
          </a:p>
        </p:txBody>
      </p:sp>
      <p:sp>
        <p:nvSpPr>
          <p:cNvPr id="8" name="TextBox 8"/>
          <p:cNvSpPr txBox="1"/>
          <p:nvPr/>
        </p:nvSpPr>
        <p:spPr>
          <a:xfrm>
            <a:off x="434379" y="4941931"/>
            <a:ext cx="10465507" cy="1943717"/>
          </a:xfrm>
          <a:prstGeom prst="rect">
            <a:avLst/>
          </a:prstGeom>
        </p:spPr>
        <p:txBody>
          <a:bodyPr lIns="0" tIns="0" rIns="0" bIns="0" rtlCol="0" anchor="t">
            <a:spAutoFit/>
          </a:bodyPr>
          <a:lstStyle/>
          <a:p>
            <a:pPr algn="l">
              <a:lnSpc>
                <a:spcPts val="5216"/>
              </a:lnSpc>
            </a:pPr>
            <a:r>
              <a:rPr lang="de-DE" sz="3725" noProof="0" dirty="0">
                <a:solidFill>
                  <a:srgbClr val="FFFFFF"/>
                </a:solidFill>
                <a:latin typeface="Montserrat"/>
                <a:ea typeface="Montserrat"/>
                <a:cs typeface="Montserrat"/>
                <a:sym typeface="Montserrat"/>
              </a:rPr>
              <a:t>Referent*in:      Vorname Nachname</a:t>
            </a:r>
          </a:p>
          <a:p>
            <a:pPr algn="l">
              <a:lnSpc>
                <a:spcPts val="5216"/>
              </a:lnSpc>
            </a:pPr>
            <a:r>
              <a:rPr lang="de-DE" sz="3725" noProof="0" dirty="0">
                <a:solidFill>
                  <a:srgbClr val="FFFFFF"/>
                </a:solidFill>
                <a:latin typeface="Montserrat"/>
                <a:ea typeface="Montserrat"/>
                <a:cs typeface="Montserrat"/>
                <a:sym typeface="Montserrat"/>
              </a:rPr>
              <a:t>                             Fachgruppe Prävention</a:t>
            </a:r>
          </a:p>
          <a:p>
            <a:pPr algn="l">
              <a:lnSpc>
                <a:spcPts val="5216"/>
              </a:lnSpc>
              <a:spcBef>
                <a:spcPct val="0"/>
              </a:spcBef>
            </a:pPr>
            <a:r>
              <a:rPr lang="de-DE" sz="3725" noProof="0" dirty="0">
                <a:solidFill>
                  <a:srgbClr val="FFFFFF"/>
                </a:solidFill>
                <a:latin typeface="Montserrat"/>
                <a:ea typeface="Montserrat"/>
                <a:cs typeface="Montserrat"/>
                <a:sym typeface="Montserrat"/>
              </a:rPr>
              <a:t>                             Lebensberatungsstelle </a:t>
            </a:r>
            <a:r>
              <a:rPr lang="de-DE" sz="3725" noProof="0" dirty="0" err="1">
                <a:solidFill>
                  <a:srgbClr val="FFFFFF"/>
                </a:solidFill>
                <a:latin typeface="Montserrat"/>
                <a:ea typeface="Montserrat"/>
                <a:cs typeface="Montserrat"/>
                <a:sym typeface="Montserrat"/>
              </a:rPr>
              <a:t>xy</a:t>
            </a:r>
            <a:endParaRPr lang="de-DE" sz="3725" noProof="0" dirty="0">
              <a:solidFill>
                <a:srgbClr val="FFFFFF"/>
              </a:solidFill>
              <a:latin typeface="Montserrat"/>
              <a:ea typeface="Montserrat"/>
              <a:cs typeface="Montserrat"/>
              <a:sym typeface="Montserrat"/>
            </a:endParaRPr>
          </a:p>
        </p:txBody>
      </p:sp>
      <p:sp>
        <p:nvSpPr>
          <p:cNvPr id="9" name="TextBox 9"/>
          <p:cNvSpPr txBox="1"/>
          <p:nvPr/>
        </p:nvSpPr>
        <p:spPr>
          <a:xfrm>
            <a:off x="434379" y="7735220"/>
            <a:ext cx="10376225" cy="1943717"/>
          </a:xfrm>
          <a:prstGeom prst="rect">
            <a:avLst/>
          </a:prstGeom>
        </p:spPr>
        <p:txBody>
          <a:bodyPr lIns="0" tIns="0" rIns="0" bIns="0" rtlCol="0" anchor="t">
            <a:spAutoFit/>
          </a:bodyPr>
          <a:lstStyle/>
          <a:p>
            <a:pPr algn="l">
              <a:lnSpc>
                <a:spcPts val="5216"/>
              </a:lnSpc>
            </a:pPr>
            <a:r>
              <a:rPr lang="de-DE" sz="3725" noProof="0" dirty="0">
                <a:solidFill>
                  <a:srgbClr val="FFFFFF"/>
                </a:solidFill>
                <a:latin typeface="Montserrat"/>
                <a:ea typeface="Montserrat"/>
                <a:cs typeface="Montserrat"/>
                <a:sym typeface="Montserrat"/>
              </a:rPr>
              <a:t>Referent*in:      Vorname Nachname</a:t>
            </a:r>
          </a:p>
          <a:p>
            <a:pPr algn="l">
              <a:lnSpc>
                <a:spcPts val="5216"/>
              </a:lnSpc>
            </a:pPr>
            <a:r>
              <a:rPr lang="de-DE" sz="3725" noProof="0" dirty="0">
                <a:solidFill>
                  <a:srgbClr val="FFFFFF"/>
                </a:solidFill>
                <a:latin typeface="Montserrat"/>
                <a:ea typeface="Montserrat"/>
                <a:cs typeface="Montserrat"/>
                <a:sym typeface="Montserrat"/>
              </a:rPr>
              <a:t>                             Fachgruppe Prävention</a:t>
            </a:r>
          </a:p>
          <a:p>
            <a:pPr algn="l">
              <a:lnSpc>
                <a:spcPts val="5216"/>
              </a:lnSpc>
              <a:spcBef>
                <a:spcPct val="0"/>
              </a:spcBef>
            </a:pPr>
            <a:r>
              <a:rPr lang="de-DE" sz="3725" noProof="0" dirty="0">
                <a:solidFill>
                  <a:srgbClr val="FFFFFF"/>
                </a:solidFill>
                <a:latin typeface="Montserrat"/>
                <a:ea typeface="Montserrat"/>
                <a:cs typeface="Montserrat"/>
                <a:sym typeface="Montserrat"/>
              </a:rPr>
              <a:t>                             Lebensberatungsstelle </a:t>
            </a:r>
            <a:r>
              <a:rPr lang="de-DE" sz="3725" noProof="0" dirty="0" err="1">
                <a:solidFill>
                  <a:srgbClr val="FFFFFF"/>
                </a:solidFill>
                <a:latin typeface="Montserrat"/>
                <a:ea typeface="Montserrat"/>
                <a:cs typeface="Montserrat"/>
                <a:sym typeface="Montserrat"/>
              </a:rPr>
              <a:t>xy</a:t>
            </a:r>
            <a:endParaRPr lang="de-DE" sz="3725" noProof="0" dirty="0">
              <a:solidFill>
                <a:srgbClr val="FFFFFF"/>
              </a:solidFill>
              <a:latin typeface="Montserrat"/>
              <a:ea typeface="Montserrat"/>
              <a:cs typeface="Montserrat"/>
              <a:sym typeface="Montserrat"/>
            </a:endParaRPr>
          </a:p>
        </p:txBody>
      </p:sp>
      <p:grpSp>
        <p:nvGrpSpPr>
          <p:cNvPr id="10" name="Group 10"/>
          <p:cNvGrpSpPr/>
          <p:nvPr/>
        </p:nvGrpSpPr>
        <p:grpSpPr>
          <a:xfrm>
            <a:off x="17867363" y="1942553"/>
            <a:ext cx="420637" cy="6287595"/>
            <a:chOff x="0" y="0"/>
            <a:chExt cx="154215" cy="974113"/>
          </a:xfrm>
        </p:grpSpPr>
        <p:sp>
          <p:nvSpPr>
            <p:cNvPr id="11" name="Freeform 11"/>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F6DA9B"/>
            </a:solidFill>
            <a:ln w="12700">
              <a:noFill/>
            </a:ln>
          </p:spPr>
          <p:txBody>
            <a:bodyPr/>
            <a:lstStyle/>
            <a:p>
              <a:endParaRPr lang="de-DE" noProof="0" dirty="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33412BEB-F4AF-7943-CE0E-4422D6C2CED4}"/>
            </a:ext>
          </a:extLst>
        </p:cNvPr>
        <p:cNvGrpSpPr/>
        <p:nvPr/>
      </p:nvGrpSpPr>
      <p:grpSpPr>
        <a:xfrm>
          <a:off x="0" y="0"/>
          <a:ext cx="0" cy="0"/>
          <a:chOff x="0" y="0"/>
          <a:chExt cx="0" cy="0"/>
        </a:xfrm>
      </p:grpSpPr>
      <p:sp>
        <p:nvSpPr>
          <p:cNvPr id="19" name="TextBox 19">
            <a:extLst>
              <a:ext uri="{FF2B5EF4-FFF2-40B4-BE49-F238E27FC236}">
                <a16:creationId xmlns:a16="http://schemas.microsoft.com/office/drawing/2014/main" id="{2AADF899-55A9-2DC3-4B63-F4BDD64DF472}"/>
              </a:ext>
            </a:extLst>
          </p:cNvPr>
          <p:cNvSpPr txBox="1"/>
          <p:nvPr/>
        </p:nvSpPr>
        <p:spPr>
          <a:xfrm>
            <a:off x="2109256" y="716069"/>
            <a:ext cx="14291343" cy="691936"/>
          </a:xfrm>
          <a:prstGeom prst="rect">
            <a:avLst/>
          </a:prstGeom>
        </p:spPr>
        <p:txBody>
          <a:bodyPr lIns="0" tIns="0" rIns="0" bIns="0" rtlCol="0" anchor="t">
            <a:spAutoFit/>
          </a:bodyPr>
          <a:lstStyle/>
          <a:p>
            <a:pPr algn="ctr">
              <a:lnSpc>
                <a:spcPts val="5336"/>
              </a:lnSpc>
            </a:pPr>
            <a:r>
              <a:rPr lang="de-DE" sz="4987" spc="19" noProof="0" dirty="0">
                <a:solidFill>
                  <a:srgbClr val="053055"/>
                </a:solidFill>
                <a:latin typeface="Montserrat"/>
                <a:ea typeface="Montserrat"/>
                <a:cs typeface="Montserrat"/>
                <a:sym typeface="Montserrat"/>
              </a:rPr>
              <a:t>BEGRIFFSERKLÄRUNGEN</a:t>
            </a:r>
          </a:p>
        </p:txBody>
      </p:sp>
      <p:grpSp>
        <p:nvGrpSpPr>
          <p:cNvPr id="27" name="Gruppieren 26">
            <a:extLst>
              <a:ext uri="{FF2B5EF4-FFF2-40B4-BE49-F238E27FC236}">
                <a16:creationId xmlns:a16="http://schemas.microsoft.com/office/drawing/2014/main" id="{0859138B-AB94-5E27-29B0-CA42EC5E93C5}"/>
              </a:ext>
            </a:extLst>
          </p:cNvPr>
          <p:cNvGrpSpPr/>
          <p:nvPr/>
        </p:nvGrpSpPr>
        <p:grpSpPr>
          <a:xfrm>
            <a:off x="228600" y="3007306"/>
            <a:ext cx="17830800" cy="3158430"/>
            <a:chOff x="228600" y="3007306"/>
            <a:chExt cx="17830800" cy="3158430"/>
          </a:xfrm>
        </p:grpSpPr>
        <p:grpSp>
          <p:nvGrpSpPr>
            <p:cNvPr id="28" name="Group 4">
              <a:extLst>
                <a:ext uri="{FF2B5EF4-FFF2-40B4-BE49-F238E27FC236}">
                  <a16:creationId xmlns:a16="http://schemas.microsoft.com/office/drawing/2014/main" id="{995F8825-E31F-7766-2F15-657861D7826B}"/>
                </a:ext>
              </a:extLst>
            </p:cNvPr>
            <p:cNvGrpSpPr/>
            <p:nvPr/>
          </p:nvGrpSpPr>
          <p:grpSpPr>
            <a:xfrm>
              <a:off x="228600" y="3362364"/>
              <a:ext cx="17830800" cy="2520645"/>
              <a:chOff x="0" y="0"/>
              <a:chExt cx="4471371" cy="663874"/>
            </a:xfrm>
          </p:grpSpPr>
          <p:sp>
            <p:nvSpPr>
              <p:cNvPr id="41" name="Freeform 5">
                <a:extLst>
                  <a:ext uri="{FF2B5EF4-FFF2-40B4-BE49-F238E27FC236}">
                    <a16:creationId xmlns:a16="http://schemas.microsoft.com/office/drawing/2014/main" id="{4FDE1AEA-D3AB-8F42-D223-FE66527C1398}"/>
                  </a:ext>
                </a:extLst>
              </p:cNvPr>
              <p:cNvSpPr/>
              <p:nvPr/>
            </p:nvSpPr>
            <p:spPr>
              <a:xfrm>
                <a:off x="0" y="0"/>
                <a:ext cx="4471371" cy="663874"/>
              </a:xfrm>
              <a:custGeom>
                <a:avLst/>
                <a:gdLst/>
                <a:ahLst/>
                <a:cxnLst/>
                <a:rect l="l" t="t" r="r" b="b"/>
                <a:pathLst>
                  <a:path w="4471371" h="663874">
                    <a:moveTo>
                      <a:pt x="0" y="0"/>
                    </a:moveTo>
                    <a:lnTo>
                      <a:pt x="4471371" y="0"/>
                    </a:lnTo>
                    <a:lnTo>
                      <a:pt x="4471371" y="663874"/>
                    </a:lnTo>
                    <a:lnTo>
                      <a:pt x="0" y="663874"/>
                    </a:lnTo>
                    <a:close/>
                  </a:path>
                </a:pathLst>
              </a:custGeom>
              <a:solidFill>
                <a:srgbClr val="345C72"/>
              </a:solidFill>
            </p:spPr>
            <p:txBody>
              <a:bodyPr/>
              <a:lstStyle/>
              <a:p>
                <a:endParaRPr lang="de-DE" noProof="0" dirty="0"/>
              </a:p>
            </p:txBody>
          </p:sp>
          <p:sp>
            <p:nvSpPr>
              <p:cNvPr id="42" name="TextBox 6">
                <a:extLst>
                  <a:ext uri="{FF2B5EF4-FFF2-40B4-BE49-F238E27FC236}">
                    <a16:creationId xmlns:a16="http://schemas.microsoft.com/office/drawing/2014/main" id="{01C78FBC-6F45-70DF-F610-47EDAFC459C9}"/>
                  </a:ext>
                </a:extLst>
              </p:cNvPr>
              <p:cNvSpPr txBox="1"/>
              <p:nvPr/>
            </p:nvSpPr>
            <p:spPr>
              <a:xfrm>
                <a:off x="0" y="-19050"/>
                <a:ext cx="4471371" cy="682924"/>
              </a:xfrm>
              <a:prstGeom prst="rect">
                <a:avLst/>
              </a:prstGeom>
            </p:spPr>
            <p:txBody>
              <a:bodyPr lIns="50800" tIns="50800" rIns="50800" bIns="50800" rtlCol="0" anchor="ctr"/>
              <a:lstStyle/>
              <a:p>
                <a:pPr algn="ctr">
                  <a:lnSpc>
                    <a:spcPts val="3234"/>
                  </a:lnSpc>
                </a:pPr>
                <a:endParaRPr lang="de-DE" noProof="0" dirty="0"/>
              </a:p>
            </p:txBody>
          </p:sp>
        </p:grpSp>
        <p:grpSp>
          <p:nvGrpSpPr>
            <p:cNvPr id="29" name="Group 7">
              <a:extLst>
                <a:ext uri="{FF2B5EF4-FFF2-40B4-BE49-F238E27FC236}">
                  <a16:creationId xmlns:a16="http://schemas.microsoft.com/office/drawing/2014/main" id="{FFD1D923-2C05-4702-32FD-41FBCDA0900A}"/>
                </a:ext>
              </a:extLst>
            </p:cNvPr>
            <p:cNvGrpSpPr/>
            <p:nvPr/>
          </p:nvGrpSpPr>
          <p:grpSpPr>
            <a:xfrm>
              <a:off x="1461094" y="3079636"/>
              <a:ext cx="3263306" cy="3086100"/>
              <a:chOff x="0" y="0"/>
              <a:chExt cx="813436" cy="812800"/>
            </a:xfrm>
          </p:grpSpPr>
          <p:sp>
            <p:nvSpPr>
              <p:cNvPr id="39" name="Freeform 8">
                <a:extLst>
                  <a:ext uri="{FF2B5EF4-FFF2-40B4-BE49-F238E27FC236}">
                    <a16:creationId xmlns:a16="http://schemas.microsoft.com/office/drawing/2014/main" id="{CFD42FC3-5588-34F0-8B25-F0C69AD0BEDE}"/>
                  </a:ext>
                </a:extLst>
              </p:cNvPr>
              <p:cNvSpPr/>
              <p:nvPr/>
            </p:nvSpPr>
            <p:spPr>
              <a:xfrm>
                <a:off x="0" y="0"/>
                <a:ext cx="813436" cy="812800"/>
              </a:xfrm>
              <a:custGeom>
                <a:avLst/>
                <a:gdLst/>
                <a:ahLst/>
                <a:cxnLst/>
                <a:rect l="l" t="t" r="r" b="b"/>
                <a:pathLst>
                  <a:path w="813436" h="812800">
                    <a:moveTo>
                      <a:pt x="0" y="0"/>
                    </a:moveTo>
                    <a:lnTo>
                      <a:pt x="813436" y="0"/>
                    </a:lnTo>
                    <a:lnTo>
                      <a:pt x="813436" y="812800"/>
                    </a:lnTo>
                    <a:lnTo>
                      <a:pt x="0" y="812800"/>
                    </a:lnTo>
                    <a:close/>
                  </a:path>
                </a:pathLst>
              </a:custGeom>
              <a:solidFill>
                <a:srgbClr val="345C72"/>
              </a:solidFill>
            </p:spPr>
            <p:txBody>
              <a:bodyPr/>
              <a:lstStyle/>
              <a:p>
                <a:endParaRPr lang="de-DE" noProof="0" dirty="0"/>
              </a:p>
            </p:txBody>
          </p:sp>
          <p:sp>
            <p:nvSpPr>
              <p:cNvPr id="40" name="TextBox 9">
                <a:extLst>
                  <a:ext uri="{FF2B5EF4-FFF2-40B4-BE49-F238E27FC236}">
                    <a16:creationId xmlns:a16="http://schemas.microsoft.com/office/drawing/2014/main" id="{F2193CD0-8FE6-FE50-6C20-4280B6A77CE3}"/>
                  </a:ext>
                </a:extLst>
              </p:cNvPr>
              <p:cNvSpPr txBox="1"/>
              <p:nvPr/>
            </p:nvSpPr>
            <p:spPr>
              <a:xfrm>
                <a:off x="0" y="-19050"/>
                <a:ext cx="81343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ALLTÄGLICHE SITUATION</a:t>
                </a:r>
              </a:p>
            </p:txBody>
          </p:sp>
        </p:grpSp>
        <p:grpSp>
          <p:nvGrpSpPr>
            <p:cNvPr id="30" name="Group 10">
              <a:extLst>
                <a:ext uri="{FF2B5EF4-FFF2-40B4-BE49-F238E27FC236}">
                  <a16:creationId xmlns:a16="http://schemas.microsoft.com/office/drawing/2014/main" id="{AC777447-3902-97C7-6ABA-C359D8722184}"/>
                </a:ext>
              </a:extLst>
            </p:cNvPr>
            <p:cNvGrpSpPr/>
            <p:nvPr/>
          </p:nvGrpSpPr>
          <p:grpSpPr>
            <a:xfrm>
              <a:off x="5561039" y="3007306"/>
              <a:ext cx="3125763" cy="3158430"/>
              <a:chOff x="0" y="-19050"/>
              <a:chExt cx="823246" cy="831850"/>
            </a:xfrm>
          </p:grpSpPr>
          <p:sp>
            <p:nvSpPr>
              <p:cNvPr id="37" name="Freeform 11">
                <a:extLst>
                  <a:ext uri="{FF2B5EF4-FFF2-40B4-BE49-F238E27FC236}">
                    <a16:creationId xmlns:a16="http://schemas.microsoft.com/office/drawing/2014/main" id="{FBC0CAC8-4B44-6E0F-614E-9540CCBA2C0A}"/>
                  </a:ext>
                </a:extLst>
              </p:cNvPr>
              <p:cNvSpPr/>
              <p:nvPr/>
            </p:nvSpPr>
            <p:spPr>
              <a:xfrm>
                <a:off x="0" y="0"/>
                <a:ext cx="802262" cy="812800"/>
              </a:xfrm>
              <a:custGeom>
                <a:avLst/>
                <a:gdLst/>
                <a:ahLst/>
                <a:cxnLst/>
                <a:rect l="l" t="t" r="r" b="b"/>
                <a:pathLst>
                  <a:path w="802262" h="812800">
                    <a:moveTo>
                      <a:pt x="0" y="0"/>
                    </a:moveTo>
                    <a:lnTo>
                      <a:pt x="802262" y="0"/>
                    </a:lnTo>
                    <a:lnTo>
                      <a:pt x="802262" y="812800"/>
                    </a:lnTo>
                    <a:lnTo>
                      <a:pt x="0" y="812800"/>
                    </a:lnTo>
                    <a:close/>
                  </a:path>
                </a:pathLst>
              </a:custGeom>
              <a:solidFill>
                <a:srgbClr val="345C72"/>
              </a:solidFill>
            </p:spPr>
            <p:txBody>
              <a:bodyPr/>
              <a:lstStyle/>
              <a:p>
                <a:endParaRPr lang="de-DE" noProof="0" dirty="0"/>
              </a:p>
            </p:txBody>
          </p:sp>
          <p:sp>
            <p:nvSpPr>
              <p:cNvPr id="38" name="TextBox 12">
                <a:extLst>
                  <a:ext uri="{FF2B5EF4-FFF2-40B4-BE49-F238E27FC236}">
                    <a16:creationId xmlns:a16="http://schemas.microsoft.com/office/drawing/2014/main" id="{BBA2FF6D-102D-FE4D-5B3F-9B46BC5E11A5}"/>
                  </a:ext>
                </a:extLst>
              </p:cNvPr>
              <p:cNvSpPr txBox="1"/>
              <p:nvPr/>
            </p:nvSpPr>
            <p:spPr>
              <a:xfrm>
                <a:off x="0" y="-19050"/>
                <a:ext cx="82324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GRENZ-VERLETZUNG</a:t>
                </a:r>
              </a:p>
            </p:txBody>
          </p:sp>
        </p:grpSp>
        <p:grpSp>
          <p:nvGrpSpPr>
            <p:cNvPr id="31" name="Group 13">
              <a:extLst>
                <a:ext uri="{FF2B5EF4-FFF2-40B4-BE49-F238E27FC236}">
                  <a16:creationId xmlns:a16="http://schemas.microsoft.com/office/drawing/2014/main" id="{3ED0A82B-2CD8-7956-FD7E-7EBF23D3073C}"/>
                </a:ext>
              </a:extLst>
            </p:cNvPr>
            <p:cNvGrpSpPr/>
            <p:nvPr/>
          </p:nvGrpSpPr>
          <p:grpSpPr>
            <a:xfrm>
              <a:off x="9874571" y="3007306"/>
              <a:ext cx="3384230" cy="3158430"/>
              <a:chOff x="0" y="-19050"/>
              <a:chExt cx="836194" cy="831850"/>
            </a:xfrm>
          </p:grpSpPr>
          <p:sp>
            <p:nvSpPr>
              <p:cNvPr id="35" name="Freeform 14">
                <a:extLst>
                  <a:ext uri="{FF2B5EF4-FFF2-40B4-BE49-F238E27FC236}">
                    <a16:creationId xmlns:a16="http://schemas.microsoft.com/office/drawing/2014/main" id="{DA35D5C2-3BA4-8D49-9B6C-02DEF2F55880}"/>
                  </a:ext>
                </a:extLst>
              </p:cNvPr>
              <p:cNvSpPr/>
              <p:nvPr/>
            </p:nvSpPr>
            <p:spPr>
              <a:xfrm>
                <a:off x="0" y="0"/>
                <a:ext cx="798537" cy="812800"/>
              </a:xfrm>
              <a:custGeom>
                <a:avLst/>
                <a:gdLst/>
                <a:ahLst/>
                <a:cxnLst/>
                <a:rect l="l" t="t" r="r" b="b"/>
                <a:pathLst>
                  <a:path w="798537" h="812800">
                    <a:moveTo>
                      <a:pt x="0" y="0"/>
                    </a:moveTo>
                    <a:lnTo>
                      <a:pt x="798537" y="0"/>
                    </a:lnTo>
                    <a:lnTo>
                      <a:pt x="798537" y="812800"/>
                    </a:lnTo>
                    <a:lnTo>
                      <a:pt x="0" y="812800"/>
                    </a:lnTo>
                    <a:close/>
                  </a:path>
                </a:pathLst>
              </a:custGeom>
              <a:solidFill>
                <a:srgbClr val="345C72"/>
              </a:solidFill>
            </p:spPr>
            <p:txBody>
              <a:bodyPr/>
              <a:lstStyle/>
              <a:p>
                <a:endParaRPr lang="de-DE" noProof="0" dirty="0"/>
              </a:p>
            </p:txBody>
          </p:sp>
          <p:sp>
            <p:nvSpPr>
              <p:cNvPr id="36" name="TextBox 15">
                <a:extLst>
                  <a:ext uri="{FF2B5EF4-FFF2-40B4-BE49-F238E27FC236}">
                    <a16:creationId xmlns:a16="http://schemas.microsoft.com/office/drawing/2014/main" id="{2AC2FD43-4307-37FF-A122-582F6041BE60}"/>
                  </a:ext>
                </a:extLst>
              </p:cNvPr>
              <p:cNvSpPr txBox="1"/>
              <p:nvPr/>
            </p:nvSpPr>
            <p:spPr>
              <a:xfrm>
                <a:off x="0" y="-19050"/>
                <a:ext cx="836194"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SEXUELLER ÜBERGRIFF/ BELÄSTIGUNG</a:t>
                </a:r>
              </a:p>
            </p:txBody>
          </p:sp>
        </p:grpSp>
        <p:grpSp>
          <p:nvGrpSpPr>
            <p:cNvPr id="32" name="Group 16">
              <a:extLst>
                <a:ext uri="{FF2B5EF4-FFF2-40B4-BE49-F238E27FC236}">
                  <a16:creationId xmlns:a16="http://schemas.microsoft.com/office/drawing/2014/main" id="{1284ACBC-5DE4-FB84-EEE3-3A62DBB38EFF}"/>
                </a:ext>
              </a:extLst>
            </p:cNvPr>
            <p:cNvGrpSpPr/>
            <p:nvPr/>
          </p:nvGrpSpPr>
          <p:grpSpPr>
            <a:xfrm>
              <a:off x="13947455" y="3007306"/>
              <a:ext cx="3730944" cy="3158430"/>
              <a:chOff x="0" y="-19050"/>
              <a:chExt cx="879894" cy="831850"/>
            </a:xfrm>
          </p:grpSpPr>
          <p:sp>
            <p:nvSpPr>
              <p:cNvPr id="33" name="Freeform 17">
                <a:extLst>
                  <a:ext uri="{FF2B5EF4-FFF2-40B4-BE49-F238E27FC236}">
                    <a16:creationId xmlns:a16="http://schemas.microsoft.com/office/drawing/2014/main" id="{FE7CD93B-F34A-93E6-274B-60F95EF766D8}"/>
                  </a:ext>
                </a:extLst>
              </p:cNvPr>
              <p:cNvSpPr/>
              <p:nvPr/>
            </p:nvSpPr>
            <p:spPr>
              <a:xfrm>
                <a:off x="0" y="0"/>
                <a:ext cx="843953" cy="812800"/>
              </a:xfrm>
              <a:custGeom>
                <a:avLst/>
                <a:gdLst/>
                <a:ahLst/>
                <a:cxnLst/>
                <a:rect l="l" t="t" r="r" b="b"/>
                <a:pathLst>
                  <a:path w="843953" h="812800">
                    <a:moveTo>
                      <a:pt x="0" y="0"/>
                    </a:moveTo>
                    <a:lnTo>
                      <a:pt x="843953" y="0"/>
                    </a:lnTo>
                    <a:lnTo>
                      <a:pt x="843953" y="812800"/>
                    </a:lnTo>
                    <a:lnTo>
                      <a:pt x="0" y="812800"/>
                    </a:lnTo>
                    <a:close/>
                  </a:path>
                </a:pathLst>
              </a:custGeom>
              <a:solidFill>
                <a:srgbClr val="345C72"/>
              </a:solidFill>
            </p:spPr>
            <p:txBody>
              <a:bodyPr/>
              <a:lstStyle/>
              <a:p>
                <a:endParaRPr lang="de-DE" noProof="0" dirty="0"/>
              </a:p>
            </p:txBody>
          </p:sp>
          <p:sp>
            <p:nvSpPr>
              <p:cNvPr id="34" name="TextBox 18">
                <a:extLst>
                  <a:ext uri="{FF2B5EF4-FFF2-40B4-BE49-F238E27FC236}">
                    <a16:creationId xmlns:a16="http://schemas.microsoft.com/office/drawing/2014/main" id="{585B1B3F-F5C7-DEC6-3BA5-2FF9D1FFF701}"/>
                  </a:ext>
                </a:extLst>
              </p:cNvPr>
              <p:cNvSpPr txBox="1"/>
              <p:nvPr/>
            </p:nvSpPr>
            <p:spPr>
              <a:xfrm>
                <a:off x="0" y="-19050"/>
                <a:ext cx="879894"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SEXUALISIERTE GEWALT</a:t>
                </a:r>
              </a:p>
            </p:txBody>
          </p:sp>
        </p:grpSp>
      </p:grpSp>
      <p:grpSp>
        <p:nvGrpSpPr>
          <p:cNvPr id="20" name="Group 16">
            <a:extLst>
              <a:ext uri="{FF2B5EF4-FFF2-40B4-BE49-F238E27FC236}">
                <a16:creationId xmlns:a16="http://schemas.microsoft.com/office/drawing/2014/main" id="{C047BB20-5C8C-E272-0372-3335A97B4BDB}"/>
              </a:ext>
            </a:extLst>
          </p:cNvPr>
          <p:cNvGrpSpPr/>
          <p:nvPr/>
        </p:nvGrpSpPr>
        <p:grpSpPr>
          <a:xfrm>
            <a:off x="1295400" y="571500"/>
            <a:ext cx="16239327" cy="8229600"/>
            <a:chOff x="0" y="0"/>
            <a:chExt cx="4277024" cy="2023458"/>
          </a:xfrm>
        </p:grpSpPr>
        <p:sp>
          <p:nvSpPr>
            <p:cNvPr id="21" name="Freeform 17">
              <a:extLst>
                <a:ext uri="{FF2B5EF4-FFF2-40B4-BE49-F238E27FC236}">
                  <a16:creationId xmlns:a16="http://schemas.microsoft.com/office/drawing/2014/main" id="{EAFF5F43-243A-0F5C-A032-0C88543C9357}"/>
                </a:ext>
              </a:extLst>
            </p:cNvPr>
            <p:cNvSpPr/>
            <p:nvPr/>
          </p:nvSpPr>
          <p:spPr>
            <a:xfrm>
              <a:off x="0" y="0"/>
              <a:ext cx="4277024" cy="2023458"/>
            </a:xfrm>
            <a:custGeom>
              <a:avLst/>
              <a:gdLst/>
              <a:ahLst/>
              <a:cxnLst/>
              <a:rect l="l" t="t" r="r" b="b"/>
              <a:pathLst>
                <a:path w="4277024" h="2023458">
                  <a:moveTo>
                    <a:pt x="0" y="0"/>
                  </a:moveTo>
                  <a:lnTo>
                    <a:pt x="4277024" y="0"/>
                  </a:lnTo>
                  <a:lnTo>
                    <a:pt x="4277024" y="2023458"/>
                  </a:lnTo>
                  <a:lnTo>
                    <a:pt x="0" y="2023458"/>
                  </a:lnTo>
                  <a:close/>
                </a:path>
              </a:pathLst>
            </a:custGeom>
            <a:solidFill>
              <a:srgbClr val="345C72"/>
            </a:solidFill>
          </p:spPr>
          <p:txBody>
            <a:bodyPr/>
            <a:lstStyle/>
            <a:p>
              <a:endParaRPr lang="de-DE" noProof="0" dirty="0"/>
            </a:p>
          </p:txBody>
        </p:sp>
        <p:sp>
          <p:nvSpPr>
            <p:cNvPr id="22" name="TextBox 18">
              <a:extLst>
                <a:ext uri="{FF2B5EF4-FFF2-40B4-BE49-F238E27FC236}">
                  <a16:creationId xmlns:a16="http://schemas.microsoft.com/office/drawing/2014/main" id="{DFCA0261-7F3C-F87A-52D6-B7FD32454BB8}"/>
                </a:ext>
              </a:extLst>
            </p:cNvPr>
            <p:cNvSpPr txBox="1"/>
            <p:nvPr/>
          </p:nvSpPr>
          <p:spPr>
            <a:xfrm>
              <a:off x="0" y="-28575"/>
              <a:ext cx="4277024" cy="2052033"/>
            </a:xfrm>
            <a:prstGeom prst="rect">
              <a:avLst/>
            </a:prstGeom>
          </p:spPr>
          <p:txBody>
            <a:bodyPr lIns="50800" tIns="50800" rIns="50800" bIns="50800" rtlCol="0" anchor="ctr"/>
            <a:lstStyle/>
            <a:p>
              <a:pPr algn="r">
                <a:lnSpc>
                  <a:spcPts val="3884"/>
                </a:lnSpc>
              </a:pPr>
              <a:endParaRPr lang="de-DE" noProof="0" dirty="0"/>
            </a:p>
            <a:p>
              <a:pPr algn="ctr">
                <a:lnSpc>
                  <a:spcPts val="3884"/>
                </a:lnSpc>
              </a:pPr>
              <a:endParaRPr lang="de-DE" noProof="0" dirty="0"/>
            </a:p>
          </p:txBody>
        </p:sp>
      </p:grpSp>
      <p:grpSp>
        <p:nvGrpSpPr>
          <p:cNvPr id="23" name="Group 19">
            <a:extLst>
              <a:ext uri="{FF2B5EF4-FFF2-40B4-BE49-F238E27FC236}">
                <a16:creationId xmlns:a16="http://schemas.microsoft.com/office/drawing/2014/main" id="{DE4E5085-3E73-EDBC-99AA-BD59160EC050}"/>
              </a:ext>
            </a:extLst>
          </p:cNvPr>
          <p:cNvGrpSpPr/>
          <p:nvPr/>
        </p:nvGrpSpPr>
        <p:grpSpPr>
          <a:xfrm>
            <a:off x="3029593" y="3154038"/>
            <a:ext cx="12416105" cy="4291412"/>
            <a:chOff x="0" y="0"/>
            <a:chExt cx="3270085" cy="1130248"/>
          </a:xfrm>
        </p:grpSpPr>
        <p:sp>
          <p:nvSpPr>
            <p:cNvPr id="24" name="Freeform 20">
              <a:extLst>
                <a:ext uri="{FF2B5EF4-FFF2-40B4-BE49-F238E27FC236}">
                  <a16:creationId xmlns:a16="http://schemas.microsoft.com/office/drawing/2014/main" id="{E2448B2E-CE3E-324B-1747-3CECFEB99B9E}"/>
                </a:ext>
              </a:extLst>
            </p:cNvPr>
            <p:cNvSpPr/>
            <p:nvPr/>
          </p:nvSpPr>
          <p:spPr>
            <a:xfrm>
              <a:off x="0" y="0"/>
              <a:ext cx="3270085" cy="1130248"/>
            </a:xfrm>
            <a:custGeom>
              <a:avLst/>
              <a:gdLst/>
              <a:ahLst/>
              <a:cxnLst/>
              <a:rect l="l" t="t" r="r" b="b"/>
              <a:pathLst>
                <a:path w="3270085" h="1130248">
                  <a:moveTo>
                    <a:pt x="0" y="0"/>
                  </a:moveTo>
                  <a:lnTo>
                    <a:pt x="3270085" y="0"/>
                  </a:lnTo>
                  <a:lnTo>
                    <a:pt x="3270085" y="1130248"/>
                  </a:lnTo>
                  <a:lnTo>
                    <a:pt x="0" y="1130248"/>
                  </a:lnTo>
                  <a:close/>
                </a:path>
              </a:pathLst>
            </a:custGeom>
            <a:solidFill>
              <a:srgbClr val="EC9F1A"/>
            </a:solidFill>
          </p:spPr>
          <p:txBody>
            <a:bodyPr/>
            <a:lstStyle/>
            <a:p>
              <a:endParaRPr lang="de-DE" noProof="0" dirty="0"/>
            </a:p>
          </p:txBody>
        </p:sp>
        <p:sp>
          <p:nvSpPr>
            <p:cNvPr id="25" name="TextBox 21">
              <a:extLst>
                <a:ext uri="{FF2B5EF4-FFF2-40B4-BE49-F238E27FC236}">
                  <a16:creationId xmlns:a16="http://schemas.microsoft.com/office/drawing/2014/main" id="{7F67DCAD-0AE3-EBEF-0310-E03E59D20584}"/>
                </a:ext>
              </a:extLst>
            </p:cNvPr>
            <p:cNvSpPr txBox="1"/>
            <p:nvPr/>
          </p:nvSpPr>
          <p:spPr>
            <a:xfrm>
              <a:off x="0" y="-38100"/>
              <a:ext cx="3270085" cy="1168348"/>
            </a:xfrm>
            <a:prstGeom prst="rect">
              <a:avLst/>
            </a:prstGeom>
          </p:spPr>
          <p:txBody>
            <a:bodyPr lIns="50800" tIns="50800" rIns="50800" bIns="50800" rtlCol="0" anchor="ctr"/>
            <a:lstStyle/>
            <a:p>
              <a:pPr marL="601864" lvl="1" indent="-300932">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Ein einmaliges oder gelegentlich unangemessenes Verhalten, das meist unbeabsichtigt geschieht</a:t>
              </a:r>
            </a:p>
            <a:p>
              <a:pPr marL="601864" lvl="1" indent="-300932">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Hängt vom subjektiven Erleben der Betroffenen ab</a:t>
              </a:r>
            </a:p>
            <a:p>
              <a:pPr marL="601864" lvl="1" indent="-300932">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Hier beginnt Prävention: Hinweisen, aufmerksam machen, im Team besprechen, Position beziehen!</a:t>
              </a:r>
            </a:p>
            <a:p>
              <a:pPr marL="601864" lvl="1" indent="-300932">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Sollten Sie niemals ignorieren</a:t>
              </a:r>
            </a:p>
          </p:txBody>
        </p:sp>
      </p:grpSp>
      <p:grpSp>
        <p:nvGrpSpPr>
          <p:cNvPr id="2" name="Group 2">
            <a:extLst>
              <a:ext uri="{FF2B5EF4-FFF2-40B4-BE49-F238E27FC236}">
                <a16:creationId xmlns:a16="http://schemas.microsoft.com/office/drawing/2014/main" id="{380C4ABE-2AD5-952D-958A-5EBE1BFF021A}"/>
              </a:ext>
            </a:extLst>
          </p:cNvPr>
          <p:cNvGrpSpPr/>
          <p:nvPr/>
        </p:nvGrpSpPr>
        <p:grpSpPr>
          <a:xfrm>
            <a:off x="16173532" y="9517289"/>
            <a:ext cx="1956616" cy="567847"/>
            <a:chOff x="0" y="0"/>
            <a:chExt cx="2608822" cy="757130"/>
          </a:xfrm>
        </p:grpSpPr>
        <p:pic>
          <p:nvPicPr>
            <p:cNvPr id="3" name="Picture 3">
              <a:extLst>
                <a:ext uri="{FF2B5EF4-FFF2-40B4-BE49-F238E27FC236}">
                  <a16:creationId xmlns:a16="http://schemas.microsoft.com/office/drawing/2014/main" id="{BD7BB569-73A9-B213-5FAC-73822D8690FA}"/>
                </a:ext>
              </a:extLst>
            </p:cNvPr>
            <p:cNvPicPr>
              <a:picLocks noChangeAspect="1"/>
            </p:cNvPicPr>
            <p:nvPr/>
          </p:nvPicPr>
          <p:blipFill>
            <a:blip r:embed="rId2"/>
            <a:srcRect r="2273" b="16626"/>
            <a:stretch>
              <a:fillRect/>
            </a:stretch>
          </p:blipFill>
          <p:spPr>
            <a:xfrm>
              <a:off x="0" y="0"/>
              <a:ext cx="2608822" cy="757130"/>
            </a:xfrm>
            <a:prstGeom prst="rect">
              <a:avLst/>
            </a:prstGeom>
          </p:spPr>
        </p:pic>
      </p:grpSp>
      <p:sp>
        <p:nvSpPr>
          <p:cNvPr id="26" name="TextBox 22">
            <a:extLst>
              <a:ext uri="{FF2B5EF4-FFF2-40B4-BE49-F238E27FC236}">
                <a16:creationId xmlns:a16="http://schemas.microsoft.com/office/drawing/2014/main" id="{D85DF077-43FE-EFE2-E6B7-72E6EE3C4364}"/>
              </a:ext>
            </a:extLst>
          </p:cNvPr>
          <p:cNvSpPr txBox="1"/>
          <p:nvPr/>
        </p:nvSpPr>
        <p:spPr>
          <a:xfrm>
            <a:off x="4800600" y="1638300"/>
            <a:ext cx="8638101" cy="687239"/>
          </a:xfrm>
          <a:prstGeom prst="rect">
            <a:avLst/>
          </a:prstGeom>
        </p:spPr>
        <p:txBody>
          <a:bodyPr wrap="square" lIns="0" tIns="0" rIns="0" bIns="0" rtlCol="0" anchor="t">
            <a:spAutoFit/>
          </a:bodyPr>
          <a:lstStyle/>
          <a:p>
            <a:pPr algn="ctr">
              <a:lnSpc>
                <a:spcPts val="5703"/>
              </a:lnSpc>
              <a:spcBef>
                <a:spcPct val="0"/>
              </a:spcBef>
            </a:pPr>
            <a:r>
              <a:rPr lang="de-DE" sz="4387" spc="333" noProof="0" dirty="0">
                <a:solidFill>
                  <a:srgbClr val="FFFFFF"/>
                </a:solidFill>
                <a:latin typeface="Montserrat Medium"/>
                <a:ea typeface="Montserrat Medium"/>
                <a:cs typeface="Montserrat Medium"/>
                <a:sym typeface="Montserrat Medium"/>
              </a:rPr>
              <a:t>GRENZVERLETZUNG</a:t>
            </a:r>
          </a:p>
        </p:txBody>
      </p:sp>
    </p:spTree>
    <p:extLst>
      <p:ext uri="{BB962C8B-B14F-4D97-AF65-F5344CB8AC3E}">
        <p14:creationId xmlns:p14="http://schemas.microsoft.com/office/powerpoint/2010/main" val="291871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F37E67A4-ACF6-6C69-0678-95661C42FC34}"/>
            </a:ext>
          </a:extLst>
        </p:cNvPr>
        <p:cNvGrpSpPr/>
        <p:nvPr/>
      </p:nvGrpSpPr>
      <p:grpSpPr>
        <a:xfrm>
          <a:off x="0" y="0"/>
          <a:ext cx="0" cy="0"/>
          <a:chOff x="0" y="0"/>
          <a:chExt cx="0" cy="0"/>
        </a:xfrm>
      </p:grpSpPr>
      <p:sp>
        <p:nvSpPr>
          <p:cNvPr id="19" name="TextBox 19">
            <a:extLst>
              <a:ext uri="{FF2B5EF4-FFF2-40B4-BE49-F238E27FC236}">
                <a16:creationId xmlns:a16="http://schemas.microsoft.com/office/drawing/2014/main" id="{4936A811-64D5-B671-0D34-27118FE727F7}"/>
              </a:ext>
            </a:extLst>
          </p:cNvPr>
          <p:cNvSpPr txBox="1"/>
          <p:nvPr/>
        </p:nvSpPr>
        <p:spPr>
          <a:xfrm>
            <a:off x="2109256" y="716069"/>
            <a:ext cx="14291343" cy="691936"/>
          </a:xfrm>
          <a:prstGeom prst="rect">
            <a:avLst/>
          </a:prstGeom>
        </p:spPr>
        <p:txBody>
          <a:bodyPr lIns="0" tIns="0" rIns="0" bIns="0" rtlCol="0" anchor="t">
            <a:spAutoFit/>
          </a:bodyPr>
          <a:lstStyle/>
          <a:p>
            <a:pPr algn="ctr">
              <a:lnSpc>
                <a:spcPts val="5336"/>
              </a:lnSpc>
            </a:pPr>
            <a:r>
              <a:rPr lang="de-DE" sz="4987" spc="19" noProof="0" dirty="0">
                <a:solidFill>
                  <a:srgbClr val="053055"/>
                </a:solidFill>
                <a:latin typeface="Montserrat"/>
                <a:ea typeface="Montserrat"/>
                <a:cs typeface="Montserrat"/>
                <a:sym typeface="Montserrat"/>
              </a:rPr>
              <a:t>BEGRIFFSERKLÄRUNGEN</a:t>
            </a:r>
          </a:p>
        </p:txBody>
      </p:sp>
      <p:grpSp>
        <p:nvGrpSpPr>
          <p:cNvPr id="27" name="Gruppieren 26">
            <a:extLst>
              <a:ext uri="{FF2B5EF4-FFF2-40B4-BE49-F238E27FC236}">
                <a16:creationId xmlns:a16="http://schemas.microsoft.com/office/drawing/2014/main" id="{24374264-DCA9-399D-63AC-E6C741D249B1}"/>
              </a:ext>
            </a:extLst>
          </p:cNvPr>
          <p:cNvGrpSpPr/>
          <p:nvPr/>
        </p:nvGrpSpPr>
        <p:grpSpPr>
          <a:xfrm>
            <a:off x="228600" y="3007306"/>
            <a:ext cx="17830800" cy="3158430"/>
            <a:chOff x="228600" y="3007306"/>
            <a:chExt cx="17830800" cy="3158430"/>
          </a:xfrm>
        </p:grpSpPr>
        <p:grpSp>
          <p:nvGrpSpPr>
            <p:cNvPr id="28" name="Group 4">
              <a:extLst>
                <a:ext uri="{FF2B5EF4-FFF2-40B4-BE49-F238E27FC236}">
                  <a16:creationId xmlns:a16="http://schemas.microsoft.com/office/drawing/2014/main" id="{2E30AC7C-AA66-C6E0-9611-B2A1289EEF87}"/>
                </a:ext>
              </a:extLst>
            </p:cNvPr>
            <p:cNvGrpSpPr/>
            <p:nvPr/>
          </p:nvGrpSpPr>
          <p:grpSpPr>
            <a:xfrm>
              <a:off x="228600" y="3362364"/>
              <a:ext cx="17830800" cy="2520645"/>
              <a:chOff x="0" y="0"/>
              <a:chExt cx="4471371" cy="663874"/>
            </a:xfrm>
          </p:grpSpPr>
          <p:sp>
            <p:nvSpPr>
              <p:cNvPr id="41" name="Freeform 5">
                <a:extLst>
                  <a:ext uri="{FF2B5EF4-FFF2-40B4-BE49-F238E27FC236}">
                    <a16:creationId xmlns:a16="http://schemas.microsoft.com/office/drawing/2014/main" id="{8C83B894-4D93-996C-8C52-5F35642B1C8C}"/>
                  </a:ext>
                </a:extLst>
              </p:cNvPr>
              <p:cNvSpPr/>
              <p:nvPr/>
            </p:nvSpPr>
            <p:spPr>
              <a:xfrm>
                <a:off x="0" y="0"/>
                <a:ext cx="4471371" cy="663874"/>
              </a:xfrm>
              <a:custGeom>
                <a:avLst/>
                <a:gdLst/>
                <a:ahLst/>
                <a:cxnLst/>
                <a:rect l="l" t="t" r="r" b="b"/>
                <a:pathLst>
                  <a:path w="4471371" h="663874">
                    <a:moveTo>
                      <a:pt x="0" y="0"/>
                    </a:moveTo>
                    <a:lnTo>
                      <a:pt x="4471371" y="0"/>
                    </a:lnTo>
                    <a:lnTo>
                      <a:pt x="4471371" y="663874"/>
                    </a:lnTo>
                    <a:lnTo>
                      <a:pt x="0" y="663874"/>
                    </a:lnTo>
                    <a:close/>
                  </a:path>
                </a:pathLst>
              </a:custGeom>
              <a:solidFill>
                <a:srgbClr val="345C72"/>
              </a:solidFill>
            </p:spPr>
            <p:txBody>
              <a:bodyPr/>
              <a:lstStyle/>
              <a:p>
                <a:endParaRPr lang="de-DE" noProof="0" dirty="0"/>
              </a:p>
            </p:txBody>
          </p:sp>
          <p:sp>
            <p:nvSpPr>
              <p:cNvPr id="42" name="TextBox 6">
                <a:extLst>
                  <a:ext uri="{FF2B5EF4-FFF2-40B4-BE49-F238E27FC236}">
                    <a16:creationId xmlns:a16="http://schemas.microsoft.com/office/drawing/2014/main" id="{E184B549-1F27-16A2-0A80-E93A5B9D94EB}"/>
                  </a:ext>
                </a:extLst>
              </p:cNvPr>
              <p:cNvSpPr txBox="1"/>
              <p:nvPr/>
            </p:nvSpPr>
            <p:spPr>
              <a:xfrm>
                <a:off x="0" y="-19050"/>
                <a:ext cx="4471371" cy="682924"/>
              </a:xfrm>
              <a:prstGeom prst="rect">
                <a:avLst/>
              </a:prstGeom>
            </p:spPr>
            <p:txBody>
              <a:bodyPr lIns="50800" tIns="50800" rIns="50800" bIns="50800" rtlCol="0" anchor="ctr"/>
              <a:lstStyle/>
              <a:p>
                <a:pPr algn="ctr">
                  <a:lnSpc>
                    <a:spcPts val="3234"/>
                  </a:lnSpc>
                </a:pPr>
                <a:endParaRPr lang="de-DE" noProof="0" dirty="0"/>
              </a:p>
            </p:txBody>
          </p:sp>
        </p:grpSp>
        <p:grpSp>
          <p:nvGrpSpPr>
            <p:cNvPr id="29" name="Group 7">
              <a:extLst>
                <a:ext uri="{FF2B5EF4-FFF2-40B4-BE49-F238E27FC236}">
                  <a16:creationId xmlns:a16="http://schemas.microsoft.com/office/drawing/2014/main" id="{CBF90644-9B69-CEFF-913D-CFC037D9DB83}"/>
                </a:ext>
              </a:extLst>
            </p:cNvPr>
            <p:cNvGrpSpPr/>
            <p:nvPr/>
          </p:nvGrpSpPr>
          <p:grpSpPr>
            <a:xfrm>
              <a:off x="1461094" y="3079636"/>
              <a:ext cx="3263306" cy="3086100"/>
              <a:chOff x="0" y="0"/>
              <a:chExt cx="813436" cy="812800"/>
            </a:xfrm>
          </p:grpSpPr>
          <p:sp>
            <p:nvSpPr>
              <p:cNvPr id="39" name="Freeform 8">
                <a:extLst>
                  <a:ext uri="{FF2B5EF4-FFF2-40B4-BE49-F238E27FC236}">
                    <a16:creationId xmlns:a16="http://schemas.microsoft.com/office/drawing/2014/main" id="{85C64B17-3706-8084-7EA9-28678CC1E12A}"/>
                  </a:ext>
                </a:extLst>
              </p:cNvPr>
              <p:cNvSpPr/>
              <p:nvPr/>
            </p:nvSpPr>
            <p:spPr>
              <a:xfrm>
                <a:off x="0" y="0"/>
                <a:ext cx="813436" cy="812800"/>
              </a:xfrm>
              <a:custGeom>
                <a:avLst/>
                <a:gdLst/>
                <a:ahLst/>
                <a:cxnLst/>
                <a:rect l="l" t="t" r="r" b="b"/>
                <a:pathLst>
                  <a:path w="813436" h="812800">
                    <a:moveTo>
                      <a:pt x="0" y="0"/>
                    </a:moveTo>
                    <a:lnTo>
                      <a:pt x="813436" y="0"/>
                    </a:lnTo>
                    <a:lnTo>
                      <a:pt x="813436" y="812800"/>
                    </a:lnTo>
                    <a:lnTo>
                      <a:pt x="0" y="812800"/>
                    </a:lnTo>
                    <a:close/>
                  </a:path>
                </a:pathLst>
              </a:custGeom>
              <a:solidFill>
                <a:srgbClr val="345C72"/>
              </a:solidFill>
            </p:spPr>
            <p:txBody>
              <a:bodyPr/>
              <a:lstStyle/>
              <a:p>
                <a:endParaRPr lang="de-DE" noProof="0" dirty="0"/>
              </a:p>
            </p:txBody>
          </p:sp>
          <p:sp>
            <p:nvSpPr>
              <p:cNvPr id="40" name="TextBox 9">
                <a:extLst>
                  <a:ext uri="{FF2B5EF4-FFF2-40B4-BE49-F238E27FC236}">
                    <a16:creationId xmlns:a16="http://schemas.microsoft.com/office/drawing/2014/main" id="{812EC3E3-0155-FCE3-BFB6-161C03A94360}"/>
                  </a:ext>
                </a:extLst>
              </p:cNvPr>
              <p:cNvSpPr txBox="1"/>
              <p:nvPr/>
            </p:nvSpPr>
            <p:spPr>
              <a:xfrm>
                <a:off x="0" y="-19050"/>
                <a:ext cx="81343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ALLTÄGLICHE SITUATION</a:t>
                </a:r>
              </a:p>
            </p:txBody>
          </p:sp>
        </p:grpSp>
        <p:grpSp>
          <p:nvGrpSpPr>
            <p:cNvPr id="30" name="Group 10">
              <a:extLst>
                <a:ext uri="{FF2B5EF4-FFF2-40B4-BE49-F238E27FC236}">
                  <a16:creationId xmlns:a16="http://schemas.microsoft.com/office/drawing/2014/main" id="{4E6AF6D0-3031-B225-848C-2A83BD0019C8}"/>
                </a:ext>
              </a:extLst>
            </p:cNvPr>
            <p:cNvGrpSpPr/>
            <p:nvPr/>
          </p:nvGrpSpPr>
          <p:grpSpPr>
            <a:xfrm>
              <a:off x="5561039" y="3007306"/>
              <a:ext cx="3125763" cy="3158430"/>
              <a:chOff x="0" y="-19050"/>
              <a:chExt cx="823246" cy="831850"/>
            </a:xfrm>
          </p:grpSpPr>
          <p:sp>
            <p:nvSpPr>
              <p:cNvPr id="37" name="Freeform 11">
                <a:extLst>
                  <a:ext uri="{FF2B5EF4-FFF2-40B4-BE49-F238E27FC236}">
                    <a16:creationId xmlns:a16="http://schemas.microsoft.com/office/drawing/2014/main" id="{980F348B-FB7A-6845-F6C7-6A4714D3CB3C}"/>
                  </a:ext>
                </a:extLst>
              </p:cNvPr>
              <p:cNvSpPr/>
              <p:nvPr/>
            </p:nvSpPr>
            <p:spPr>
              <a:xfrm>
                <a:off x="0" y="0"/>
                <a:ext cx="802262" cy="812800"/>
              </a:xfrm>
              <a:custGeom>
                <a:avLst/>
                <a:gdLst/>
                <a:ahLst/>
                <a:cxnLst/>
                <a:rect l="l" t="t" r="r" b="b"/>
                <a:pathLst>
                  <a:path w="802262" h="812800">
                    <a:moveTo>
                      <a:pt x="0" y="0"/>
                    </a:moveTo>
                    <a:lnTo>
                      <a:pt x="802262" y="0"/>
                    </a:lnTo>
                    <a:lnTo>
                      <a:pt x="802262" y="812800"/>
                    </a:lnTo>
                    <a:lnTo>
                      <a:pt x="0" y="812800"/>
                    </a:lnTo>
                    <a:close/>
                  </a:path>
                </a:pathLst>
              </a:custGeom>
              <a:solidFill>
                <a:srgbClr val="345C72"/>
              </a:solidFill>
            </p:spPr>
            <p:txBody>
              <a:bodyPr/>
              <a:lstStyle/>
              <a:p>
                <a:endParaRPr lang="de-DE" noProof="0" dirty="0"/>
              </a:p>
            </p:txBody>
          </p:sp>
          <p:sp>
            <p:nvSpPr>
              <p:cNvPr id="38" name="TextBox 12">
                <a:extLst>
                  <a:ext uri="{FF2B5EF4-FFF2-40B4-BE49-F238E27FC236}">
                    <a16:creationId xmlns:a16="http://schemas.microsoft.com/office/drawing/2014/main" id="{4D55E631-B095-EDD2-D97F-92AB786FE2EB}"/>
                  </a:ext>
                </a:extLst>
              </p:cNvPr>
              <p:cNvSpPr txBox="1"/>
              <p:nvPr/>
            </p:nvSpPr>
            <p:spPr>
              <a:xfrm>
                <a:off x="0" y="-19050"/>
                <a:ext cx="82324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GRENZ-VERLETZUNG</a:t>
                </a:r>
              </a:p>
            </p:txBody>
          </p:sp>
        </p:grpSp>
        <p:grpSp>
          <p:nvGrpSpPr>
            <p:cNvPr id="31" name="Group 13">
              <a:extLst>
                <a:ext uri="{FF2B5EF4-FFF2-40B4-BE49-F238E27FC236}">
                  <a16:creationId xmlns:a16="http://schemas.microsoft.com/office/drawing/2014/main" id="{5F5BE056-5819-D781-9534-759B717EEDEE}"/>
                </a:ext>
              </a:extLst>
            </p:cNvPr>
            <p:cNvGrpSpPr/>
            <p:nvPr/>
          </p:nvGrpSpPr>
          <p:grpSpPr>
            <a:xfrm>
              <a:off x="9874571" y="3007306"/>
              <a:ext cx="3384230" cy="3158430"/>
              <a:chOff x="0" y="-19050"/>
              <a:chExt cx="836194" cy="831850"/>
            </a:xfrm>
          </p:grpSpPr>
          <p:sp>
            <p:nvSpPr>
              <p:cNvPr id="35" name="Freeform 14">
                <a:extLst>
                  <a:ext uri="{FF2B5EF4-FFF2-40B4-BE49-F238E27FC236}">
                    <a16:creationId xmlns:a16="http://schemas.microsoft.com/office/drawing/2014/main" id="{0A53ECAD-0A3E-9141-F90D-A57534D7309A}"/>
                  </a:ext>
                </a:extLst>
              </p:cNvPr>
              <p:cNvSpPr/>
              <p:nvPr/>
            </p:nvSpPr>
            <p:spPr>
              <a:xfrm>
                <a:off x="0" y="0"/>
                <a:ext cx="798537" cy="812800"/>
              </a:xfrm>
              <a:custGeom>
                <a:avLst/>
                <a:gdLst/>
                <a:ahLst/>
                <a:cxnLst/>
                <a:rect l="l" t="t" r="r" b="b"/>
                <a:pathLst>
                  <a:path w="798537" h="812800">
                    <a:moveTo>
                      <a:pt x="0" y="0"/>
                    </a:moveTo>
                    <a:lnTo>
                      <a:pt x="798537" y="0"/>
                    </a:lnTo>
                    <a:lnTo>
                      <a:pt x="798537" y="812800"/>
                    </a:lnTo>
                    <a:lnTo>
                      <a:pt x="0" y="812800"/>
                    </a:lnTo>
                    <a:close/>
                  </a:path>
                </a:pathLst>
              </a:custGeom>
              <a:solidFill>
                <a:srgbClr val="345C72"/>
              </a:solidFill>
            </p:spPr>
            <p:txBody>
              <a:bodyPr/>
              <a:lstStyle/>
              <a:p>
                <a:endParaRPr lang="de-DE" noProof="0" dirty="0"/>
              </a:p>
            </p:txBody>
          </p:sp>
          <p:sp>
            <p:nvSpPr>
              <p:cNvPr id="36" name="TextBox 15">
                <a:extLst>
                  <a:ext uri="{FF2B5EF4-FFF2-40B4-BE49-F238E27FC236}">
                    <a16:creationId xmlns:a16="http://schemas.microsoft.com/office/drawing/2014/main" id="{58B87991-3273-F597-FD31-2DF127B2CE67}"/>
                  </a:ext>
                </a:extLst>
              </p:cNvPr>
              <p:cNvSpPr txBox="1"/>
              <p:nvPr/>
            </p:nvSpPr>
            <p:spPr>
              <a:xfrm>
                <a:off x="0" y="-19050"/>
                <a:ext cx="836194"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SEXUELLER ÜBERGRIFF/ BELÄSTIGUNG</a:t>
                </a:r>
              </a:p>
            </p:txBody>
          </p:sp>
        </p:grpSp>
        <p:grpSp>
          <p:nvGrpSpPr>
            <p:cNvPr id="32" name="Group 16">
              <a:extLst>
                <a:ext uri="{FF2B5EF4-FFF2-40B4-BE49-F238E27FC236}">
                  <a16:creationId xmlns:a16="http://schemas.microsoft.com/office/drawing/2014/main" id="{A3B63A24-39F1-62F3-4EEE-DF2D0FF54679}"/>
                </a:ext>
              </a:extLst>
            </p:cNvPr>
            <p:cNvGrpSpPr/>
            <p:nvPr/>
          </p:nvGrpSpPr>
          <p:grpSpPr>
            <a:xfrm>
              <a:off x="13947455" y="3007306"/>
              <a:ext cx="3730944" cy="3158430"/>
              <a:chOff x="0" y="-19050"/>
              <a:chExt cx="879894" cy="831850"/>
            </a:xfrm>
          </p:grpSpPr>
          <p:sp>
            <p:nvSpPr>
              <p:cNvPr id="33" name="Freeform 17">
                <a:extLst>
                  <a:ext uri="{FF2B5EF4-FFF2-40B4-BE49-F238E27FC236}">
                    <a16:creationId xmlns:a16="http://schemas.microsoft.com/office/drawing/2014/main" id="{4B5DB1B5-1089-160A-9B7F-471B600F1768}"/>
                  </a:ext>
                </a:extLst>
              </p:cNvPr>
              <p:cNvSpPr/>
              <p:nvPr/>
            </p:nvSpPr>
            <p:spPr>
              <a:xfrm>
                <a:off x="0" y="0"/>
                <a:ext cx="843953" cy="812800"/>
              </a:xfrm>
              <a:custGeom>
                <a:avLst/>
                <a:gdLst/>
                <a:ahLst/>
                <a:cxnLst/>
                <a:rect l="l" t="t" r="r" b="b"/>
                <a:pathLst>
                  <a:path w="843953" h="812800">
                    <a:moveTo>
                      <a:pt x="0" y="0"/>
                    </a:moveTo>
                    <a:lnTo>
                      <a:pt x="843953" y="0"/>
                    </a:lnTo>
                    <a:lnTo>
                      <a:pt x="843953" y="812800"/>
                    </a:lnTo>
                    <a:lnTo>
                      <a:pt x="0" y="812800"/>
                    </a:lnTo>
                    <a:close/>
                  </a:path>
                </a:pathLst>
              </a:custGeom>
              <a:solidFill>
                <a:srgbClr val="345C72"/>
              </a:solidFill>
            </p:spPr>
            <p:txBody>
              <a:bodyPr/>
              <a:lstStyle/>
              <a:p>
                <a:endParaRPr lang="de-DE" noProof="0" dirty="0"/>
              </a:p>
            </p:txBody>
          </p:sp>
          <p:sp>
            <p:nvSpPr>
              <p:cNvPr id="34" name="TextBox 18">
                <a:extLst>
                  <a:ext uri="{FF2B5EF4-FFF2-40B4-BE49-F238E27FC236}">
                    <a16:creationId xmlns:a16="http://schemas.microsoft.com/office/drawing/2014/main" id="{7A62353F-81AB-DC14-6A69-84B4FC342F7E}"/>
                  </a:ext>
                </a:extLst>
              </p:cNvPr>
              <p:cNvSpPr txBox="1"/>
              <p:nvPr/>
            </p:nvSpPr>
            <p:spPr>
              <a:xfrm>
                <a:off x="0" y="-19050"/>
                <a:ext cx="879894"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SEXUALISIERTE GEWALT</a:t>
                </a:r>
              </a:p>
            </p:txBody>
          </p:sp>
        </p:grpSp>
      </p:grpSp>
      <p:grpSp>
        <p:nvGrpSpPr>
          <p:cNvPr id="20" name="Group 16">
            <a:extLst>
              <a:ext uri="{FF2B5EF4-FFF2-40B4-BE49-F238E27FC236}">
                <a16:creationId xmlns:a16="http://schemas.microsoft.com/office/drawing/2014/main" id="{D4C24958-8B12-3D08-8BCB-B6BB058D98D4}"/>
              </a:ext>
            </a:extLst>
          </p:cNvPr>
          <p:cNvGrpSpPr/>
          <p:nvPr/>
        </p:nvGrpSpPr>
        <p:grpSpPr>
          <a:xfrm>
            <a:off x="1295400" y="571500"/>
            <a:ext cx="16239327" cy="8229600"/>
            <a:chOff x="0" y="0"/>
            <a:chExt cx="4277024" cy="2023458"/>
          </a:xfrm>
        </p:grpSpPr>
        <p:sp>
          <p:nvSpPr>
            <p:cNvPr id="21" name="Freeform 17">
              <a:extLst>
                <a:ext uri="{FF2B5EF4-FFF2-40B4-BE49-F238E27FC236}">
                  <a16:creationId xmlns:a16="http://schemas.microsoft.com/office/drawing/2014/main" id="{7871AED3-2A9C-BD1C-8206-EE6CF0498342}"/>
                </a:ext>
              </a:extLst>
            </p:cNvPr>
            <p:cNvSpPr/>
            <p:nvPr/>
          </p:nvSpPr>
          <p:spPr>
            <a:xfrm>
              <a:off x="0" y="0"/>
              <a:ext cx="4277024" cy="2023458"/>
            </a:xfrm>
            <a:custGeom>
              <a:avLst/>
              <a:gdLst/>
              <a:ahLst/>
              <a:cxnLst/>
              <a:rect l="l" t="t" r="r" b="b"/>
              <a:pathLst>
                <a:path w="4277024" h="2023458">
                  <a:moveTo>
                    <a:pt x="0" y="0"/>
                  </a:moveTo>
                  <a:lnTo>
                    <a:pt x="4277024" y="0"/>
                  </a:lnTo>
                  <a:lnTo>
                    <a:pt x="4277024" y="2023458"/>
                  </a:lnTo>
                  <a:lnTo>
                    <a:pt x="0" y="2023458"/>
                  </a:lnTo>
                  <a:close/>
                </a:path>
              </a:pathLst>
            </a:custGeom>
            <a:solidFill>
              <a:srgbClr val="345C72"/>
            </a:solidFill>
          </p:spPr>
          <p:txBody>
            <a:bodyPr/>
            <a:lstStyle/>
            <a:p>
              <a:endParaRPr lang="de-DE" noProof="0" dirty="0"/>
            </a:p>
          </p:txBody>
        </p:sp>
        <p:sp>
          <p:nvSpPr>
            <p:cNvPr id="22" name="TextBox 18">
              <a:extLst>
                <a:ext uri="{FF2B5EF4-FFF2-40B4-BE49-F238E27FC236}">
                  <a16:creationId xmlns:a16="http://schemas.microsoft.com/office/drawing/2014/main" id="{13124BFC-A023-3BFF-AA74-F802344F7A9B}"/>
                </a:ext>
              </a:extLst>
            </p:cNvPr>
            <p:cNvSpPr txBox="1"/>
            <p:nvPr/>
          </p:nvSpPr>
          <p:spPr>
            <a:xfrm>
              <a:off x="0" y="-28575"/>
              <a:ext cx="4277024" cy="2052033"/>
            </a:xfrm>
            <a:prstGeom prst="rect">
              <a:avLst/>
            </a:prstGeom>
          </p:spPr>
          <p:txBody>
            <a:bodyPr lIns="50800" tIns="50800" rIns="50800" bIns="50800" rtlCol="0" anchor="ctr"/>
            <a:lstStyle/>
            <a:p>
              <a:pPr algn="r">
                <a:lnSpc>
                  <a:spcPts val="3884"/>
                </a:lnSpc>
              </a:pPr>
              <a:endParaRPr lang="de-DE" noProof="0" dirty="0"/>
            </a:p>
            <a:p>
              <a:pPr algn="ctr">
                <a:lnSpc>
                  <a:spcPts val="3884"/>
                </a:lnSpc>
              </a:pPr>
              <a:endParaRPr lang="de-DE" noProof="0" dirty="0"/>
            </a:p>
          </p:txBody>
        </p:sp>
      </p:grpSp>
      <p:grpSp>
        <p:nvGrpSpPr>
          <p:cNvPr id="23" name="Group 19">
            <a:extLst>
              <a:ext uri="{FF2B5EF4-FFF2-40B4-BE49-F238E27FC236}">
                <a16:creationId xmlns:a16="http://schemas.microsoft.com/office/drawing/2014/main" id="{F3016156-C885-FEAC-173A-8A93830A9D19}"/>
              </a:ext>
            </a:extLst>
          </p:cNvPr>
          <p:cNvGrpSpPr/>
          <p:nvPr/>
        </p:nvGrpSpPr>
        <p:grpSpPr>
          <a:xfrm>
            <a:off x="3029593" y="3154038"/>
            <a:ext cx="12416105" cy="4291412"/>
            <a:chOff x="0" y="0"/>
            <a:chExt cx="3270085" cy="1130248"/>
          </a:xfrm>
        </p:grpSpPr>
        <p:sp>
          <p:nvSpPr>
            <p:cNvPr id="24" name="Freeform 20">
              <a:extLst>
                <a:ext uri="{FF2B5EF4-FFF2-40B4-BE49-F238E27FC236}">
                  <a16:creationId xmlns:a16="http://schemas.microsoft.com/office/drawing/2014/main" id="{7A08DF96-36D1-7076-2E10-127456C246FB}"/>
                </a:ext>
              </a:extLst>
            </p:cNvPr>
            <p:cNvSpPr/>
            <p:nvPr/>
          </p:nvSpPr>
          <p:spPr>
            <a:xfrm>
              <a:off x="0" y="0"/>
              <a:ext cx="3270085" cy="1130248"/>
            </a:xfrm>
            <a:custGeom>
              <a:avLst/>
              <a:gdLst/>
              <a:ahLst/>
              <a:cxnLst/>
              <a:rect l="l" t="t" r="r" b="b"/>
              <a:pathLst>
                <a:path w="3270085" h="1130248">
                  <a:moveTo>
                    <a:pt x="0" y="0"/>
                  </a:moveTo>
                  <a:lnTo>
                    <a:pt x="3270085" y="0"/>
                  </a:lnTo>
                  <a:lnTo>
                    <a:pt x="3270085" y="1130248"/>
                  </a:lnTo>
                  <a:lnTo>
                    <a:pt x="0" y="1130248"/>
                  </a:lnTo>
                  <a:close/>
                </a:path>
              </a:pathLst>
            </a:custGeom>
            <a:solidFill>
              <a:srgbClr val="EC9F1A"/>
            </a:solidFill>
          </p:spPr>
          <p:txBody>
            <a:bodyPr/>
            <a:lstStyle/>
            <a:p>
              <a:endParaRPr lang="de-DE" noProof="0" dirty="0"/>
            </a:p>
          </p:txBody>
        </p:sp>
        <p:sp>
          <p:nvSpPr>
            <p:cNvPr id="25" name="TextBox 21">
              <a:extLst>
                <a:ext uri="{FF2B5EF4-FFF2-40B4-BE49-F238E27FC236}">
                  <a16:creationId xmlns:a16="http://schemas.microsoft.com/office/drawing/2014/main" id="{E3E6CFE2-B589-9F81-ED4A-9BF4CFAF4927}"/>
                </a:ext>
              </a:extLst>
            </p:cNvPr>
            <p:cNvSpPr txBox="1"/>
            <p:nvPr/>
          </p:nvSpPr>
          <p:spPr>
            <a:xfrm>
              <a:off x="0" y="-38100"/>
              <a:ext cx="3270085" cy="1168348"/>
            </a:xfrm>
            <a:prstGeom prst="rect">
              <a:avLst/>
            </a:prstGeom>
          </p:spPr>
          <p:txBody>
            <a:bodyPr lIns="50800" tIns="50800" rIns="50800" bIns="50800" rtlCol="0" anchor="ctr"/>
            <a:lstStyle/>
            <a:p>
              <a:pPr marL="601864" lvl="1" indent="-300932">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Geschehen niemals zufällig oder unbeabsichtigt</a:t>
              </a:r>
            </a:p>
            <a:p>
              <a:pPr marL="601864" lvl="1" indent="-300932">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Sind deutlich massiver und häufiger als Grenzverletzungen</a:t>
              </a:r>
            </a:p>
            <a:p>
              <a:pPr marL="601864" lvl="1" indent="-300932">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Können mit und ohne Körperkontakt stattfinden</a:t>
              </a:r>
            </a:p>
            <a:p>
              <a:pPr marL="601864" lvl="1" indent="-300932">
                <a:lnSpc>
                  <a:spcPts val="3624"/>
                </a:lnSpc>
                <a:buFont typeface="Arial"/>
                <a:buChar char="•"/>
              </a:pPr>
              <a:r>
                <a:rPr lang="de-DE" sz="2800" spc="211" noProof="0" dirty="0">
                  <a:solidFill>
                    <a:srgbClr val="053055"/>
                  </a:solidFill>
                  <a:latin typeface="Montserrat Medium"/>
                  <a:ea typeface="Montserrat Medium"/>
                  <a:cs typeface="Montserrat Medium"/>
                  <a:sym typeface="Montserrat Medium"/>
                </a:rPr>
                <a:t>Abwehrende Reaktionen der betroffenen Menschen werden ebenso missachtet, wie die Kritik Dritter</a:t>
              </a:r>
            </a:p>
          </p:txBody>
        </p:sp>
      </p:grpSp>
      <p:grpSp>
        <p:nvGrpSpPr>
          <p:cNvPr id="2" name="Group 2">
            <a:extLst>
              <a:ext uri="{FF2B5EF4-FFF2-40B4-BE49-F238E27FC236}">
                <a16:creationId xmlns:a16="http://schemas.microsoft.com/office/drawing/2014/main" id="{1E7324B5-885D-F1DD-C467-790E5F2EF334}"/>
              </a:ext>
            </a:extLst>
          </p:cNvPr>
          <p:cNvGrpSpPr/>
          <p:nvPr/>
        </p:nvGrpSpPr>
        <p:grpSpPr>
          <a:xfrm>
            <a:off x="16173532" y="9517289"/>
            <a:ext cx="1956616" cy="567847"/>
            <a:chOff x="0" y="0"/>
            <a:chExt cx="2608822" cy="757130"/>
          </a:xfrm>
        </p:grpSpPr>
        <p:pic>
          <p:nvPicPr>
            <p:cNvPr id="3" name="Picture 3">
              <a:extLst>
                <a:ext uri="{FF2B5EF4-FFF2-40B4-BE49-F238E27FC236}">
                  <a16:creationId xmlns:a16="http://schemas.microsoft.com/office/drawing/2014/main" id="{A90145D4-3737-9785-9A60-63062A39348D}"/>
                </a:ext>
              </a:extLst>
            </p:cNvPr>
            <p:cNvPicPr>
              <a:picLocks noChangeAspect="1"/>
            </p:cNvPicPr>
            <p:nvPr/>
          </p:nvPicPr>
          <p:blipFill>
            <a:blip r:embed="rId2"/>
            <a:srcRect r="2273" b="16626"/>
            <a:stretch>
              <a:fillRect/>
            </a:stretch>
          </p:blipFill>
          <p:spPr>
            <a:xfrm>
              <a:off x="0" y="0"/>
              <a:ext cx="2608822" cy="757130"/>
            </a:xfrm>
            <a:prstGeom prst="rect">
              <a:avLst/>
            </a:prstGeom>
          </p:spPr>
        </p:pic>
      </p:grpSp>
      <p:sp>
        <p:nvSpPr>
          <p:cNvPr id="26" name="TextBox 22">
            <a:extLst>
              <a:ext uri="{FF2B5EF4-FFF2-40B4-BE49-F238E27FC236}">
                <a16:creationId xmlns:a16="http://schemas.microsoft.com/office/drawing/2014/main" id="{71B4DBF6-34C6-AF28-CE0E-BBCA00DBD9D3}"/>
              </a:ext>
            </a:extLst>
          </p:cNvPr>
          <p:cNvSpPr txBox="1"/>
          <p:nvPr/>
        </p:nvSpPr>
        <p:spPr>
          <a:xfrm>
            <a:off x="4800600" y="1485900"/>
            <a:ext cx="8638101" cy="687239"/>
          </a:xfrm>
          <a:prstGeom prst="rect">
            <a:avLst/>
          </a:prstGeom>
        </p:spPr>
        <p:txBody>
          <a:bodyPr wrap="square" lIns="0" tIns="0" rIns="0" bIns="0" rtlCol="0" anchor="t">
            <a:spAutoFit/>
          </a:bodyPr>
          <a:lstStyle/>
          <a:p>
            <a:pPr algn="ctr">
              <a:lnSpc>
                <a:spcPts val="5703"/>
              </a:lnSpc>
              <a:spcBef>
                <a:spcPct val="0"/>
              </a:spcBef>
            </a:pPr>
            <a:r>
              <a:rPr lang="de-DE" sz="4387" spc="333" noProof="0" dirty="0">
                <a:solidFill>
                  <a:srgbClr val="FFFFFF"/>
                </a:solidFill>
                <a:latin typeface="Montserrat Medium"/>
                <a:ea typeface="Montserrat Medium"/>
                <a:cs typeface="Montserrat Medium"/>
                <a:sym typeface="Montserrat Medium"/>
              </a:rPr>
              <a:t>SEXUELLER ÜBERGRIFF</a:t>
            </a:r>
          </a:p>
        </p:txBody>
      </p:sp>
    </p:spTree>
    <p:extLst>
      <p:ext uri="{BB962C8B-B14F-4D97-AF65-F5344CB8AC3E}">
        <p14:creationId xmlns:p14="http://schemas.microsoft.com/office/powerpoint/2010/main" val="168644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137281AA-E8D1-47A3-59B6-BD04F6FBF65F}"/>
            </a:ext>
          </a:extLst>
        </p:cNvPr>
        <p:cNvGrpSpPr/>
        <p:nvPr/>
      </p:nvGrpSpPr>
      <p:grpSpPr>
        <a:xfrm>
          <a:off x="0" y="0"/>
          <a:ext cx="0" cy="0"/>
          <a:chOff x="0" y="0"/>
          <a:chExt cx="0" cy="0"/>
        </a:xfrm>
      </p:grpSpPr>
      <p:sp>
        <p:nvSpPr>
          <p:cNvPr id="19" name="TextBox 19">
            <a:extLst>
              <a:ext uri="{FF2B5EF4-FFF2-40B4-BE49-F238E27FC236}">
                <a16:creationId xmlns:a16="http://schemas.microsoft.com/office/drawing/2014/main" id="{2A380CB8-8C03-FA54-7491-36140842D4E6}"/>
              </a:ext>
            </a:extLst>
          </p:cNvPr>
          <p:cNvSpPr txBox="1"/>
          <p:nvPr/>
        </p:nvSpPr>
        <p:spPr>
          <a:xfrm>
            <a:off x="2109256" y="716069"/>
            <a:ext cx="14291343" cy="691936"/>
          </a:xfrm>
          <a:prstGeom prst="rect">
            <a:avLst/>
          </a:prstGeom>
        </p:spPr>
        <p:txBody>
          <a:bodyPr lIns="0" tIns="0" rIns="0" bIns="0" rtlCol="0" anchor="t">
            <a:spAutoFit/>
          </a:bodyPr>
          <a:lstStyle/>
          <a:p>
            <a:pPr algn="ctr">
              <a:lnSpc>
                <a:spcPts val="5336"/>
              </a:lnSpc>
            </a:pPr>
            <a:r>
              <a:rPr lang="de-DE" sz="4987" spc="19" noProof="0" dirty="0">
                <a:solidFill>
                  <a:srgbClr val="053055"/>
                </a:solidFill>
                <a:latin typeface="Montserrat"/>
                <a:ea typeface="Montserrat"/>
                <a:cs typeface="Montserrat"/>
                <a:sym typeface="Montserrat"/>
              </a:rPr>
              <a:t>BEGRIFFSERKLÄRUNGEN</a:t>
            </a:r>
          </a:p>
        </p:txBody>
      </p:sp>
      <p:grpSp>
        <p:nvGrpSpPr>
          <p:cNvPr id="27" name="Gruppieren 26">
            <a:extLst>
              <a:ext uri="{FF2B5EF4-FFF2-40B4-BE49-F238E27FC236}">
                <a16:creationId xmlns:a16="http://schemas.microsoft.com/office/drawing/2014/main" id="{9AAF071E-8C87-F2D4-7A82-425A23CCD526}"/>
              </a:ext>
            </a:extLst>
          </p:cNvPr>
          <p:cNvGrpSpPr/>
          <p:nvPr/>
        </p:nvGrpSpPr>
        <p:grpSpPr>
          <a:xfrm>
            <a:off x="228600" y="3007306"/>
            <a:ext cx="17830800" cy="3158430"/>
            <a:chOff x="228600" y="3007306"/>
            <a:chExt cx="17830800" cy="3158430"/>
          </a:xfrm>
        </p:grpSpPr>
        <p:grpSp>
          <p:nvGrpSpPr>
            <p:cNvPr id="28" name="Group 4">
              <a:extLst>
                <a:ext uri="{FF2B5EF4-FFF2-40B4-BE49-F238E27FC236}">
                  <a16:creationId xmlns:a16="http://schemas.microsoft.com/office/drawing/2014/main" id="{AFEE6AD2-BDA8-DA65-524C-96114EAE430D}"/>
                </a:ext>
              </a:extLst>
            </p:cNvPr>
            <p:cNvGrpSpPr/>
            <p:nvPr/>
          </p:nvGrpSpPr>
          <p:grpSpPr>
            <a:xfrm>
              <a:off x="228600" y="3362364"/>
              <a:ext cx="17830800" cy="2520645"/>
              <a:chOff x="0" y="0"/>
              <a:chExt cx="4471371" cy="663874"/>
            </a:xfrm>
          </p:grpSpPr>
          <p:sp>
            <p:nvSpPr>
              <p:cNvPr id="41" name="Freeform 5">
                <a:extLst>
                  <a:ext uri="{FF2B5EF4-FFF2-40B4-BE49-F238E27FC236}">
                    <a16:creationId xmlns:a16="http://schemas.microsoft.com/office/drawing/2014/main" id="{1BF83028-E2DB-DC82-7F1D-016A34659054}"/>
                  </a:ext>
                </a:extLst>
              </p:cNvPr>
              <p:cNvSpPr/>
              <p:nvPr/>
            </p:nvSpPr>
            <p:spPr>
              <a:xfrm>
                <a:off x="0" y="0"/>
                <a:ext cx="4471371" cy="663874"/>
              </a:xfrm>
              <a:custGeom>
                <a:avLst/>
                <a:gdLst/>
                <a:ahLst/>
                <a:cxnLst/>
                <a:rect l="l" t="t" r="r" b="b"/>
                <a:pathLst>
                  <a:path w="4471371" h="663874">
                    <a:moveTo>
                      <a:pt x="0" y="0"/>
                    </a:moveTo>
                    <a:lnTo>
                      <a:pt x="4471371" y="0"/>
                    </a:lnTo>
                    <a:lnTo>
                      <a:pt x="4471371" y="663874"/>
                    </a:lnTo>
                    <a:lnTo>
                      <a:pt x="0" y="663874"/>
                    </a:lnTo>
                    <a:close/>
                  </a:path>
                </a:pathLst>
              </a:custGeom>
              <a:solidFill>
                <a:srgbClr val="345C72"/>
              </a:solidFill>
            </p:spPr>
            <p:txBody>
              <a:bodyPr/>
              <a:lstStyle/>
              <a:p>
                <a:endParaRPr lang="de-DE" noProof="0" dirty="0"/>
              </a:p>
            </p:txBody>
          </p:sp>
          <p:sp>
            <p:nvSpPr>
              <p:cNvPr id="42" name="TextBox 6">
                <a:extLst>
                  <a:ext uri="{FF2B5EF4-FFF2-40B4-BE49-F238E27FC236}">
                    <a16:creationId xmlns:a16="http://schemas.microsoft.com/office/drawing/2014/main" id="{0C5418A6-FD0E-5840-7062-1018E54F4143}"/>
                  </a:ext>
                </a:extLst>
              </p:cNvPr>
              <p:cNvSpPr txBox="1"/>
              <p:nvPr/>
            </p:nvSpPr>
            <p:spPr>
              <a:xfrm>
                <a:off x="0" y="-19050"/>
                <a:ext cx="4471371" cy="682924"/>
              </a:xfrm>
              <a:prstGeom prst="rect">
                <a:avLst/>
              </a:prstGeom>
            </p:spPr>
            <p:txBody>
              <a:bodyPr lIns="50800" tIns="50800" rIns="50800" bIns="50800" rtlCol="0" anchor="ctr"/>
              <a:lstStyle/>
              <a:p>
                <a:pPr algn="ctr">
                  <a:lnSpc>
                    <a:spcPts val="3234"/>
                  </a:lnSpc>
                </a:pPr>
                <a:endParaRPr lang="de-DE" noProof="0" dirty="0"/>
              </a:p>
            </p:txBody>
          </p:sp>
        </p:grpSp>
        <p:grpSp>
          <p:nvGrpSpPr>
            <p:cNvPr id="29" name="Group 7">
              <a:extLst>
                <a:ext uri="{FF2B5EF4-FFF2-40B4-BE49-F238E27FC236}">
                  <a16:creationId xmlns:a16="http://schemas.microsoft.com/office/drawing/2014/main" id="{4491498A-4CF5-8BDA-0EFF-ED377EF8F81A}"/>
                </a:ext>
              </a:extLst>
            </p:cNvPr>
            <p:cNvGrpSpPr/>
            <p:nvPr/>
          </p:nvGrpSpPr>
          <p:grpSpPr>
            <a:xfrm>
              <a:off x="1461094" y="3079636"/>
              <a:ext cx="3263306" cy="3086100"/>
              <a:chOff x="0" y="0"/>
              <a:chExt cx="813436" cy="812800"/>
            </a:xfrm>
          </p:grpSpPr>
          <p:sp>
            <p:nvSpPr>
              <p:cNvPr id="39" name="Freeform 8">
                <a:extLst>
                  <a:ext uri="{FF2B5EF4-FFF2-40B4-BE49-F238E27FC236}">
                    <a16:creationId xmlns:a16="http://schemas.microsoft.com/office/drawing/2014/main" id="{B163571E-1C3F-3E9D-E519-EC39E4A4C648}"/>
                  </a:ext>
                </a:extLst>
              </p:cNvPr>
              <p:cNvSpPr/>
              <p:nvPr/>
            </p:nvSpPr>
            <p:spPr>
              <a:xfrm>
                <a:off x="0" y="0"/>
                <a:ext cx="813436" cy="812800"/>
              </a:xfrm>
              <a:custGeom>
                <a:avLst/>
                <a:gdLst/>
                <a:ahLst/>
                <a:cxnLst/>
                <a:rect l="l" t="t" r="r" b="b"/>
                <a:pathLst>
                  <a:path w="813436" h="812800">
                    <a:moveTo>
                      <a:pt x="0" y="0"/>
                    </a:moveTo>
                    <a:lnTo>
                      <a:pt x="813436" y="0"/>
                    </a:lnTo>
                    <a:lnTo>
                      <a:pt x="813436" y="812800"/>
                    </a:lnTo>
                    <a:lnTo>
                      <a:pt x="0" y="812800"/>
                    </a:lnTo>
                    <a:close/>
                  </a:path>
                </a:pathLst>
              </a:custGeom>
              <a:solidFill>
                <a:srgbClr val="345C72"/>
              </a:solidFill>
            </p:spPr>
            <p:txBody>
              <a:bodyPr/>
              <a:lstStyle/>
              <a:p>
                <a:endParaRPr lang="de-DE" noProof="0" dirty="0"/>
              </a:p>
            </p:txBody>
          </p:sp>
          <p:sp>
            <p:nvSpPr>
              <p:cNvPr id="40" name="TextBox 9">
                <a:extLst>
                  <a:ext uri="{FF2B5EF4-FFF2-40B4-BE49-F238E27FC236}">
                    <a16:creationId xmlns:a16="http://schemas.microsoft.com/office/drawing/2014/main" id="{97B6F697-9D6C-9B25-4B08-9A935F9DFFDB}"/>
                  </a:ext>
                </a:extLst>
              </p:cNvPr>
              <p:cNvSpPr txBox="1"/>
              <p:nvPr/>
            </p:nvSpPr>
            <p:spPr>
              <a:xfrm>
                <a:off x="0" y="-19050"/>
                <a:ext cx="81343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ALLTÄGLICHE SITUATION</a:t>
                </a:r>
              </a:p>
            </p:txBody>
          </p:sp>
        </p:grpSp>
        <p:grpSp>
          <p:nvGrpSpPr>
            <p:cNvPr id="30" name="Group 10">
              <a:extLst>
                <a:ext uri="{FF2B5EF4-FFF2-40B4-BE49-F238E27FC236}">
                  <a16:creationId xmlns:a16="http://schemas.microsoft.com/office/drawing/2014/main" id="{8B17E0B7-9BEF-19D9-A2B3-F828B1C81A1D}"/>
                </a:ext>
              </a:extLst>
            </p:cNvPr>
            <p:cNvGrpSpPr/>
            <p:nvPr/>
          </p:nvGrpSpPr>
          <p:grpSpPr>
            <a:xfrm>
              <a:off x="5561039" y="3007306"/>
              <a:ext cx="3125763" cy="3158430"/>
              <a:chOff x="0" y="-19050"/>
              <a:chExt cx="823246" cy="831850"/>
            </a:xfrm>
          </p:grpSpPr>
          <p:sp>
            <p:nvSpPr>
              <p:cNvPr id="37" name="Freeform 11">
                <a:extLst>
                  <a:ext uri="{FF2B5EF4-FFF2-40B4-BE49-F238E27FC236}">
                    <a16:creationId xmlns:a16="http://schemas.microsoft.com/office/drawing/2014/main" id="{2717E805-78AE-1A92-BC67-DBA5C9E66F4B}"/>
                  </a:ext>
                </a:extLst>
              </p:cNvPr>
              <p:cNvSpPr/>
              <p:nvPr/>
            </p:nvSpPr>
            <p:spPr>
              <a:xfrm>
                <a:off x="0" y="0"/>
                <a:ext cx="802262" cy="812800"/>
              </a:xfrm>
              <a:custGeom>
                <a:avLst/>
                <a:gdLst/>
                <a:ahLst/>
                <a:cxnLst/>
                <a:rect l="l" t="t" r="r" b="b"/>
                <a:pathLst>
                  <a:path w="802262" h="812800">
                    <a:moveTo>
                      <a:pt x="0" y="0"/>
                    </a:moveTo>
                    <a:lnTo>
                      <a:pt x="802262" y="0"/>
                    </a:lnTo>
                    <a:lnTo>
                      <a:pt x="802262" y="812800"/>
                    </a:lnTo>
                    <a:lnTo>
                      <a:pt x="0" y="812800"/>
                    </a:lnTo>
                    <a:close/>
                  </a:path>
                </a:pathLst>
              </a:custGeom>
              <a:solidFill>
                <a:srgbClr val="345C72"/>
              </a:solidFill>
            </p:spPr>
            <p:txBody>
              <a:bodyPr/>
              <a:lstStyle/>
              <a:p>
                <a:endParaRPr lang="de-DE" noProof="0" dirty="0"/>
              </a:p>
            </p:txBody>
          </p:sp>
          <p:sp>
            <p:nvSpPr>
              <p:cNvPr id="38" name="TextBox 12">
                <a:extLst>
                  <a:ext uri="{FF2B5EF4-FFF2-40B4-BE49-F238E27FC236}">
                    <a16:creationId xmlns:a16="http://schemas.microsoft.com/office/drawing/2014/main" id="{29062C28-B812-E32C-0B3A-6E8BE0976DBC}"/>
                  </a:ext>
                </a:extLst>
              </p:cNvPr>
              <p:cNvSpPr txBox="1"/>
              <p:nvPr/>
            </p:nvSpPr>
            <p:spPr>
              <a:xfrm>
                <a:off x="0" y="-19050"/>
                <a:ext cx="82324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GRENZ-VERLETZUNG</a:t>
                </a:r>
              </a:p>
            </p:txBody>
          </p:sp>
        </p:grpSp>
        <p:grpSp>
          <p:nvGrpSpPr>
            <p:cNvPr id="31" name="Group 13">
              <a:extLst>
                <a:ext uri="{FF2B5EF4-FFF2-40B4-BE49-F238E27FC236}">
                  <a16:creationId xmlns:a16="http://schemas.microsoft.com/office/drawing/2014/main" id="{A6BC12EF-2321-D1C1-DB3F-AF3798804F45}"/>
                </a:ext>
              </a:extLst>
            </p:cNvPr>
            <p:cNvGrpSpPr/>
            <p:nvPr/>
          </p:nvGrpSpPr>
          <p:grpSpPr>
            <a:xfrm>
              <a:off x="9874571" y="3007306"/>
              <a:ext cx="3384230" cy="3158430"/>
              <a:chOff x="0" y="-19050"/>
              <a:chExt cx="836194" cy="831850"/>
            </a:xfrm>
          </p:grpSpPr>
          <p:sp>
            <p:nvSpPr>
              <p:cNvPr id="35" name="Freeform 14">
                <a:extLst>
                  <a:ext uri="{FF2B5EF4-FFF2-40B4-BE49-F238E27FC236}">
                    <a16:creationId xmlns:a16="http://schemas.microsoft.com/office/drawing/2014/main" id="{86B88A59-5738-B14C-7C5D-26C7B724390B}"/>
                  </a:ext>
                </a:extLst>
              </p:cNvPr>
              <p:cNvSpPr/>
              <p:nvPr/>
            </p:nvSpPr>
            <p:spPr>
              <a:xfrm>
                <a:off x="0" y="0"/>
                <a:ext cx="798537" cy="812800"/>
              </a:xfrm>
              <a:custGeom>
                <a:avLst/>
                <a:gdLst/>
                <a:ahLst/>
                <a:cxnLst/>
                <a:rect l="l" t="t" r="r" b="b"/>
                <a:pathLst>
                  <a:path w="798537" h="812800">
                    <a:moveTo>
                      <a:pt x="0" y="0"/>
                    </a:moveTo>
                    <a:lnTo>
                      <a:pt x="798537" y="0"/>
                    </a:lnTo>
                    <a:lnTo>
                      <a:pt x="798537" y="812800"/>
                    </a:lnTo>
                    <a:lnTo>
                      <a:pt x="0" y="812800"/>
                    </a:lnTo>
                    <a:close/>
                  </a:path>
                </a:pathLst>
              </a:custGeom>
              <a:solidFill>
                <a:srgbClr val="345C72"/>
              </a:solidFill>
            </p:spPr>
            <p:txBody>
              <a:bodyPr/>
              <a:lstStyle/>
              <a:p>
                <a:endParaRPr lang="de-DE" noProof="0" dirty="0"/>
              </a:p>
            </p:txBody>
          </p:sp>
          <p:sp>
            <p:nvSpPr>
              <p:cNvPr id="36" name="TextBox 15">
                <a:extLst>
                  <a:ext uri="{FF2B5EF4-FFF2-40B4-BE49-F238E27FC236}">
                    <a16:creationId xmlns:a16="http://schemas.microsoft.com/office/drawing/2014/main" id="{159EC028-3681-B59E-DDCD-FFDB381D661F}"/>
                  </a:ext>
                </a:extLst>
              </p:cNvPr>
              <p:cNvSpPr txBox="1"/>
              <p:nvPr/>
            </p:nvSpPr>
            <p:spPr>
              <a:xfrm>
                <a:off x="0" y="-19050"/>
                <a:ext cx="836194"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SEXUELLER ÜBERGRIFF/ BELÄSTIGUNG</a:t>
                </a:r>
              </a:p>
            </p:txBody>
          </p:sp>
        </p:grpSp>
        <p:grpSp>
          <p:nvGrpSpPr>
            <p:cNvPr id="32" name="Group 16">
              <a:extLst>
                <a:ext uri="{FF2B5EF4-FFF2-40B4-BE49-F238E27FC236}">
                  <a16:creationId xmlns:a16="http://schemas.microsoft.com/office/drawing/2014/main" id="{E7857569-D7AA-8CE5-BEE5-7E357CFED67C}"/>
                </a:ext>
              </a:extLst>
            </p:cNvPr>
            <p:cNvGrpSpPr/>
            <p:nvPr/>
          </p:nvGrpSpPr>
          <p:grpSpPr>
            <a:xfrm>
              <a:off x="13947455" y="3007306"/>
              <a:ext cx="3730944" cy="3158430"/>
              <a:chOff x="0" y="-19050"/>
              <a:chExt cx="879894" cy="831850"/>
            </a:xfrm>
          </p:grpSpPr>
          <p:sp>
            <p:nvSpPr>
              <p:cNvPr id="33" name="Freeform 17">
                <a:extLst>
                  <a:ext uri="{FF2B5EF4-FFF2-40B4-BE49-F238E27FC236}">
                    <a16:creationId xmlns:a16="http://schemas.microsoft.com/office/drawing/2014/main" id="{C3E3C4CA-EA38-9E13-FF6A-221DCC2AF34A}"/>
                  </a:ext>
                </a:extLst>
              </p:cNvPr>
              <p:cNvSpPr/>
              <p:nvPr/>
            </p:nvSpPr>
            <p:spPr>
              <a:xfrm>
                <a:off x="0" y="0"/>
                <a:ext cx="843953" cy="812800"/>
              </a:xfrm>
              <a:custGeom>
                <a:avLst/>
                <a:gdLst/>
                <a:ahLst/>
                <a:cxnLst/>
                <a:rect l="l" t="t" r="r" b="b"/>
                <a:pathLst>
                  <a:path w="843953" h="812800">
                    <a:moveTo>
                      <a:pt x="0" y="0"/>
                    </a:moveTo>
                    <a:lnTo>
                      <a:pt x="843953" y="0"/>
                    </a:lnTo>
                    <a:lnTo>
                      <a:pt x="843953" y="812800"/>
                    </a:lnTo>
                    <a:lnTo>
                      <a:pt x="0" y="812800"/>
                    </a:lnTo>
                    <a:close/>
                  </a:path>
                </a:pathLst>
              </a:custGeom>
              <a:solidFill>
                <a:srgbClr val="345C72"/>
              </a:solidFill>
            </p:spPr>
            <p:txBody>
              <a:bodyPr/>
              <a:lstStyle/>
              <a:p>
                <a:endParaRPr lang="de-DE" noProof="0" dirty="0"/>
              </a:p>
            </p:txBody>
          </p:sp>
          <p:sp>
            <p:nvSpPr>
              <p:cNvPr id="34" name="TextBox 18">
                <a:extLst>
                  <a:ext uri="{FF2B5EF4-FFF2-40B4-BE49-F238E27FC236}">
                    <a16:creationId xmlns:a16="http://schemas.microsoft.com/office/drawing/2014/main" id="{F16455B5-6C4B-9EEE-19FA-2F9387E5C08A}"/>
                  </a:ext>
                </a:extLst>
              </p:cNvPr>
              <p:cNvSpPr txBox="1"/>
              <p:nvPr/>
            </p:nvSpPr>
            <p:spPr>
              <a:xfrm>
                <a:off x="0" y="-19050"/>
                <a:ext cx="879894"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SEXUALISIERTE GEWALT</a:t>
                </a:r>
              </a:p>
            </p:txBody>
          </p:sp>
        </p:grpSp>
      </p:grpSp>
      <p:grpSp>
        <p:nvGrpSpPr>
          <p:cNvPr id="20" name="Group 16">
            <a:extLst>
              <a:ext uri="{FF2B5EF4-FFF2-40B4-BE49-F238E27FC236}">
                <a16:creationId xmlns:a16="http://schemas.microsoft.com/office/drawing/2014/main" id="{5ADE6686-65EB-8FEC-790A-CF578251723A}"/>
              </a:ext>
            </a:extLst>
          </p:cNvPr>
          <p:cNvGrpSpPr/>
          <p:nvPr/>
        </p:nvGrpSpPr>
        <p:grpSpPr>
          <a:xfrm>
            <a:off x="1295400" y="571500"/>
            <a:ext cx="16239327" cy="8610600"/>
            <a:chOff x="0" y="0"/>
            <a:chExt cx="4277024" cy="2023458"/>
          </a:xfrm>
        </p:grpSpPr>
        <p:sp>
          <p:nvSpPr>
            <p:cNvPr id="21" name="Freeform 17">
              <a:extLst>
                <a:ext uri="{FF2B5EF4-FFF2-40B4-BE49-F238E27FC236}">
                  <a16:creationId xmlns:a16="http://schemas.microsoft.com/office/drawing/2014/main" id="{C53158DD-5D9B-0C06-E3E6-6853A73BFB57}"/>
                </a:ext>
              </a:extLst>
            </p:cNvPr>
            <p:cNvSpPr/>
            <p:nvPr/>
          </p:nvSpPr>
          <p:spPr>
            <a:xfrm>
              <a:off x="0" y="0"/>
              <a:ext cx="4277024" cy="2023458"/>
            </a:xfrm>
            <a:custGeom>
              <a:avLst/>
              <a:gdLst/>
              <a:ahLst/>
              <a:cxnLst/>
              <a:rect l="l" t="t" r="r" b="b"/>
              <a:pathLst>
                <a:path w="4277024" h="2023458">
                  <a:moveTo>
                    <a:pt x="0" y="0"/>
                  </a:moveTo>
                  <a:lnTo>
                    <a:pt x="4277024" y="0"/>
                  </a:lnTo>
                  <a:lnTo>
                    <a:pt x="4277024" y="2023458"/>
                  </a:lnTo>
                  <a:lnTo>
                    <a:pt x="0" y="2023458"/>
                  </a:lnTo>
                  <a:close/>
                </a:path>
              </a:pathLst>
            </a:custGeom>
            <a:solidFill>
              <a:srgbClr val="345C72"/>
            </a:solidFill>
          </p:spPr>
          <p:txBody>
            <a:bodyPr/>
            <a:lstStyle/>
            <a:p>
              <a:endParaRPr lang="de-DE" noProof="0" dirty="0"/>
            </a:p>
          </p:txBody>
        </p:sp>
        <p:sp>
          <p:nvSpPr>
            <p:cNvPr id="22" name="TextBox 18">
              <a:extLst>
                <a:ext uri="{FF2B5EF4-FFF2-40B4-BE49-F238E27FC236}">
                  <a16:creationId xmlns:a16="http://schemas.microsoft.com/office/drawing/2014/main" id="{F129D116-67D0-B772-0E8A-8472EDBC419E}"/>
                </a:ext>
              </a:extLst>
            </p:cNvPr>
            <p:cNvSpPr txBox="1"/>
            <p:nvPr/>
          </p:nvSpPr>
          <p:spPr>
            <a:xfrm>
              <a:off x="0" y="-28575"/>
              <a:ext cx="4277024" cy="2052033"/>
            </a:xfrm>
            <a:prstGeom prst="rect">
              <a:avLst/>
            </a:prstGeom>
          </p:spPr>
          <p:txBody>
            <a:bodyPr lIns="50800" tIns="50800" rIns="50800" bIns="50800" rtlCol="0" anchor="ctr"/>
            <a:lstStyle/>
            <a:p>
              <a:pPr algn="r">
                <a:lnSpc>
                  <a:spcPts val="3884"/>
                </a:lnSpc>
              </a:pPr>
              <a:endParaRPr lang="de-DE" noProof="0" dirty="0"/>
            </a:p>
            <a:p>
              <a:pPr algn="ctr">
                <a:lnSpc>
                  <a:spcPts val="3884"/>
                </a:lnSpc>
              </a:pPr>
              <a:endParaRPr lang="de-DE" noProof="0" dirty="0"/>
            </a:p>
          </p:txBody>
        </p:sp>
      </p:grpSp>
      <p:grpSp>
        <p:nvGrpSpPr>
          <p:cNvPr id="23" name="Group 19">
            <a:extLst>
              <a:ext uri="{FF2B5EF4-FFF2-40B4-BE49-F238E27FC236}">
                <a16:creationId xmlns:a16="http://schemas.microsoft.com/office/drawing/2014/main" id="{7C32A6C5-67CD-581C-7B7B-3BE734E3D3A9}"/>
              </a:ext>
            </a:extLst>
          </p:cNvPr>
          <p:cNvGrpSpPr/>
          <p:nvPr/>
        </p:nvGrpSpPr>
        <p:grpSpPr>
          <a:xfrm>
            <a:off x="3029593" y="2781300"/>
            <a:ext cx="12286609" cy="5715000"/>
            <a:chOff x="0" y="0"/>
            <a:chExt cx="3235979" cy="1434507"/>
          </a:xfrm>
        </p:grpSpPr>
        <p:sp>
          <p:nvSpPr>
            <p:cNvPr id="24" name="Freeform 20">
              <a:extLst>
                <a:ext uri="{FF2B5EF4-FFF2-40B4-BE49-F238E27FC236}">
                  <a16:creationId xmlns:a16="http://schemas.microsoft.com/office/drawing/2014/main" id="{46667BA3-06F7-595C-9477-5A0B99E86080}"/>
                </a:ext>
              </a:extLst>
            </p:cNvPr>
            <p:cNvSpPr/>
            <p:nvPr/>
          </p:nvSpPr>
          <p:spPr>
            <a:xfrm>
              <a:off x="0" y="0"/>
              <a:ext cx="3235979" cy="1434507"/>
            </a:xfrm>
            <a:custGeom>
              <a:avLst/>
              <a:gdLst/>
              <a:ahLst/>
              <a:cxnLst/>
              <a:rect l="l" t="t" r="r" b="b"/>
              <a:pathLst>
                <a:path w="3270085" h="1130248">
                  <a:moveTo>
                    <a:pt x="0" y="0"/>
                  </a:moveTo>
                  <a:lnTo>
                    <a:pt x="3270085" y="0"/>
                  </a:lnTo>
                  <a:lnTo>
                    <a:pt x="3270085" y="1130248"/>
                  </a:lnTo>
                  <a:lnTo>
                    <a:pt x="0" y="1130248"/>
                  </a:lnTo>
                  <a:close/>
                </a:path>
              </a:pathLst>
            </a:custGeom>
            <a:solidFill>
              <a:srgbClr val="EC9F1A"/>
            </a:solidFill>
          </p:spPr>
          <p:txBody>
            <a:bodyPr/>
            <a:lstStyle/>
            <a:p>
              <a:endParaRPr lang="de-DE" noProof="0" dirty="0"/>
            </a:p>
          </p:txBody>
        </p:sp>
        <p:sp>
          <p:nvSpPr>
            <p:cNvPr id="25" name="TextBox 21">
              <a:extLst>
                <a:ext uri="{FF2B5EF4-FFF2-40B4-BE49-F238E27FC236}">
                  <a16:creationId xmlns:a16="http://schemas.microsoft.com/office/drawing/2014/main" id="{8CDE9618-4552-BB00-85AB-7F4E06088632}"/>
                </a:ext>
              </a:extLst>
            </p:cNvPr>
            <p:cNvSpPr txBox="1"/>
            <p:nvPr/>
          </p:nvSpPr>
          <p:spPr>
            <a:xfrm>
              <a:off x="24917" y="113251"/>
              <a:ext cx="3170923" cy="1168348"/>
            </a:xfrm>
            <a:prstGeom prst="rect">
              <a:avLst/>
            </a:prstGeom>
          </p:spPr>
          <p:txBody>
            <a:bodyPr lIns="50800" tIns="50800" rIns="50800" bIns="50800" rtlCol="0" anchor="ctr"/>
            <a:lstStyle/>
            <a:p>
              <a:pPr>
                <a:lnSpc>
                  <a:spcPts val="3494"/>
                </a:lnSpc>
              </a:pPr>
              <a:r>
                <a:rPr lang="de-DE" sz="2800" spc="204" noProof="0" dirty="0">
                  <a:solidFill>
                    <a:srgbClr val="053055"/>
                  </a:solidFill>
                  <a:latin typeface="Montserrat Medium"/>
                  <a:ea typeface="Montserrat Medium"/>
                  <a:cs typeface="Montserrat Medium"/>
                  <a:sym typeface="Montserrat Medium"/>
                </a:rPr>
                <a:t>Umfasst alle sexuellen Handlungen, die</a:t>
              </a:r>
            </a:p>
            <a:p>
              <a:pPr marL="580274" lvl="1" indent="-290137">
                <a:lnSpc>
                  <a:spcPts val="3494"/>
                </a:lnSpc>
                <a:buFont typeface="Arial"/>
                <a:buChar char="•"/>
              </a:pPr>
              <a:r>
                <a:rPr lang="de-DE" sz="2800" spc="204" noProof="0" dirty="0">
                  <a:solidFill>
                    <a:srgbClr val="053055"/>
                  </a:solidFill>
                  <a:latin typeface="Montserrat Medium"/>
                  <a:ea typeface="Montserrat Medium"/>
                  <a:cs typeface="Montserrat Medium"/>
                  <a:sym typeface="Montserrat Medium"/>
                </a:rPr>
                <a:t>gegen den Willen eines anderen Menschen geschehen,</a:t>
              </a:r>
            </a:p>
            <a:p>
              <a:pPr marL="580274" lvl="1" indent="-290137">
                <a:lnSpc>
                  <a:spcPts val="3494"/>
                </a:lnSpc>
                <a:buFont typeface="Arial"/>
                <a:buChar char="•"/>
              </a:pPr>
              <a:r>
                <a:rPr lang="de-DE" sz="2800" spc="204" noProof="0" dirty="0">
                  <a:solidFill>
                    <a:srgbClr val="053055"/>
                  </a:solidFill>
                  <a:latin typeface="Montserrat Medium"/>
                  <a:ea typeface="Montserrat Medium"/>
                  <a:cs typeface="Montserrat Medium"/>
                  <a:sym typeface="Montserrat Medium"/>
                </a:rPr>
                <a:t>an/mit Kindern (Personen unter 14 Jahren) durchgeführt werden – auch wenn das Kind scheinbar „einverstanden“ ist,</a:t>
              </a:r>
            </a:p>
            <a:p>
              <a:pPr marL="580274" lvl="1" indent="-290137">
                <a:lnSpc>
                  <a:spcPts val="3494"/>
                </a:lnSpc>
                <a:buFont typeface="Arial"/>
                <a:buChar char="•"/>
              </a:pPr>
              <a:r>
                <a:rPr lang="de-DE" sz="2800" spc="204" noProof="0" dirty="0">
                  <a:solidFill>
                    <a:srgbClr val="053055"/>
                  </a:solidFill>
                  <a:latin typeface="Montserrat Medium"/>
                  <a:ea typeface="Montserrat Medium"/>
                  <a:cs typeface="Montserrat Medium"/>
                  <a:sym typeface="Montserrat Medium"/>
                </a:rPr>
                <a:t>an Menschen, die nicht zustimmen oder ablehnen können (weil sie zum Beispiel bewusstlos sind oder die Handlung nicht begreifen und bewerten können) durchgeführt werden.</a:t>
              </a:r>
            </a:p>
            <a:p>
              <a:pPr marL="580274" lvl="1" indent="-290137">
                <a:lnSpc>
                  <a:spcPts val="3494"/>
                </a:lnSpc>
                <a:buFont typeface="Arial"/>
                <a:buChar char="•"/>
              </a:pPr>
              <a:r>
                <a:rPr lang="de-DE" sz="2800" spc="204" noProof="0" dirty="0">
                  <a:solidFill>
                    <a:srgbClr val="053055"/>
                  </a:solidFill>
                  <a:latin typeface="Montserrat Medium"/>
                  <a:ea typeface="Montserrat Medium"/>
                  <a:cs typeface="Montserrat Medium"/>
                  <a:sym typeface="Montserrat Medium"/>
                </a:rPr>
                <a:t>Der*die Täter*in nutzt oftmals seine Macht- und Autoritätsposition aus, um seine eigenen Bedürfnisse auf Kosten der anderen Person zu befriedigen.</a:t>
              </a:r>
            </a:p>
          </p:txBody>
        </p:sp>
      </p:grpSp>
      <p:grpSp>
        <p:nvGrpSpPr>
          <p:cNvPr id="2" name="Group 2">
            <a:extLst>
              <a:ext uri="{FF2B5EF4-FFF2-40B4-BE49-F238E27FC236}">
                <a16:creationId xmlns:a16="http://schemas.microsoft.com/office/drawing/2014/main" id="{AD31AFA7-C180-0223-2A79-146F52673EBF}"/>
              </a:ext>
            </a:extLst>
          </p:cNvPr>
          <p:cNvGrpSpPr/>
          <p:nvPr/>
        </p:nvGrpSpPr>
        <p:grpSpPr>
          <a:xfrm>
            <a:off x="16173532" y="9517289"/>
            <a:ext cx="1956616" cy="567847"/>
            <a:chOff x="0" y="0"/>
            <a:chExt cx="2608822" cy="757130"/>
          </a:xfrm>
        </p:grpSpPr>
        <p:pic>
          <p:nvPicPr>
            <p:cNvPr id="3" name="Picture 3">
              <a:extLst>
                <a:ext uri="{FF2B5EF4-FFF2-40B4-BE49-F238E27FC236}">
                  <a16:creationId xmlns:a16="http://schemas.microsoft.com/office/drawing/2014/main" id="{ED116283-8968-FAE4-D8E2-A025D2FDA36C}"/>
                </a:ext>
              </a:extLst>
            </p:cNvPr>
            <p:cNvPicPr>
              <a:picLocks noChangeAspect="1"/>
            </p:cNvPicPr>
            <p:nvPr/>
          </p:nvPicPr>
          <p:blipFill>
            <a:blip r:embed="rId3"/>
            <a:srcRect r="2273" b="16626"/>
            <a:stretch>
              <a:fillRect/>
            </a:stretch>
          </p:blipFill>
          <p:spPr>
            <a:xfrm>
              <a:off x="0" y="0"/>
              <a:ext cx="2608822" cy="757130"/>
            </a:xfrm>
            <a:prstGeom prst="rect">
              <a:avLst/>
            </a:prstGeom>
          </p:spPr>
        </p:pic>
      </p:grpSp>
      <p:sp>
        <p:nvSpPr>
          <p:cNvPr id="26" name="TextBox 22">
            <a:extLst>
              <a:ext uri="{FF2B5EF4-FFF2-40B4-BE49-F238E27FC236}">
                <a16:creationId xmlns:a16="http://schemas.microsoft.com/office/drawing/2014/main" id="{A360BAD3-5834-63F1-5786-C391897CE127}"/>
              </a:ext>
            </a:extLst>
          </p:cNvPr>
          <p:cNvSpPr txBox="1"/>
          <p:nvPr/>
        </p:nvSpPr>
        <p:spPr>
          <a:xfrm>
            <a:off x="4800600" y="1333500"/>
            <a:ext cx="8638101" cy="687239"/>
          </a:xfrm>
          <a:prstGeom prst="rect">
            <a:avLst/>
          </a:prstGeom>
        </p:spPr>
        <p:txBody>
          <a:bodyPr wrap="square" lIns="0" tIns="0" rIns="0" bIns="0" rtlCol="0" anchor="t">
            <a:spAutoFit/>
          </a:bodyPr>
          <a:lstStyle/>
          <a:p>
            <a:pPr algn="ctr">
              <a:lnSpc>
                <a:spcPts val="5703"/>
              </a:lnSpc>
              <a:spcBef>
                <a:spcPct val="0"/>
              </a:spcBef>
            </a:pPr>
            <a:r>
              <a:rPr lang="de-DE" sz="4387" spc="333" noProof="0" dirty="0">
                <a:solidFill>
                  <a:srgbClr val="FFFFFF"/>
                </a:solidFill>
                <a:latin typeface="Montserrat Medium"/>
                <a:ea typeface="Montserrat Medium"/>
                <a:cs typeface="Montserrat Medium"/>
                <a:sym typeface="Montserrat Medium"/>
              </a:rPr>
              <a:t>SEXUALISIERTE GEWALT</a:t>
            </a:r>
          </a:p>
        </p:txBody>
      </p:sp>
    </p:spTree>
    <p:extLst>
      <p:ext uri="{BB962C8B-B14F-4D97-AF65-F5344CB8AC3E}">
        <p14:creationId xmlns:p14="http://schemas.microsoft.com/office/powerpoint/2010/main" val="229851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E3E9501B-4B24-25B7-1FC9-A28C6D0536F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AC0CA8C-EEFF-6C48-2AF6-3DD600979D4D}"/>
              </a:ext>
            </a:extLst>
          </p:cNvPr>
          <p:cNvGrpSpPr/>
          <p:nvPr/>
        </p:nvGrpSpPr>
        <p:grpSpPr>
          <a:xfrm>
            <a:off x="16173532" y="9517289"/>
            <a:ext cx="1956616" cy="567847"/>
            <a:chOff x="0" y="0"/>
            <a:chExt cx="2608822" cy="757130"/>
          </a:xfrm>
        </p:grpSpPr>
        <p:pic>
          <p:nvPicPr>
            <p:cNvPr id="3" name="Picture 3">
              <a:extLst>
                <a:ext uri="{FF2B5EF4-FFF2-40B4-BE49-F238E27FC236}">
                  <a16:creationId xmlns:a16="http://schemas.microsoft.com/office/drawing/2014/main" id="{5C3382A8-AF5B-8035-281E-D52C3A4658D1}"/>
                </a:ext>
              </a:extLst>
            </p:cNvPr>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4" name="Group 4">
            <a:extLst>
              <a:ext uri="{FF2B5EF4-FFF2-40B4-BE49-F238E27FC236}">
                <a16:creationId xmlns:a16="http://schemas.microsoft.com/office/drawing/2014/main" id="{F68DAF36-BECF-D6A5-7082-3A4C79A571AD}"/>
              </a:ext>
            </a:extLst>
          </p:cNvPr>
          <p:cNvGrpSpPr/>
          <p:nvPr/>
        </p:nvGrpSpPr>
        <p:grpSpPr>
          <a:xfrm>
            <a:off x="228600" y="3362364"/>
            <a:ext cx="17830800" cy="2520645"/>
            <a:chOff x="0" y="0"/>
            <a:chExt cx="4471371" cy="663874"/>
          </a:xfrm>
        </p:grpSpPr>
        <p:sp>
          <p:nvSpPr>
            <p:cNvPr id="5" name="Freeform 5">
              <a:extLst>
                <a:ext uri="{FF2B5EF4-FFF2-40B4-BE49-F238E27FC236}">
                  <a16:creationId xmlns:a16="http://schemas.microsoft.com/office/drawing/2014/main" id="{F59E0A73-0582-328A-A32C-D1C3268547FA}"/>
                </a:ext>
              </a:extLst>
            </p:cNvPr>
            <p:cNvSpPr/>
            <p:nvPr/>
          </p:nvSpPr>
          <p:spPr>
            <a:xfrm>
              <a:off x="0" y="0"/>
              <a:ext cx="4471371" cy="663874"/>
            </a:xfrm>
            <a:custGeom>
              <a:avLst/>
              <a:gdLst/>
              <a:ahLst/>
              <a:cxnLst/>
              <a:rect l="l" t="t" r="r" b="b"/>
              <a:pathLst>
                <a:path w="4471371" h="663874">
                  <a:moveTo>
                    <a:pt x="0" y="0"/>
                  </a:moveTo>
                  <a:lnTo>
                    <a:pt x="4471371" y="0"/>
                  </a:lnTo>
                  <a:lnTo>
                    <a:pt x="4471371" y="663874"/>
                  </a:lnTo>
                  <a:lnTo>
                    <a:pt x="0" y="663874"/>
                  </a:lnTo>
                  <a:close/>
                </a:path>
              </a:pathLst>
            </a:custGeom>
            <a:solidFill>
              <a:srgbClr val="345C72"/>
            </a:solidFill>
          </p:spPr>
          <p:txBody>
            <a:bodyPr/>
            <a:lstStyle/>
            <a:p>
              <a:endParaRPr lang="de-DE" noProof="0" dirty="0"/>
            </a:p>
          </p:txBody>
        </p:sp>
        <p:sp>
          <p:nvSpPr>
            <p:cNvPr id="6" name="TextBox 6">
              <a:extLst>
                <a:ext uri="{FF2B5EF4-FFF2-40B4-BE49-F238E27FC236}">
                  <a16:creationId xmlns:a16="http://schemas.microsoft.com/office/drawing/2014/main" id="{F991B052-6C02-CA42-C6F1-B680CF3A1C32}"/>
                </a:ext>
              </a:extLst>
            </p:cNvPr>
            <p:cNvSpPr txBox="1"/>
            <p:nvPr/>
          </p:nvSpPr>
          <p:spPr>
            <a:xfrm>
              <a:off x="0" y="-19050"/>
              <a:ext cx="4471371" cy="682924"/>
            </a:xfrm>
            <a:prstGeom prst="rect">
              <a:avLst/>
            </a:prstGeom>
          </p:spPr>
          <p:txBody>
            <a:bodyPr lIns="50800" tIns="50800" rIns="50800" bIns="50800" rtlCol="0" anchor="ctr"/>
            <a:lstStyle/>
            <a:p>
              <a:pPr algn="ctr">
                <a:lnSpc>
                  <a:spcPts val="3234"/>
                </a:lnSpc>
              </a:pPr>
              <a:endParaRPr lang="de-DE" noProof="0" dirty="0"/>
            </a:p>
          </p:txBody>
        </p:sp>
      </p:grpSp>
      <p:grpSp>
        <p:nvGrpSpPr>
          <p:cNvPr id="7" name="Group 7">
            <a:extLst>
              <a:ext uri="{FF2B5EF4-FFF2-40B4-BE49-F238E27FC236}">
                <a16:creationId xmlns:a16="http://schemas.microsoft.com/office/drawing/2014/main" id="{D777DAB2-C0F3-0691-E91E-9BE08A5213CB}"/>
              </a:ext>
            </a:extLst>
          </p:cNvPr>
          <p:cNvGrpSpPr/>
          <p:nvPr/>
        </p:nvGrpSpPr>
        <p:grpSpPr>
          <a:xfrm>
            <a:off x="1461094" y="3079636"/>
            <a:ext cx="3263306" cy="3086100"/>
            <a:chOff x="0" y="0"/>
            <a:chExt cx="813436" cy="812800"/>
          </a:xfrm>
        </p:grpSpPr>
        <p:sp>
          <p:nvSpPr>
            <p:cNvPr id="8" name="Freeform 8">
              <a:extLst>
                <a:ext uri="{FF2B5EF4-FFF2-40B4-BE49-F238E27FC236}">
                  <a16:creationId xmlns:a16="http://schemas.microsoft.com/office/drawing/2014/main" id="{4AF47DB8-958C-C74E-E053-B9A952565E73}"/>
                </a:ext>
              </a:extLst>
            </p:cNvPr>
            <p:cNvSpPr/>
            <p:nvPr/>
          </p:nvSpPr>
          <p:spPr>
            <a:xfrm>
              <a:off x="0" y="0"/>
              <a:ext cx="813436" cy="812800"/>
            </a:xfrm>
            <a:custGeom>
              <a:avLst/>
              <a:gdLst/>
              <a:ahLst/>
              <a:cxnLst/>
              <a:rect l="l" t="t" r="r" b="b"/>
              <a:pathLst>
                <a:path w="813436" h="812800">
                  <a:moveTo>
                    <a:pt x="0" y="0"/>
                  </a:moveTo>
                  <a:lnTo>
                    <a:pt x="813436" y="0"/>
                  </a:lnTo>
                  <a:lnTo>
                    <a:pt x="813436" y="812800"/>
                  </a:lnTo>
                  <a:lnTo>
                    <a:pt x="0" y="812800"/>
                  </a:lnTo>
                  <a:close/>
                </a:path>
              </a:pathLst>
            </a:custGeom>
            <a:solidFill>
              <a:srgbClr val="345C72"/>
            </a:solidFill>
          </p:spPr>
          <p:txBody>
            <a:bodyPr/>
            <a:lstStyle/>
            <a:p>
              <a:endParaRPr lang="de-DE" noProof="0" dirty="0"/>
            </a:p>
          </p:txBody>
        </p:sp>
        <p:sp>
          <p:nvSpPr>
            <p:cNvPr id="9" name="TextBox 9">
              <a:extLst>
                <a:ext uri="{FF2B5EF4-FFF2-40B4-BE49-F238E27FC236}">
                  <a16:creationId xmlns:a16="http://schemas.microsoft.com/office/drawing/2014/main" id="{1EA15C1A-425D-2A10-530E-DC3F1D9EDD44}"/>
                </a:ext>
              </a:extLst>
            </p:cNvPr>
            <p:cNvSpPr txBox="1"/>
            <p:nvPr/>
          </p:nvSpPr>
          <p:spPr>
            <a:xfrm>
              <a:off x="0" y="-19050"/>
              <a:ext cx="813436"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ALLTÄGLICHE SITUATION</a:t>
              </a:r>
            </a:p>
          </p:txBody>
        </p:sp>
      </p:grpSp>
      <p:grpSp>
        <p:nvGrpSpPr>
          <p:cNvPr id="10" name="Group 10">
            <a:extLst>
              <a:ext uri="{FF2B5EF4-FFF2-40B4-BE49-F238E27FC236}">
                <a16:creationId xmlns:a16="http://schemas.microsoft.com/office/drawing/2014/main" id="{1E1D2FDD-127E-DA2A-7FCC-0D4FAA0DF2A2}"/>
              </a:ext>
            </a:extLst>
          </p:cNvPr>
          <p:cNvGrpSpPr/>
          <p:nvPr/>
        </p:nvGrpSpPr>
        <p:grpSpPr>
          <a:xfrm>
            <a:off x="5561039" y="3079636"/>
            <a:ext cx="3046089" cy="3086100"/>
            <a:chOff x="0" y="0"/>
            <a:chExt cx="802262" cy="812800"/>
          </a:xfrm>
        </p:grpSpPr>
        <p:sp>
          <p:nvSpPr>
            <p:cNvPr id="11" name="Freeform 11">
              <a:extLst>
                <a:ext uri="{FF2B5EF4-FFF2-40B4-BE49-F238E27FC236}">
                  <a16:creationId xmlns:a16="http://schemas.microsoft.com/office/drawing/2014/main" id="{36865A14-1A2F-818F-90FD-7E39CF0BFB1E}"/>
                </a:ext>
              </a:extLst>
            </p:cNvPr>
            <p:cNvSpPr/>
            <p:nvPr/>
          </p:nvSpPr>
          <p:spPr>
            <a:xfrm>
              <a:off x="0" y="0"/>
              <a:ext cx="802262" cy="812800"/>
            </a:xfrm>
            <a:custGeom>
              <a:avLst/>
              <a:gdLst/>
              <a:ahLst/>
              <a:cxnLst/>
              <a:rect l="l" t="t" r="r" b="b"/>
              <a:pathLst>
                <a:path w="802262" h="812800">
                  <a:moveTo>
                    <a:pt x="0" y="0"/>
                  </a:moveTo>
                  <a:lnTo>
                    <a:pt x="802262" y="0"/>
                  </a:lnTo>
                  <a:lnTo>
                    <a:pt x="802262" y="812800"/>
                  </a:lnTo>
                  <a:lnTo>
                    <a:pt x="0" y="812800"/>
                  </a:lnTo>
                  <a:close/>
                </a:path>
              </a:pathLst>
            </a:custGeom>
            <a:solidFill>
              <a:srgbClr val="345C72"/>
            </a:solidFill>
          </p:spPr>
          <p:txBody>
            <a:bodyPr/>
            <a:lstStyle/>
            <a:p>
              <a:endParaRPr lang="de-DE" noProof="0" dirty="0"/>
            </a:p>
          </p:txBody>
        </p:sp>
        <p:sp>
          <p:nvSpPr>
            <p:cNvPr id="12" name="TextBox 12">
              <a:extLst>
                <a:ext uri="{FF2B5EF4-FFF2-40B4-BE49-F238E27FC236}">
                  <a16:creationId xmlns:a16="http://schemas.microsoft.com/office/drawing/2014/main" id="{3CB337E9-0C98-613C-E291-664233FD1046}"/>
                </a:ext>
              </a:extLst>
            </p:cNvPr>
            <p:cNvSpPr txBox="1"/>
            <p:nvPr/>
          </p:nvSpPr>
          <p:spPr>
            <a:xfrm>
              <a:off x="0" y="-19050"/>
              <a:ext cx="802262"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GRENZ-VERLETZUNG</a:t>
              </a:r>
            </a:p>
          </p:txBody>
        </p:sp>
      </p:grpSp>
      <p:grpSp>
        <p:nvGrpSpPr>
          <p:cNvPr id="13" name="Group 13">
            <a:extLst>
              <a:ext uri="{FF2B5EF4-FFF2-40B4-BE49-F238E27FC236}">
                <a16:creationId xmlns:a16="http://schemas.microsoft.com/office/drawing/2014/main" id="{BCACC941-DA30-8F12-51BB-A1F16860025E}"/>
              </a:ext>
            </a:extLst>
          </p:cNvPr>
          <p:cNvGrpSpPr/>
          <p:nvPr/>
        </p:nvGrpSpPr>
        <p:grpSpPr>
          <a:xfrm>
            <a:off x="9874571" y="3079636"/>
            <a:ext cx="3231829" cy="3086100"/>
            <a:chOff x="0" y="0"/>
            <a:chExt cx="798538" cy="812800"/>
          </a:xfrm>
        </p:grpSpPr>
        <p:sp>
          <p:nvSpPr>
            <p:cNvPr id="14" name="Freeform 14">
              <a:extLst>
                <a:ext uri="{FF2B5EF4-FFF2-40B4-BE49-F238E27FC236}">
                  <a16:creationId xmlns:a16="http://schemas.microsoft.com/office/drawing/2014/main" id="{45F97523-04F0-2995-32B5-7EAB033C495E}"/>
                </a:ext>
              </a:extLst>
            </p:cNvPr>
            <p:cNvSpPr/>
            <p:nvPr/>
          </p:nvSpPr>
          <p:spPr>
            <a:xfrm>
              <a:off x="0" y="0"/>
              <a:ext cx="798537" cy="812800"/>
            </a:xfrm>
            <a:custGeom>
              <a:avLst/>
              <a:gdLst/>
              <a:ahLst/>
              <a:cxnLst/>
              <a:rect l="l" t="t" r="r" b="b"/>
              <a:pathLst>
                <a:path w="798537" h="812800">
                  <a:moveTo>
                    <a:pt x="0" y="0"/>
                  </a:moveTo>
                  <a:lnTo>
                    <a:pt x="798537" y="0"/>
                  </a:lnTo>
                  <a:lnTo>
                    <a:pt x="798537" y="812800"/>
                  </a:lnTo>
                  <a:lnTo>
                    <a:pt x="0" y="812800"/>
                  </a:lnTo>
                  <a:close/>
                </a:path>
              </a:pathLst>
            </a:custGeom>
            <a:solidFill>
              <a:srgbClr val="345C72"/>
            </a:solidFill>
          </p:spPr>
          <p:txBody>
            <a:bodyPr/>
            <a:lstStyle/>
            <a:p>
              <a:endParaRPr lang="de-DE" noProof="0" dirty="0"/>
            </a:p>
          </p:txBody>
        </p:sp>
        <p:sp>
          <p:nvSpPr>
            <p:cNvPr id="15" name="TextBox 15">
              <a:extLst>
                <a:ext uri="{FF2B5EF4-FFF2-40B4-BE49-F238E27FC236}">
                  <a16:creationId xmlns:a16="http://schemas.microsoft.com/office/drawing/2014/main" id="{8D832A14-DD4A-F624-816F-A03E37854BBD}"/>
                </a:ext>
              </a:extLst>
            </p:cNvPr>
            <p:cNvSpPr txBox="1"/>
            <p:nvPr/>
          </p:nvSpPr>
          <p:spPr>
            <a:xfrm>
              <a:off x="0" y="-19050"/>
              <a:ext cx="798538"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SEXUELLER ÜBERGRIFF/ BELÄSTIGUNG</a:t>
              </a:r>
            </a:p>
          </p:txBody>
        </p:sp>
      </p:grpSp>
      <p:grpSp>
        <p:nvGrpSpPr>
          <p:cNvPr id="16" name="Group 16">
            <a:extLst>
              <a:ext uri="{FF2B5EF4-FFF2-40B4-BE49-F238E27FC236}">
                <a16:creationId xmlns:a16="http://schemas.microsoft.com/office/drawing/2014/main" id="{CEAFAA30-CAFE-C0BE-DBF2-43B056C059BE}"/>
              </a:ext>
            </a:extLst>
          </p:cNvPr>
          <p:cNvGrpSpPr/>
          <p:nvPr/>
        </p:nvGrpSpPr>
        <p:grpSpPr>
          <a:xfrm>
            <a:off x="13947455" y="3079636"/>
            <a:ext cx="3578546" cy="3086100"/>
            <a:chOff x="0" y="0"/>
            <a:chExt cx="843953" cy="812800"/>
          </a:xfrm>
        </p:grpSpPr>
        <p:sp>
          <p:nvSpPr>
            <p:cNvPr id="17" name="Freeform 17">
              <a:extLst>
                <a:ext uri="{FF2B5EF4-FFF2-40B4-BE49-F238E27FC236}">
                  <a16:creationId xmlns:a16="http://schemas.microsoft.com/office/drawing/2014/main" id="{02311F3B-DC4F-4027-2ABC-ABDE225EF9EB}"/>
                </a:ext>
              </a:extLst>
            </p:cNvPr>
            <p:cNvSpPr/>
            <p:nvPr/>
          </p:nvSpPr>
          <p:spPr>
            <a:xfrm>
              <a:off x="0" y="0"/>
              <a:ext cx="843953" cy="812800"/>
            </a:xfrm>
            <a:custGeom>
              <a:avLst/>
              <a:gdLst/>
              <a:ahLst/>
              <a:cxnLst/>
              <a:rect l="l" t="t" r="r" b="b"/>
              <a:pathLst>
                <a:path w="843953" h="812800">
                  <a:moveTo>
                    <a:pt x="0" y="0"/>
                  </a:moveTo>
                  <a:lnTo>
                    <a:pt x="843953" y="0"/>
                  </a:lnTo>
                  <a:lnTo>
                    <a:pt x="843953" y="812800"/>
                  </a:lnTo>
                  <a:lnTo>
                    <a:pt x="0" y="812800"/>
                  </a:lnTo>
                  <a:close/>
                </a:path>
              </a:pathLst>
            </a:custGeom>
            <a:solidFill>
              <a:srgbClr val="345C72"/>
            </a:solidFill>
          </p:spPr>
          <p:txBody>
            <a:bodyPr/>
            <a:lstStyle/>
            <a:p>
              <a:endParaRPr lang="de-DE" noProof="0" dirty="0"/>
            </a:p>
          </p:txBody>
        </p:sp>
        <p:sp>
          <p:nvSpPr>
            <p:cNvPr id="18" name="TextBox 18">
              <a:extLst>
                <a:ext uri="{FF2B5EF4-FFF2-40B4-BE49-F238E27FC236}">
                  <a16:creationId xmlns:a16="http://schemas.microsoft.com/office/drawing/2014/main" id="{A4EF18CC-EB83-E230-C513-8F5D340BE52D}"/>
                </a:ext>
              </a:extLst>
            </p:cNvPr>
            <p:cNvSpPr txBox="1"/>
            <p:nvPr/>
          </p:nvSpPr>
          <p:spPr>
            <a:xfrm>
              <a:off x="0" y="-19050"/>
              <a:ext cx="843953" cy="831850"/>
            </a:xfrm>
            <a:prstGeom prst="rect">
              <a:avLst/>
            </a:prstGeom>
          </p:spPr>
          <p:txBody>
            <a:bodyPr lIns="50800" tIns="50800" rIns="50800" bIns="50800" rtlCol="0" anchor="ctr"/>
            <a:lstStyle/>
            <a:p>
              <a:pPr algn="ctr">
                <a:lnSpc>
                  <a:spcPts val="3494"/>
                </a:lnSpc>
              </a:pPr>
              <a:r>
                <a:rPr lang="de-DE" sz="2800" b="1" spc="395" noProof="0" dirty="0">
                  <a:solidFill>
                    <a:srgbClr val="FEFEFE"/>
                  </a:solidFill>
                  <a:latin typeface="Montserrat"/>
                  <a:sym typeface="Montserrat Medium"/>
                </a:rPr>
                <a:t>SEXUALISIERTE GEWALT</a:t>
              </a:r>
            </a:p>
          </p:txBody>
        </p:sp>
      </p:grpSp>
      <p:sp>
        <p:nvSpPr>
          <p:cNvPr id="19" name="TextBox 19">
            <a:extLst>
              <a:ext uri="{FF2B5EF4-FFF2-40B4-BE49-F238E27FC236}">
                <a16:creationId xmlns:a16="http://schemas.microsoft.com/office/drawing/2014/main" id="{CA171727-37F0-1EEB-BBB7-E65B327E0BA4}"/>
              </a:ext>
            </a:extLst>
          </p:cNvPr>
          <p:cNvSpPr txBox="1"/>
          <p:nvPr/>
        </p:nvSpPr>
        <p:spPr>
          <a:xfrm>
            <a:off x="2109256" y="716069"/>
            <a:ext cx="14291343" cy="691936"/>
          </a:xfrm>
          <a:prstGeom prst="rect">
            <a:avLst/>
          </a:prstGeom>
        </p:spPr>
        <p:txBody>
          <a:bodyPr lIns="0" tIns="0" rIns="0" bIns="0" rtlCol="0" anchor="t">
            <a:spAutoFit/>
          </a:bodyPr>
          <a:lstStyle/>
          <a:p>
            <a:pPr algn="ctr">
              <a:lnSpc>
                <a:spcPts val="5336"/>
              </a:lnSpc>
            </a:pPr>
            <a:r>
              <a:rPr lang="de-DE" sz="4987" spc="19" noProof="0" dirty="0">
                <a:solidFill>
                  <a:srgbClr val="053055"/>
                </a:solidFill>
                <a:latin typeface="Montserrat"/>
                <a:ea typeface="Montserrat"/>
                <a:cs typeface="Montserrat"/>
                <a:sym typeface="Montserrat"/>
              </a:rPr>
              <a:t>BEGRIFFSERKLÄRUNGEN</a:t>
            </a:r>
          </a:p>
        </p:txBody>
      </p:sp>
      <p:grpSp>
        <p:nvGrpSpPr>
          <p:cNvPr id="20" name="Group 16">
            <a:extLst>
              <a:ext uri="{FF2B5EF4-FFF2-40B4-BE49-F238E27FC236}">
                <a16:creationId xmlns:a16="http://schemas.microsoft.com/office/drawing/2014/main" id="{DF2BACC0-C053-06B5-E7D7-83281FF3A6CF}"/>
              </a:ext>
            </a:extLst>
          </p:cNvPr>
          <p:cNvGrpSpPr/>
          <p:nvPr/>
        </p:nvGrpSpPr>
        <p:grpSpPr>
          <a:xfrm>
            <a:off x="1295400" y="571500"/>
            <a:ext cx="16239327" cy="8610600"/>
            <a:chOff x="0" y="0"/>
            <a:chExt cx="4277024" cy="2023458"/>
          </a:xfrm>
        </p:grpSpPr>
        <p:sp>
          <p:nvSpPr>
            <p:cNvPr id="21" name="Freeform 17">
              <a:extLst>
                <a:ext uri="{FF2B5EF4-FFF2-40B4-BE49-F238E27FC236}">
                  <a16:creationId xmlns:a16="http://schemas.microsoft.com/office/drawing/2014/main" id="{B0D04320-E734-8706-E420-EE4665D10BBD}"/>
                </a:ext>
              </a:extLst>
            </p:cNvPr>
            <p:cNvSpPr/>
            <p:nvPr/>
          </p:nvSpPr>
          <p:spPr>
            <a:xfrm>
              <a:off x="0" y="0"/>
              <a:ext cx="4277024" cy="2023458"/>
            </a:xfrm>
            <a:custGeom>
              <a:avLst/>
              <a:gdLst/>
              <a:ahLst/>
              <a:cxnLst/>
              <a:rect l="l" t="t" r="r" b="b"/>
              <a:pathLst>
                <a:path w="4277024" h="2023458">
                  <a:moveTo>
                    <a:pt x="0" y="0"/>
                  </a:moveTo>
                  <a:lnTo>
                    <a:pt x="4277024" y="0"/>
                  </a:lnTo>
                  <a:lnTo>
                    <a:pt x="4277024" y="2023458"/>
                  </a:lnTo>
                  <a:lnTo>
                    <a:pt x="0" y="2023458"/>
                  </a:lnTo>
                  <a:close/>
                </a:path>
              </a:pathLst>
            </a:custGeom>
            <a:solidFill>
              <a:srgbClr val="345C72"/>
            </a:solidFill>
          </p:spPr>
          <p:txBody>
            <a:bodyPr/>
            <a:lstStyle/>
            <a:p>
              <a:endParaRPr lang="de-DE" noProof="0" dirty="0"/>
            </a:p>
          </p:txBody>
        </p:sp>
        <p:sp>
          <p:nvSpPr>
            <p:cNvPr id="22" name="TextBox 18">
              <a:extLst>
                <a:ext uri="{FF2B5EF4-FFF2-40B4-BE49-F238E27FC236}">
                  <a16:creationId xmlns:a16="http://schemas.microsoft.com/office/drawing/2014/main" id="{86EFAC5C-149A-6135-EA8E-4050149B153A}"/>
                </a:ext>
              </a:extLst>
            </p:cNvPr>
            <p:cNvSpPr txBox="1"/>
            <p:nvPr/>
          </p:nvSpPr>
          <p:spPr>
            <a:xfrm>
              <a:off x="0" y="-28575"/>
              <a:ext cx="4277024" cy="2052033"/>
            </a:xfrm>
            <a:prstGeom prst="rect">
              <a:avLst/>
            </a:prstGeom>
          </p:spPr>
          <p:txBody>
            <a:bodyPr lIns="50800" tIns="50800" rIns="50800" bIns="50800" rtlCol="0" anchor="ctr"/>
            <a:lstStyle/>
            <a:p>
              <a:pPr algn="r">
                <a:lnSpc>
                  <a:spcPts val="3884"/>
                </a:lnSpc>
              </a:pPr>
              <a:endParaRPr lang="de-DE" noProof="0" dirty="0"/>
            </a:p>
            <a:p>
              <a:pPr algn="ctr">
                <a:lnSpc>
                  <a:spcPts val="3884"/>
                </a:lnSpc>
              </a:pPr>
              <a:endParaRPr lang="de-DE" noProof="0" dirty="0"/>
            </a:p>
          </p:txBody>
        </p:sp>
      </p:grpSp>
      <p:grpSp>
        <p:nvGrpSpPr>
          <p:cNvPr id="23" name="Group 19">
            <a:extLst>
              <a:ext uri="{FF2B5EF4-FFF2-40B4-BE49-F238E27FC236}">
                <a16:creationId xmlns:a16="http://schemas.microsoft.com/office/drawing/2014/main" id="{B9AD52FA-3D24-6080-B043-76A5224B00DB}"/>
              </a:ext>
            </a:extLst>
          </p:cNvPr>
          <p:cNvGrpSpPr/>
          <p:nvPr/>
        </p:nvGrpSpPr>
        <p:grpSpPr>
          <a:xfrm>
            <a:off x="3029593" y="2781300"/>
            <a:ext cx="12286609" cy="5715000"/>
            <a:chOff x="0" y="0"/>
            <a:chExt cx="3235979" cy="1434507"/>
          </a:xfrm>
        </p:grpSpPr>
        <p:sp>
          <p:nvSpPr>
            <p:cNvPr id="24" name="Freeform 20">
              <a:extLst>
                <a:ext uri="{FF2B5EF4-FFF2-40B4-BE49-F238E27FC236}">
                  <a16:creationId xmlns:a16="http://schemas.microsoft.com/office/drawing/2014/main" id="{EACB28EF-4866-580A-D246-14D3D6600BFB}"/>
                </a:ext>
              </a:extLst>
            </p:cNvPr>
            <p:cNvSpPr/>
            <p:nvPr/>
          </p:nvSpPr>
          <p:spPr>
            <a:xfrm>
              <a:off x="0" y="0"/>
              <a:ext cx="3235979" cy="1434507"/>
            </a:xfrm>
            <a:custGeom>
              <a:avLst/>
              <a:gdLst/>
              <a:ahLst/>
              <a:cxnLst/>
              <a:rect l="l" t="t" r="r" b="b"/>
              <a:pathLst>
                <a:path w="3270085" h="1130248">
                  <a:moveTo>
                    <a:pt x="0" y="0"/>
                  </a:moveTo>
                  <a:lnTo>
                    <a:pt x="3270085" y="0"/>
                  </a:lnTo>
                  <a:lnTo>
                    <a:pt x="3270085" y="1130248"/>
                  </a:lnTo>
                  <a:lnTo>
                    <a:pt x="0" y="1130248"/>
                  </a:lnTo>
                  <a:close/>
                </a:path>
              </a:pathLst>
            </a:custGeom>
            <a:solidFill>
              <a:srgbClr val="EC9F1A"/>
            </a:solidFill>
          </p:spPr>
          <p:txBody>
            <a:bodyPr/>
            <a:lstStyle/>
            <a:p>
              <a:endParaRPr lang="de-DE" noProof="0" dirty="0"/>
            </a:p>
          </p:txBody>
        </p:sp>
        <p:sp>
          <p:nvSpPr>
            <p:cNvPr id="25" name="TextBox 21">
              <a:extLst>
                <a:ext uri="{FF2B5EF4-FFF2-40B4-BE49-F238E27FC236}">
                  <a16:creationId xmlns:a16="http://schemas.microsoft.com/office/drawing/2014/main" id="{683D4C88-A9F5-DE9D-57F4-6A279768A26D}"/>
                </a:ext>
              </a:extLst>
            </p:cNvPr>
            <p:cNvSpPr txBox="1"/>
            <p:nvPr/>
          </p:nvSpPr>
          <p:spPr>
            <a:xfrm>
              <a:off x="24917" y="113251"/>
              <a:ext cx="3170923" cy="1168348"/>
            </a:xfrm>
            <a:prstGeom prst="rect">
              <a:avLst/>
            </a:prstGeom>
          </p:spPr>
          <p:txBody>
            <a:bodyPr lIns="50800" tIns="50800" rIns="50800" bIns="50800" rtlCol="0" anchor="ctr"/>
            <a:lstStyle/>
            <a:p>
              <a:pPr>
                <a:lnSpc>
                  <a:spcPts val="3494"/>
                </a:lnSpc>
              </a:pPr>
              <a:r>
                <a:rPr lang="de-DE" sz="2800" spc="204" noProof="0" dirty="0">
                  <a:solidFill>
                    <a:srgbClr val="053055"/>
                  </a:solidFill>
                  <a:latin typeface="Montserrat Medium"/>
                  <a:ea typeface="Montserrat Medium"/>
                  <a:cs typeface="Montserrat Medium"/>
                  <a:sym typeface="Montserrat Medium"/>
                </a:rPr>
                <a:t>Umfasst alle sexuellen Handlungen, die</a:t>
              </a:r>
            </a:p>
            <a:p>
              <a:pPr marL="580274" lvl="1" indent="-290137">
                <a:lnSpc>
                  <a:spcPts val="3494"/>
                </a:lnSpc>
                <a:buFont typeface="Arial"/>
                <a:buChar char="•"/>
              </a:pPr>
              <a:r>
                <a:rPr lang="de-DE" sz="2800" spc="204" noProof="0" dirty="0">
                  <a:solidFill>
                    <a:srgbClr val="053055"/>
                  </a:solidFill>
                  <a:latin typeface="Montserrat Medium"/>
                  <a:ea typeface="Montserrat Medium"/>
                  <a:cs typeface="Montserrat Medium"/>
                  <a:sym typeface="Montserrat Medium"/>
                </a:rPr>
                <a:t>gegen den Willen eines anderen Menschen geschehen,</a:t>
              </a:r>
            </a:p>
            <a:p>
              <a:pPr marL="580274" lvl="1" indent="-290137">
                <a:lnSpc>
                  <a:spcPts val="3494"/>
                </a:lnSpc>
                <a:buFont typeface="Arial"/>
                <a:buChar char="•"/>
              </a:pPr>
              <a:r>
                <a:rPr lang="de-DE" sz="2800" spc="204" noProof="0" dirty="0">
                  <a:solidFill>
                    <a:srgbClr val="053055"/>
                  </a:solidFill>
                  <a:latin typeface="Montserrat Medium"/>
                  <a:ea typeface="Montserrat Medium"/>
                  <a:cs typeface="Montserrat Medium"/>
                  <a:sym typeface="Montserrat Medium"/>
                </a:rPr>
                <a:t>an/mit Kindern (Personen unter 14 Jahren) durchgeführt werden – auch wenn das Kind scheinbar „einverstanden“ ist,</a:t>
              </a:r>
            </a:p>
            <a:p>
              <a:pPr marL="580274" lvl="1" indent="-290137">
                <a:lnSpc>
                  <a:spcPts val="3494"/>
                </a:lnSpc>
                <a:buFont typeface="Arial"/>
                <a:buChar char="•"/>
              </a:pPr>
              <a:r>
                <a:rPr lang="de-DE" sz="2800" spc="204" noProof="0" dirty="0">
                  <a:solidFill>
                    <a:srgbClr val="053055"/>
                  </a:solidFill>
                  <a:latin typeface="Montserrat Medium"/>
                  <a:ea typeface="Montserrat Medium"/>
                  <a:cs typeface="Montserrat Medium"/>
                  <a:sym typeface="Montserrat Medium"/>
                </a:rPr>
                <a:t>an Menschen, die nicht zustimmen oder ablehnen können (weil sie zum Beispiel bewusstlos sind oder die Handlung nicht begreifen und bewerten können) durchgeführt werden.</a:t>
              </a:r>
            </a:p>
            <a:p>
              <a:pPr marL="580274" lvl="1" indent="-290137">
                <a:lnSpc>
                  <a:spcPts val="3494"/>
                </a:lnSpc>
                <a:buFont typeface="Arial"/>
                <a:buChar char="•"/>
              </a:pPr>
              <a:r>
                <a:rPr lang="de-DE" sz="2800" spc="204" noProof="0" dirty="0">
                  <a:solidFill>
                    <a:srgbClr val="053055"/>
                  </a:solidFill>
                  <a:latin typeface="Montserrat Medium"/>
                  <a:ea typeface="Montserrat Medium"/>
                  <a:cs typeface="Montserrat Medium"/>
                  <a:sym typeface="Montserrat Medium"/>
                </a:rPr>
                <a:t>Der*die Täter*in nutzt oftmals seine Macht- und Autoritätsposition aus, um seine eigenen Bedürfnisse auf Kosten der anderen Person zu befriedigen.</a:t>
              </a:r>
            </a:p>
          </p:txBody>
        </p:sp>
      </p:grpSp>
      <p:grpSp>
        <p:nvGrpSpPr>
          <p:cNvPr id="27" name="Group 19">
            <a:extLst>
              <a:ext uri="{FF2B5EF4-FFF2-40B4-BE49-F238E27FC236}">
                <a16:creationId xmlns:a16="http://schemas.microsoft.com/office/drawing/2014/main" id="{C66529F3-B181-51A5-BCC3-E9E8AA75FE55}"/>
              </a:ext>
            </a:extLst>
          </p:cNvPr>
          <p:cNvGrpSpPr/>
          <p:nvPr/>
        </p:nvGrpSpPr>
        <p:grpSpPr>
          <a:xfrm>
            <a:off x="1143000" y="419100"/>
            <a:ext cx="16535399" cy="8991600"/>
            <a:chOff x="0" y="-12157"/>
            <a:chExt cx="3235979" cy="1434507"/>
          </a:xfrm>
        </p:grpSpPr>
        <p:sp>
          <p:nvSpPr>
            <p:cNvPr id="28" name="Freeform 20">
              <a:extLst>
                <a:ext uri="{FF2B5EF4-FFF2-40B4-BE49-F238E27FC236}">
                  <a16:creationId xmlns:a16="http://schemas.microsoft.com/office/drawing/2014/main" id="{E70CDB2C-2333-D9E2-B59F-E773A28BF2A0}"/>
                </a:ext>
              </a:extLst>
            </p:cNvPr>
            <p:cNvSpPr/>
            <p:nvPr/>
          </p:nvSpPr>
          <p:spPr>
            <a:xfrm>
              <a:off x="0" y="-12157"/>
              <a:ext cx="3235979" cy="1434507"/>
            </a:xfrm>
            <a:custGeom>
              <a:avLst/>
              <a:gdLst/>
              <a:ahLst/>
              <a:cxnLst/>
              <a:rect l="l" t="t" r="r" b="b"/>
              <a:pathLst>
                <a:path w="3270085" h="1130248">
                  <a:moveTo>
                    <a:pt x="0" y="0"/>
                  </a:moveTo>
                  <a:lnTo>
                    <a:pt x="3270085" y="0"/>
                  </a:lnTo>
                  <a:lnTo>
                    <a:pt x="3270085" y="1130248"/>
                  </a:lnTo>
                  <a:lnTo>
                    <a:pt x="0" y="1130248"/>
                  </a:lnTo>
                  <a:close/>
                </a:path>
              </a:pathLst>
            </a:custGeom>
            <a:solidFill>
              <a:srgbClr val="EC9F1A"/>
            </a:solidFill>
          </p:spPr>
          <p:txBody>
            <a:bodyPr/>
            <a:lstStyle/>
            <a:p>
              <a:endParaRPr lang="de-DE" noProof="0" dirty="0"/>
            </a:p>
          </p:txBody>
        </p:sp>
        <p:sp>
          <p:nvSpPr>
            <p:cNvPr id="29" name="TextBox 21">
              <a:extLst>
                <a:ext uri="{FF2B5EF4-FFF2-40B4-BE49-F238E27FC236}">
                  <a16:creationId xmlns:a16="http://schemas.microsoft.com/office/drawing/2014/main" id="{DFDA65B0-BEE4-B4C6-D98D-74C273261442}"/>
                </a:ext>
              </a:extLst>
            </p:cNvPr>
            <p:cNvSpPr txBox="1"/>
            <p:nvPr/>
          </p:nvSpPr>
          <p:spPr>
            <a:xfrm>
              <a:off x="104386" y="145882"/>
              <a:ext cx="3091454" cy="1135717"/>
            </a:xfrm>
            <a:prstGeom prst="rect">
              <a:avLst/>
            </a:prstGeom>
          </p:spPr>
          <p:txBody>
            <a:bodyPr lIns="50800" tIns="50800" rIns="50800" bIns="50800" rtlCol="0" anchor="ctr"/>
            <a:lstStyle/>
            <a:p>
              <a:pPr marL="457200" indent="-457200">
                <a:lnSpc>
                  <a:spcPts val="3494"/>
                </a:lnSpc>
                <a:buFont typeface="Arial" panose="020B0604020202020204" pitchFamily="34" charset="0"/>
                <a:buChar char="•"/>
              </a:pPr>
              <a:r>
                <a:rPr lang="de-DE" sz="3600" spc="204" noProof="0" dirty="0">
                  <a:solidFill>
                    <a:srgbClr val="053055"/>
                  </a:solidFill>
                  <a:latin typeface="Montserrat Medium"/>
                  <a:ea typeface="Montserrat Medium"/>
                  <a:cs typeface="Montserrat Medium"/>
                  <a:sym typeface="Montserrat Medium"/>
                </a:rPr>
                <a:t>Sexuelle Nötigung</a:t>
              </a:r>
            </a:p>
            <a:p>
              <a:pPr marL="457200" indent="-457200">
                <a:lnSpc>
                  <a:spcPts val="3494"/>
                </a:lnSpc>
                <a:buFont typeface="Arial" panose="020B0604020202020204" pitchFamily="34" charset="0"/>
                <a:buChar char="•"/>
              </a:pPr>
              <a:r>
                <a:rPr lang="de-DE" sz="3600" spc="204" noProof="0" dirty="0">
                  <a:solidFill>
                    <a:srgbClr val="053055"/>
                  </a:solidFill>
                  <a:latin typeface="Montserrat Medium"/>
                  <a:ea typeface="Montserrat Medium"/>
                  <a:cs typeface="Montserrat Medium"/>
                  <a:sym typeface="Montserrat Medium"/>
                </a:rPr>
                <a:t>Exhibitionistische Handlungen (auch digital!)</a:t>
              </a:r>
            </a:p>
            <a:p>
              <a:pPr marL="457200" indent="-457200">
                <a:lnSpc>
                  <a:spcPts val="3494"/>
                </a:lnSpc>
                <a:buFont typeface="Arial" panose="020B0604020202020204" pitchFamily="34" charset="0"/>
                <a:buChar char="•"/>
              </a:pPr>
              <a:r>
                <a:rPr lang="de-DE" sz="3600" spc="204" noProof="0" dirty="0">
                  <a:solidFill>
                    <a:srgbClr val="053055"/>
                  </a:solidFill>
                  <a:latin typeface="Montserrat Medium"/>
                  <a:ea typeface="Montserrat Medium"/>
                  <a:cs typeface="Montserrat Medium"/>
                  <a:sym typeface="Montserrat Medium"/>
                </a:rPr>
                <a:t>Vergewaltigung</a:t>
              </a:r>
            </a:p>
            <a:p>
              <a:pPr marL="457200" indent="-457200">
                <a:lnSpc>
                  <a:spcPts val="3494"/>
                </a:lnSpc>
                <a:buFont typeface="Arial" panose="020B0604020202020204" pitchFamily="34" charset="0"/>
                <a:buChar char="•"/>
              </a:pPr>
              <a:r>
                <a:rPr lang="de-DE" sz="3600" spc="204" noProof="0" dirty="0">
                  <a:solidFill>
                    <a:srgbClr val="053055"/>
                  </a:solidFill>
                  <a:latin typeface="Montserrat Medium"/>
                  <a:ea typeface="Montserrat Medium"/>
                  <a:cs typeface="Montserrat Medium"/>
                  <a:sym typeface="Montserrat Medium"/>
                </a:rPr>
                <a:t>Förderung sexueller Handlungen Minderjähriger</a:t>
              </a:r>
            </a:p>
            <a:p>
              <a:pPr marL="457200" indent="-457200">
                <a:lnSpc>
                  <a:spcPts val="3494"/>
                </a:lnSpc>
                <a:buFont typeface="Arial" panose="020B0604020202020204" pitchFamily="34" charset="0"/>
                <a:buChar char="•"/>
              </a:pPr>
              <a:r>
                <a:rPr lang="de-DE" sz="3600" spc="204" noProof="0" dirty="0">
                  <a:solidFill>
                    <a:srgbClr val="053055"/>
                  </a:solidFill>
                  <a:latin typeface="Montserrat Medium"/>
                  <a:ea typeface="Montserrat Medium"/>
                  <a:cs typeface="Montserrat Medium"/>
                  <a:sym typeface="Montserrat Medium"/>
                </a:rPr>
                <a:t>Herstellen, Anbieten, Eigenbesitz kinderpornografischer Materialien</a:t>
              </a:r>
            </a:p>
          </p:txBody>
        </p:sp>
      </p:grpSp>
      <p:sp>
        <p:nvSpPr>
          <p:cNvPr id="26" name="TextBox 22">
            <a:extLst>
              <a:ext uri="{FF2B5EF4-FFF2-40B4-BE49-F238E27FC236}">
                <a16:creationId xmlns:a16="http://schemas.microsoft.com/office/drawing/2014/main" id="{5EC9E4EB-5065-7AD1-08D6-B991366DD28D}"/>
              </a:ext>
            </a:extLst>
          </p:cNvPr>
          <p:cNvSpPr txBox="1"/>
          <p:nvPr/>
        </p:nvSpPr>
        <p:spPr>
          <a:xfrm>
            <a:off x="3124200" y="1257300"/>
            <a:ext cx="12801600" cy="1418209"/>
          </a:xfrm>
          <a:prstGeom prst="rect">
            <a:avLst/>
          </a:prstGeom>
        </p:spPr>
        <p:txBody>
          <a:bodyPr wrap="square" lIns="0" tIns="0" rIns="0" bIns="0" rtlCol="0" anchor="t">
            <a:spAutoFit/>
          </a:bodyPr>
          <a:lstStyle/>
          <a:p>
            <a:pPr algn="ctr">
              <a:lnSpc>
                <a:spcPts val="5703"/>
              </a:lnSpc>
              <a:spcBef>
                <a:spcPct val="0"/>
              </a:spcBef>
            </a:pPr>
            <a:r>
              <a:rPr lang="de-DE" sz="4387" spc="333" noProof="0" dirty="0">
                <a:solidFill>
                  <a:srgbClr val="FFFFFF"/>
                </a:solidFill>
                <a:latin typeface="Montserrat Medium"/>
                <a:ea typeface="Montserrat Medium"/>
                <a:cs typeface="Montserrat Medium"/>
                <a:sym typeface="Montserrat Medium"/>
              </a:rPr>
              <a:t>MÖGLICHE STRAFTATEN GEGEN DIE SEXUELLE SELBSTBESTIMMUNG</a:t>
            </a:r>
          </a:p>
        </p:txBody>
      </p:sp>
    </p:spTree>
    <p:extLst>
      <p:ext uri="{BB962C8B-B14F-4D97-AF65-F5344CB8AC3E}">
        <p14:creationId xmlns:p14="http://schemas.microsoft.com/office/powerpoint/2010/main" val="95306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6173532" y="9517289"/>
            <a:ext cx="1956616" cy="567847"/>
            <a:chOff x="0" y="0"/>
            <a:chExt cx="2608822" cy="757130"/>
          </a:xfrm>
        </p:grpSpPr>
        <p:pic>
          <p:nvPicPr>
            <p:cNvPr id="3" name="Picture 3"/>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4" name="Group 4"/>
          <p:cNvGrpSpPr/>
          <p:nvPr/>
        </p:nvGrpSpPr>
        <p:grpSpPr>
          <a:xfrm>
            <a:off x="666501" y="3362364"/>
            <a:ext cx="16977236" cy="2520645"/>
            <a:chOff x="0" y="0"/>
            <a:chExt cx="4471371" cy="663874"/>
          </a:xfrm>
        </p:grpSpPr>
        <p:sp>
          <p:nvSpPr>
            <p:cNvPr id="5" name="Freeform 5"/>
            <p:cNvSpPr/>
            <p:nvPr/>
          </p:nvSpPr>
          <p:spPr>
            <a:xfrm>
              <a:off x="0" y="0"/>
              <a:ext cx="4471371" cy="663874"/>
            </a:xfrm>
            <a:custGeom>
              <a:avLst/>
              <a:gdLst/>
              <a:ahLst/>
              <a:cxnLst/>
              <a:rect l="l" t="t" r="r" b="b"/>
              <a:pathLst>
                <a:path w="4471371" h="663874">
                  <a:moveTo>
                    <a:pt x="0" y="0"/>
                  </a:moveTo>
                  <a:lnTo>
                    <a:pt x="4471371" y="0"/>
                  </a:lnTo>
                  <a:lnTo>
                    <a:pt x="4471371" y="663874"/>
                  </a:lnTo>
                  <a:lnTo>
                    <a:pt x="0" y="663874"/>
                  </a:lnTo>
                  <a:close/>
                </a:path>
              </a:pathLst>
            </a:custGeom>
            <a:solidFill>
              <a:srgbClr val="345C72"/>
            </a:solidFill>
          </p:spPr>
          <p:txBody>
            <a:bodyPr/>
            <a:lstStyle/>
            <a:p>
              <a:endParaRPr lang="de-DE" noProof="0" dirty="0"/>
            </a:p>
          </p:txBody>
        </p:sp>
        <p:sp>
          <p:nvSpPr>
            <p:cNvPr id="6" name="TextBox 6"/>
            <p:cNvSpPr txBox="1"/>
            <p:nvPr/>
          </p:nvSpPr>
          <p:spPr>
            <a:xfrm>
              <a:off x="0" y="-19050"/>
              <a:ext cx="4471371" cy="682924"/>
            </a:xfrm>
            <a:prstGeom prst="rect">
              <a:avLst/>
            </a:prstGeom>
          </p:spPr>
          <p:txBody>
            <a:bodyPr lIns="50800" tIns="50800" rIns="50800" bIns="50800" rtlCol="0" anchor="ctr"/>
            <a:lstStyle/>
            <a:p>
              <a:pPr algn="ctr">
                <a:lnSpc>
                  <a:spcPts val="3234"/>
                </a:lnSpc>
              </a:pPr>
              <a:endParaRPr lang="de-DE" noProof="0" dirty="0"/>
            </a:p>
          </p:txBody>
        </p:sp>
      </p:grpSp>
      <p:grpSp>
        <p:nvGrpSpPr>
          <p:cNvPr id="7" name="Group 7"/>
          <p:cNvGrpSpPr/>
          <p:nvPr/>
        </p:nvGrpSpPr>
        <p:grpSpPr>
          <a:xfrm>
            <a:off x="1461094" y="3079636"/>
            <a:ext cx="3088515" cy="3086100"/>
            <a:chOff x="0" y="0"/>
            <a:chExt cx="813436" cy="812800"/>
          </a:xfrm>
        </p:grpSpPr>
        <p:sp>
          <p:nvSpPr>
            <p:cNvPr id="8" name="Freeform 8"/>
            <p:cNvSpPr/>
            <p:nvPr/>
          </p:nvSpPr>
          <p:spPr>
            <a:xfrm>
              <a:off x="0" y="0"/>
              <a:ext cx="813436" cy="812800"/>
            </a:xfrm>
            <a:custGeom>
              <a:avLst/>
              <a:gdLst/>
              <a:ahLst/>
              <a:cxnLst/>
              <a:rect l="l" t="t" r="r" b="b"/>
              <a:pathLst>
                <a:path w="813436" h="812800">
                  <a:moveTo>
                    <a:pt x="0" y="0"/>
                  </a:moveTo>
                  <a:lnTo>
                    <a:pt x="813436" y="0"/>
                  </a:lnTo>
                  <a:lnTo>
                    <a:pt x="813436" y="812800"/>
                  </a:lnTo>
                  <a:lnTo>
                    <a:pt x="0" y="812800"/>
                  </a:lnTo>
                  <a:close/>
                </a:path>
              </a:pathLst>
            </a:custGeom>
            <a:solidFill>
              <a:srgbClr val="345C72"/>
            </a:solidFill>
          </p:spPr>
          <p:txBody>
            <a:bodyPr/>
            <a:lstStyle/>
            <a:p>
              <a:endParaRPr lang="de-DE" noProof="0" dirty="0"/>
            </a:p>
          </p:txBody>
        </p:sp>
        <p:sp>
          <p:nvSpPr>
            <p:cNvPr id="9" name="TextBox 9"/>
            <p:cNvSpPr txBox="1"/>
            <p:nvPr/>
          </p:nvSpPr>
          <p:spPr>
            <a:xfrm>
              <a:off x="0" y="-19050"/>
              <a:ext cx="813436" cy="831850"/>
            </a:xfrm>
            <a:prstGeom prst="rect">
              <a:avLst/>
            </a:prstGeom>
          </p:spPr>
          <p:txBody>
            <a:bodyPr lIns="50800" tIns="50800" rIns="50800" bIns="50800" rtlCol="0" anchor="ctr"/>
            <a:lstStyle/>
            <a:p>
              <a:pPr algn="ctr">
                <a:lnSpc>
                  <a:spcPts val="3494"/>
                </a:lnSpc>
              </a:pPr>
              <a:r>
                <a:rPr lang="de-DE" sz="2687" b="1" spc="204" noProof="0" dirty="0">
                  <a:solidFill>
                    <a:srgbClr val="FFFFFF"/>
                  </a:solidFill>
                  <a:latin typeface="Montserrat Medium"/>
                  <a:ea typeface="Montserrat Medium"/>
                  <a:cs typeface="Montserrat Medium"/>
                  <a:sym typeface="Montserrat Medium"/>
                </a:rPr>
                <a:t>ALLTÄGLICHE SITUATION</a:t>
              </a:r>
            </a:p>
          </p:txBody>
        </p:sp>
      </p:grpSp>
      <p:grpSp>
        <p:nvGrpSpPr>
          <p:cNvPr id="10" name="Group 10"/>
          <p:cNvGrpSpPr/>
          <p:nvPr/>
        </p:nvGrpSpPr>
        <p:grpSpPr>
          <a:xfrm>
            <a:off x="5561039" y="3079636"/>
            <a:ext cx="3046089" cy="3086100"/>
            <a:chOff x="0" y="0"/>
            <a:chExt cx="802262" cy="812800"/>
          </a:xfrm>
        </p:grpSpPr>
        <p:sp>
          <p:nvSpPr>
            <p:cNvPr id="11" name="Freeform 11"/>
            <p:cNvSpPr/>
            <p:nvPr/>
          </p:nvSpPr>
          <p:spPr>
            <a:xfrm>
              <a:off x="0" y="0"/>
              <a:ext cx="802262" cy="812800"/>
            </a:xfrm>
            <a:custGeom>
              <a:avLst/>
              <a:gdLst/>
              <a:ahLst/>
              <a:cxnLst/>
              <a:rect l="l" t="t" r="r" b="b"/>
              <a:pathLst>
                <a:path w="802262" h="812800">
                  <a:moveTo>
                    <a:pt x="0" y="0"/>
                  </a:moveTo>
                  <a:lnTo>
                    <a:pt x="802262" y="0"/>
                  </a:lnTo>
                  <a:lnTo>
                    <a:pt x="802262" y="812800"/>
                  </a:lnTo>
                  <a:lnTo>
                    <a:pt x="0" y="812800"/>
                  </a:lnTo>
                  <a:close/>
                </a:path>
              </a:pathLst>
            </a:custGeom>
            <a:solidFill>
              <a:srgbClr val="345C72"/>
            </a:solidFill>
          </p:spPr>
          <p:txBody>
            <a:bodyPr/>
            <a:lstStyle/>
            <a:p>
              <a:endParaRPr lang="de-DE" noProof="0" dirty="0"/>
            </a:p>
          </p:txBody>
        </p:sp>
        <p:sp>
          <p:nvSpPr>
            <p:cNvPr id="12" name="TextBox 12"/>
            <p:cNvSpPr txBox="1"/>
            <p:nvPr/>
          </p:nvSpPr>
          <p:spPr>
            <a:xfrm>
              <a:off x="0" y="-19050"/>
              <a:ext cx="802262" cy="831850"/>
            </a:xfrm>
            <a:prstGeom prst="rect">
              <a:avLst/>
            </a:prstGeom>
          </p:spPr>
          <p:txBody>
            <a:bodyPr lIns="50800" tIns="50800" rIns="50800" bIns="50800" rtlCol="0" anchor="ctr"/>
            <a:lstStyle/>
            <a:p>
              <a:pPr algn="ctr">
                <a:lnSpc>
                  <a:spcPts val="3494"/>
                </a:lnSpc>
              </a:pPr>
              <a:r>
                <a:rPr lang="de-DE" sz="2687" b="1" spc="204" noProof="0" dirty="0">
                  <a:solidFill>
                    <a:srgbClr val="FFFFFF"/>
                  </a:solidFill>
                  <a:latin typeface="Montserrat Medium"/>
                  <a:ea typeface="Montserrat Medium"/>
                  <a:cs typeface="Montserrat Medium"/>
                  <a:sym typeface="Montserrat Medium"/>
                </a:rPr>
                <a:t>GRENZ-VERLETZUNG</a:t>
              </a:r>
            </a:p>
          </p:txBody>
        </p:sp>
      </p:grpSp>
      <p:grpSp>
        <p:nvGrpSpPr>
          <p:cNvPr id="13" name="Group 13"/>
          <p:cNvGrpSpPr/>
          <p:nvPr/>
        </p:nvGrpSpPr>
        <p:grpSpPr>
          <a:xfrm>
            <a:off x="9874571" y="3079636"/>
            <a:ext cx="3031947" cy="3086100"/>
            <a:chOff x="0" y="0"/>
            <a:chExt cx="798538" cy="812800"/>
          </a:xfrm>
        </p:grpSpPr>
        <p:sp>
          <p:nvSpPr>
            <p:cNvPr id="14" name="Freeform 14"/>
            <p:cNvSpPr/>
            <p:nvPr/>
          </p:nvSpPr>
          <p:spPr>
            <a:xfrm>
              <a:off x="0" y="0"/>
              <a:ext cx="798537" cy="812800"/>
            </a:xfrm>
            <a:custGeom>
              <a:avLst/>
              <a:gdLst/>
              <a:ahLst/>
              <a:cxnLst/>
              <a:rect l="l" t="t" r="r" b="b"/>
              <a:pathLst>
                <a:path w="798537" h="812800">
                  <a:moveTo>
                    <a:pt x="0" y="0"/>
                  </a:moveTo>
                  <a:lnTo>
                    <a:pt x="798537" y="0"/>
                  </a:lnTo>
                  <a:lnTo>
                    <a:pt x="798537" y="812800"/>
                  </a:lnTo>
                  <a:lnTo>
                    <a:pt x="0" y="812800"/>
                  </a:lnTo>
                  <a:close/>
                </a:path>
              </a:pathLst>
            </a:custGeom>
            <a:solidFill>
              <a:srgbClr val="345C72"/>
            </a:solidFill>
          </p:spPr>
          <p:txBody>
            <a:bodyPr/>
            <a:lstStyle/>
            <a:p>
              <a:endParaRPr lang="de-DE" noProof="0" dirty="0"/>
            </a:p>
          </p:txBody>
        </p:sp>
        <p:sp>
          <p:nvSpPr>
            <p:cNvPr id="15" name="TextBox 15"/>
            <p:cNvSpPr txBox="1"/>
            <p:nvPr/>
          </p:nvSpPr>
          <p:spPr>
            <a:xfrm>
              <a:off x="0" y="-19050"/>
              <a:ext cx="798538" cy="831850"/>
            </a:xfrm>
            <a:prstGeom prst="rect">
              <a:avLst/>
            </a:prstGeom>
          </p:spPr>
          <p:txBody>
            <a:bodyPr lIns="50800" tIns="50800" rIns="50800" bIns="50800" rtlCol="0" anchor="ctr"/>
            <a:lstStyle/>
            <a:p>
              <a:pPr algn="ctr">
                <a:lnSpc>
                  <a:spcPts val="3494"/>
                </a:lnSpc>
              </a:pPr>
              <a:r>
                <a:rPr lang="de-DE" sz="2687" b="1" spc="204" noProof="0" dirty="0">
                  <a:solidFill>
                    <a:srgbClr val="FFFFFF"/>
                  </a:solidFill>
                  <a:latin typeface="Montserrat Medium"/>
                  <a:ea typeface="Montserrat Medium"/>
                  <a:cs typeface="Montserrat Medium"/>
                  <a:sym typeface="Montserrat Medium"/>
                </a:rPr>
                <a:t>SEXUELLER ÜBERGRIFF/ BELÄSTIGUNG</a:t>
              </a:r>
            </a:p>
          </p:txBody>
        </p:sp>
      </p:grpSp>
      <p:grpSp>
        <p:nvGrpSpPr>
          <p:cNvPr id="16" name="Group 16"/>
          <p:cNvGrpSpPr/>
          <p:nvPr/>
        </p:nvGrpSpPr>
        <p:grpSpPr>
          <a:xfrm>
            <a:off x="13947455" y="3079636"/>
            <a:ext cx="3204386" cy="3086100"/>
            <a:chOff x="0" y="0"/>
            <a:chExt cx="843953" cy="812800"/>
          </a:xfrm>
        </p:grpSpPr>
        <p:sp>
          <p:nvSpPr>
            <p:cNvPr id="17" name="Freeform 17"/>
            <p:cNvSpPr/>
            <p:nvPr/>
          </p:nvSpPr>
          <p:spPr>
            <a:xfrm>
              <a:off x="0" y="0"/>
              <a:ext cx="843953" cy="812800"/>
            </a:xfrm>
            <a:custGeom>
              <a:avLst/>
              <a:gdLst/>
              <a:ahLst/>
              <a:cxnLst/>
              <a:rect l="l" t="t" r="r" b="b"/>
              <a:pathLst>
                <a:path w="843953" h="812800">
                  <a:moveTo>
                    <a:pt x="0" y="0"/>
                  </a:moveTo>
                  <a:lnTo>
                    <a:pt x="843953" y="0"/>
                  </a:lnTo>
                  <a:lnTo>
                    <a:pt x="843953" y="812800"/>
                  </a:lnTo>
                  <a:lnTo>
                    <a:pt x="0" y="812800"/>
                  </a:lnTo>
                  <a:close/>
                </a:path>
              </a:pathLst>
            </a:custGeom>
            <a:solidFill>
              <a:srgbClr val="345C72"/>
            </a:solidFill>
          </p:spPr>
          <p:txBody>
            <a:bodyPr/>
            <a:lstStyle/>
            <a:p>
              <a:endParaRPr lang="de-DE" noProof="0" dirty="0"/>
            </a:p>
          </p:txBody>
        </p:sp>
        <p:sp>
          <p:nvSpPr>
            <p:cNvPr id="18" name="TextBox 18"/>
            <p:cNvSpPr txBox="1"/>
            <p:nvPr/>
          </p:nvSpPr>
          <p:spPr>
            <a:xfrm>
              <a:off x="0" y="-19050"/>
              <a:ext cx="843953" cy="831850"/>
            </a:xfrm>
            <a:prstGeom prst="rect">
              <a:avLst/>
            </a:prstGeom>
          </p:spPr>
          <p:txBody>
            <a:bodyPr lIns="50800" tIns="50800" rIns="50800" bIns="50800" rtlCol="0" anchor="ctr"/>
            <a:lstStyle/>
            <a:p>
              <a:pPr algn="ctr">
                <a:lnSpc>
                  <a:spcPts val="3494"/>
                </a:lnSpc>
              </a:pPr>
              <a:r>
                <a:rPr lang="de-DE" sz="2687" b="1" spc="204" noProof="0" dirty="0">
                  <a:solidFill>
                    <a:srgbClr val="FFFFFF"/>
                  </a:solidFill>
                  <a:latin typeface="Montserrat Medium"/>
                  <a:ea typeface="Montserrat Medium"/>
                  <a:cs typeface="Montserrat Medium"/>
                  <a:sym typeface="Montserrat Medium"/>
                </a:rPr>
                <a:t>SEXUALISIERTE GEWALT</a:t>
              </a:r>
            </a:p>
          </p:txBody>
        </p:sp>
      </p:grpSp>
      <p:sp>
        <p:nvSpPr>
          <p:cNvPr id="19" name="TextBox 19"/>
          <p:cNvSpPr txBox="1"/>
          <p:nvPr/>
        </p:nvSpPr>
        <p:spPr>
          <a:xfrm>
            <a:off x="2109256" y="716069"/>
            <a:ext cx="14291343" cy="691936"/>
          </a:xfrm>
          <a:prstGeom prst="rect">
            <a:avLst/>
          </a:prstGeom>
        </p:spPr>
        <p:txBody>
          <a:bodyPr lIns="0" tIns="0" rIns="0" bIns="0" rtlCol="0" anchor="t">
            <a:spAutoFit/>
          </a:bodyPr>
          <a:lstStyle/>
          <a:p>
            <a:pPr algn="ctr">
              <a:lnSpc>
                <a:spcPts val="5336"/>
              </a:lnSpc>
            </a:pPr>
            <a:r>
              <a:rPr lang="de-DE" sz="4987" spc="19" noProof="0" dirty="0">
                <a:solidFill>
                  <a:srgbClr val="053055"/>
                </a:solidFill>
                <a:latin typeface="Montserrat"/>
                <a:ea typeface="Montserrat"/>
                <a:cs typeface="Montserrat"/>
                <a:sym typeface="Montserrat"/>
              </a:rPr>
              <a:t>BEGRIFFSERKLÄRUNGEN</a:t>
            </a:r>
          </a:p>
        </p:txBody>
      </p:sp>
      <p:grpSp>
        <p:nvGrpSpPr>
          <p:cNvPr id="20" name="Group 4">
            <a:extLst>
              <a:ext uri="{FF2B5EF4-FFF2-40B4-BE49-F238E27FC236}">
                <a16:creationId xmlns:a16="http://schemas.microsoft.com/office/drawing/2014/main" id="{3D9BEC59-FA33-09AB-C1F2-32478F2608C2}"/>
              </a:ext>
            </a:extLst>
          </p:cNvPr>
          <p:cNvGrpSpPr/>
          <p:nvPr/>
        </p:nvGrpSpPr>
        <p:grpSpPr>
          <a:xfrm>
            <a:off x="2057400" y="5067300"/>
            <a:ext cx="14220868" cy="2286000"/>
            <a:chOff x="0" y="0"/>
            <a:chExt cx="4668594" cy="1007397"/>
          </a:xfrm>
        </p:grpSpPr>
        <p:sp>
          <p:nvSpPr>
            <p:cNvPr id="21" name="Freeform 5">
              <a:extLst>
                <a:ext uri="{FF2B5EF4-FFF2-40B4-BE49-F238E27FC236}">
                  <a16:creationId xmlns:a16="http://schemas.microsoft.com/office/drawing/2014/main" id="{8D2CDDB4-3FD7-D072-2A95-8AB898B16F96}"/>
                </a:ext>
              </a:extLst>
            </p:cNvPr>
            <p:cNvSpPr/>
            <p:nvPr/>
          </p:nvSpPr>
          <p:spPr>
            <a:xfrm>
              <a:off x="0" y="0"/>
              <a:ext cx="4668594" cy="1007397"/>
            </a:xfrm>
            <a:custGeom>
              <a:avLst/>
              <a:gdLst/>
              <a:ahLst/>
              <a:cxnLst/>
              <a:rect l="l" t="t" r="r" b="b"/>
              <a:pathLst>
                <a:path w="4668594" h="1007397">
                  <a:moveTo>
                    <a:pt x="4668594" y="503699"/>
                  </a:moveTo>
                  <a:lnTo>
                    <a:pt x="4262194" y="0"/>
                  </a:lnTo>
                  <a:lnTo>
                    <a:pt x="4262194" y="203200"/>
                  </a:lnTo>
                  <a:lnTo>
                    <a:pt x="0" y="203200"/>
                  </a:lnTo>
                  <a:lnTo>
                    <a:pt x="0" y="804197"/>
                  </a:lnTo>
                  <a:lnTo>
                    <a:pt x="4262194" y="804197"/>
                  </a:lnTo>
                  <a:lnTo>
                    <a:pt x="4262194" y="1007397"/>
                  </a:lnTo>
                  <a:lnTo>
                    <a:pt x="4668594" y="503699"/>
                  </a:lnTo>
                  <a:close/>
                </a:path>
              </a:pathLst>
            </a:custGeom>
            <a:solidFill>
              <a:srgbClr val="AABFD1"/>
            </a:solidFill>
          </p:spPr>
          <p:txBody>
            <a:bodyPr/>
            <a:lstStyle/>
            <a:p>
              <a:endParaRPr lang="de-DE" noProof="0" dirty="0"/>
            </a:p>
          </p:txBody>
        </p:sp>
        <p:sp>
          <p:nvSpPr>
            <p:cNvPr id="22" name="TextBox 6">
              <a:extLst>
                <a:ext uri="{FF2B5EF4-FFF2-40B4-BE49-F238E27FC236}">
                  <a16:creationId xmlns:a16="http://schemas.microsoft.com/office/drawing/2014/main" id="{B45B3ECB-356A-475E-A2BA-D717D8628FFE}"/>
                </a:ext>
              </a:extLst>
            </p:cNvPr>
            <p:cNvSpPr txBox="1"/>
            <p:nvPr/>
          </p:nvSpPr>
          <p:spPr>
            <a:xfrm>
              <a:off x="0" y="165100"/>
              <a:ext cx="4566994" cy="639097"/>
            </a:xfrm>
            <a:prstGeom prst="rect">
              <a:avLst/>
            </a:prstGeom>
          </p:spPr>
          <p:txBody>
            <a:bodyPr lIns="50800" tIns="50800" rIns="50800" bIns="50800" rtlCol="0" anchor="ctr"/>
            <a:lstStyle/>
            <a:p>
              <a:pPr algn="ctr">
                <a:lnSpc>
                  <a:spcPts val="3079"/>
                </a:lnSpc>
              </a:pPr>
              <a:endParaRPr lang="de-DE" noProof="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1651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0" y="2075646"/>
            <a:ext cx="497704"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grpSp>
        <p:nvGrpSpPr>
          <p:cNvPr id="8" name="Group 8"/>
          <p:cNvGrpSpPr/>
          <p:nvPr/>
        </p:nvGrpSpPr>
        <p:grpSpPr>
          <a:xfrm>
            <a:off x="3370547" y="2951994"/>
            <a:ext cx="13430515" cy="3981587"/>
            <a:chOff x="0" y="0"/>
            <a:chExt cx="3537255" cy="1048648"/>
          </a:xfrm>
        </p:grpSpPr>
        <p:sp>
          <p:nvSpPr>
            <p:cNvPr id="9" name="Freeform 9"/>
            <p:cNvSpPr/>
            <p:nvPr/>
          </p:nvSpPr>
          <p:spPr>
            <a:xfrm>
              <a:off x="0" y="0"/>
              <a:ext cx="3537255" cy="1048648"/>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10" name="TextBox 10"/>
            <p:cNvSpPr txBox="1"/>
            <p:nvPr/>
          </p:nvSpPr>
          <p:spPr>
            <a:xfrm>
              <a:off x="0" y="-38100"/>
              <a:ext cx="3537255" cy="1086748"/>
            </a:xfrm>
            <a:prstGeom prst="rect">
              <a:avLst/>
            </a:prstGeom>
          </p:spPr>
          <p:txBody>
            <a:bodyPr lIns="50800" tIns="50800" rIns="50800" bIns="50800" rtlCol="0" anchor="ctr"/>
            <a:lstStyle/>
            <a:p>
              <a:pPr algn="ctr">
                <a:lnSpc>
                  <a:spcPts val="6759"/>
                </a:lnSpc>
              </a:pPr>
              <a:r>
                <a:rPr lang="de-DE" sz="5199" spc="395" noProof="0" dirty="0">
                  <a:solidFill>
                    <a:srgbClr val="FEFEFE"/>
                  </a:solidFill>
                  <a:latin typeface="Montserrat"/>
                  <a:ea typeface="Montserrat"/>
                  <a:cs typeface="Montserrat"/>
                  <a:sym typeface="Montserrat"/>
                </a:rPr>
                <a:t>03</a:t>
              </a:r>
            </a:p>
            <a:p>
              <a:pPr algn="ctr">
                <a:lnSpc>
                  <a:spcPts val="6759"/>
                </a:lnSpc>
              </a:pPr>
              <a:r>
                <a:rPr lang="de-DE" sz="5199" spc="395" noProof="0" dirty="0">
                  <a:solidFill>
                    <a:srgbClr val="FEFEFE"/>
                  </a:solidFill>
                  <a:latin typeface="Montserrat"/>
                  <a:ea typeface="Montserrat"/>
                  <a:cs typeface="Montserrat"/>
                  <a:sym typeface="Montserrat"/>
                </a:rPr>
                <a:t>ZAHLEN, DATEN, FAKTEN</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rot="-5400000">
            <a:off x="1932794" y="1555377"/>
            <a:ext cx="7169398" cy="8754426"/>
            <a:chOff x="0" y="0"/>
            <a:chExt cx="1888236" cy="2305692"/>
          </a:xfrm>
        </p:grpSpPr>
        <p:sp>
          <p:nvSpPr>
            <p:cNvPr id="9" name="Freeform 9"/>
            <p:cNvSpPr/>
            <p:nvPr/>
          </p:nvSpPr>
          <p:spPr>
            <a:xfrm>
              <a:off x="0" y="0"/>
              <a:ext cx="1888236" cy="2305692"/>
            </a:xfrm>
            <a:custGeom>
              <a:avLst/>
              <a:gdLst/>
              <a:ahLst/>
              <a:cxnLst/>
              <a:rect l="l" t="t" r="r" b="b"/>
              <a:pathLst>
                <a:path w="1888236" h="2305692">
                  <a:moveTo>
                    <a:pt x="0" y="0"/>
                  </a:moveTo>
                  <a:lnTo>
                    <a:pt x="1888236" y="0"/>
                  </a:lnTo>
                  <a:lnTo>
                    <a:pt x="1888236" y="2305692"/>
                  </a:lnTo>
                  <a:lnTo>
                    <a:pt x="0" y="2305692"/>
                  </a:lnTo>
                  <a:close/>
                </a:path>
              </a:pathLst>
            </a:custGeom>
            <a:solidFill>
              <a:srgbClr val="EC9F1A"/>
            </a:solidFill>
          </p:spPr>
          <p:txBody>
            <a:bodyPr/>
            <a:lstStyle/>
            <a:p>
              <a:endParaRPr lang="de-DE" noProof="0" dirty="0"/>
            </a:p>
          </p:txBody>
        </p:sp>
        <p:sp>
          <p:nvSpPr>
            <p:cNvPr id="10" name="TextBox 10"/>
            <p:cNvSpPr txBox="1"/>
            <p:nvPr/>
          </p:nvSpPr>
          <p:spPr>
            <a:xfrm>
              <a:off x="0" y="-38100"/>
              <a:ext cx="1888236" cy="2343792"/>
            </a:xfrm>
            <a:prstGeom prst="rect">
              <a:avLst/>
            </a:prstGeom>
          </p:spPr>
          <p:txBody>
            <a:bodyPr lIns="50800" tIns="50800" rIns="50800" bIns="50800" rtlCol="0" anchor="ctr"/>
            <a:lstStyle/>
            <a:p>
              <a:pPr algn="ctr">
                <a:lnSpc>
                  <a:spcPts val="3079"/>
                </a:lnSpc>
              </a:pPr>
              <a:endParaRPr lang="de-DE" noProof="0" dirty="0"/>
            </a:p>
          </p:txBody>
        </p:sp>
      </p:grpSp>
      <p:sp>
        <p:nvSpPr>
          <p:cNvPr id="11" name="TextBox 11"/>
          <p:cNvSpPr txBox="1"/>
          <p:nvPr/>
        </p:nvSpPr>
        <p:spPr>
          <a:xfrm>
            <a:off x="1574650" y="2761243"/>
            <a:ext cx="7885687" cy="4370812"/>
          </a:xfrm>
          <a:prstGeom prst="rect">
            <a:avLst/>
          </a:prstGeom>
        </p:spPr>
        <p:txBody>
          <a:bodyPr lIns="0" tIns="0" rIns="0" bIns="0" rtlCol="0" anchor="t">
            <a:spAutoFit/>
          </a:bodyPr>
          <a:lstStyle/>
          <a:p>
            <a:pPr marL="662495" lvl="1" indent="-331248" algn="l">
              <a:lnSpc>
                <a:spcPts val="4295"/>
              </a:lnSpc>
              <a:buFont typeface="Arial"/>
              <a:buChar char="•"/>
            </a:pPr>
            <a:r>
              <a:rPr lang="de-DE" sz="3068" noProof="0" dirty="0">
                <a:solidFill>
                  <a:srgbClr val="053055"/>
                </a:solidFill>
                <a:latin typeface="Montserrat"/>
                <a:ea typeface="Montserrat"/>
                <a:cs typeface="Montserrat"/>
                <a:sym typeface="Montserrat"/>
              </a:rPr>
              <a:t>18.085 betroffene Kinder (&lt; 14 Jahre) </a:t>
            </a:r>
          </a:p>
          <a:p>
            <a:pPr algn="l">
              <a:lnSpc>
                <a:spcPts val="4295"/>
              </a:lnSpc>
            </a:pPr>
            <a:r>
              <a:rPr lang="de-DE" sz="3068" noProof="0" dirty="0">
                <a:solidFill>
                  <a:srgbClr val="053055"/>
                </a:solidFill>
                <a:latin typeface="Montserrat"/>
                <a:ea typeface="Montserrat"/>
                <a:cs typeface="Montserrat"/>
                <a:sym typeface="Montserrat"/>
              </a:rPr>
              <a:t>       ⟶ 50 Kinder pro Tag</a:t>
            </a:r>
          </a:p>
          <a:p>
            <a:pPr marL="662305" lvl="1" indent="-330835" algn="l">
              <a:lnSpc>
                <a:spcPts val="4295"/>
              </a:lnSpc>
              <a:buFont typeface="Arial"/>
              <a:buChar char="•"/>
            </a:pPr>
            <a:r>
              <a:rPr lang="de-DE" sz="3068" noProof="0" dirty="0">
                <a:solidFill>
                  <a:srgbClr val="053055"/>
                </a:solidFill>
                <a:latin typeface="Montserrat"/>
                <a:ea typeface="Montserrat"/>
                <a:cs typeface="Montserrat"/>
                <a:sym typeface="Montserrat"/>
              </a:rPr>
              <a:t>1.259 zusätzliche jugendliche Betroffene</a:t>
            </a:r>
            <a:endParaRPr lang="de-DE" sz="3068" noProof="0" dirty="0">
              <a:solidFill>
                <a:srgbClr val="053055"/>
              </a:solidFill>
              <a:latin typeface="Montserrat"/>
              <a:ea typeface="Montserrat"/>
              <a:cs typeface="Montserrat"/>
            </a:endParaRPr>
          </a:p>
          <a:p>
            <a:pPr marL="662305" lvl="1" indent="-330835" algn="l">
              <a:lnSpc>
                <a:spcPts val="4295"/>
              </a:lnSpc>
              <a:buFont typeface="Arial"/>
              <a:buChar char="•"/>
            </a:pPr>
            <a:r>
              <a:rPr lang="de-DE" sz="3068" noProof="0" dirty="0">
                <a:solidFill>
                  <a:srgbClr val="053055"/>
                </a:solidFill>
                <a:latin typeface="Montserrat"/>
                <a:ea typeface="Montserrat"/>
                <a:cs typeface="Montserrat"/>
                <a:sym typeface="Montserrat"/>
              </a:rPr>
              <a:t>678 zusätzliche Betroffene von Missbrauch von Schutzbefohlenen</a:t>
            </a:r>
            <a:endParaRPr lang="de-DE" sz="3068" noProof="0" dirty="0">
              <a:solidFill>
                <a:srgbClr val="053055"/>
              </a:solidFill>
              <a:latin typeface="Montserrat"/>
              <a:ea typeface="Montserrat"/>
              <a:cs typeface="Montserrat"/>
            </a:endParaRPr>
          </a:p>
          <a:p>
            <a:pPr marL="662495" lvl="1" indent="-331248" algn="l">
              <a:lnSpc>
                <a:spcPts val="4295"/>
              </a:lnSpc>
              <a:buFont typeface="Arial"/>
              <a:buChar char="•"/>
            </a:pPr>
            <a:r>
              <a:rPr lang="de-DE" sz="3068" noProof="0" dirty="0">
                <a:solidFill>
                  <a:srgbClr val="053055"/>
                </a:solidFill>
                <a:latin typeface="Montserrat"/>
                <a:ea typeface="Montserrat"/>
                <a:cs typeface="Montserrat"/>
                <a:sym typeface="Montserrat"/>
              </a:rPr>
              <a:t>42.854 Fälle von Kinderpornografie</a:t>
            </a:r>
          </a:p>
          <a:p>
            <a:pPr marL="662495" lvl="1" indent="-331248" algn="l">
              <a:lnSpc>
                <a:spcPts val="4295"/>
              </a:lnSpc>
              <a:buFont typeface="Arial"/>
              <a:buChar char="•"/>
            </a:pPr>
            <a:r>
              <a:rPr lang="de-DE" sz="3068" noProof="0" dirty="0">
                <a:solidFill>
                  <a:srgbClr val="053055"/>
                </a:solidFill>
                <a:latin typeface="Montserrat"/>
                <a:ea typeface="Montserrat"/>
                <a:cs typeface="Montserrat"/>
                <a:sym typeface="Montserrat"/>
              </a:rPr>
              <a:t>9.601 Fälle von Jugendpornografie</a:t>
            </a:r>
          </a:p>
        </p:txBody>
      </p:sp>
      <p:sp>
        <p:nvSpPr>
          <p:cNvPr id="12" name="TextBox 12"/>
          <p:cNvSpPr txBox="1"/>
          <p:nvPr/>
        </p:nvSpPr>
        <p:spPr>
          <a:xfrm>
            <a:off x="2315914" y="564816"/>
            <a:ext cx="13656172"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POLIZEILICHE KRIMINALSTATISTIK 2024</a:t>
            </a:r>
          </a:p>
        </p:txBody>
      </p:sp>
      <p:pic>
        <p:nvPicPr>
          <p:cNvPr id="13" name="Picture 13"/>
          <p:cNvPicPr>
            <a:picLocks noChangeAspect="1"/>
          </p:cNvPicPr>
          <p:nvPr/>
        </p:nvPicPr>
        <p:blipFill>
          <a:blip r:embed="rId4"/>
          <a:stretch>
            <a:fillRect/>
          </a:stretch>
        </p:blipFill>
        <p:spPr>
          <a:xfrm>
            <a:off x="13045626" y="868843"/>
            <a:ext cx="5201412" cy="5777484"/>
          </a:xfrm>
          <a:prstGeom prst="rect">
            <a:avLst/>
          </a:prstGeom>
        </p:spPr>
      </p:pic>
      <p:pic>
        <p:nvPicPr>
          <p:cNvPr id="14" name="Picture 14"/>
          <p:cNvPicPr>
            <a:picLocks noChangeAspect="1"/>
          </p:cNvPicPr>
          <p:nvPr/>
        </p:nvPicPr>
        <p:blipFill>
          <a:blip r:embed="rId5"/>
          <a:stretch>
            <a:fillRect/>
          </a:stretch>
        </p:blipFill>
        <p:spPr>
          <a:xfrm>
            <a:off x="9507020" y="4323729"/>
            <a:ext cx="5658479" cy="6285172"/>
          </a:xfrm>
          <a:prstGeom prst="rect">
            <a:avLst/>
          </a:prstGeom>
        </p:spPr>
      </p:pic>
      <p:sp>
        <p:nvSpPr>
          <p:cNvPr id="15" name="TextBox 15"/>
          <p:cNvSpPr txBox="1"/>
          <p:nvPr/>
        </p:nvSpPr>
        <p:spPr>
          <a:xfrm>
            <a:off x="11322402" y="7535305"/>
            <a:ext cx="2027715" cy="332509"/>
          </a:xfrm>
          <a:prstGeom prst="rect">
            <a:avLst/>
          </a:prstGeom>
        </p:spPr>
        <p:txBody>
          <a:bodyPr lIns="0" tIns="0" rIns="0" bIns="0" rtlCol="0" anchor="t">
            <a:spAutoFit/>
          </a:bodyPr>
          <a:lstStyle/>
          <a:p>
            <a:pPr algn="ctr">
              <a:lnSpc>
                <a:spcPts val="2681"/>
              </a:lnSpc>
              <a:spcBef>
                <a:spcPct val="0"/>
              </a:spcBef>
            </a:pPr>
            <a:r>
              <a:rPr lang="de-DE" sz="2063" b="1" spc="156" noProof="0" dirty="0">
                <a:solidFill>
                  <a:srgbClr val="053055"/>
                </a:solidFill>
                <a:latin typeface="Montserrat Medium"/>
                <a:ea typeface="Montserrat Medium"/>
                <a:cs typeface="Montserrat Medium"/>
                <a:sym typeface="Montserrat Medium"/>
              </a:rPr>
              <a:t>GESCHLECHT</a:t>
            </a:r>
          </a:p>
        </p:txBody>
      </p:sp>
      <p:sp>
        <p:nvSpPr>
          <p:cNvPr id="16" name="TextBox 16"/>
          <p:cNvSpPr txBox="1"/>
          <p:nvPr/>
        </p:nvSpPr>
        <p:spPr>
          <a:xfrm>
            <a:off x="15087600" y="3848100"/>
            <a:ext cx="1135276" cy="332509"/>
          </a:xfrm>
          <a:prstGeom prst="rect">
            <a:avLst/>
          </a:prstGeom>
        </p:spPr>
        <p:txBody>
          <a:bodyPr wrap="square" lIns="0" tIns="0" rIns="0" bIns="0" rtlCol="0" anchor="t">
            <a:spAutoFit/>
          </a:bodyPr>
          <a:lstStyle/>
          <a:p>
            <a:pPr algn="ctr">
              <a:lnSpc>
                <a:spcPts val="2681"/>
              </a:lnSpc>
              <a:spcBef>
                <a:spcPct val="0"/>
              </a:spcBef>
            </a:pPr>
            <a:r>
              <a:rPr lang="de-DE" sz="2063" b="1" spc="156" noProof="0" dirty="0">
                <a:solidFill>
                  <a:srgbClr val="053055"/>
                </a:solidFill>
                <a:latin typeface="Montserrat Medium"/>
                <a:ea typeface="Montserrat Medium"/>
                <a:cs typeface="Montserrat Medium"/>
                <a:sym typeface="Montserrat Medium"/>
              </a:rPr>
              <a:t>ALTER</a:t>
            </a:r>
          </a:p>
        </p:txBody>
      </p:sp>
      <p:sp>
        <p:nvSpPr>
          <p:cNvPr id="17" name="TextBox 17"/>
          <p:cNvSpPr txBox="1"/>
          <p:nvPr/>
        </p:nvSpPr>
        <p:spPr>
          <a:xfrm>
            <a:off x="1574650" y="7967917"/>
            <a:ext cx="7719940" cy="1035841"/>
          </a:xfrm>
          <a:prstGeom prst="rect">
            <a:avLst/>
          </a:prstGeom>
        </p:spPr>
        <p:txBody>
          <a:bodyPr lIns="0" tIns="0" rIns="0" bIns="0" rtlCol="0" anchor="t">
            <a:spAutoFit/>
          </a:bodyPr>
          <a:lstStyle/>
          <a:p>
            <a:pPr algn="ctr">
              <a:lnSpc>
                <a:spcPts val="4143"/>
              </a:lnSpc>
              <a:spcBef>
                <a:spcPct val="0"/>
              </a:spcBef>
            </a:pPr>
            <a:r>
              <a:rPr lang="de-DE" sz="3187" b="1" spc="242" noProof="0" dirty="0">
                <a:solidFill>
                  <a:srgbClr val="053055"/>
                </a:solidFill>
                <a:latin typeface="Montserrat Bold"/>
                <a:ea typeface="Montserrat Bold"/>
                <a:cs typeface="Montserrat Bold"/>
                <a:sym typeface="Montserrat Bold"/>
              </a:rPr>
              <a:t>ES HANDELT SICH HIERBEI UM DIE HELLZIFFERN!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rot="-5400000">
            <a:off x="11129503" y="-234439"/>
            <a:ext cx="3810600" cy="7503965"/>
            <a:chOff x="0" y="0"/>
            <a:chExt cx="1003615" cy="1976353"/>
          </a:xfrm>
        </p:grpSpPr>
        <p:sp>
          <p:nvSpPr>
            <p:cNvPr id="9" name="Freeform 9"/>
            <p:cNvSpPr/>
            <p:nvPr/>
          </p:nvSpPr>
          <p:spPr>
            <a:xfrm>
              <a:off x="0" y="0"/>
              <a:ext cx="1003615" cy="1976353"/>
            </a:xfrm>
            <a:custGeom>
              <a:avLst/>
              <a:gdLst/>
              <a:ahLst/>
              <a:cxnLst/>
              <a:rect l="l" t="t" r="r" b="b"/>
              <a:pathLst>
                <a:path w="1003615" h="1976353">
                  <a:moveTo>
                    <a:pt x="0" y="0"/>
                  </a:moveTo>
                  <a:lnTo>
                    <a:pt x="1003615" y="0"/>
                  </a:lnTo>
                  <a:lnTo>
                    <a:pt x="1003615" y="1976353"/>
                  </a:lnTo>
                  <a:lnTo>
                    <a:pt x="0" y="1976353"/>
                  </a:lnTo>
                  <a:close/>
                </a:path>
              </a:pathLst>
            </a:custGeom>
            <a:solidFill>
              <a:srgbClr val="EC9F1A"/>
            </a:solidFill>
          </p:spPr>
          <p:txBody>
            <a:bodyPr/>
            <a:lstStyle/>
            <a:p>
              <a:endParaRPr lang="de-DE" noProof="0" dirty="0"/>
            </a:p>
          </p:txBody>
        </p:sp>
        <p:sp>
          <p:nvSpPr>
            <p:cNvPr id="10" name="TextBox 10"/>
            <p:cNvSpPr txBox="1"/>
            <p:nvPr/>
          </p:nvSpPr>
          <p:spPr>
            <a:xfrm>
              <a:off x="0" y="-38100"/>
              <a:ext cx="1003615" cy="2014453"/>
            </a:xfrm>
            <a:prstGeom prst="rect">
              <a:avLst/>
            </a:prstGeom>
          </p:spPr>
          <p:txBody>
            <a:bodyPr lIns="50800" tIns="50800" rIns="50800" bIns="50800" rtlCol="0" anchor="ctr"/>
            <a:lstStyle/>
            <a:p>
              <a:pPr algn="ctr">
                <a:lnSpc>
                  <a:spcPts val="3079"/>
                </a:lnSpc>
              </a:pPr>
              <a:endParaRPr lang="de-DE" noProof="0" dirty="0"/>
            </a:p>
          </p:txBody>
        </p:sp>
      </p:grpSp>
      <p:pic>
        <p:nvPicPr>
          <p:cNvPr id="11" name="Picture 11"/>
          <p:cNvPicPr>
            <a:picLocks noChangeAspect="1"/>
          </p:cNvPicPr>
          <p:nvPr/>
        </p:nvPicPr>
        <p:blipFill>
          <a:blip r:embed="rId4"/>
          <a:stretch>
            <a:fillRect/>
          </a:stretch>
        </p:blipFill>
        <p:spPr>
          <a:xfrm>
            <a:off x="1500614" y="1026894"/>
            <a:ext cx="6323803" cy="7024183"/>
          </a:xfrm>
          <a:prstGeom prst="rect">
            <a:avLst/>
          </a:prstGeom>
        </p:spPr>
      </p:pic>
      <p:sp>
        <p:nvSpPr>
          <p:cNvPr id="12" name="Freeform 12"/>
          <p:cNvSpPr/>
          <p:nvPr/>
        </p:nvSpPr>
        <p:spPr>
          <a:xfrm>
            <a:off x="10450404" y="5717862"/>
            <a:ext cx="5168798" cy="4083351"/>
          </a:xfrm>
          <a:custGeom>
            <a:avLst/>
            <a:gdLst/>
            <a:ahLst/>
            <a:cxnLst/>
            <a:rect l="l" t="t" r="r" b="b"/>
            <a:pathLst>
              <a:path w="5168798" h="4083351">
                <a:moveTo>
                  <a:pt x="0" y="0"/>
                </a:moveTo>
                <a:lnTo>
                  <a:pt x="5168798" y="0"/>
                </a:lnTo>
                <a:lnTo>
                  <a:pt x="5168798" y="4083351"/>
                </a:lnTo>
                <a:lnTo>
                  <a:pt x="0" y="4083351"/>
                </a:lnTo>
                <a:lnTo>
                  <a:pt x="0" y="0"/>
                </a:lnTo>
                <a:close/>
              </a:path>
            </a:pathLst>
          </a:custGeom>
          <a:blipFill>
            <a:blip r:embed="rId5"/>
            <a:stretch>
              <a:fillRect/>
            </a:stretch>
          </a:blipFill>
        </p:spPr>
        <p:txBody>
          <a:bodyPr/>
          <a:lstStyle/>
          <a:p>
            <a:endParaRPr lang="de-DE" noProof="0" dirty="0"/>
          </a:p>
        </p:txBody>
      </p:sp>
      <p:sp>
        <p:nvSpPr>
          <p:cNvPr id="13" name="TextBox 13"/>
          <p:cNvSpPr txBox="1"/>
          <p:nvPr/>
        </p:nvSpPr>
        <p:spPr>
          <a:xfrm>
            <a:off x="9924496" y="1840353"/>
            <a:ext cx="6402581" cy="3236759"/>
          </a:xfrm>
          <a:prstGeom prst="rect">
            <a:avLst/>
          </a:prstGeom>
        </p:spPr>
        <p:txBody>
          <a:bodyPr lIns="0" tIns="0" rIns="0" bIns="0" rtlCol="0" anchor="t">
            <a:spAutoFit/>
          </a:bodyPr>
          <a:lstStyle/>
          <a:p>
            <a:pPr algn="l">
              <a:lnSpc>
                <a:spcPts val="4295"/>
              </a:lnSpc>
            </a:pPr>
            <a:r>
              <a:rPr lang="de-DE" sz="3068" noProof="0" dirty="0">
                <a:solidFill>
                  <a:srgbClr val="053055"/>
                </a:solidFill>
                <a:latin typeface="Montserrat"/>
                <a:ea typeface="Montserrat"/>
                <a:cs typeface="Montserrat"/>
                <a:sym typeface="Montserrat"/>
              </a:rPr>
              <a:t>Dunkelfeldstudie ZI Mannheim (2025):</a:t>
            </a:r>
          </a:p>
          <a:p>
            <a:pPr marL="662495" lvl="1" indent="-331248" algn="l">
              <a:lnSpc>
                <a:spcPts val="4295"/>
              </a:lnSpc>
              <a:buFont typeface="Arial"/>
              <a:buChar char="•"/>
            </a:pPr>
            <a:r>
              <a:rPr lang="de-DE" sz="3068" noProof="0" dirty="0">
                <a:solidFill>
                  <a:srgbClr val="053055"/>
                </a:solidFill>
                <a:latin typeface="Montserrat"/>
                <a:ea typeface="Montserrat"/>
                <a:cs typeface="Montserrat"/>
                <a:sym typeface="Montserrat"/>
              </a:rPr>
              <a:t>12,7 % der Bevölkerung haben in Kindheit und Jugend sexualisierte Gewalt erfahren</a:t>
            </a:r>
          </a:p>
        </p:txBody>
      </p:sp>
      <p:sp>
        <p:nvSpPr>
          <p:cNvPr id="14" name="TextBox 14"/>
          <p:cNvSpPr txBox="1"/>
          <p:nvPr/>
        </p:nvSpPr>
        <p:spPr>
          <a:xfrm>
            <a:off x="2315914" y="564816"/>
            <a:ext cx="13656172"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DUNKELFELDSCHÄTZUNGEN</a:t>
            </a:r>
          </a:p>
        </p:txBody>
      </p:sp>
      <p:sp>
        <p:nvSpPr>
          <p:cNvPr id="15" name="TextBox 15"/>
          <p:cNvSpPr txBox="1"/>
          <p:nvPr/>
        </p:nvSpPr>
        <p:spPr>
          <a:xfrm>
            <a:off x="2798929" y="7702387"/>
            <a:ext cx="3727175" cy="1607984"/>
          </a:xfrm>
          <a:prstGeom prst="rect">
            <a:avLst/>
          </a:prstGeom>
        </p:spPr>
        <p:txBody>
          <a:bodyPr lIns="0" tIns="0" rIns="0" bIns="0" rtlCol="0" anchor="t">
            <a:spAutoFit/>
          </a:bodyPr>
          <a:lstStyle/>
          <a:p>
            <a:pPr algn="ctr">
              <a:lnSpc>
                <a:spcPts val="4295"/>
              </a:lnSpc>
            </a:pPr>
            <a:r>
              <a:rPr lang="de-DE" sz="3068" noProof="0" dirty="0">
                <a:solidFill>
                  <a:srgbClr val="053055"/>
                </a:solidFill>
                <a:latin typeface="Montserrat"/>
                <a:ea typeface="Montserrat"/>
                <a:cs typeface="Montserrat"/>
                <a:sym typeface="Montserrat"/>
              </a:rPr>
              <a:t>Dunkelziffer wird 20-mal höher geschätzt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rot="-5400000">
            <a:off x="5940851" y="-1544754"/>
            <a:ext cx="6155149" cy="13907321"/>
            <a:chOff x="0" y="0"/>
            <a:chExt cx="1621109" cy="3662834"/>
          </a:xfrm>
        </p:grpSpPr>
        <p:sp>
          <p:nvSpPr>
            <p:cNvPr id="9" name="Freeform 9"/>
            <p:cNvSpPr/>
            <p:nvPr/>
          </p:nvSpPr>
          <p:spPr>
            <a:xfrm>
              <a:off x="0" y="0"/>
              <a:ext cx="1621109" cy="3662833"/>
            </a:xfrm>
            <a:custGeom>
              <a:avLst/>
              <a:gdLst/>
              <a:ahLst/>
              <a:cxnLst/>
              <a:rect l="l" t="t" r="r" b="b"/>
              <a:pathLst>
                <a:path w="1621109" h="3662833">
                  <a:moveTo>
                    <a:pt x="0" y="0"/>
                  </a:moveTo>
                  <a:lnTo>
                    <a:pt x="1621109" y="0"/>
                  </a:lnTo>
                  <a:lnTo>
                    <a:pt x="1621109" y="3662833"/>
                  </a:lnTo>
                  <a:lnTo>
                    <a:pt x="0" y="3662833"/>
                  </a:lnTo>
                  <a:close/>
                </a:path>
              </a:pathLst>
            </a:custGeom>
            <a:solidFill>
              <a:srgbClr val="EC9F1A"/>
            </a:solidFill>
          </p:spPr>
          <p:txBody>
            <a:bodyPr/>
            <a:lstStyle/>
            <a:p>
              <a:endParaRPr lang="de-DE" noProof="0" dirty="0"/>
            </a:p>
          </p:txBody>
        </p:sp>
        <p:sp>
          <p:nvSpPr>
            <p:cNvPr id="10" name="TextBox 10"/>
            <p:cNvSpPr txBox="1"/>
            <p:nvPr/>
          </p:nvSpPr>
          <p:spPr>
            <a:xfrm>
              <a:off x="0" y="-38100"/>
              <a:ext cx="1621109" cy="3700934"/>
            </a:xfrm>
            <a:prstGeom prst="rect">
              <a:avLst/>
            </a:prstGeom>
          </p:spPr>
          <p:txBody>
            <a:bodyPr lIns="50800" tIns="50800" rIns="50800" bIns="50800" rtlCol="0" anchor="ctr"/>
            <a:lstStyle/>
            <a:p>
              <a:pPr algn="ctr">
                <a:lnSpc>
                  <a:spcPts val="3079"/>
                </a:lnSpc>
              </a:pPr>
              <a:endParaRPr lang="de-DE" noProof="0" dirty="0"/>
            </a:p>
          </p:txBody>
        </p:sp>
      </p:grpSp>
      <p:sp>
        <p:nvSpPr>
          <p:cNvPr id="11" name="TextBox 11"/>
          <p:cNvSpPr txBox="1"/>
          <p:nvPr/>
        </p:nvSpPr>
        <p:spPr>
          <a:xfrm>
            <a:off x="2887167" y="2956561"/>
            <a:ext cx="12513666" cy="4865534"/>
          </a:xfrm>
          <a:prstGeom prst="rect">
            <a:avLst/>
          </a:prstGeom>
        </p:spPr>
        <p:txBody>
          <a:bodyPr lIns="0" tIns="0" rIns="0" bIns="0" rtlCol="0" anchor="t">
            <a:spAutoFit/>
          </a:bodyPr>
          <a:lstStyle/>
          <a:p>
            <a:pPr algn="l">
              <a:lnSpc>
                <a:spcPts val="4295"/>
              </a:lnSpc>
            </a:pPr>
            <a:r>
              <a:rPr lang="de-DE" sz="3068" noProof="0" dirty="0">
                <a:solidFill>
                  <a:srgbClr val="053055"/>
                </a:solidFill>
                <a:latin typeface="Montserrat"/>
                <a:ea typeface="Montserrat"/>
                <a:cs typeface="Montserrat"/>
                <a:sym typeface="Montserrat"/>
              </a:rPr>
              <a:t>überwiegend männliche Täter</a:t>
            </a:r>
          </a:p>
          <a:p>
            <a:pPr marL="662495" lvl="1" indent="-331248" algn="l">
              <a:lnSpc>
                <a:spcPts val="4295"/>
              </a:lnSpc>
              <a:buFont typeface="Arial"/>
              <a:buChar char="•"/>
            </a:pPr>
            <a:r>
              <a:rPr lang="de-DE" sz="3068" noProof="0" dirty="0">
                <a:solidFill>
                  <a:srgbClr val="053055"/>
                </a:solidFill>
                <a:latin typeface="Montserrat"/>
                <a:ea typeface="Montserrat"/>
                <a:cs typeface="Montserrat"/>
                <a:sym typeface="Montserrat"/>
              </a:rPr>
              <a:t>94% männlich, 6% weiblich</a:t>
            </a:r>
          </a:p>
          <a:p>
            <a:pPr algn="l">
              <a:lnSpc>
                <a:spcPts val="4295"/>
              </a:lnSpc>
            </a:pPr>
            <a:endParaRPr lang="de-DE" sz="3068" noProof="0" dirty="0">
              <a:solidFill>
                <a:srgbClr val="053055"/>
              </a:solidFill>
              <a:latin typeface="Montserrat"/>
              <a:ea typeface="Montserrat"/>
              <a:cs typeface="Montserrat"/>
              <a:sym typeface="Montserrat"/>
            </a:endParaRPr>
          </a:p>
          <a:p>
            <a:pPr algn="l">
              <a:lnSpc>
                <a:spcPts val="4295"/>
              </a:lnSpc>
            </a:pPr>
            <a:r>
              <a:rPr lang="de-DE" sz="3068" noProof="0" dirty="0">
                <a:solidFill>
                  <a:srgbClr val="053055"/>
                </a:solidFill>
                <a:latin typeface="Montserrat"/>
                <a:ea typeface="Montserrat"/>
                <a:cs typeface="Montserrat"/>
                <a:sym typeface="Montserrat"/>
              </a:rPr>
              <a:t>Achtung, das ist die Hellziffer!</a:t>
            </a:r>
          </a:p>
          <a:p>
            <a:pPr marL="662495" lvl="1" indent="-331248" algn="l">
              <a:lnSpc>
                <a:spcPts val="4295"/>
              </a:lnSpc>
              <a:buFont typeface="Arial"/>
              <a:buChar char="•"/>
            </a:pPr>
            <a:r>
              <a:rPr lang="de-DE" sz="3068" noProof="0" dirty="0">
                <a:solidFill>
                  <a:srgbClr val="053055"/>
                </a:solidFill>
                <a:latin typeface="Montserrat"/>
                <a:ea typeface="Montserrat"/>
                <a:cs typeface="Montserrat"/>
                <a:sym typeface="Montserrat"/>
              </a:rPr>
              <a:t>Dunkelfeldforschung geht von 80% Täter und 20% Täterinnen aus</a:t>
            </a:r>
          </a:p>
          <a:p>
            <a:pPr marL="662495" lvl="1" indent="-331248" algn="l">
              <a:lnSpc>
                <a:spcPts val="4295"/>
              </a:lnSpc>
              <a:buFont typeface="Arial"/>
              <a:buChar char="•"/>
            </a:pPr>
            <a:r>
              <a:rPr lang="de-DE" sz="3068" noProof="0" dirty="0">
                <a:solidFill>
                  <a:srgbClr val="053055"/>
                </a:solidFill>
                <a:latin typeface="Montserrat"/>
                <a:ea typeface="Montserrat"/>
                <a:cs typeface="Montserrat"/>
                <a:sym typeface="Montserrat"/>
              </a:rPr>
              <a:t>Erklärung für die Diskrepanz sind gesellschaftliche Normerwartungen, die in weniger Anzeigen gegen Täterinnen resultieren</a:t>
            </a:r>
          </a:p>
        </p:txBody>
      </p:sp>
      <p:sp>
        <p:nvSpPr>
          <p:cNvPr id="12" name="TextBox 12"/>
          <p:cNvSpPr txBox="1"/>
          <p:nvPr/>
        </p:nvSpPr>
        <p:spPr>
          <a:xfrm>
            <a:off x="2315914" y="574341"/>
            <a:ext cx="13656172"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GESCHLECHTERVERTEILUNG</a:t>
            </a:r>
          </a:p>
          <a:p>
            <a:pPr algn="ctr">
              <a:lnSpc>
                <a:spcPts val="5336"/>
              </a:lnSpc>
            </a:pPr>
            <a:r>
              <a:rPr lang="de-DE" sz="4987" spc="134" noProof="0" dirty="0">
                <a:solidFill>
                  <a:srgbClr val="053055"/>
                </a:solidFill>
                <a:latin typeface="Montserrat"/>
                <a:ea typeface="Montserrat"/>
                <a:cs typeface="Montserrat"/>
                <a:sym typeface="Montserrat"/>
              </a:rPr>
              <a:t>TÄTER/ TÄTERINNEN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sp>
        <p:nvSpPr>
          <p:cNvPr id="8" name="Freeform 8"/>
          <p:cNvSpPr/>
          <p:nvPr/>
        </p:nvSpPr>
        <p:spPr>
          <a:xfrm>
            <a:off x="1854303" y="2572795"/>
            <a:ext cx="14026799" cy="6154258"/>
          </a:xfrm>
          <a:custGeom>
            <a:avLst/>
            <a:gdLst/>
            <a:ahLst/>
            <a:cxnLst/>
            <a:rect l="l" t="t" r="r" b="b"/>
            <a:pathLst>
              <a:path w="14026799" h="6154258">
                <a:moveTo>
                  <a:pt x="0" y="0"/>
                </a:moveTo>
                <a:lnTo>
                  <a:pt x="14026799" y="0"/>
                </a:lnTo>
                <a:lnTo>
                  <a:pt x="14026799" y="6154258"/>
                </a:lnTo>
                <a:lnTo>
                  <a:pt x="0" y="6154258"/>
                </a:lnTo>
                <a:lnTo>
                  <a:pt x="0" y="0"/>
                </a:lnTo>
                <a:close/>
              </a:path>
            </a:pathLst>
          </a:custGeom>
          <a:blipFill>
            <a:blip r:embed="rId4"/>
            <a:stretch>
              <a:fillRect/>
            </a:stretch>
          </a:blipFill>
        </p:spPr>
        <p:txBody>
          <a:bodyPr/>
          <a:lstStyle/>
          <a:p>
            <a:endParaRPr lang="de-DE" noProof="0" dirty="0"/>
          </a:p>
        </p:txBody>
      </p:sp>
      <p:sp>
        <p:nvSpPr>
          <p:cNvPr id="9" name="Freeform 9"/>
          <p:cNvSpPr/>
          <p:nvPr/>
        </p:nvSpPr>
        <p:spPr>
          <a:xfrm>
            <a:off x="12737069" y="1999703"/>
            <a:ext cx="4414771" cy="1572874"/>
          </a:xfrm>
          <a:custGeom>
            <a:avLst/>
            <a:gdLst/>
            <a:ahLst/>
            <a:cxnLst/>
            <a:rect l="l" t="t" r="r" b="b"/>
            <a:pathLst>
              <a:path w="4414771" h="1572874">
                <a:moveTo>
                  <a:pt x="0" y="0"/>
                </a:moveTo>
                <a:lnTo>
                  <a:pt x="4414771" y="0"/>
                </a:lnTo>
                <a:lnTo>
                  <a:pt x="4414771" y="1572874"/>
                </a:lnTo>
                <a:lnTo>
                  <a:pt x="0" y="1572874"/>
                </a:lnTo>
                <a:lnTo>
                  <a:pt x="0" y="0"/>
                </a:lnTo>
                <a:close/>
              </a:path>
            </a:pathLst>
          </a:custGeom>
          <a:blipFill>
            <a:blip r:embed="rId5"/>
            <a:stretch>
              <a:fillRect/>
            </a:stretch>
          </a:blipFill>
        </p:spPr>
        <p:txBody>
          <a:bodyPr/>
          <a:lstStyle/>
          <a:p>
            <a:endParaRPr lang="de-DE" noProof="0" dirty="0"/>
          </a:p>
        </p:txBody>
      </p:sp>
      <p:sp>
        <p:nvSpPr>
          <p:cNvPr id="10" name="TextBox 10"/>
          <p:cNvSpPr txBox="1"/>
          <p:nvPr/>
        </p:nvSpPr>
        <p:spPr>
          <a:xfrm>
            <a:off x="2315914" y="574341"/>
            <a:ext cx="13656172"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KONTEXTE VON SEXUALISIERTER GEWALT</a:t>
            </a:r>
          </a:p>
        </p:txBody>
      </p:sp>
      <p:sp>
        <p:nvSpPr>
          <p:cNvPr id="11" name="TextBox 11"/>
          <p:cNvSpPr txBox="1"/>
          <p:nvPr/>
        </p:nvSpPr>
        <p:spPr>
          <a:xfrm>
            <a:off x="210318" y="9719122"/>
            <a:ext cx="11524482" cy="384721"/>
          </a:xfrm>
          <a:prstGeom prst="rect">
            <a:avLst/>
          </a:prstGeom>
        </p:spPr>
        <p:txBody>
          <a:bodyPr wrap="square" lIns="0" tIns="0" rIns="0" bIns="0" rtlCol="0" anchor="t">
            <a:spAutoFit/>
          </a:bodyPr>
          <a:lstStyle/>
          <a:p>
            <a:pPr algn="ctr">
              <a:lnSpc>
                <a:spcPts val="1498"/>
              </a:lnSpc>
              <a:spcBef>
                <a:spcPct val="0"/>
              </a:spcBef>
            </a:pPr>
            <a:r>
              <a:rPr lang="de-DE" sz="1400" spc="37" noProof="0" dirty="0">
                <a:solidFill>
                  <a:srgbClr val="053055"/>
                </a:solidFill>
                <a:latin typeface="Montserrat"/>
                <a:ea typeface="Montserrat"/>
                <a:cs typeface="Montserrat"/>
                <a:sym typeface="Montserrat"/>
              </a:rPr>
              <a:t> HTTPS://WWW.AUFARBEITUNGSKOMMISSION.DE/KOMMISSION/AUFARBEITUNG/SEXUELLER-KINDESMISSBRAUCH/</a:t>
            </a:r>
          </a:p>
          <a:p>
            <a:pPr algn="ctr">
              <a:lnSpc>
                <a:spcPts val="1498"/>
              </a:lnSpc>
              <a:spcBef>
                <a:spcPct val="0"/>
              </a:spcBef>
            </a:pPr>
            <a:endParaRPr lang="de-DE" sz="1400" spc="37" noProof="0" dirty="0">
              <a:solidFill>
                <a:srgbClr val="053055"/>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sp>
        <p:nvSpPr>
          <p:cNvPr id="4" name="TextBox 4"/>
          <p:cNvSpPr txBox="1"/>
          <p:nvPr/>
        </p:nvSpPr>
        <p:spPr>
          <a:xfrm>
            <a:off x="6415604" y="3595346"/>
            <a:ext cx="5827114" cy="455295"/>
          </a:xfrm>
          <a:prstGeom prst="rect">
            <a:avLst/>
          </a:prstGeom>
        </p:spPr>
        <p:txBody>
          <a:bodyPr lIns="0" tIns="0" rIns="0" bIns="0" rtlCol="0" anchor="t">
            <a:spAutoFit/>
          </a:bodyPr>
          <a:lstStyle/>
          <a:p>
            <a:pPr algn="l">
              <a:lnSpc>
                <a:spcPts val="3779"/>
              </a:lnSpc>
            </a:pPr>
            <a:r>
              <a:rPr lang="de-DE" sz="2699" b="1" noProof="0" dirty="0">
                <a:solidFill>
                  <a:srgbClr val="053055"/>
                </a:solidFill>
                <a:latin typeface="Montserrat Bold"/>
                <a:ea typeface="Montserrat Bold"/>
                <a:cs typeface="Montserrat Bold"/>
                <a:sym typeface="Montserrat Bold"/>
              </a:rPr>
              <a:t>Warum sind wir heute hier?</a:t>
            </a:r>
          </a:p>
        </p:txBody>
      </p:sp>
      <p:sp>
        <p:nvSpPr>
          <p:cNvPr id="5" name="TextBox 5"/>
          <p:cNvSpPr txBox="1"/>
          <p:nvPr/>
        </p:nvSpPr>
        <p:spPr>
          <a:xfrm>
            <a:off x="4889969" y="3322247"/>
            <a:ext cx="1135110" cy="929037"/>
          </a:xfrm>
          <a:prstGeom prst="rect">
            <a:avLst/>
          </a:prstGeom>
        </p:spPr>
        <p:txBody>
          <a:bodyPr lIns="0" tIns="0" rIns="0" bIns="0" rtlCol="0" anchor="t">
            <a:spAutoFit/>
          </a:bodyPr>
          <a:lstStyle/>
          <a:p>
            <a:pPr algn="ctr">
              <a:lnSpc>
                <a:spcPts val="7593"/>
              </a:lnSpc>
            </a:pPr>
            <a:r>
              <a:rPr lang="de-DE" sz="5423" noProof="0" dirty="0">
                <a:solidFill>
                  <a:srgbClr val="345C72"/>
                </a:solidFill>
                <a:latin typeface="Inter"/>
                <a:ea typeface="Inter"/>
                <a:cs typeface="Inter"/>
                <a:sym typeface="Inter"/>
              </a:rPr>
              <a:t>01</a:t>
            </a:r>
          </a:p>
        </p:txBody>
      </p:sp>
      <p:sp>
        <p:nvSpPr>
          <p:cNvPr id="6" name="TextBox 6"/>
          <p:cNvSpPr txBox="1"/>
          <p:nvPr/>
        </p:nvSpPr>
        <p:spPr>
          <a:xfrm>
            <a:off x="6415604" y="4837173"/>
            <a:ext cx="5827114" cy="455295"/>
          </a:xfrm>
          <a:prstGeom prst="rect">
            <a:avLst/>
          </a:prstGeom>
        </p:spPr>
        <p:txBody>
          <a:bodyPr lIns="0" tIns="0" rIns="0" bIns="0" rtlCol="0" anchor="t">
            <a:spAutoFit/>
          </a:bodyPr>
          <a:lstStyle/>
          <a:p>
            <a:pPr algn="l">
              <a:lnSpc>
                <a:spcPts val="3779"/>
              </a:lnSpc>
            </a:pPr>
            <a:r>
              <a:rPr lang="de-DE" sz="2699" b="1" noProof="0" dirty="0">
                <a:solidFill>
                  <a:srgbClr val="053055"/>
                </a:solidFill>
                <a:latin typeface="Montserrat Bold"/>
                <a:ea typeface="Montserrat Bold"/>
                <a:cs typeface="Montserrat Bold"/>
                <a:sym typeface="Montserrat Bold"/>
              </a:rPr>
              <a:t>Begriffserklärungen</a:t>
            </a:r>
          </a:p>
        </p:txBody>
      </p:sp>
      <p:sp>
        <p:nvSpPr>
          <p:cNvPr id="7" name="TextBox 7"/>
          <p:cNvSpPr txBox="1"/>
          <p:nvPr/>
        </p:nvSpPr>
        <p:spPr>
          <a:xfrm>
            <a:off x="4889969" y="4669147"/>
            <a:ext cx="1135110" cy="929037"/>
          </a:xfrm>
          <a:prstGeom prst="rect">
            <a:avLst/>
          </a:prstGeom>
        </p:spPr>
        <p:txBody>
          <a:bodyPr lIns="0" tIns="0" rIns="0" bIns="0" rtlCol="0" anchor="t">
            <a:spAutoFit/>
          </a:bodyPr>
          <a:lstStyle/>
          <a:p>
            <a:pPr algn="ctr">
              <a:lnSpc>
                <a:spcPts val="7593"/>
              </a:lnSpc>
            </a:pPr>
            <a:r>
              <a:rPr lang="de-DE" sz="5423" noProof="0" dirty="0">
                <a:solidFill>
                  <a:srgbClr val="345C72"/>
                </a:solidFill>
                <a:latin typeface="Inter"/>
                <a:ea typeface="Inter"/>
                <a:cs typeface="Inter"/>
                <a:sym typeface="Inter"/>
              </a:rPr>
              <a:t>02</a:t>
            </a:r>
          </a:p>
        </p:txBody>
      </p:sp>
      <p:sp>
        <p:nvSpPr>
          <p:cNvPr id="8" name="TextBox 8"/>
          <p:cNvSpPr txBox="1"/>
          <p:nvPr/>
        </p:nvSpPr>
        <p:spPr>
          <a:xfrm>
            <a:off x="6415604" y="6138146"/>
            <a:ext cx="5827114" cy="455295"/>
          </a:xfrm>
          <a:prstGeom prst="rect">
            <a:avLst/>
          </a:prstGeom>
        </p:spPr>
        <p:txBody>
          <a:bodyPr lIns="0" tIns="0" rIns="0" bIns="0" rtlCol="0" anchor="t">
            <a:spAutoFit/>
          </a:bodyPr>
          <a:lstStyle/>
          <a:p>
            <a:pPr algn="l">
              <a:lnSpc>
                <a:spcPts val="3779"/>
              </a:lnSpc>
            </a:pPr>
            <a:r>
              <a:rPr lang="de-DE" sz="2699" b="1" noProof="0" dirty="0">
                <a:solidFill>
                  <a:srgbClr val="053055"/>
                </a:solidFill>
                <a:latin typeface="Montserrat Bold"/>
                <a:ea typeface="Montserrat Bold"/>
                <a:cs typeface="Montserrat Bold"/>
                <a:sym typeface="Montserrat Bold"/>
              </a:rPr>
              <a:t>Zahlen, Daten, Fakten</a:t>
            </a:r>
          </a:p>
        </p:txBody>
      </p:sp>
      <p:sp>
        <p:nvSpPr>
          <p:cNvPr id="9" name="TextBox 9"/>
          <p:cNvSpPr txBox="1"/>
          <p:nvPr/>
        </p:nvSpPr>
        <p:spPr>
          <a:xfrm>
            <a:off x="4889969" y="5819677"/>
            <a:ext cx="1135110" cy="929037"/>
          </a:xfrm>
          <a:prstGeom prst="rect">
            <a:avLst/>
          </a:prstGeom>
        </p:spPr>
        <p:txBody>
          <a:bodyPr lIns="0" tIns="0" rIns="0" bIns="0" rtlCol="0" anchor="t">
            <a:spAutoFit/>
          </a:bodyPr>
          <a:lstStyle/>
          <a:p>
            <a:pPr algn="ctr">
              <a:lnSpc>
                <a:spcPts val="7593"/>
              </a:lnSpc>
            </a:pPr>
            <a:r>
              <a:rPr lang="de-DE" sz="5423" noProof="0" dirty="0">
                <a:solidFill>
                  <a:srgbClr val="345C72"/>
                </a:solidFill>
                <a:latin typeface="Inter"/>
                <a:ea typeface="Inter"/>
                <a:cs typeface="Inter"/>
                <a:sym typeface="Inter"/>
              </a:rPr>
              <a:t>03</a:t>
            </a:r>
          </a:p>
        </p:txBody>
      </p:sp>
      <p:sp>
        <p:nvSpPr>
          <p:cNvPr id="10" name="TextBox 10"/>
          <p:cNvSpPr txBox="1"/>
          <p:nvPr/>
        </p:nvSpPr>
        <p:spPr>
          <a:xfrm>
            <a:off x="6415604" y="7416989"/>
            <a:ext cx="5827114" cy="455295"/>
          </a:xfrm>
          <a:prstGeom prst="rect">
            <a:avLst/>
          </a:prstGeom>
        </p:spPr>
        <p:txBody>
          <a:bodyPr lIns="0" tIns="0" rIns="0" bIns="0" rtlCol="0" anchor="t">
            <a:spAutoFit/>
          </a:bodyPr>
          <a:lstStyle/>
          <a:p>
            <a:pPr algn="l">
              <a:lnSpc>
                <a:spcPts val="3779"/>
              </a:lnSpc>
            </a:pPr>
            <a:r>
              <a:rPr lang="de-DE" sz="2699" b="1" noProof="0" dirty="0">
                <a:solidFill>
                  <a:srgbClr val="053055"/>
                </a:solidFill>
                <a:latin typeface="Montserrat Bold"/>
                <a:ea typeface="Montserrat Bold"/>
                <a:cs typeface="Montserrat Bold"/>
                <a:sym typeface="Montserrat Bold"/>
              </a:rPr>
              <a:t>Katholische Risiken?</a:t>
            </a:r>
          </a:p>
        </p:txBody>
      </p:sp>
      <p:sp>
        <p:nvSpPr>
          <p:cNvPr id="11" name="TextBox 11"/>
          <p:cNvSpPr txBox="1"/>
          <p:nvPr/>
        </p:nvSpPr>
        <p:spPr>
          <a:xfrm>
            <a:off x="4889969" y="7167815"/>
            <a:ext cx="1135110" cy="929037"/>
          </a:xfrm>
          <a:prstGeom prst="rect">
            <a:avLst/>
          </a:prstGeom>
        </p:spPr>
        <p:txBody>
          <a:bodyPr lIns="0" tIns="0" rIns="0" bIns="0" rtlCol="0" anchor="t">
            <a:spAutoFit/>
          </a:bodyPr>
          <a:lstStyle/>
          <a:p>
            <a:pPr algn="ctr">
              <a:lnSpc>
                <a:spcPts val="7593"/>
              </a:lnSpc>
            </a:pPr>
            <a:r>
              <a:rPr lang="de-DE" sz="5423" noProof="0" dirty="0">
                <a:solidFill>
                  <a:srgbClr val="345C72"/>
                </a:solidFill>
                <a:latin typeface="Inter"/>
                <a:ea typeface="Inter"/>
                <a:cs typeface="Inter"/>
                <a:sym typeface="Inter"/>
              </a:rPr>
              <a:t>04</a:t>
            </a:r>
          </a:p>
        </p:txBody>
      </p:sp>
      <p:sp>
        <p:nvSpPr>
          <p:cNvPr id="12" name="TextBox 12"/>
          <p:cNvSpPr txBox="1"/>
          <p:nvPr/>
        </p:nvSpPr>
        <p:spPr>
          <a:xfrm>
            <a:off x="6698681" y="952500"/>
            <a:ext cx="9839228" cy="712470"/>
          </a:xfrm>
          <a:prstGeom prst="rect">
            <a:avLst/>
          </a:prstGeom>
        </p:spPr>
        <p:txBody>
          <a:bodyPr lIns="0" tIns="0" rIns="0" bIns="0" rtlCol="0" anchor="t">
            <a:spAutoFit/>
          </a:bodyPr>
          <a:lstStyle/>
          <a:p>
            <a:pPr algn="ctr">
              <a:lnSpc>
                <a:spcPts val="5879"/>
              </a:lnSpc>
            </a:pPr>
            <a:r>
              <a:rPr lang="de-DE" sz="4199" spc="839" noProof="0" dirty="0">
                <a:solidFill>
                  <a:srgbClr val="053055"/>
                </a:solidFill>
                <a:latin typeface="Montserrat"/>
                <a:ea typeface="Montserrat"/>
                <a:cs typeface="Montserrat"/>
                <a:sym typeface="Montserrat"/>
              </a:rPr>
              <a:t>INHALTLICHER ÜBERBLICK</a:t>
            </a:r>
          </a:p>
        </p:txBody>
      </p:sp>
      <p:sp>
        <p:nvSpPr>
          <p:cNvPr id="13" name="TextBox 13"/>
          <p:cNvSpPr txBox="1"/>
          <p:nvPr/>
        </p:nvSpPr>
        <p:spPr>
          <a:xfrm>
            <a:off x="14258967" y="3604203"/>
            <a:ext cx="5827114" cy="455295"/>
          </a:xfrm>
          <a:prstGeom prst="rect">
            <a:avLst/>
          </a:prstGeom>
        </p:spPr>
        <p:txBody>
          <a:bodyPr lIns="0" tIns="0" rIns="0" bIns="0" rtlCol="0" anchor="t">
            <a:spAutoFit/>
          </a:bodyPr>
          <a:lstStyle/>
          <a:p>
            <a:pPr algn="l">
              <a:lnSpc>
                <a:spcPts val="3779"/>
              </a:lnSpc>
            </a:pPr>
            <a:r>
              <a:rPr lang="de-DE" sz="2699" b="1" noProof="0" dirty="0">
                <a:solidFill>
                  <a:srgbClr val="053055"/>
                </a:solidFill>
                <a:latin typeface="Montserrat Bold"/>
                <a:ea typeface="Montserrat Bold"/>
                <a:cs typeface="Montserrat Bold"/>
                <a:sym typeface="Montserrat Bold"/>
              </a:rPr>
              <a:t>Täter*innen</a:t>
            </a:r>
          </a:p>
        </p:txBody>
      </p:sp>
      <p:sp>
        <p:nvSpPr>
          <p:cNvPr id="14" name="TextBox 14"/>
          <p:cNvSpPr txBox="1"/>
          <p:nvPr/>
        </p:nvSpPr>
        <p:spPr>
          <a:xfrm>
            <a:off x="12819056" y="3322247"/>
            <a:ext cx="1135110" cy="929037"/>
          </a:xfrm>
          <a:prstGeom prst="rect">
            <a:avLst/>
          </a:prstGeom>
        </p:spPr>
        <p:txBody>
          <a:bodyPr lIns="0" tIns="0" rIns="0" bIns="0" rtlCol="0" anchor="t">
            <a:spAutoFit/>
          </a:bodyPr>
          <a:lstStyle/>
          <a:p>
            <a:pPr algn="ctr">
              <a:lnSpc>
                <a:spcPts val="7593"/>
              </a:lnSpc>
            </a:pPr>
            <a:r>
              <a:rPr lang="de-DE" sz="5423" noProof="0" dirty="0">
                <a:solidFill>
                  <a:srgbClr val="345C72"/>
                </a:solidFill>
                <a:latin typeface="Inter"/>
                <a:ea typeface="Inter"/>
                <a:cs typeface="Inter"/>
                <a:sym typeface="Inter"/>
              </a:rPr>
              <a:t>05</a:t>
            </a:r>
          </a:p>
        </p:txBody>
      </p:sp>
      <p:sp>
        <p:nvSpPr>
          <p:cNvPr id="15" name="TextBox 15"/>
          <p:cNvSpPr txBox="1"/>
          <p:nvPr/>
        </p:nvSpPr>
        <p:spPr>
          <a:xfrm>
            <a:off x="14344692" y="4803783"/>
            <a:ext cx="5827114" cy="455295"/>
          </a:xfrm>
          <a:prstGeom prst="rect">
            <a:avLst/>
          </a:prstGeom>
        </p:spPr>
        <p:txBody>
          <a:bodyPr lIns="0" tIns="0" rIns="0" bIns="0" rtlCol="0" anchor="t">
            <a:spAutoFit/>
          </a:bodyPr>
          <a:lstStyle/>
          <a:p>
            <a:pPr algn="l">
              <a:lnSpc>
                <a:spcPts val="3779"/>
              </a:lnSpc>
            </a:pPr>
            <a:r>
              <a:rPr lang="de-DE" sz="2699" b="1" noProof="0" dirty="0">
                <a:solidFill>
                  <a:srgbClr val="053055"/>
                </a:solidFill>
                <a:latin typeface="Montserrat Bold"/>
                <a:ea typeface="Montserrat Bold"/>
                <a:cs typeface="Montserrat Bold"/>
                <a:sym typeface="Montserrat Bold"/>
              </a:rPr>
              <a:t>Betroffene</a:t>
            </a:r>
          </a:p>
        </p:txBody>
      </p:sp>
      <p:sp>
        <p:nvSpPr>
          <p:cNvPr id="16" name="TextBox 16"/>
          <p:cNvSpPr txBox="1"/>
          <p:nvPr/>
        </p:nvSpPr>
        <p:spPr>
          <a:xfrm>
            <a:off x="12819056" y="4558641"/>
            <a:ext cx="1135110" cy="929037"/>
          </a:xfrm>
          <a:prstGeom prst="rect">
            <a:avLst/>
          </a:prstGeom>
        </p:spPr>
        <p:txBody>
          <a:bodyPr lIns="0" tIns="0" rIns="0" bIns="0" rtlCol="0" anchor="t">
            <a:spAutoFit/>
          </a:bodyPr>
          <a:lstStyle/>
          <a:p>
            <a:pPr algn="ctr">
              <a:lnSpc>
                <a:spcPts val="7593"/>
              </a:lnSpc>
            </a:pPr>
            <a:r>
              <a:rPr lang="de-DE" sz="5423" noProof="0" dirty="0">
                <a:solidFill>
                  <a:srgbClr val="345C72"/>
                </a:solidFill>
                <a:latin typeface="Inter"/>
                <a:ea typeface="Inter"/>
                <a:cs typeface="Inter"/>
                <a:sym typeface="Inter"/>
              </a:rPr>
              <a:t>06</a:t>
            </a:r>
          </a:p>
        </p:txBody>
      </p:sp>
      <p:sp>
        <p:nvSpPr>
          <p:cNvPr id="17" name="TextBox 17"/>
          <p:cNvSpPr txBox="1"/>
          <p:nvPr/>
        </p:nvSpPr>
        <p:spPr>
          <a:xfrm>
            <a:off x="14345743" y="6154656"/>
            <a:ext cx="5827114" cy="455295"/>
          </a:xfrm>
          <a:prstGeom prst="rect">
            <a:avLst/>
          </a:prstGeom>
        </p:spPr>
        <p:txBody>
          <a:bodyPr lIns="0" tIns="0" rIns="0" bIns="0" rtlCol="0" anchor="t">
            <a:spAutoFit/>
          </a:bodyPr>
          <a:lstStyle/>
          <a:p>
            <a:pPr algn="l">
              <a:lnSpc>
                <a:spcPts val="3779"/>
              </a:lnSpc>
            </a:pPr>
            <a:r>
              <a:rPr lang="de-DE" sz="2699" b="1" noProof="0" dirty="0">
                <a:solidFill>
                  <a:srgbClr val="053055"/>
                </a:solidFill>
                <a:latin typeface="Montserrat Bold"/>
                <a:ea typeface="Montserrat Bold"/>
                <a:cs typeface="Montserrat Bold"/>
                <a:sym typeface="Montserrat Bold"/>
              </a:rPr>
              <a:t>Umfeld</a:t>
            </a:r>
          </a:p>
        </p:txBody>
      </p:sp>
      <p:sp>
        <p:nvSpPr>
          <p:cNvPr id="18" name="TextBox 18"/>
          <p:cNvSpPr txBox="1"/>
          <p:nvPr/>
        </p:nvSpPr>
        <p:spPr>
          <a:xfrm>
            <a:off x="12819056" y="5819677"/>
            <a:ext cx="1135110" cy="929037"/>
          </a:xfrm>
          <a:prstGeom prst="rect">
            <a:avLst/>
          </a:prstGeom>
        </p:spPr>
        <p:txBody>
          <a:bodyPr lIns="0" tIns="0" rIns="0" bIns="0" rtlCol="0" anchor="t">
            <a:spAutoFit/>
          </a:bodyPr>
          <a:lstStyle/>
          <a:p>
            <a:pPr algn="ctr">
              <a:lnSpc>
                <a:spcPts val="7593"/>
              </a:lnSpc>
            </a:pPr>
            <a:r>
              <a:rPr lang="de-DE" sz="5423" noProof="0" dirty="0">
                <a:solidFill>
                  <a:srgbClr val="345C72"/>
                </a:solidFill>
                <a:latin typeface="Inter"/>
                <a:ea typeface="Inter"/>
                <a:cs typeface="Inter"/>
                <a:sym typeface="Inter"/>
              </a:rPr>
              <a:t>07</a:t>
            </a:r>
          </a:p>
        </p:txBody>
      </p:sp>
      <p:sp>
        <p:nvSpPr>
          <p:cNvPr id="19" name="TextBox 19"/>
          <p:cNvSpPr txBox="1"/>
          <p:nvPr/>
        </p:nvSpPr>
        <p:spPr>
          <a:xfrm>
            <a:off x="14345743" y="7416989"/>
            <a:ext cx="5827114" cy="455295"/>
          </a:xfrm>
          <a:prstGeom prst="rect">
            <a:avLst/>
          </a:prstGeom>
        </p:spPr>
        <p:txBody>
          <a:bodyPr lIns="0" tIns="0" rIns="0" bIns="0" rtlCol="0" anchor="t">
            <a:spAutoFit/>
          </a:bodyPr>
          <a:lstStyle/>
          <a:p>
            <a:pPr algn="l">
              <a:lnSpc>
                <a:spcPts val="3779"/>
              </a:lnSpc>
            </a:pPr>
            <a:r>
              <a:rPr lang="de-DE" sz="2699" b="1" noProof="0" dirty="0">
                <a:solidFill>
                  <a:srgbClr val="053055"/>
                </a:solidFill>
                <a:latin typeface="Montserrat Bold"/>
                <a:ea typeface="Montserrat Bold"/>
                <a:cs typeface="Montserrat Bold"/>
                <a:sym typeface="Montserrat Bold"/>
              </a:rPr>
              <a:t>Was kann ich tun?</a:t>
            </a:r>
          </a:p>
        </p:txBody>
      </p:sp>
      <p:sp>
        <p:nvSpPr>
          <p:cNvPr id="20" name="TextBox 20"/>
          <p:cNvSpPr txBox="1"/>
          <p:nvPr/>
        </p:nvSpPr>
        <p:spPr>
          <a:xfrm>
            <a:off x="12819056" y="7082090"/>
            <a:ext cx="1135110" cy="929037"/>
          </a:xfrm>
          <a:prstGeom prst="rect">
            <a:avLst/>
          </a:prstGeom>
        </p:spPr>
        <p:txBody>
          <a:bodyPr lIns="0" tIns="0" rIns="0" bIns="0" rtlCol="0" anchor="t">
            <a:spAutoFit/>
          </a:bodyPr>
          <a:lstStyle/>
          <a:p>
            <a:pPr algn="ctr">
              <a:lnSpc>
                <a:spcPts val="7593"/>
              </a:lnSpc>
            </a:pPr>
            <a:r>
              <a:rPr lang="de-DE" sz="5423" noProof="0" dirty="0">
                <a:solidFill>
                  <a:srgbClr val="345C72"/>
                </a:solidFill>
                <a:latin typeface="Inter"/>
                <a:ea typeface="Inter"/>
                <a:cs typeface="Inter"/>
                <a:sym typeface="Inter"/>
              </a:rPr>
              <a:t>08</a:t>
            </a:r>
          </a:p>
        </p:txBody>
      </p:sp>
      <p:grpSp>
        <p:nvGrpSpPr>
          <p:cNvPr id="21" name="Group 21"/>
          <p:cNvGrpSpPr/>
          <p:nvPr/>
        </p:nvGrpSpPr>
        <p:grpSpPr>
          <a:xfrm>
            <a:off x="0" y="2075646"/>
            <a:ext cx="497704" cy="6287595"/>
            <a:chOff x="0" y="0"/>
            <a:chExt cx="154215" cy="974113"/>
          </a:xfrm>
        </p:grpSpPr>
        <p:sp>
          <p:nvSpPr>
            <p:cNvPr id="22" name="Freeform 22"/>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23" name="Group 23"/>
          <p:cNvGrpSpPr/>
          <p:nvPr/>
        </p:nvGrpSpPr>
        <p:grpSpPr>
          <a:xfrm>
            <a:off x="16098321" y="9419516"/>
            <a:ext cx="1956616" cy="567847"/>
            <a:chOff x="0" y="0"/>
            <a:chExt cx="2608822" cy="757130"/>
          </a:xfrm>
        </p:grpSpPr>
        <p:pic>
          <p:nvPicPr>
            <p:cNvPr id="24" name="Picture 24"/>
            <p:cNvPicPr>
              <a:picLocks noChangeAspect="1"/>
            </p:cNvPicPr>
            <p:nvPr/>
          </p:nvPicPr>
          <p:blipFill>
            <a:blip r:embed="rId2"/>
            <a:srcRect r="2273" b="16626"/>
            <a:stretch>
              <a:fillRect/>
            </a:stretch>
          </p:blipFill>
          <p:spPr>
            <a:xfrm>
              <a:off x="0" y="0"/>
              <a:ext cx="2608822" cy="757130"/>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sp>
        <p:nvSpPr>
          <p:cNvPr id="8" name="Freeform 8"/>
          <p:cNvSpPr/>
          <p:nvPr/>
        </p:nvSpPr>
        <p:spPr>
          <a:xfrm>
            <a:off x="2863598" y="1362900"/>
            <a:ext cx="12560805" cy="8823965"/>
          </a:xfrm>
          <a:custGeom>
            <a:avLst/>
            <a:gdLst/>
            <a:ahLst/>
            <a:cxnLst/>
            <a:rect l="l" t="t" r="r" b="b"/>
            <a:pathLst>
              <a:path w="12560805" h="8823965">
                <a:moveTo>
                  <a:pt x="0" y="0"/>
                </a:moveTo>
                <a:lnTo>
                  <a:pt x="12560804" y="0"/>
                </a:lnTo>
                <a:lnTo>
                  <a:pt x="12560804" y="8823966"/>
                </a:lnTo>
                <a:lnTo>
                  <a:pt x="0" y="8823966"/>
                </a:lnTo>
                <a:lnTo>
                  <a:pt x="0" y="0"/>
                </a:lnTo>
                <a:close/>
              </a:path>
            </a:pathLst>
          </a:custGeom>
          <a:blipFill>
            <a:blip r:embed="rId3"/>
            <a:stretch>
              <a:fillRect/>
            </a:stretch>
          </a:blipFill>
        </p:spPr>
        <p:txBody>
          <a:bodyPr/>
          <a:lstStyle/>
          <a:p>
            <a:endParaRPr lang="de-DE" noProof="0" dirty="0"/>
          </a:p>
        </p:txBody>
      </p:sp>
      <p:sp>
        <p:nvSpPr>
          <p:cNvPr id="9" name="TextBox 9"/>
          <p:cNvSpPr txBox="1"/>
          <p:nvPr/>
        </p:nvSpPr>
        <p:spPr>
          <a:xfrm>
            <a:off x="2315914" y="564816"/>
            <a:ext cx="13656172"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KAMPAGNE UBSKM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EC9F1A"/>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EC9F1A"/>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2450664" y="583697"/>
            <a:ext cx="14037831" cy="9005306"/>
            <a:chOff x="0" y="0"/>
            <a:chExt cx="871080" cy="558800"/>
          </a:xfrm>
        </p:grpSpPr>
        <p:sp>
          <p:nvSpPr>
            <p:cNvPr id="9" name="Freeform 9"/>
            <p:cNvSpPr/>
            <p:nvPr/>
          </p:nvSpPr>
          <p:spPr>
            <a:xfrm>
              <a:off x="0" y="0"/>
              <a:ext cx="871080" cy="558800"/>
            </a:xfrm>
            <a:custGeom>
              <a:avLst/>
              <a:gdLst/>
              <a:ahLst/>
              <a:cxnLst/>
              <a:rect l="l" t="t" r="r" b="b"/>
              <a:pathLst>
                <a:path w="871080" h="558800">
                  <a:moveTo>
                    <a:pt x="472331" y="0"/>
                  </a:moveTo>
                  <a:cubicBezTo>
                    <a:pt x="531146" y="0"/>
                    <a:pt x="574336" y="32379"/>
                    <a:pt x="603871" y="69812"/>
                  </a:cubicBezTo>
                  <a:cubicBezTo>
                    <a:pt x="657464" y="58279"/>
                    <a:pt x="702417" y="62264"/>
                    <a:pt x="738525" y="90957"/>
                  </a:cubicBezTo>
                  <a:cubicBezTo>
                    <a:pt x="768076" y="114444"/>
                    <a:pt x="781088" y="147917"/>
                    <a:pt x="777816" y="181865"/>
                  </a:cubicBezTo>
                  <a:cubicBezTo>
                    <a:pt x="845086" y="212714"/>
                    <a:pt x="882114" y="270431"/>
                    <a:pt x="868160" y="325853"/>
                  </a:cubicBezTo>
                  <a:cubicBezTo>
                    <a:pt x="850690" y="387651"/>
                    <a:pt x="763266" y="427373"/>
                    <a:pt x="684223" y="417393"/>
                  </a:cubicBezTo>
                  <a:cubicBezTo>
                    <a:pt x="661649" y="454100"/>
                    <a:pt x="621006" y="482938"/>
                    <a:pt x="569480" y="493832"/>
                  </a:cubicBezTo>
                  <a:cubicBezTo>
                    <a:pt x="500751" y="508359"/>
                    <a:pt x="431801" y="486965"/>
                    <a:pt x="390811" y="443851"/>
                  </a:cubicBezTo>
                  <a:lnTo>
                    <a:pt x="166256" y="558800"/>
                  </a:lnTo>
                  <a:cubicBezTo>
                    <a:pt x="200499" y="524546"/>
                    <a:pt x="234268" y="493832"/>
                    <a:pt x="244408" y="440638"/>
                  </a:cubicBezTo>
                  <a:cubicBezTo>
                    <a:pt x="216164" y="447594"/>
                    <a:pt x="183418" y="445652"/>
                    <a:pt x="153001" y="433139"/>
                  </a:cubicBezTo>
                  <a:cubicBezTo>
                    <a:pt x="99423" y="411096"/>
                    <a:pt x="75574" y="362619"/>
                    <a:pt x="83409" y="321667"/>
                  </a:cubicBezTo>
                  <a:cubicBezTo>
                    <a:pt x="52903" y="304342"/>
                    <a:pt x="0" y="279340"/>
                    <a:pt x="0" y="220162"/>
                  </a:cubicBezTo>
                  <a:cubicBezTo>
                    <a:pt x="0" y="165292"/>
                    <a:pt x="69273" y="123168"/>
                    <a:pt x="134314" y="124283"/>
                  </a:cubicBezTo>
                  <a:cubicBezTo>
                    <a:pt x="141351" y="101804"/>
                    <a:pt x="156513" y="81125"/>
                    <a:pt x="179346" y="65777"/>
                  </a:cubicBezTo>
                  <a:cubicBezTo>
                    <a:pt x="227779" y="33231"/>
                    <a:pt x="302282" y="38853"/>
                    <a:pt x="342325" y="67029"/>
                  </a:cubicBezTo>
                  <a:cubicBezTo>
                    <a:pt x="370296" y="25903"/>
                    <a:pt x="414848" y="0"/>
                    <a:pt x="472331" y="0"/>
                  </a:cubicBezTo>
                  <a:close/>
                </a:path>
              </a:pathLst>
            </a:custGeom>
            <a:solidFill>
              <a:srgbClr val="EC9F1A"/>
            </a:solidFill>
          </p:spPr>
          <p:txBody>
            <a:bodyPr/>
            <a:lstStyle/>
            <a:p>
              <a:endParaRPr lang="de-DE" noProof="0" dirty="0"/>
            </a:p>
          </p:txBody>
        </p:sp>
        <p:sp>
          <p:nvSpPr>
            <p:cNvPr id="10" name="TextBox 10"/>
            <p:cNvSpPr txBox="1"/>
            <p:nvPr/>
          </p:nvSpPr>
          <p:spPr>
            <a:xfrm>
              <a:off x="160004" y="46527"/>
              <a:ext cx="561385" cy="396875"/>
            </a:xfrm>
            <a:prstGeom prst="rect">
              <a:avLst/>
            </a:prstGeom>
          </p:spPr>
          <p:txBody>
            <a:bodyPr lIns="50800" tIns="50800" rIns="50800" bIns="50800" rtlCol="0" anchor="ctr"/>
            <a:lstStyle/>
            <a:p>
              <a:pPr algn="ctr">
                <a:lnSpc>
                  <a:spcPts val="5039"/>
                </a:lnSpc>
              </a:pPr>
              <a:r>
                <a:rPr lang="de-DE" sz="3599" noProof="0" dirty="0">
                  <a:solidFill>
                    <a:srgbClr val="053055"/>
                  </a:solidFill>
                  <a:latin typeface="Montserrat"/>
                  <a:ea typeface="Montserrat"/>
                  <a:cs typeface="Montserrat"/>
                  <a:sym typeface="Montserrat"/>
                </a:rPr>
                <a:t>Missbrauch passiert überall und häufiger als man vielleicht denkt. </a:t>
              </a:r>
            </a:p>
            <a:p>
              <a:pPr algn="ctr">
                <a:lnSpc>
                  <a:spcPts val="5039"/>
                </a:lnSpc>
              </a:pPr>
              <a:endParaRPr lang="de-DE" sz="3599" noProof="0" dirty="0">
                <a:solidFill>
                  <a:srgbClr val="053055"/>
                </a:solidFill>
                <a:latin typeface="Montserrat"/>
                <a:ea typeface="Montserrat"/>
                <a:cs typeface="Montserrat"/>
                <a:sym typeface="Montserrat"/>
              </a:endParaRPr>
            </a:p>
            <a:p>
              <a:pPr algn="ctr">
                <a:lnSpc>
                  <a:spcPts val="5039"/>
                </a:lnSpc>
              </a:pPr>
              <a:r>
                <a:rPr lang="de-DE" sz="3599" noProof="0" dirty="0">
                  <a:solidFill>
                    <a:srgbClr val="053055"/>
                  </a:solidFill>
                  <a:latin typeface="Montserrat"/>
                  <a:ea typeface="Montserrat"/>
                  <a:cs typeface="Montserrat"/>
                  <a:sym typeface="Montserrat"/>
                </a:rPr>
                <a:t>Aber was sind spezifische Gefahren der Institution Kirche -</a:t>
              </a:r>
            </a:p>
            <a:p>
              <a:pPr algn="ctr">
                <a:lnSpc>
                  <a:spcPts val="5039"/>
                </a:lnSpc>
              </a:pPr>
              <a:r>
                <a:rPr lang="de-DE" sz="3599" noProof="0" dirty="0">
                  <a:solidFill>
                    <a:srgbClr val="053055"/>
                  </a:solidFill>
                  <a:latin typeface="Montserrat"/>
                  <a:ea typeface="Montserrat"/>
                  <a:cs typeface="Montserrat"/>
                  <a:sym typeface="Montserrat"/>
                </a:rPr>
                <a:t>Was könnte damit gemeint sein?</a:t>
              </a:r>
            </a:p>
            <a:p>
              <a:pPr algn="ctr">
                <a:lnSpc>
                  <a:spcPts val="3079"/>
                </a:lnSpc>
              </a:pPr>
              <a:endParaRPr lang="de-DE" sz="3599" noProof="0" dirty="0">
                <a:solidFill>
                  <a:srgbClr val="053055"/>
                </a:solidFill>
                <a:latin typeface="Montserrat"/>
                <a:ea typeface="Montserrat"/>
                <a:cs typeface="Montserrat"/>
                <a:sym typeface="Montserrat"/>
              </a:endParaRPr>
            </a:p>
          </p:txBody>
        </p:sp>
      </p:grpSp>
      <p:grpSp>
        <p:nvGrpSpPr>
          <p:cNvPr id="11" name="Group 11"/>
          <p:cNvGrpSpPr/>
          <p:nvPr/>
        </p:nvGrpSpPr>
        <p:grpSpPr>
          <a:xfrm>
            <a:off x="10539203" y="2434897"/>
            <a:ext cx="1736284" cy="616444"/>
            <a:chOff x="0" y="0"/>
            <a:chExt cx="646969" cy="229697"/>
          </a:xfrm>
        </p:grpSpPr>
        <p:sp>
          <p:nvSpPr>
            <p:cNvPr id="12" name="Freeform 12"/>
            <p:cNvSpPr/>
            <p:nvPr/>
          </p:nvSpPr>
          <p:spPr>
            <a:xfrm>
              <a:off x="0" y="0"/>
              <a:ext cx="646969" cy="229697"/>
            </a:xfrm>
            <a:custGeom>
              <a:avLst/>
              <a:gdLst/>
              <a:ahLst/>
              <a:cxnLst/>
              <a:rect l="l" t="t" r="r" b="b"/>
              <a:pathLst>
                <a:path w="646969" h="229697">
                  <a:moveTo>
                    <a:pt x="0" y="0"/>
                  </a:moveTo>
                  <a:lnTo>
                    <a:pt x="646969" y="0"/>
                  </a:lnTo>
                  <a:lnTo>
                    <a:pt x="646969" y="229697"/>
                  </a:lnTo>
                  <a:lnTo>
                    <a:pt x="0" y="229697"/>
                  </a:lnTo>
                  <a:close/>
                </a:path>
              </a:pathLst>
            </a:custGeom>
            <a:solidFill>
              <a:srgbClr val="053055">
                <a:alpha val="18824"/>
              </a:srgbClr>
            </a:solidFill>
            <a:ln cap="sq">
              <a:noFill/>
              <a:prstDash val="solid"/>
              <a:miter/>
            </a:ln>
          </p:spPr>
          <p:txBody>
            <a:bodyPr/>
            <a:lstStyle/>
            <a:p>
              <a:endParaRPr lang="de-DE" noProof="0" dirty="0"/>
            </a:p>
          </p:txBody>
        </p:sp>
        <p:sp>
          <p:nvSpPr>
            <p:cNvPr id="13" name="TextBox 13"/>
            <p:cNvSpPr txBox="1"/>
            <p:nvPr/>
          </p:nvSpPr>
          <p:spPr>
            <a:xfrm>
              <a:off x="0" y="-38100"/>
              <a:ext cx="646969" cy="267797"/>
            </a:xfrm>
            <a:prstGeom prst="rect">
              <a:avLst/>
            </a:prstGeom>
          </p:spPr>
          <p:txBody>
            <a:bodyPr lIns="50800" tIns="50800" rIns="50800" bIns="50800" rtlCol="0" anchor="ctr"/>
            <a:lstStyle/>
            <a:p>
              <a:pPr marL="0" lvl="0" indent="0" algn="ctr">
                <a:lnSpc>
                  <a:spcPts val="2458"/>
                </a:lnSpc>
                <a:spcBef>
                  <a:spcPct val="0"/>
                </a:spcBef>
              </a:pPr>
              <a:endParaRPr lang="de-DE" noProof="0" dirty="0"/>
            </a:p>
          </p:txBody>
        </p:sp>
      </p:grpSp>
      <p:grpSp>
        <p:nvGrpSpPr>
          <p:cNvPr id="14" name="Group 14"/>
          <p:cNvGrpSpPr/>
          <p:nvPr/>
        </p:nvGrpSpPr>
        <p:grpSpPr>
          <a:xfrm>
            <a:off x="5715000" y="3086100"/>
            <a:ext cx="2057400" cy="616444"/>
            <a:chOff x="0" y="0"/>
            <a:chExt cx="805179" cy="229697"/>
          </a:xfrm>
        </p:grpSpPr>
        <p:sp>
          <p:nvSpPr>
            <p:cNvPr id="15" name="Freeform 15"/>
            <p:cNvSpPr/>
            <p:nvPr/>
          </p:nvSpPr>
          <p:spPr>
            <a:xfrm>
              <a:off x="0" y="0"/>
              <a:ext cx="805179" cy="229697"/>
            </a:xfrm>
            <a:custGeom>
              <a:avLst/>
              <a:gdLst/>
              <a:ahLst/>
              <a:cxnLst/>
              <a:rect l="l" t="t" r="r" b="b"/>
              <a:pathLst>
                <a:path w="805179" h="229697">
                  <a:moveTo>
                    <a:pt x="0" y="0"/>
                  </a:moveTo>
                  <a:lnTo>
                    <a:pt x="805179" y="0"/>
                  </a:lnTo>
                  <a:lnTo>
                    <a:pt x="805179" y="229697"/>
                  </a:lnTo>
                  <a:lnTo>
                    <a:pt x="0" y="229697"/>
                  </a:lnTo>
                  <a:close/>
                </a:path>
              </a:pathLst>
            </a:custGeom>
            <a:solidFill>
              <a:srgbClr val="053055">
                <a:alpha val="18824"/>
              </a:srgbClr>
            </a:solidFill>
            <a:ln cap="sq">
              <a:noFill/>
              <a:prstDash val="solid"/>
              <a:miter/>
            </a:ln>
          </p:spPr>
          <p:txBody>
            <a:bodyPr/>
            <a:lstStyle/>
            <a:p>
              <a:endParaRPr lang="de-DE" noProof="0" dirty="0"/>
            </a:p>
          </p:txBody>
        </p:sp>
        <p:sp>
          <p:nvSpPr>
            <p:cNvPr id="16" name="TextBox 16"/>
            <p:cNvSpPr txBox="1"/>
            <p:nvPr/>
          </p:nvSpPr>
          <p:spPr>
            <a:xfrm>
              <a:off x="0" y="-38100"/>
              <a:ext cx="805179" cy="267797"/>
            </a:xfrm>
            <a:prstGeom prst="rect">
              <a:avLst/>
            </a:prstGeom>
          </p:spPr>
          <p:txBody>
            <a:bodyPr lIns="50800" tIns="50800" rIns="50800" bIns="50800" rtlCol="0" anchor="ctr"/>
            <a:lstStyle/>
            <a:p>
              <a:pPr marL="0" lvl="0" indent="0" algn="ctr">
                <a:lnSpc>
                  <a:spcPts val="2458"/>
                </a:lnSpc>
                <a:spcBef>
                  <a:spcPct val="0"/>
                </a:spcBef>
              </a:pPr>
              <a:endParaRPr lang="de-DE" noProof="0" dirty="0"/>
            </a:p>
          </p:txBody>
        </p:sp>
      </p:grpSp>
      <p:grpSp>
        <p:nvGrpSpPr>
          <p:cNvPr id="17" name="Group 17"/>
          <p:cNvGrpSpPr/>
          <p:nvPr/>
        </p:nvGrpSpPr>
        <p:grpSpPr>
          <a:xfrm>
            <a:off x="8763000" y="4305300"/>
            <a:ext cx="4890393" cy="616444"/>
            <a:chOff x="0" y="0"/>
            <a:chExt cx="1822243" cy="229697"/>
          </a:xfrm>
        </p:grpSpPr>
        <p:sp>
          <p:nvSpPr>
            <p:cNvPr id="18" name="Freeform 18"/>
            <p:cNvSpPr/>
            <p:nvPr/>
          </p:nvSpPr>
          <p:spPr>
            <a:xfrm>
              <a:off x="0" y="0"/>
              <a:ext cx="1822243" cy="229697"/>
            </a:xfrm>
            <a:custGeom>
              <a:avLst/>
              <a:gdLst/>
              <a:ahLst/>
              <a:cxnLst/>
              <a:rect l="l" t="t" r="r" b="b"/>
              <a:pathLst>
                <a:path w="1822243" h="229697">
                  <a:moveTo>
                    <a:pt x="0" y="0"/>
                  </a:moveTo>
                  <a:lnTo>
                    <a:pt x="1822243" y="0"/>
                  </a:lnTo>
                  <a:lnTo>
                    <a:pt x="1822243" y="229697"/>
                  </a:lnTo>
                  <a:lnTo>
                    <a:pt x="0" y="229697"/>
                  </a:lnTo>
                  <a:close/>
                </a:path>
              </a:pathLst>
            </a:custGeom>
            <a:solidFill>
              <a:srgbClr val="053055">
                <a:alpha val="18824"/>
              </a:srgbClr>
            </a:solidFill>
            <a:ln cap="sq">
              <a:noFill/>
              <a:prstDash val="solid"/>
              <a:miter/>
            </a:ln>
          </p:spPr>
          <p:txBody>
            <a:bodyPr/>
            <a:lstStyle/>
            <a:p>
              <a:endParaRPr lang="de-DE" noProof="0" dirty="0"/>
            </a:p>
          </p:txBody>
        </p:sp>
        <p:sp>
          <p:nvSpPr>
            <p:cNvPr id="19" name="TextBox 19"/>
            <p:cNvSpPr txBox="1"/>
            <p:nvPr/>
          </p:nvSpPr>
          <p:spPr>
            <a:xfrm>
              <a:off x="0" y="-38100"/>
              <a:ext cx="1822243" cy="267797"/>
            </a:xfrm>
            <a:prstGeom prst="rect">
              <a:avLst/>
            </a:prstGeom>
          </p:spPr>
          <p:txBody>
            <a:bodyPr lIns="50800" tIns="50800" rIns="50800" bIns="50800" rtlCol="0" anchor="ctr"/>
            <a:lstStyle/>
            <a:p>
              <a:pPr marL="0" lvl="0" indent="0" algn="ctr">
                <a:lnSpc>
                  <a:spcPts val="2458"/>
                </a:lnSpc>
                <a:spcBef>
                  <a:spcPct val="0"/>
                </a:spcBef>
              </a:pPr>
              <a:endParaRPr lang="de-DE" noProof="0" dirty="0"/>
            </a:p>
          </p:txBody>
        </p:sp>
      </p:grpSp>
      <p:grpSp>
        <p:nvGrpSpPr>
          <p:cNvPr id="20" name="Group 20"/>
          <p:cNvGrpSpPr/>
          <p:nvPr/>
        </p:nvGrpSpPr>
        <p:grpSpPr>
          <a:xfrm>
            <a:off x="7848600" y="4991100"/>
            <a:ext cx="4041209" cy="616444"/>
            <a:chOff x="0" y="0"/>
            <a:chExt cx="1505823" cy="229697"/>
          </a:xfrm>
        </p:grpSpPr>
        <p:sp>
          <p:nvSpPr>
            <p:cNvPr id="21" name="Freeform 21"/>
            <p:cNvSpPr/>
            <p:nvPr/>
          </p:nvSpPr>
          <p:spPr>
            <a:xfrm>
              <a:off x="0" y="0"/>
              <a:ext cx="1505823" cy="229697"/>
            </a:xfrm>
            <a:custGeom>
              <a:avLst/>
              <a:gdLst/>
              <a:ahLst/>
              <a:cxnLst/>
              <a:rect l="l" t="t" r="r" b="b"/>
              <a:pathLst>
                <a:path w="1505823" h="229697">
                  <a:moveTo>
                    <a:pt x="0" y="0"/>
                  </a:moveTo>
                  <a:lnTo>
                    <a:pt x="1505823" y="0"/>
                  </a:lnTo>
                  <a:lnTo>
                    <a:pt x="1505823" y="229697"/>
                  </a:lnTo>
                  <a:lnTo>
                    <a:pt x="0" y="229697"/>
                  </a:lnTo>
                  <a:close/>
                </a:path>
              </a:pathLst>
            </a:custGeom>
            <a:solidFill>
              <a:srgbClr val="053055">
                <a:alpha val="18824"/>
              </a:srgbClr>
            </a:solidFill>
            <a:ln cap="sq">
              <a:noFill/>
              <a:prstDash val="solid"/>
              <a:miter/>
            </a:ln>
          </p:spPr>
          <p:txBody>
            <a:bodyPr/>
            <a:lstStyle/>
            <a:p>
              <a:endParaRPr lang="de-DE" noProof="0" dirty="0"/>
            </a:p>
          </p:txBody>
        </p:sp>
        <p:sp>
          <p:nvSpPr>
            <p:cNvPr id="22" name="TextBox 22"/>
            <p:cNvSpPr txBox="1"/>
            <p:nvPr/>
          </p:nvSpPr>
          <p:spPr>
            <a:xfrm>
              <a:off x="0" y="-38100"/>
              <a:ext cx="1505823" cy="267797"/>
            </a:xfrm>
            <a:prstGeom prst="rect">
              <a:avLst/>
            </a:prstGeom>
          </p:spPr>
          <p:txBody>
            <a:bodyPr lIns="50800" tIns="50800" rIns="50800" bIns="50800" rtlCol="0" anchor="ctr"/>
            <a:lstStyle/>
            <a:p>
              <a:pPr marL="0" lvl="0" indent="0" algn="ctr">
                <a:lnSpc>
                  <a:spcPts val="2458"/>
                </a:lnSpc>
                <a:spcBef>
                  <a:spcPct val="0"/>
                </a:spcBef>
              </a:pPr>
              <a:endParaRPr lang="de-DE" noProof="0" dirty="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1651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0" y="2075646"/>
            <a:ext cx="497704"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3370547" y="2951994"/>
            <a:ext cx="13430515" cy="3981587"/>
            <a:chOff x="0" y="0"/>
            <a:chExt cx="3537255" cy="1048648"/>
          </a:xfrm>
        </p:grpSpPr>
        <p:sp>
          <p:nvSpPr>
            <p:cNvPr id="9" name="Freeform 9"/>
            <p:cNvSpPr/>
            <p:nvPr/>
          </p:nvSpPr>
          <p:spPr>
            <a:xfrm>
              <a:off x="0" y="0"/>
              <a:ext cx="3537255" cy="1048648"/>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10" name="TextBox 10"/>
            <p:cNvSpPr txBox="1"/>
            <p:nvPr/>
          </p:nvSpPr>
          <p:spPr>
            <a:xfrm>
              <a:off x="0" y="-38100"/>
              <a:ext cx="3537255" cy="1086748"/>
            </a:xfrm>
            <a:prstGeom prst="rect">
              <a:avLst/>
            </a:prstGeom>
          </p:spPr>
          <p:txBody>
            <a:bodyPr lIns="50800" tIns="50800" rIns="50800" bIns="50800" rtlCol="0" anchor="ctr"/>
            <a:lstStyle/>
            <a:p>
              <a:pPr algn="ctr">
                <a:lnSpc>
                  <a:spcPts val="6759"/>
                </a:lnSpc>
              </a:pPr>
              <a:r>
                <a:rPr lang="de-DE" sz="5199" spc="395" noProof="0" dirty="0">
                  <a:solidFill>
                    <a:srgbClr val="FEFEFE"/>
                  </a:solidFill>
                  <a:latin typeface="Montserrat"/>
                  <a:ea typeface="Montserrat"/>
                  <a:cs typeface="Montserrat"/>
                  <a:sym typeface="Montserrat"/>
                </a:rPr>
                <a:t>04</a:t>
              </a:r>
            </a:p>
            <a:p>
              <a:pPr algn="ctr">
                <a:lnSpc>
                  <a:spcPts val="6759"/>
                </a:lnSpc>
              </a:pPr>
              <a:r>
                <a:rPr lang="de-DE" sz="5199" spc="395" noProof="0" dirty="0">
                  <a:solidFill>
                    <a:srgbClr val="FEFEFE"/>
                  </a:solidFill>
                  <a:latin typeface="Montserrat"/>
                  <a:ea typeface="Montserrat"/>
                  <a:cs typeface="Montserrat"/>
                  <a:sym typeface="Montserrat"/>
                </a:rPr>
                <a:t>KATHOLISCHE RISIKEN?</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2473944" y="6228556"/>
            <a:ext cx="3280502" cy="32805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5C72"/>
            </a:solidFill>
            <a:ln cap="sq">
              <a:noFill/>
              <a:prstDash val="solid"/>
              <a:miter/>
            </a:ln>
          </p:spPr>
          <p:txBody>
            <a:bodyPr/>
            <a:lstStyle/>
            <a:p>
              <a:endParaRPr lang="de-DE" noProof="0" dirty="0"/>
            </a:p>
          </p:txBody>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5" name="Group 5"/>
          <p:cNvGrpSpPr/>
          <p:nvPr/>
        </p:nvGrpSpPr>
        <p:grpSpPr>
          <a:xfrm>
            <a:off x="2880360" y="6228556"/>
            <a:ext cx="3280502" cy="328050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5C72"/>
            </a:solidFill>
            <a:ln cap="sq">
              <a:noFill/>
              <a:prstDash val="solid"/>
              <a:miter/>
            </a:ln>
          </p:spPr>
          <p:txBody>
            <a:bodyPr/>
            <a:lstStyle/>
            <a:p>
              <a:endParaRPr lang="de-DE" noProof="0" dirty="0"/>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8" name="Group 8"/>
          <p:cNvGrpSpPr/>
          <p:nvPr/>
        </p:nvGrpSpPr>
        <p:grpSpPr>
          <a:xfrm>
            <a:off x="7678967" y="6228556"/>
            <a:ext cx="3280502" cy="328050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5C72"/>
            </a:solidFill>
            <a:ln cap="sq">
              <a:noFill/>
              <a:prstDash val="solid"/>
              <a:miter/>
            </a:ln>
          </p:spPr>
          <p:txBody>
            <a:bodyPr/>
            <a:lstStyle/>
            <a:p>
              <a:endParaRPr lang="de-DE" noProof="0" dirty="0"/>
            </a:p>
          </p:txBody>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1" name="Group 11"/>
          <p:cNvGrpSpPr/>
          <p:nvPr/>
        </p:nvGrpSpPr>
        <p:grpSpPr>
          <a:xfrm>
            <a:off x="17867363" y="1942553"/>
            <a:ext cx="420637" cy="6287595"/>
            <a:chOff x="0" y="0"/>
            <a:chExt cx="154215" cy="974113"/>
          </a:xfrm>
        </p:grpSpPr>
        <p:sp>
          <p:nvSpPr>
            <p:cNvPr id="12" name="Freeform 12"/>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13" name="Group 13"/>
          <p:cNvGrpSpPr/>
          <p:nvPr/>
        </p:nvGrpSpPr>
        <p:grpSpPr>
          <a:xfrm>
            <a:off x="0" y="1999703"/>
            <a:ext cx="420637" cy="6287595"/>
            <a:chOff x="0" y="0"/>
            <a:chExt cx="65168" cy="974113"/>
          </a:xfrm>
        </p:grpSpPr>
        <p:sp>
          <p:nvSpPr>
            <p:cNvPr id="14" name="Freeform 14"/>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15" name="Group 15"/>
          <p:cNvGrpSpPr/>
          <p:nvPr/>
        </p:nvGrpSpPr>
        <p:grpSpPr>
          <a:xfrm>
            <a:off x="16173532" y="9517289"/>
            <a:ext cx="1956616" cy="567847"/>
            <a:chOff x="0" y="0"/>
            <a:chExt cx="2608822" cy="757130"/>
          </a:xfrm>
        </p:grpSpPr>
        <p:pic>
          <p:nvPicPr>
            <p:cNvPr id="16" name="Picture 16"/>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17" name="Group 17"/>
          <p:cNvGrpSpPr/>
          <p:nvPr/>
        </p:nvGrpSpPr>
        <p:grpSpPr>
          <a:xfrm>
            <a:off x="2075940" y="1942553"/>
            <a:ext cx="15075900" cy="2752564"/>
            <a:chOff x="0" y="0"/>
            <a:chExt cx="3970608" cy="724955"/>
          </a:xfrm>
        </p:grpSpPr>
        <p:sp>
          <p:nvSpPr>
            <p:cNvPr id="18" name="Freeform 18"/>
            <p:cNvSpPr/>
            <p:nvPr/>
          </p:nvSpPr>
          <p:spPr>
            <a:xfrm>
              <a:off x="0" y="0"/>
              <a:ext cx="3970608" cy="724955"/>
            </a:xfrm>
            <a:custGeom>
              <a:avLst/>
              <a:gdLst/>
              <a:ahLst/>
              <a:cxnLst/>
              <a:rect l="l" t="t" r="r" b="b"/>
              <a:pathLst>
                <a:path w="3970608" h="724955">
                  <a:moveTo>
                    <a:pt x="0" y="0"/>
                  </a:moveTo>
                  <a:lnTo>
                    <a:pt x="3970608" y="0"/>
                  </a:lnTo>
                  <a:lnTo>
                    <a:pt x="3970608" y="724955"/>
                  </a:lnTo>
                  <a:lnTo>
                    <a:pt x="0" y="724955"/>
                  </a:lnTo>
                  <a:close/>
                </a:path>
              </a:pathLst>
            </a:custGeom>
            <a:solidFill>
              <a:srgbClr val="EC9F1A"/>
            </a:solidFill>
          </p:spPr>
          <p:txBody>
            <a:bodyPr/>
            <a:lstStyle/>
            <a:p>
              <a:endParaRPr lang="de-DE" noProof="0" dirty="0"/>
            </a:p>
          </p:txBody>
        </p:sp>
        <p:sp>
          <p:nvSpPr>
            <p:cNvPr id="19" name="TextBox 19"/>
            <p:cNvSpPr txBox="1"/>
            <p:nvPr/>
          </p:nvSpPr>
          <p:spPr>
            <a:xfrm>
              <a:off x="0" y="-38100"/>
              <a:ext cx="3970608" cy="763055"/>
            </a:xfrm>
            <a:prstGeom prst="rect">
              <a:avLst/>
            </a:prstGeom>
          </p:spPr>
          <p:txBody>
            <a:bodyPr lIns="50800" tIns="50800" rIns="50800" bIns="50800" rtlCol="0" anchor="ctr"/>
            <a:lstStyle/>
            <a:p>
              <a:pPr algn="just">
                <a:lnSpc>
                  <a:spcPts val="3079"/>
                </a:lnSpc>
              </a:pPr>
              <a:endParaRPr lang="de-DE" noProof="0" dirty="0"/>
            </a:p>
          </p:txBody>
        </p:sp>
      </p:grpSp>
      <p:sp>
        <p:nvSpPr>
          <p:cNvPr id="20" name="TextBox 20"/>
          <p:cNvSpPr txBox="1"/>
          <p:nvPr/>
        </p:nvSpPr>
        <p:spPr>
          <a:xfrm>
            <a:off x="3037705" y="6801607"/>
            <a:ext cx="2965810" cy="2077249"/>
          </a:xfrm>
          <a:prstGeom prst="rect">
            <a:avLst/>
          </a:prstGeom>
        </p:spPr>
        <p:txBody>
          <a:bodyPr lIns="0" tIns="0" rIns="0" bIns="0" rtlCol="0" anchor="t">
            <a:spAutoFit/>
          </a:bodyPr>
          <a:lstStyle/>
          <a:p>
            <a:pPr algn="ctr">
              <a:lnSpc>
                <a:spcPts val="4155"/>
              </a:lnSpc>
              <a:spcBef>
                <a:spcPct val="0"/>
              </a:spcBef>
            </a:pPr>
            <a:r>
              <a:rPr lang="de-DE" sz="2968" noProof="0" dirty="0">
                <a:solidFill>
                  <a:srgbClr val="FFFFFF"/>
                </a:solidFill>
                <a:latin typeface="Montserrat"/>
                <a:ea typeface="Montserrat"/>
                <a:cs typeface="Montserrat"/>
                <a:sym typeface="Montserrat"/>
              </a:rPr>
              <a:t>große Ähnlichkeit zu familiärem Missbrauch</a:t>
            </a:r>
          </a:p>
        </p:txBody>
      </p:sp>
      <p:sp>
        <p:nvSpPr>
          <p:cNvPr id="21" name="TextBox 21"/>
          <p:cNvSpPr txBox="1"/>
          <p:nvPr/>
        </p:nvSpPr>
        <p:spPr>
          <a:xfrm>
            <a:off x="7836313" y="7325482"/>
            <a:ext cx="2965810" cy="1029499"/>
          </a:xfrm>
          <a:prstGeom prst="rect">
            <a:avLst/>
          </a:prstGeom>
        </p:spPr>
        <p:txBody>
          <a:bodyPr lIns="0" tIns="0" rIns="0" bIns="0" rtlCol="0" anchor="t">
            <a:spAutoFit/>
          </a:bodyPr>
          <a:lstStyle/>
          <a:p>
            <a:pPr marL="0" lvl="0" indent="0" algn="ctr">
              <a:lnSpc>
                <a:spcPts val="4155"/>
              </a:lnSpc>
              <a:spcBef>
                <a:spcPct val="0"/>
              </a:spcBef>
            </a:pPr>
            <a:r>
              <a:rPr lang="de-DE" sz="2968" noProof="0" dirty="0">
                <a:solidFill>
                  <a:srgbClr val="FEFEFE"/>
                </a:solidFill>
                <a:latin typeface="Montserrat"/>
                <a:ea typeface="Montserrat"/>
                <a:cs typeface="Montserrat"/>
                <a:sym typeface="Montserrat"/>
              </a:rPr>
              <a:t>theologisches Missverstehen</a:t>
            </a:r>
          </a:p>
        </p:txBody>
      </p:sp>
      <p:sp>
        <p:nvSpPr>
          <p:cNvPr id="22" name="TextBox 22"/>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MHG-STUDIE (2019)</a:t>
            </a:r>
          </a:p>
        </p:txBody>
      </p:sp>
      <p:sp>
        <p:nvSpPr>
          <p:cNvPr id="23" name="TextBox 23"/>
          <p:cNvSpPr txBox="1"/>
          <p:nvPr/>
        </p:nvSpPr>
        <p:spPr>
          <a:xfrm>
            <a:off x="12570178" y="6801607"/>
            <a:ext cx="3088034" cy="2077249"/>
          </a:xfrm>
          <a:prstGeom prst="rect">
            <a:avLst/>
          </a:prstGeom>
        </p:spPr>
        <p:txBody>
          <a:bodyPr lIns="0" tIns="0" rIns="0" bIns="0" rtlCol="0" anchor="t">
            <a:spAutoFit/>
          </a:bodyPr>
          <a:lstStyle/>
          <a:p>
            <a:pPr marL="0" lvl="0" indent="0" algn="ctr">
              <a:lnSpc>
                <a:spcPts val="4155"/>
              </a:lnSpc>
              <a:spcBef>
                <a:spcPct val="0"/>
              </a:spcBef>
            </a:pPr>
            <a:r>
              <a:rPr lang="de-DE" sz="2968" noProof="0" dirty="0">
                <a:solidFill>
                  <a:srgbClr val="FEFEFE"/>
                </a:solidFill>
                <a:latin typeface="Montserrat"/>
                <a:ea typeface="Montserrat"/>
                <a:cs typeface="Montserrat"/>
                <a:sym typeface="Montserrat"/>
              </a:rPr>
              <a:t>besondere Risiko- und Strukturmerk-male</a:t>
            </a:r>
          </a:p>
        </p:txBody>
      </p:sp>
      <p:sp>
        <p:nvSpPr>
          <p:cNvPr id="24" name="TextBox 24"/>
          <p:cNvSpPr txBox="1"/>
          <p:nvPr/>
        </p:nvSpPr>
        <p:spPr>
          <a:xfrm>
            <a:off x="2448783" y="2237452"/>
            <a:ext cx="1922752" cy="1553374"/>
          </a:xfrm>
          <a:prstGeom prst="rect">
            <a:avLst/>
          </a:prstGeom>
        </p:spPr>
        <p:txBody>
          <a:bodyPr lIns="0" tIns="0" rIns="0" bIns="0" rtlCol="0" anchor="t">
            <a:spAutoFit/>
          </a:bodyPr>
          <a:lstStyle/>
          <a:p>
            <a:pPr algn="l">
              <a:lnSpc>
                <a:spcPts val="4155"/>
              </a:lnSpc>
            </a:pPr>
            <a:r>
              <a:rPr lang="de-DE" sz="2968" b="1" noProof="0" dirty="0">
                <a:solidFill>
                  <a:srgbClr val="053055"/>
                </a:solidFill>
                <a:latin typeface="Montserrat Bold"/>
                <a:ea typeface="Montserrat Bold"/>
                <a:cs typeface="Montserrat Bold"/>
                <a:sym typeface="Montserrat Bold"/>
              </a:rPr>
              <a:t>WARUM?</a:t>
            </a:r>
          </a:p>
          <a:p>
            <a:pPr algn="l">
              <a:lnSpc>
                <a:spcPts val="4155"/>
              </a:lnSpc>
            </a:pPr>
            <a:r>
              <a:rPr lang="de-DE" sz="2968" b="1" noProof="0" dirty="0">
                <a:solidFill>
                  <a:srgbClr val="053055"/>
                </a:solidFill>
                <a:latin typeface="Montserrat Bold"/>
                <a:ea typeface="Montserrat Bold"/>
                <a:cs typeface="Montserrat Bold"/>
                <a:sym typeface="Montserrat Bold"/>
              </a:rPr>
              <a:t>WAS? </a:t>
            </a:r>
          </a:p>
          <a:p>
            <a:pPr marL="0" lvl="0" indent="0" algn="l">
              <a:lnSpc>
                <a:spcPts val="4155"/>
              </a:lnSpc>
              <a:spcBef>
                <a:spcPct val="0"/>
              </a:spcBef>
            </a:pPr>
            <a:r>
              <a:rPr lang="de-DE" sz="2968" b="1" noProof="0" dirty="0">
                <a:solidFill>
                  <a:srgbClr val="053055"/>
                </a:solidFill>
                <a:latin typeface="Montserrat Bold"/>
                <a:ea typeface="Montserrat Bold"/>
                <a:cs typeface="Montserrat Bold"/>
                <a:sym typeface="Montserrat Bold"/>
              </a:rPr>
              <a:t>WER?</a:t>
            </a:r>
          </a:p>
        </p:txBody>
      </p:sp>
      <p:sp>
        <p:nvSpPr>
          <p:cNvPr id="25" name="TextBox 25"/>
          <p:cNvSpPr txBox="1"/>
          <p:nvPr/>
        </p:nvSpPr>
        <p:spPr>
          <a:xfrm>
            <a:off x="4891065" y="2237452"/>
            <a:ext cx="11751794" cy="2077249"/>
          </a:xfrm>
          <a:prstGeom prst="rect">
            <a:avLst/>
          </a:prstGeom>
        </p:spPr>
        <p:txBody>
          <a:bodyPr lIns="0" tIns="0" rIns="0" bIns="0" rtlCol="0" anchor="t">
            <a:spAutoFit/>
          </a:bodyPr>
          <a:lstStyle/>
          <a:p>
            <a:pPr algn="l">
              <a:lnSpc>
                <a:spcPts val="4155"/>
              </a:lnSpc>
            </a:pPr>
            <a:r>
              <a:rPr lang="de-DE" sz="2968" noProof="0" dirty="0">
                <a:solidFill>
                  <a:srgbClr val="053055"/>
                </a:solidFill>
                <a:latin typeface="Montserrat"/>
                <a:ea typeface="Montserrat"/>
                <a:cs typeface="Montserrat"/>
                <a:sym typeface="Montserrat"/>
              </a:rPr>
              <a:t>beauftragt von der deutschen Bischofskonferenz</a:t>
            </a:r>
          </a:p>
          <a:p>
            <a:pPr algn="l">
              <a:lnSpc>
                <a:spcPts val="4155"/>
              </a:lnSpc>
            </a:pPr>
            <a:r>
              <a:rPr lang="de-DE" sz="2968" noProof="0" dirty="0">
                <a:solidFill>
                  <a:srgbClr val="053055"/>
                </a:solidFill>
                <a:latin typeface="Montserrat"/>
                <a:ea typeface="Montserrat"/>
                <a:cs typeface="Montserrat"/>
                <a:sym typeface="Montserrat"/>
              </a:rPr>
              <a:t>Personalakten von 1946 - 2015</a:t>
            </a:r>
          </a:p>
          <a:p>
            <a:pPr marL="0" lvl="0" indent="0" algn="l">
              <a:lnSpc>
                <a:spcPts val="4155"/>
              </a:lnSpc>
              <a:spcBef>
                <a:spcPct val="0"/>
              </a:spcBef>
            </a:pPr>
            <a:r>
              <a:rPr lang="de-DE" sz="2968" noProof="0" dirty="0">
                <a:solidFill>
                  <a:srgbClr val="053055"/>
                </a:solidFill>
                <a:latin typeface="Montserrat"/>
                <a:ea typeface="Montserrat"/>
                <a:cs typeface="Montserrat"/>
                <a:sym typeface="Montserrat"/>
              </a:rPr>
              <a:t>27 Diözesen (im Bistum Trier wurden ausnahmslos alle Akten von Priestern durchgesehen)</a:t>
            </a:r>
          </a:p>
        </p:txBody>
      </p:sp>
      <p:sp>
        <p:nvSpPr>
          <p:cNvPr id="26" name="TextBox 26"/>
          <p:cNvSpPr txBox="1"/>
          <p:nvPr/>
        </p:nvSpPr>
        <p:spPr>
          <a:xfrm>
            <a:off x="2962955" y="5365717"/>
            <a:ext cx="12362090" cy="497586"/>
          </a:xfrm>
          <a:prstGeom prst="rect">
            <a:avLst/>
          </a:prstGeom>
        </p:spPr>
        <p:txBody>
          <a:bodyPr lIns="0" tIns="0" rIns="0" bIns="0" rtlCol="0" anchor="t">
            <a:spAutoFit/>
          </a:bodyPr>
          <a:lstStyle/>
          <a:p>
            <a:pPr algn="ctr">
              <a:lnSpc>
                <a:spcPts val="3852"/>
              </a:lnSpc>
            </a:pPr>
            <a:r>
              <a:rPr lang="de-DE" sz="3600" spc="97" noProof="0" dirty="0">
                <a:solidFill>
                  <a:srgbClr val="053055"/>
                </a:solidFill>
                <a:latin typeface="Montserrat"/>
                <a:ea typeface="Montserrat"/>
                <a:cs typeface="Montserrat"/>
                <a:sym typeface="Montserrat"/>
              </a:rPr>
              <a:t>ALLGEMEINE ERGEBNISSE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38031" y="3562689"/>
            <a:ext cx="3161622" cy="316162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5" name="Group 5"/>
          <p:cNvGrpSpPr/>
          <p:nvPr/>
        </p:nvGrpSpPr>
        <p:grpSpPr>
          <a:xfrm>
            <a:off x="2200942" y="3505539"/>
            <a:ext cx="3161622" cy="316162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2" name="Group 12"/>
          <p:cNvGrpSpPr/>
          <p:nvPr/>
        </p:nvGrpSpPr>
        <p:grpSpPr>
          <a:xfrm>
            <a:off x="12871353" y="3448389"/>
            <a:ext cx="3218772" cy="321877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5" name="Group 15"/>
          <p:cNvGrpSpPr/>
          <p:nvPr/>
        </p:nvGrpSpPr>
        <p:grpSpPr>
          <a:xfrm>
            <a:off x="16173532" y="9517289"/>
            <a:ext cx="1956616" cy="567847"/>
            <a:chOff x="0" y="0"/>
            <a:chExt cx="2608822" cy="757130"/>
          </a:xfrm>
        </p:grpSpPr>
        <p:pic>
          <p:nvPicPr>
            <p:cNvPr id="16" name="Picture 16"/>
            <p:cNvPicPr>
              <a:picLocks noChangeAspect="1"/>
            </p:cNvPicPr>
            <p:nvPr/>
          </p:nvPicPr>
          <p:blipFill>
            <a:blip r:embed="rId2"/>
            <a:srcRect r="2273" b="16626"/>
            <a:stretch>
              <a:fillRect/>
            </a:stretch>
          </p:blipFill>
          <p:spPr>
            <a:xfrm>
              <a:off x="0" y="0"/>
              <a:ext cx="2608822" cy="757130"/>
            </a:xfrm>
            <a:prstGeom prst="rect">
              <a:avLst/>
            </a:prstGeom>
          </p:spPr>
        </p:pic>
      </p:grpSp>
      <p:sp>
        <p:nvSpPr>
          <p:cNvPr id="17" name="Freeform 17"/>
          <p:cNvSpPr/>
          <p:nvPr/>
        </p:nvSpPr>
        <p:spPr>
          <a:xfrm>
            <a:off x="2920498" y="3908186"/>
            <a:ext cx="1722510" cy="2033005"/>
          </a:xfrm>
          <a:custGeom>
            <a:avLst/>
            <a:gdLst/>
            <a:ahLst/>
            <a:cxnLst/>
            <a:rect l="l" t="t" r="r" b="b"/>
            <a:pathLst>
              <a:path w="1722510" h="2033005">
                <a:moveTo>
                  <a:pt x="0" y="0"/>
                </a:moveTo>
                <a:lnTo>
                  <a:pt x="1722509" y="0"/>
                </a:lnTo>
                <a:lnTo>
                  <a:pt x="1722509" y="2033005"/>
                </a:lnTo>
                <a:lnTo>
                  <a:pt x="0" y="2033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18" name="Freeform 18"/>
          <p:cNvSpPr/>
          <p:nvPr/>
        </p:nvSpPr>
        <p:spPr>
          <a:xfrm>
            <a:off x="8362263" y="4294718"/>
            <a:ext cx="1563474" cy="1583265"/>
          </a:xfrm>
          <a:custGeom>
            <a:avLst/>
            <a:gdLst/>
            <a:ahLst/>
            <a:cxnLst/>
            <a:rect l="l" t="t" r="r" b="b"/>
            <a:pathLst>
              <a:path w="1563474" h="1583265">
                <a:moveTo>
                  <a:pt x="0" y="0"/>
                </a:moveTo>
                <a:lnTo>
                  <a:pt x="1563474" y="0"/>
                </a:lnTo>
                <a:lnTo>
                  <a:pt x="1563474" y="1583264"/>
                </a:lnTo>
                <a:lnTo>
                  <a:pt x="0" y="1583264"/>
                </a:lnTo>
                <a:lnTo>
                  <a:pt x="0" y="0"/>
                </a:lnTo>
                <a:close/>
              </a:path>
            </a:pathLst>
          </a:custGeom>
          <a:blipFill>
            <a:blip r:embed="rId5"/>
            <a:stretch>
              <a:fillRect/>
            </a:stretch>
          </a:blipFill>
        </p:spPr>
        <p:txBody>
          <a:bodyPr/>
          <a:lstStyle/>
          <a:p>
            <a:endParaRPr lang="de-DE" noProof="0" dirty="0"/>
          </a:p>
        </p:txBody>
      </p:sp>
      <p:sp>
        <p:nvSpPr>
          <p:cNvPr id="19" name="Freeform 19"/>
          <p:cNvSpPr/>
          <p:nvPr/>
        </p:nvSpPr>
        <p:spPr>
          <a:xfrm>
            <a:off x="13829391" y="4093112"/>
            <a:ext cx="1410162" cy="1929326"/>
          </a:xfrm>
          <a:custGeom>
            <a:avLst/>
            <a:gdLst/>
            <a:ahLst/>
            <a:cxnLst/>
            <a:rect l="l" t="t" r="r" b="b"/>
            <a:pathLst>
              <a:path w="1410162" h="1929326">
                <a:moveTo>
                  <a:pt x="0" y="0"/>
                </a:moveTo>
                <a:lnTo>
                  <a:pt x="1410162" y="0"/>
                </a:lnTo>
                <a:lnTo>
                  <a:pt x="1410162" y="1929326"/>
                </a:lnTo>
                <a:lnTo>
                  <a:pt x="0" y="1929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noProof="0" dirty="0"/>
          </a:p>
        </p:txBody>
      </p:sp>
      <p:sp>
        <p:nvSpPr>
          <p:cNvPr id="20" name="TextBox 20"/>
          <p:cNvSpPr txBox="1"/>
          <p:nvPr/>
        </p:nvSpPr>
        <p:spPr>
          <a:xfrm>
            <a:off x="2085231" y="7171842"/>
            <a:ext cx="3466962" cy="505624"/>
          </a:xfrm>
          <a:prstGeom prst="rect">
            <a:avLst/>
          </a:prstGeom>
        </p:spPr>
        <p:txBody>
          <a:bodyPr lIns="0" tIns="0" rIns="0" bIns="0" rtlCol="0" anchor="t">
            <a:spAutoFit/>
          </a:bodyPr>
          <a:lstStyle/>
          <a:p>
            <a:pPr marL="0" lvl="0" indent="0" algn="ctr">
              <a:lnSpc>
                <a:spcPts val="4155"/>
              </a:lnSpc>
              <a:spcBef>
                <a:spcPct val="0"/>
              </a:spcBef>
            </a:pPr>
            <a:r>
              <a:rPr lang="de-DE" sz="2968" b="1" noProof="0" dirty="0">
                <a:solidFill>
                  <a:srgbClr val="053055"/>
                </a:solidFill>
                <a:latin typeface="Montserrat Bold"/>
                <a:ea typeface="Montserrat Bold"/>
                <a:cs typeface="Montserrat Bold"/>
                <a:sym typeface="Montserrat Bold"/>
              </a:rPr>
              <a:t>KLERIKALISMUS</a:t>
            </a:r>
          </a:p>
        </p:txBody>
      </p:sp>
      <p:sp>
        <p:nvSpPr>
          <p:cNvPr id="21" name="TextBox 21"/>
          <p:cNvSpPr txBox="1"/>
          <p:nvPr/>
        </p:nvSpPr>
        <p:spPr>
          <a:xfrm>
            <a:off x="4895516" y="675292"/>
            <a:ext cx="8496969"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DREI RISIKEN DER KATHOLISCHEN KIRCHE</a:t>
            </a:r>
          </a:p>
        </p:txBody>
      </p:sp>
      <p:sp>
        <p:nvSpPr>
          <p:cNvPr id="22" name="TextBox 22"/>
          <p:cNvSpPr txBox="1"/>
          <p:nvPr/>
        </p:nvSpPr>
        <p:spPr>
          <a:xfrm>
            <a:off x="7538031" y="6909905"/>
            <a:ext cx="3111306" cy="1029499"/>
          </a:xfrm>
          <a:prstGeom prst="rect">
            <a:avLst/>
          </a:prstGeom>
        </p:spPr>
        <p:txBody>
          <a:bodyPr lIns="0" tIns="0" rIns="0" bIns="0" rtlCol="0" anchor="t">
            <a:spAutoFit/>
          </a:bodyPr>
          <a:lstStyle/>
          <a:p>
            <a:pPr marL="0" lvl="0" indent="0" algn="ctr">
              <a:lnSpc>
                <a:spcPts val="4155"/>
              </a:lnSpc>
              <a:spcBef>
                <a:spcPct val="0"/>
              </a:spcBef>
            </a:pPr>
            <a:r>
              <a:rPr lang="de-DE" sz="2968" b="1" noProof="0" dirty="0">
                <a:solidFill>
                  <a:srgbClr val="053055"/>
                </a:solidFill>
                <a:latin typeface="Montserrat Bold"/>
                <a:ea typeface="Montserrat Bold"/>
                <a:cs typeface="Montserrat Bold"/>
                <a:sym typeface="Montserrat Bold"/>
              </a:rPr>
              <a:t>RIGIDE SEXUALMORAL</a:t>
            </a:r>
          </a:p>
        </p:txBody>
      </p:sp>
      <p:sp>
        <p:nvSpPr>
          <p:cNvPr id="23" name="TextBox 23"/>
          <p:cNvSpPr txBox="1"/>
          <p:nvPr/>
        </p:nvSpPr>
        <p:spPr>
          <a:xfrm>
            <a:off x="12978819" y="6909905"/>
            <a:ext cx="3111306" cy="1029499"/>
          </a:xfrm>
          <a:prstGeom prst="rect">
            <a:avLst/>
          </a:prstGeom>
        </p:spPr>
        <p:txBody>
          <a:bodyPr lIns="0" tIns="0" rIns="0" bIns="0" rtlCol="0" anchor="t">
            <a:spAutoFit/>
          </a:bodyPr>
          <a:lstStyle/>
          <a:p>
            <a:pPr marL="0" lvl="0" indent="0" algn="ctr">
              <a:lnSpc>
                <a:spcPts val="4155"/>
              </a:lnSpc>
              <a:spcBef>
                <a:spcPct val="0"/>
              </a:spcBef>
            </a:pPr>
            <a:r>
              <a:rPr lang="de-DE" sz="2968" b="1" noProof="0" dirty="0">
                <a:solidFill>
                  <a:srgbClr val="053055"/>
                </a:solidFill>
                <a:latin typeface="Montserrat Bold"/>
                <a:ea typeface="Montserrat Bold"/>
                <a:cs typeface="Montserrat Bold"/>
                <a:sym typeface="Montserrat Bold"/>
              </a:rPr>
              <a:t>GEFAHREN DER LEITUNG</a:t>
            </a:r>
          </a:p>
        </p:txBody>
      </p:sp>
      <p:grpSp>
        <p:nvGrpSpPr>
          <p:cNvPr id="28" name="Group 13">
            <a:extLst>
              <a:ext uri="{FF2B5EF4-FFF2-40B4-BE49-F238E27FC236}">
                <a16:creationId xmlns:a16="http://schemas.microsoft.com/office/drawing/2014/main" id="{92D32069-0C38-033D-7834-1E568A2DD01C}"/>
              </a:ext>
            </a:extLst>
          </p:cNvPr>
          <p:cNvGrpSpPr/>
          <p:nvPr/>
        </p:nvGrpSpPr>
        <p:grpSpPr>
          <a:xfrm>
            <a:off x="0" y="1999703"/>
            <a:ext cx="420637" cy="6287595"/>
            <a:chOff x="0" y="0"/>
            <a:chExt cx="65168" cy="974113"/>
          </a:xfrm>
        </p:grpSpPr>
        <p:sp>
          <p:nvSpPr>
            <p:cNvPr id="29" name="Freeform 14">
              <a:extLst>
                <a:ext uri="{FF2B5EF4-FFF2-40B4-BE49-F238E27FC236}">
                  <a16:creationId xmlns:a16="http://schemas.microsoft.com/office/drawing/2014/main" id="{FDB6F716-DDF0-9858-3303-0AA663A58489}"/>
                </a:ext>
              </a:extLst>
            </p:cNvPr>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30" name="Group 11">
            <a:extLst>
              <a:ext uri="{FF2B5EF4-FFF2-40B4-BE49-F238E27FC236}">
                <a16:creationId xmlns:a16="http://schemas.microsoft.com/office/drawing/2014/main" id="{320DB496-EC14-BD41-248C-EFD22F144E50}"/>
              </a:ext>
            </a:extLst>
          </p:cNvPr>
          <p:cNvGrpSpPr/>
          <p:nvPr/>
        </p:nvGrpSpPr>
        <p:grpSpPr>
          <a:xfrm>
            <a:off x="17867363" y="1942553"/>
            <a:ext cx="420637" cy="6287595"/>
            <a:chOff x="0" y="0"/>
            <a:chExt cx="154215" cy="974113"/>
          </a:xfrm>
        </p:grpSpPr>
        <p:sp>
          <p:nvSpPr>
            <p:cNvPr id="31" name="Freeform 12">
              <a:extLst>
                <a:ext uri="{FF2B5EF4-FFF2-40B4-BE49-F238E27FC236}">
                  <a16:creationId xmlns:a16="http://schemas.microsoft.com/office/drawing/2014/main" id="{FB205834-0114-90E0-EB9C-3DC111BABCC4}"/>
                </a:ext>
              </a:extLst>
            </p:cNvPr>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EC9F1A"/>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EC9F1A"/>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sp>
        <p:nvSpPr>
          <p:cNvPr id="8" name="TextBox 8"/>
          <p:cNvSpPr txBox="1"/>
          <p:nvPr/>
        </p:nvSpPr>
        <p:spPr>
          <a:xfrm>
            <a:off x="2284339" y="1574252"/>
            <a:ext cx="14110321" cy="2898776"/>
          </a:xfrm>
          <a:prstGeom prst="rect">
            <a:avLst/>
          </a:prstGeom>
        </p:spPr>
        <p:txBody>
          <a:bodyPr lIns="0" tIns="0" rIns="0" bIns="0" rtlCol="0" anchor="t">
            <a:spAutoFit/>
          </a:bodyPr>
          <a:lstStyle/>
          <a:p>
            <a:pPr algn="ctr">
              <a:lnSpc>
                <a:spcPts val="7839"/>
              </a:lnSpc>
            </a:pPr>
            <a:r>
              <a:rPr lang="de-DE" sz="5599" noProof="0" dirty="0">
                <a:solidFill>
                  <a:srgbClr val="FFFFFF"/>
                </a:solidFill>
                <a:latin typeface="Montserrat"/>
                <a:ea typeface="Montserrat"/>
                <a:cs typeface="Montserrat"/>
                <a:sym typeface="Montserrat"/>
              </a:rPr>
              <a:t>BETRACHTEN SIE DIE FOLGENDEN BILDER:</a:t>
            </a:r>
          </a:p>
          <a:p>
            <a:pPr marL="0" lvl="0" indent="0" algn="ctr">
              <a:lnSpc>
                <a:spcPts val="7559"/>
              </a:lnSpc>
            </a:pPr>
            <a:r>
              <a:rPr lang="de-DE" sz="5399" noProof="0" dirty="0">
                <a:solidFill>
                  <a:srgbClr val="FFFFFF"/>
                </a:solidFill>
                <a:latin typeface="Montserrat"/>
                <a:ea typeface="Montserrat"/>
                <a:cs typeface="Montserrat"/>
                <a:sym typeface="Montserrat"/>
              </a:rPr>
              <a:t>WAS MACHT HIER DEN UNTERSCHIED?</a:t>
            </a:r>
          </a:p>
        </p:txBody>
      </p:sp>
      <p:sp>
        <p:nvSpPr>
          <p:cNvPr id="9" name="Freeform 9"/>
          <p:cNvSpPr/>
          <p:nvPr/>
        </p:nvSpPr>
        <p:spPr>
          <a:xfrm>
            <a:off x="6595426" y="4473029"/>
            <a:ext cx="5629480" cy="5629480"/>
          </a:xfrm>
          <a:custGeom>
            <a:avLst/>
            <a:gdLst/>
            <a:ahLst/>
            <a:cxnLst/>
            <a:rect l="l" t="t" r="r" b="b"/>
            <a:pathLst>
              <a:path w="5629480" h="5629480">
                <a:moveTo>
                  <a:pt x="0" y="0"/>
                </a:moveTo>
                <a:lnTo>
                  <a:pt x="5629480" y="0"/>
                </a:lnTo>
                <a:lnTo>
                  <a:pt x="5629480" y="5629479"/>
                </a:lnTo>
                <a:lnTo>
                  <a:pt x="0" y="5629479"/>
                </a:lnTo>
                <a:lnTo>
                  <a:pt x="0" y="0"/>
                </a:lnTo>
                <a:close/>
              </a:path>
            </a:pathLst>
          </a:custGeom>
          <a:blipFill>
            <a:blip r:embed="rId3"/>
            <a:stretch>
              <a:fillRect/>
            </a:stretch>
          </a:blipFill>
          <a:ln cap="sq">
            <a:noFill/>
            <a:prstDash val="solid"/>
            <a:miter/>
          </a:ln>
        </p:spPr>
        <p:txBody>
          <a:bodyPr/>
          <a:lstStyle/>
          <a:p>
            <a:endParaRPr lang="de-DE" noProof="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28E34-A3E6-D034-9571-92A0CF6FD112}"/>
            </a:ext>
          </a:extLst>
        </p:cNvPr>
        <p:cNvGrpSpPr/>
        <p:nvPr/>
      </p:nvGrpSpPr>
      <p:grpSpPr>
        <a:xfrm>
          <a:off x="0" y="0"/>
          <a:ext cx="0" cy="0"/>
          <a:chOff x="0" y="0"/>
          <a:chExt cx="0" cy="0"/>
        </a:xfrm>
      </p:grpSpPr>
      <p:grpSp>
        <p:nvGrpSpPr>
          <p:cNvPr id="15" name="Group 15">
            <a:extLst>
              <a:ext uri="{FF2B5EF4-FFF2-40B4-BE49-F238E27FC236}">
                <a16:creationId xmlns:a16="http://schemas.microsoft.com/office/drawing/2014/main" id="{A19D04DE-784D-1FEC-3CB3-9B5CBD054CA6}"/>
              </a:ext>
            </a:extLst>
          </p:cNvPr>
          <p:cNvGrpSpPr/>
          <p:nvPr/>
        </p:nvGrpSpPr>
        <p:grpSpPr>
          <a:xfrm>
            <a:off x="16173532" y="9517289"/>
            <a:ext cx="1956616" cy="567847"/>
            <a:chOff x="0" y="0"/>
            <a:chExt cx="2608822" cy="757130"/>
          </a:xfrm>
        </p:grpSpPr>
        <p:pic>
          <p:nvPicPr>
            <p:cNvPr id="16" name="Picture 16">
              <a:extLst>
                <a:ext uri="{FF2B5EF4-FFF2-40B4-BE49-F238E27FC236}">
                  <a16:creationId xmlns:a16="http://schemas.microsoft.com/office/drawing/2014/main" id="{D1B752FD-B357-0CC0-72AA-646AA6473D85}"/>
                </a:ext>
              </a:extLst>
            </p:cNvPr>
            <p:cNvPicPr>
              <a:picLocks noChangeAspect="1"/>
            </p:cNvPicPr>
            <p:nvPr/>
          </p:nvPicPr>
          <p:blipFill>
            <a:blip r:embed="rId2"/>
            <a:srcRect r="2273" b="16626"/>
            <a:stretch>
              <a:fillRect/>
            </a:stretch>
          </p:blipFill>
          <p:spPr>
            <a:xfrm>
              <a:off x="0" y="0"/>
              <a:ext cx="2608822" cy="757130"/>
            </a:xfrm>
            <a:prstGeom prst="rect">
              <a:avLst/>
            </a:prstGeom>
          </p:spPr>
        </p:pic>
      </p:grpSp>
      <p:grpSp>
        <p:nvGrpSpPr>
          <p:cNvPr id="28" name="Group 13">
            <a:extLst>
              <a:ext uri="{FF2B5EF4-FFF2-40B4-BE49-F238E27FC236}">
                <a16:creationId xmlns:a16="http://schemas.microsoft.com/office/drawing/2014/main" id="{FE95BF27-9F30-EA02-B4AA-0A943980D7B3}"/>
              </a:ext>
            </a:extLst>
          </p:cNvPr>
          <p:cNvGrpSpPr/>
          <p:nvPr/>
        </p:nvGrpSpPr>
        <p:grpSpPr>
          <a:xfrm>
            <a:off x="0" y="1999703"/>
            <a:ext cx="420637" cy="6287595"/>
            <a:chOff x="0" y="0"/>
            <a:chExt cx="65168" cy="974113"/>
          </a:xfrm>
        </p:grpSpPr>
        <p:sp>
          <p:nvSpPr>
            <p:cNvPr id="29" name="Freeform 14">
              <a:extLst>
                <a:ext uri="{FF2B5EF4-FFF2-40B4-BE49-F238E27FC236}">
                  <a16:creationId xmlns:a16="http://schemas.microsoft.com/office/drawing/2014/main" id="{E1143FEA-80D2-23E5-67C0-89252354B1C5}"/>
                </a:ext>
              </a:extLst>
            </p:cNvPr>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30" name="Group 11">
            <a:extLst>
              <a:ext uri="{FF2B5EF4-FFF2-40B4-BE49-F238E27FC236}">
                <a16:creationId xmlns:a16="http://schemas.microsoft.com/office/drawing/2014/main" id="{B76A8677-B9A2-4455-9EB9-A037180E0E25}"/>
              </a:ext>
            </a:extLst>
          </p:cNvPr>
          <p:cNvGrpSpPr/>
          <p:nvPr/>
        </p:nvGrpSpPr>
        <p:grpSpPr>
          <a:xfrm>
            <a:off x="17867363" y="1942553"/>
            <a:ext cx="420637" cy="6287595"/>
            <a:chOff x="0" y="0"/>
            <a:chExt cx="154215" cy="974113"/>
          </a:xfrm>
        </p:grpSpPr>
        <p:sp>
          <p:nvSpPr>
            <p:cNvPr id="31" name="Freeform 12">
              <a:extLst>
                <a:ext uri="{FF2B5EF4-FFF2-40B4-BE49-F238E27FC236}">
                  <a16:creationId xmlns:a16="http://schemas.microsoft.com/office/drawing/2014/main" id="{67913C5C-711A-5D34-0653-DCE02CBDB92A}"/>
                </a:ext>
              </a:extLst>
            </p:cNvPr>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pic>
        <p:nvPicPr>
          <p:cNvPr id="8" name="Grafik 1">
            <a:extLst>
              <a:ext uri="{FF2B5EF4-FFF2-40B4-BE49-F238E27FC236}">
                <a16:creationId xmlns:a16="http://schemas.microsoft.com/office/drawing/2014/main" id="{DA0CD51D-A1A1-457A-E66F-04BB1C79BE90}"/>
              </a:ext>
            </a:extLst>
          </p:cNvPr>
          <p:cNvPicPr>
            <a:picLocks noChangeAspect="1"/>
          </p:cNvPicPr>
          <p:nvPr/>
        </p:nvPicPr>
        <p:blipFill>
          <a:blip r:embed="rId3"/>
          <a:stretch>
            <a:fillRect/>
          </a:stretch>
        </p:blipFill>
        <p:spPr bwMode="auto">
          <a:xfrm>
            <a:off x="5105400" y="800100"/>
            <a:ext cx="7975026" cy="8846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58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E21E2-51C1-8CA0-3284-F1BC5E44FBC6}"/>
            </a:ext>
          </a:extLst>
        </p:cNvPr>
        <p:cNvGrpSpPr/>
        <p:nvPr/>
      </p:nvGrpSpPr>
      <p:grpSpPr>
        <a:xfrm>
          <a:off x="0" y="0"/>
          <a:ext cx="0" cy="0"/>
          <a:chOff x="0" y="0"/>
          <a:chExt cx="0" cy="0"/>
        </a:xfrm>
      </p:grpSpPr>
      <p:grpSp>
        <p:nvGrpSpPr>
          <p:cNvPr id="15" name="Group 15">
            <a:extLst>
              <a:ext uri="{FF2B5EF4-FFF2-40B4-BE49-F238E27FC236}">
                <a16:creationId xmlns:a16="http://schemas.microsoft.com/office/drawing/2014/main" id="{D3163FB4-BF52-523A-F51D-D55CE8147052}"/>
              </a:ext>
            </a:extLst>
          </p:cNvPr>
          <p:cNvGrpSpPr/>
          <p:nvPr/>
        </p:nvGrpSpPr>
        <p:grpSpPr>
          <a:xfrm>
            <a:off x="16173532" y="9517289"/>
            <a:ext cx="1956616" cy="567847"/>
            <a:chOff x="0" y="0"/>
            <a:chExt cx="2608822" cy="757130"/>
          </a:xfrm>
        </p:grpSpPr>
        <p:pic>
          <p:nvPicPr>
            <p:cNvPr id="16" name="Picture 16">
              <a:extLst>
                <a:ext uri="{FF2B5EF4-FFF2-40B4-BE49-F238E27FC236}">
                  <a16:creationId xmlns:a16="http://schemas.microsoft.com/office/drawing/2014/main" id="{56CFA137-7C4A-27BE-1BF5-3BFE3EBE4F14}"/>
                </a:ext>
              </a:extLst>
            </p:cNvPr>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28" name="Group 13">
            <a:extLst>
              <a:ext uri="{FF2B5EF4-FFF2-40B4-BE49-F238E27FC236}">
                <a16:creationId xmlns:a16="http://schemas.microsoft.com/office/drawing/2014/main" id="{26F368A6-58D8-2C2E-3080-3614B0907223}"/>
              </a:ext>
            </a:extLst>
          </p:cNvPr>
          <p:cNvGrpSpPr/>
          <p:nvPr/>
        </p:nvGrpSpPr>
        <p:grpSpPr>
          <a:xfrm>
            <a:off x="0" y="1999703"/>
            <a:ext cx="420637" cy="6287595"/>
            <a:chOff x="0" y="0"/>
            <a:chExt cx="65168" cy="974113"/>
          </a:xfrm>
        </p:grpSpPr>
        <p:sp>
          <p:nvSpPr>
            <p:cNvPr id="29" name="Freeform 14">
              <a:extLst>
                <a:ext uri="{FF2B5EF4-FFF2-40B4-BE49-F238E27FC236}">
                  <a16:creationId xmlns:a16="http://schemas.microsoft.com/office/drawing/2014/main" id="{E2670920-4F54-F928-86E8-D5B522242285}"/>
                </a:ext>
              </a:extLst>
            </p:cNvPr>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30" name="Group 11">
            <a:extLst>
              <a:ext uri="{FF2B5EF4-FFF2-40B4-BE49-F238E27FC236}">
                <a16:creationId xmlns:a16="http://schemas.microsoft.com/office/drawing/2014/main" id="{6A81B1B4-3C0E-A78E-3F5D-5AE5120C40DA}"/>
              </a:ext>
            </a:extLst>
          </p:cNvPr>
          <p:cNvGrpSpPr/>
          <p:nvPr/>
        </p:nvGrpSpPr>
        <p:grpSpPr>
          <a:xfrm>
            <a:off x="17867363" y="1942553"/>
            <a:ext cx="420637" cy="6287595"/>
            <a:chOff x="0" y="0"/>
            <a:chExt cx="154215" cy="974113"/>
          </a:xfrm>
        </p:grpSpPr>
        <p:sp>
          <p:nvSpPr>
            <p:cNvPr id="31" name="Freeform 12">
              <a:extLst>
                <a:ext uri="{FF2B5EF4-FFF2-40B4-BE49-F238E27FC236}">
                  <a16:creationId xmlns:a16="http://schemas.microsoft.com/office/drawing/2014/main" id="{4D7798B6-2050-6AB4-5FD5-921D2E8A53D6}"/>
                </a:ext>
              </a:extLst>
            </p:cNvPr>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pic>
        <p:nvPicPr>
          <p:cNvPr id="8" name="Grafik 1">
            <a:extLst>
              <a:ext uri="{FF2B5EF4-FFF2-40B4-BE49-F238E27FC236}">
                <a16:creationId xmlns:a16="http://schemas.microsoft.com/office/drawing/2014/main" id="{39857131-7ED8-8CEA-D52E-891FB7B486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4724400" y="495300"/>
            <a:ext cx="8915400" cy="9807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681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183119" y="2283798"/>
            <a:ext cx="16272198" cy="3315036"/>
            <a:chOff x="0" y="0"/>
            <a:chExt cx="4285682" cy="873096"/>
          </a:xfrm>
        </p:grpSpPr>
        <p:sp>
          <p:nvSpPr>
            <p:cNvPr id="3" name="Freeform 3"/>
            <p:cNvSpPr/>
            <p:nvPr/>
          </p:nvSpPr>
          <p:spPr>
            <a:xfrm>
              <a:off x="0" y="0"/>
              <a:ext cx="4285682" cy="873096"/>
            </a:xfrm>
            <a:custGeom>
              <a:avLst/>
              <a:gdLst/>
              <a:ahLst/>
              <a:cxnLst/>
              <a:rect l="l" t="t" r="r" b="b"/>
              <a:pathLst>
                <a:path w="4285682" h="873096">
                  <a:moveTo>
                    <a:pt x="0" y="0"/>
                  </a:moveTo>
                  <a:lnTo>
                    <a:pt x="4285682" y="0"/>
                  </a:lnTo>
                  <a:lnTo>
                    <a:pt x="4285682" y="873096"/>
                  </a:lnTo>
                  <a:lnTo>
                    <a:pt x="0" y="873096"/>
                  </a:lnTo>
                  <a:close/>
                </a:path>
              </a:pathLst>
            </a:custGeom>
            <a:solidFill>
              <a:srgbClr val="EC9F1A"/>
            </a:solidFill>
          </p:spPr>
          <p:txBody>
            <a:bodyPr/>
            <a:lstStyle/>
            <a:p>
              <a:endParaRPr lang="de-DE" noProof="0" dirty="0"/>
            </a:p>
          </p:txBody>
        </p:sp>
        <p:sp>
          <p:nvSpPr>
            <p:cNvPr id="4" name="TextBox 4"/>
            <p:cNvSpPr txBox="1"/>
            <p:nvPr/>
          </p:nvSpPr>
          <p:spPr>
            <a:xfrm>
              <a:off x="0" y="-38100"/>
              <a:ext cx="4285682" cy="911196"/>
            </a:xfrm>
            <a:prstGeom prst="rect">
              <a:avLst/>
            </a:prstGeom>
          </p:spPr>
          <p:txBody>
            <a:bodyPr lIns="50800" tIns="50800" rIns="50800" bIns="50800" rtlCol="0" anchor="ctr"/>
            <a:lstStyle/>
            <a:p>
              <a:pPr algn="ctr">
                <a:lnSpc>
                  <a:spcPts val="3079"/>
                </a:lnSpc>
              </a:pPr>
              <a:endParaRPr lang="de-DE" noProof="0" dirty="0"/>
            </a:p>
          </p:txBody>
        </p:sp>
      </p:grpSp>
      <p:grpSp>
        <p:nvGrpSpPr>
          <p:cNvPr id="5" name="Group 5"/>
          <p:cNvGrpSpPr/>
          <p:nvPr/>
        </p:nvGrpSpPr>
        <p:grpSpPr>
          <a:xfrm>
            <a:off x="17867363" y="1942553"/>
            <a:ext cx="420637" cy="6287595"/>
            <a:chOff x="0" y="0"/>
            <a:chExt cx="154215" cy="974113"/>
          </a:xfrm>
        </p:grpSpPr>
        <p:sp>
          <p:nvSpPr>
            <p:cNvPr id="6" name="Freeform 6"/>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7" name="Group 7"/>
          <p:cNvGrpSpPr/>
          <p:nvPr/>
        </p:nvGrpSpPr>
        <p:grpSpPr>
          <a:xfrm>
            <a:off x="0" y="1999703"/>
            <a:ext cx="420637" cy="6287595"/>
            <a:chOff x="0" y="0"/>
            <a:chExt cx="65168" cy="974113"/>
          </a:xfrm>
        </p:grpSpPr>
        <p:sp>
          <p:nvSpPr>
            <p:cNvPr id="8" name="Freeform 8"/>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9" name="Group 9"/>
          <p:cNvGrpSpPr/>
          <p:nvPr/>
        </p:nvGrpSpPr>
        <p:grpSpPr>
          <a:xfrm>
            <a:off x="16173532" y="9517289"/>
            <a:ext cx="1956616" cy="567847"/>
            <a:chOff x="0" y="0"/>
            <a:chExt cx="2608822" cy="757130"/>
          </a:xfrm>
        </p:grpSpPr>
        <p:pic>
          <p:nvPicPr>
            <p:cNvPr id="10" name="Picture 10"/>
            <p:cNvPicPr>
              <a:picLocks noChangeAspect="1"/>
            </p:cNvPicPr>
            <p:nvPr/>
          </p:nvPicPr>
          <p:blipFill>
            <a:blip r:embed="rId2"/>
            <a:srcRect r="2273" b="16626"/>
            <a:stretch>
              <a:fillRect/>
            </a:stretch>
          </p:blipFill>
          <p:spPr>
            <a:xfrm>
              <a:off x="0" y="0"/>
              <a:ext cx="2608822" cy="757130"/>
            </a:xfrm>
            <a:prstGeom prst="rect">
              <a:avLst/>
            </a:prstGeom>
          </p:spPr>
        </p:pic>
      </p:grpSp>
      <p:sp>
        <p:nvSpPr>
          <p:cNvPr id="11" name="TextBox 11"/>
          <p:cNvSpPr txBox="1"/>
          <p:nvPr/>
        </p:nvSpPr>
        <p:spPr>
          <a:xfrm>
            <a:off x="1387870" y="2350242"/>
            <a:ext cx="15512260" cy="3124999"/>
          </a:xfrm>
          <a:prstGeom prst="rect">
            <a:avLst/>
          </a:prstGeom>
        </p:spPr>
        <p:txBody>
          <a:bodyPr lIns="0" tIns="0" rIns="0" bIns="0" rtlCol="0" anchor="t">
            <a:spAutoFit/>
          </a:bodyPr>
          <a:lstStyle/>
          <a:p>
            <a:pPr algn="ctr">
              <a:lnSpc>
                <a:spcPts val="4155"/>
              </a:lnSpc>
            </a:pPr>
            <a:r>
              <a:rPr lang="de-DE" sz="2968" i="1" noProof="0" dirty="0">
                <a:solidFill>
                  <a:srgbClr val="053055"/>
                </a:solidFill>
                <a:latin typeface="Montserrat Italics"/>
                <a:ea typeface="Montserrat Italics"/>
                <a:cs typeface="Montserrat Italics"/>
                <a:sym typeface="Montserrat Italics"/>
              </a:rPr>
              <a:t>„Klerikalismus meint ein hierarchisch-autoritäres System, das auf Seiten des Priesters zu einer Haltung führen kann, nicht geweihte Personen in Interaktionen zu dominieren, weil er qua Amt und Weihe eine übergeordnete Position inne hat. Sexueller Missbrauch ist ein extremer Auswuchs dieser Dominanz.“ </a:t>
            </a:r>
          </a:p>
          <a:p>
            <a:pPr algn="ctr">
              <a:lnSpc>
                <a:spcPts val="4155"/>
              </a:lnSpc>
            </a:pPr>
            <a:endParaRPr lang="de-DE" sz="2968" i="1" noProof="0" dirty="0">
              <a:solidFill>
                <a:srgbClr val="053055"/>
              </a:solidFill>
              <a:latin typeface="Montserrat Italics"/>
              <a:ea typeface="Montserrat Italics"/>
              <a:cs typeface="Montserrat Italics"/>
              <a:sym typeface="Montserrat Italics"/>
            </a:endParaRPr>
          </a:p>
          <a:p>
            <a:pPr algn="ctr">
              <a:lnSpc>
                <a:spcPts val="4155"/>
              </a:lnSpc>
            </a:pPr>
            <a:r>
              <a:rPr lang="de-DE" sz="2968" noProof="0" dirty="0">
                <a:solidFill>
                  <a:srgbClr val="053055"/>
                </a:solidFill>
                <a:latin typeface="Montserrat"/>
                <a:ea typeface="Montserrat"/>
                <a:cs typeface="Montserrat"/>
                <a:sym typeface="Montserrat"/>
              </a:rPr>
              <a:t>MHG-Studie, 2019</a:t>
            </a:r>
          </a:p>
        </p:txBody>
      </p:sp>
      <p:sp>
        <p:nvSpPr>
          <p:cNvPr id="12" name="TextBox 12"/>
          <p:cNvSpPr txBox="1"/>
          <p:nvPr/>
        </p:nvSpPr>
        <p:spPr>
          <a:xfrm>
            <a:off x="1942196" y="6223556"/>
            <a:ext cx="14527525" cy="2589276"/>
          </a:xfrm>
          <a:prstGeom prst="rect">
            <a:avLst/>
          </a:prstGeom>
        </p:spPr>
        <p:txBody>
          <a:bodyPr lIns="0" tIns="0" rIns="0" bIns="0" rtlCol="0" anchor="t">
            <a:spAutoFit/>
          </a:bodyPr>
          <a:lstStyle/>
          <a:p>
            <a:pPr marL="712470" lvl="1" indent="-356235" algn="l">
              <a:lnSpc>
                <a:spcPts val="5247"/>
              </a:lnSpc>
              <a:buFont typeface="Arial"/>
              <a:buChar char="•"/>
            </a:pPr>
            <a:r>
              <a:rPr lang="de-DE" sz="3300" b="1" noProof="0" dirty="0">
                <a:solidFill>
                  <a:srgbClr val="053055"/>
                </a:solidFill>
                <a:latin typeface="Montserrat Bold"/>
                <a:ea typeface="Montserrat Bold"/>
                <a:cs typeface="Montserrat Bold"/>
                <a:sym typeface="Montserrat Bold"/>
              </a:rPr>
              <a:t>Macht </a:t>
            </a:r>
            <a:r>
              <a:rPr lang="de-DE" sz="3300" noProof="0" dirty="0">
                <a:solidFill>
                  <a:srgbClr val="053055"/>
                </a:solidFill>
                <a:latin typeface="Montserrat"/>
                <a:ea typeface="Montserrat"/>
                <a:cs typeface="Montserrat"/>
                <a:sym typeface="Montserrat"/>
              </a:rPr>
              <a:t>schafft eine Situation, in der Machtinhaber unangreifbarer werden</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Verstärkt durch </a:t>
            </a:r>
            <a:r>
              <a:rPr lang="de-DE" sz="3300" b="1" noProof="0" dirty="0">
                <a:solidFill>
                  <a:srgbClr val="053055"/>
                </a:solidFill>
                <a:latin typeface="Montserrat Bold"/>
                <a:ea typeface="Montserrat Bold"/>
                <a:cs typeface="Montserrat Bold"/>
                <a:sym typeface="Montserrat Bold"/>
              </a:rPr>
              <a:t>Wir-Gefühl</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Gruppe </a:t>
            </a:r>
            <a:r>
              <a:rPr lang="de-DE" sz="3300" b="1" noProof="0" dirty="0">
                <a:solidFill>
                  <a:srgbClr val="053055"/>
                </a:solidFill>
                <a:latin typeface="Montserrat Bold"/>
                <a:ea typeface="Montserrat Bold"/>
                <a:cs typeface="Montserrat Bold"/>
                <a:sym typeface="Montserrat Bold"/>
              </a:rPr>
              <a:t>solidarisiert </a:t>
            </a:r>
            <a:r>
              <a:rPr lang="de-DE" sz="3300" noProof="0" dirty="0">
                <a:solidFill>
                  <a:srgbClr val="053055"/>
                </a:solidFill>
                <a:latin typeface="Montserrat"/>
                <a:ea typeface="Montserrat"/>
                <a:cs typeface="Montserrat"/>
                <a:sym typeface="Montserrat"/>
              </a:rPr>
              <a:t>sich primär mit ihrem Mitglied</a:t>
            </a:r>
          </a:p>
        </p:txBody>
      </p:sp>
      <p:sp>
        <p:nvSpPr>
          <p:cNvPr id="13" name="TextBox 13"/>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KLERIKALISMUS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rot="-10800000">
            <a:off x="2358804" y="7454328"/>
            <a:ext cx="465724" cy="383538"/>
            <a:chOff x="0" y="0"/>
            <a:chExt cx="647700" cy="533400"/>
          </a:xfrm>
        </p:grpSpPr>
        <p:sp>
          <p:nvSpPr>
            <p:cNvPr id="9" name="Freeform 9"/>
            <p:cNvSpPr/>
            <p:nvPr/>
          </p:nvSpPr>
          <p:spPr>
            <a:xfrm>
              <a:off x="0" y="0"/>
              <a:ext cx="647700" cy="533400"/>
            </a:xfrm>
            <a:custGeom>
              <a:avLst/>
              <a:gdLst/>
              <a:ahLst/>
              <a:cxnLst/>
              <a:rect l="l" t="t" r="r" b="b"/>
              <a:pathLst>
                <a:path w="647700" h="533400">
                  <a:moveTo>
                    <a:pt x="239386" y="166418"/>
                  </a:moveTo>
                  <a:lnTo>
                    <a:pt x="647700" y="166418"/>
                  </a:lnTo>
                  <a:lnTo>
                    <a:pt x="647700" y="366942"/>
                  </a:lnTo>
                  <a:lnTo>
                    <a:pt x="239373" y="366942"/>
                  </a:lnTo>
                  <a:lnTo>
                    <a:pt x="302255" y="533400"/>
                  </a:lnTo>
                  <a:lnTo>
                    <a:pt x="0" y="266700"/>
                  </a:lnTo>
                  <a:lnTo>
                    <a:pt x="302255" y="0"/>
                  </a:lnTo>
                  <a:lnTo>
                    <a:pt x="239386" y="166418"/>
                  </a:lnTo>
                  <a:close/>
                </a:path>
              </a:pathLst>
            </a:custGeom>
            <a:solidFill>
              <a:srgbClr val="053055"/>
            </a:solidFill>
          </p:spPr>
          <p:txBody>
            <a:bodyPr/>
            <a:lstStyle/>
            <a:p>
              <a:endParaRPr lang="de-DE" noProof="0" dirty="0"/>
            </a:p>
          </p:txBody>
        </p:sp>
        <p:sp>
          <p:nvSpPr>
            <p:cNvPr id="10" name="TextBox 10"/>
            <p:cNvSpPr txBox="1"/>
            <p:nvPr/>
          </p:nvSpPr>
          <p:spPr>
            <a:xfrm>
              <a:off x="120650" y="127000"/>
              <a:ext cx="527050" cy="241300"/>
            </a:xfrm>
            <a:prstGeom prst="rect">
              <a:avLst/>
            </a:prstGeom>
          </p:spPr>
          <p:txBody>
            <a:bodyPr lIns="50800" tIns="50800" rIns="50800" bIns="50800" rtlCol="0" anchor="ctr"/>
            <a:lstStyle/>
            <a:p>
              <a:pPr algn="ctr">
                <a:lnSpc>
                  <a:spcPts val="3079"/>
                </a:lnSpc>
              </a:pPr>
              <a:endParaRPr lang="de-DE" noProof="0" dirty="0"/>
            </a:p>
          </p:txBody>
        </p:sp>
      </p:grpSp>
      <p:sp>
        <p:nvSpPr>
          <p:cNvPr id="11" name="TextBox 11"/>
          <p:cNvSpPr txBox="1"/>
          <p:nvPr/>
        </p:nvSpPr>
        <p:spPr>
          <a:xfrm>
            <a:off x="1880237" y="2018139"/>
            <a:ext cx="14527525" cy="1932051"/>
          </a:xfrm>
          <a:prstGeom prst="rect">
            <a:avLst/>
          </a:prstGeom>
        </p:spPr>
        <p:txBody>
          <a:bodyPr lIns="0" tIns="0" rIns="0" bIns="0" rtlCol="0" anchor="t">
            <a:spAutoFit/>
          </a:bodyPr>
          <a:lstStyle/>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Tabuisierung von nicht ehelicher Sexualität</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Sexualität als Ort von Gefahr</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Negatives Frauenbild</a:t>
            </a:r>
          </a:p>
        </p:txBody>
      </p:sp>
      <p:sp>
        <p:nvSpPr>
          <p:cNvPr id="12" name="TextBox 12"/>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RIGIDE SEXUALMORAL</a:t>
            </a:r>
          </a:p>
        </p:txBody>
      </p:sp>
      <p:sp>
        <p:nvSpPr>
          <p:cNvPr id="13" name="TextBox 13"/>
          <p:cNvSpPr txBox="1"/>
          <p:nvPr/>
        </p:nvSpPr>
        <p:spPr>
          <a:xfrm>
            <a:off x="1880237" y="4583037"/>
            <a:ext cx="14527525" cy="5218176"/>
          </a:xfrm>
          <a:prstGeom prst="rect">
            <a:avLst/>
          </a:prstGeom>
        </p:spPr>
        <p:txBody>
          <a:bodyPr lIns="0" tIns="0" rIns="0" bIns="0" rtlCol="0" anchor="t">
            <a:spAutoFit/>
          </a:bodyPr>
          <a:lstStyle/>
          <a:p>
            <a:pPr algn="l">
              <a:lnSpc>
                <a:spcPts val="5247"/>
              </a:lnSpc>
            </a:pPr>
            <a:r>
              <a:rPr lang="de-DE" sz="3300" b="1" noProof="0" dirty="0">
                <a:solidFill>
                  <a:srgbClr val="053055"/>
                </a:solidFill>
                <a:latin typeface="Montserrat Bold"/>
                <a:ea typeface="Montserrat Bold"/>
                <a:cs typeface="Montserrat Bold"/>
                <a:sym typeface="Montserrat Bold"/>
              </a:rPr>
              <a:t>Folge:</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es wird tendenziell schwerer, sich über </a:t>
            </a:r>
            <a:r>
              <a:rPr lang="de-DE" sz="3300" b="1" noProof="0" dirty="0">
                <a:solidFill>
                  <a:srgbClr val="053055"/>
                </a:solidFill>
                <a:latin typeface="Montserrat Bold"/>
                <a:ea typeface="Montserrat Bold"/>
                <a:cs typeface="Montserrat Bold"/>
                <a:sym typeface="Montserrat Bold"/>
              </a:rPr>
              <a:t>Gefühle</a:t>
            </a:r>
            <a:r>
              <a:rPr lang="de-DE" sz="3300" noProof="0" dirty="0">
                <a:solidFill>
                  <a:srgbClr val="053055"/>
                </a:solidFill>
                <a:latin typeface="Montserrat"/>
                <a:ea typeface="Montserrat"/>
                <a:cs typeface="Montserrat"/>
                <a:sym typeface="Montserrat"/>
              </a:rPr>
              <a:t>, </a:t>
            </a:r>
            <a:r>
              <a:rPr lang="de-DE" sz="3300" b="1" noProof="0" dirty="0">
                <a:solidFill>
                  <a:srgbClr val="053055"/>
                </a:solidFill>
                <a:latin typeface="Montserrat Bold"/>
                <a:ea typeface="Montserrat Bold"/>
                <a:cs typeface="Montserrat Bold"/>
                <a:sym typeface="Montserrat Bold"/>
              </a:rPr>
              <a:t>Begehren </a:t>
            </a:r>
            <a:r>
              <a:rPr lang="de-DE" sz="3300" noProof="0" dirty="0">
                <a:solidFill>
                  <a:srgbClr val="053055"/>
                </a:solidFill>
                <a:latin typeface="Montserrat"/>
                <a:ea typeface="Montserrat"/>
                <a:cs typeface="Montserrat"/>
                <a:sym typeface="Montserrat"/>
              </a:rPr>
              <a:t>oder </a:t>
            </a:r>
            <a:r>
              <a:rPr lang="de-DE" sz="3300" b="1" noProof="0" dirty="0">
                <a:solidFill>
                  <a:srgbClr val="053055"/>
                </a:solidFill>
                <a:latin typeface="Montserrat Bold"/>
                <a:ea typeface="Montserrat Bold"/>
                <a:cs typeface="Montserrat Bold"/>
                <a:sym typeface="Montserrat Bold"/>
              </a:rPr>
              <a:t>persönliche Fragen</a:t>
            </a:r>
            <a:r>
              <a:rPr lang="de-DE" sz="3300" noProof="0" dirty="0">
                <a:solidFill>
                  <a:srgbClr val="053055"/>
                </a:solidFill>
                <a:latin typeface="Montserrat"/>
                <a:ea typeface="Montserrat"/>
                <a:cs typeface="Montserrat"/>
                <a:sym typeface="Montserrat"/>
              </a:rPr>
              <a:t> auszutauschen</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eigene Sexualität wird aus </a:t>
            </a:r>
            <a:r>
              <a:rPr lang="de-DE" sz="3300" b="1" noProof="0" dirty="0">
                <a:solidFill>
                  <a:srgbClr val="053055"/>
                </a:solidFill>
                <a:latin typeface="Montserrat Bold"/>
                <a:ea typeface="Montserrat Bold"/>
                <a:cs typeface="Montserrat Bold"/>
                <a:sym typeface="Montserrat Bold"/>
              </a:rPr>
              <a:t>Angst </a:t>
            </a:r>
            <a:r>
              <a:rPr lang="de-DE" sz="3300" noProof="0" dirty="0">
                <a:solidFill>
                  <a:srgbClr val="053055"/>
                </a:solidFill>
                <a:latin typeface="Montserrat"/>
                <a:ea typeface="Montserrat"/>
                <a:cs typeface="Montserrat"/>
                <a:sym typeface="Montserrat"/>
              </a:rPr>
              <a:t>oder </a:t>
            </a:r>
            <a:r>
              <a:rPr lang="de-DE" sz="3300" b="1" noProof="0" dirty="0">
                <a:solidFill>
                  <a:srgbClr val="053055"/>
                </a:solidFill>
                <a:latin typeface="Montserrat Bold"/>
                <a:ea typeface="Montserrat Bold"/>
                <a:cs typeface="Montserrat Bold"/>
                <a:sym typeface="Montserrat Bold"/>
              </a:rPr>
              <a:t>Scham </a:t>
            </a:r>
            <a:r>
              <a:rPr lang="de-DE" sz="3300" noProof="0" dirty="0">
                <a:solidFill>
                  <a:srgbClr val="053055"/>
                </a:solidFill>
                <a:latin typeface="Montserrat"/>
                <a:ea typeface="Montserrat"/>
                <a:cs typeface="Montserrat"/>
                <a:sym typeface="Montserrat"/>
              </a:rPr>
              <a:t>versteckt  </a:t>
            </a:r>
          </a:p>
          <a:p>
            <a:pPr algn="l">
              <a:lnSpc>
                <a:spcPts val="5247"/>
              </a:lnSpc>
            </a:pPr>
            <a:r>
              <a:rPr lang="de-DE" sz="3300" noProof="0" dirty="0">
                <a:solidFill>
                  <a:srgbClr val="053055"/>
                </a:solidFill>
                <a:latin typeface="Montserrat"/>
                <a:ea typeface="Montserrat"/>
                <a:cs typeface="Montserrat"/>
                <a:sym typeface="Montserrat"/>
              </a:rPr>
              <a:t>            es wird noch schwerer, um Hilfe zu bitten</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kann verstärken, dass Umfeld taub für Hilferufe wird</a:t>
            </a:r>
          </a:p>
          <a:p>
            <a:pPr algn="l">
              <a:lnSpc>
                <a:spcPts val="5247"/>
              </a:lnSpc>
            </a:pPr>
            <a:endParaRPr lang="de-DE" sz="3300" noProof="0" dirty="0">
              <a:solidFill>
                <a:srgbClr val="053055"/>
              </a:solidFill>
              <a:latin typeface="Montserrat"/>
              <a:ea typeface="Montserrat"/>
              <a:cs typeface="Montserrat"/>
              <a:sym typeface="Montserrat"/>
            </a:endParaRPr>
          </a:p>
          <a:p>
            <a:pPr algn="l">
              <a:lnSpc>
                <a:spcPts val="5247"/>
              </a:lnSpc>
            </a:pPr>
            <a:endParaRPr lang="de-DE" sz="3300" noProof="0" dirty="0">
              <a:solidFill>
                <a:srgbClr val="053055"/>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19" name="Group 6">
            <a:extLst>
              <a:ext uri="{FF2B5EF4-FFF2-40B4-BE49-F238E27FC236}">
                <a16:creationId xmlns:a16="http://schemas.microsoft.com/office/drawing/2014/main" id="{36AE32BD-7D35-4485-B19E-C86493AD9CEF}"/>
              </a:ext>
            </a:extLst>
          </p:cNvPr>
          <p:cNvGrpSpPr/>
          <p:nvPr/>
        </p:nvGrpSpPr>
        <p:grpSpPr>
          <a:xfrm>
            <a:off x="2667000" y="6286500"/>
            <a:ext cx="6477000" cy="914400"/>
            <a:chOff x="0" y="0"/>
            <a:chExt cx="1109392" cy="1951190"/>
          </a:xfrm>
        </p:grpSpPr>
        <p:sp>
          <p:nvSpPr>
            <p:cNvPr id="20" name="Freeform 7">
              <a:extLst>
                <a:ext uri="{FF2B5EF4-FFF2-40B4-BE49-F238E27FC236}">
                  <a16:creationId xmlns:a16="http://schemas.microsoft.com/office/drawing/2014/main" id="{F37F36EF-530A-1CA8-116B-F1EDECED01CD}"/>
                </a:ext>
              </a:extLst>
            </p:cNvPr>
            <p:cNvSpPr/>
            <p:nvPr/>
          </p:nvSpPr>
          <p:spPr>
            <a:xfrm>
              <a:off x="0" y="0"/>
              <a:ext cx="1109392" cy="1951190"/>
            </a:xfrm>
            <a:custGeom>
              <a:avLst/>
              <a:gdLst/>
              <a:ahLst/>
              <a:cxnLst/>
              <a:rect l="l" t="t" r="r" b="b"/>
              <a:pathLst>
                <a:path w="1109392" h="1951190">
                  <a:moveTo>
                    <a:pt x="0" y="0"/>
                  </a:moveTo>
                  <a:lnTo>
                    <a:pt x="1109392" y="0"/>
                  </a:lnTo>
                  <a:lnTo>
                    <a:pt x="1109392" y="1951190"/>
                  </a:lnTo>
                  <a:lnTo>
                    <a:pt x="0" y="1951190"/>
                  </a:lnTo>
                  <a:close/>
                </a:path>
              </a:pathLst>
            </a:custGeom>
            <a:solidFill>
              <a:srgbClr val="EC9F1A"/>
            </a:solidFill>
          </p:spPr>
          <p:txBody>
            <a:bodyPr/>
            <a:lstStyle/>
            <a:p>
              <a:endParaRPr lang="de-DE" noProof="0" dirty="0"/>
            </a:p>
          </p:txBody>
        </p:sp>
        <p:sp>
          <p:nvSpPr>
            <p:cNvPr id="21" name="TextBox 8">
              <a:extLst>
                <a:ext uri="{FF2B5EF4-FFF2-40B4-BE49-F238E27FC236}">
                  <a16:creationId xmlns:a16="http://schemas.microsoft.com/office/drawing/2014/main" id="{2805595D-27A0-91F3-02B4-5316E6B1C72C}"/>
                </a:ext>
              </a:extLst>
            </p:cNvPr>
            <p:cNvSpPr txBox="1"/>
            <p:nvPr/>
          </p:nvSpPr>
          <p:spPr>
            <a:xfrm>
              <a:off x="0" y="-38100"/>
              <a:ext cx="1109392" cy="1989290"/>
            </a:xfrm>
            <a:prstGeom prst="rect">
              <a:avLst/>
            </a:prstGeom>
          </p:spPr>
          <p:txBody>
            <a:bodyPr lIns="50800" tIns="50800" rIns="50800" bIns="50800" rtlCol="0" anchor="ctr"/>
            <a:lstStyle/>
            <a:p>
              <a:pPr algn="ctr">
                <a:lnSpc>
                  <a:spcPts val="3079"/>
                </a:lnSpc>
              </a:pPr>
              <a:endParaRPr lang="de-DE" noProof="0" dirty="0"/>
            </a:p>
          </p:txBody>
        </p:sp>
      </p:grpSp>
      <p:grpSp>
        <p:nvGrpSpPr>
          <p:cNvPr id="16" name="Group 6">
            <a:extLst>
              <a:ext uri="{FF2B5EF4-FFF2-40B4-BE49-F238E27FC236}">
                <a16:creationId xmlns:a16="http://schemas.microsoft.com/office/drawing/2014/main" id="{5FDE3E95-87D7-8FD8-CE17-9AA50D65C6B5}"/>
              </a:ext>
            </a:extLst>
          </p:cNvPr>
          <p:cNvGrpSpPr/>
          <p:nvPr/>
        </p:nvGrpSpPr>
        <p:grpSpPr>
          <a:xfrm>
            <a:off x="2971800" y="4762500"/>
            <a:ext cx="6019800" cy="914400"/>
            <a:chOff x="0" y="0"/>
            <a:chExt cx="1109392" cy="1951190"/>
          </a:xfrm>
        </p:grpSpPr>
        <p:sp>
          <p:nvSpPr>
            <p:cNvPr id="17" name="Freeform 7">
              <a:extLst>
                <a:ext uri="{FF2B5EF4-FFF2-40B4-BE49-F238E27FC236}">
                  <a16:creationId xmlns:a16="http://schemas.microsoft.com/office/drawing/2014/main" id="{B286384F-DB26-3DB9-EDA2-3880202D443D}"/>
                </a:ext>
              </a:extLst>
            </p:cNvPr>
            <p:cNvSpPr/>
            <p:nvPr/>
          </p:nvSpPr>
          <p:spPr>
            <a:xfrm>
              <a:off x="0" y="0"/>
              <a:ext cx="1109392" cy="1951190"/>
            </a:xfrm>
            <a:custGeom>
              <a:avLst/>
              <a:gdLst/>
              <a:ahLst/>
              <a:cxnLst/>
              <a:rect l="l" t="t" r="r" b="b"/>
              <a:pathLst>
                <a:path w="1109392" h="1951190">
                  <a:moveTo>
                    <a:pt x="0" y="0"/>
                  </a:moveTo>
                  <a:lnTo>
                    <a:pt x="1109392" y="0"/>
                  </a:lnTo>
                  <a:lnTo>
                    <a:pt x="1109392" y="1951190"/>
                  </a:lnTo>
                  <a:lnTo>
                    <a:pt x="0" y="1951190"/>
                  </a:lnTo>
                  <a:close/>
                </a:path>
              </a:pathLst>
            </a:custGeom>
            <a:solidFill>
              <a:srgbClr val="EC9F1A"/>
            </a:solidFill>
          </p:spPr>
          <p:txBody>
            <a:bodyPr/>
            <a:lstStyle/>
            <a:p>
              <a:endParaRPr lang="de-DE" noProof="0" dirty="0"/>
            </a:p>
          </p:txBody>
        </p:sp>
        <p:sp>
          <p:nvSpPr>
            <p:cNvPr id="18" name="TextBox 8">
              <a:extLst>
                <a:ext uri="{FF2B5EF4-FFF2-40B4-BE49-F238E27FC236}">
                  <a16:creationId xmlns:a16="http://schemas.microsoft.com/office/drawing/2014/main" id="{54B3A84F-A648-1E1E-98B3-4BBDBE103899}"/>
                </a:ext>
              </a:extLst>
            </p:cNvPr>
            <p:cNvSpPr txBox="1"/>
            <p:nvPr/>
          </p:nvSpPr>
          <p:spPr>
            <a:xfrm>
              <a:off x="0" y="-38100"/>
              <a:ext cx="1109392" cy="1989290"/>
            </a:xfrm>
            <a:prstGeom prst="rect">
              <a:avLst/>
            </a:prstGeom>
          </p:spPr>
          <p:txBody>
            <a:bodyPr lIns="50800" tIns="50800" rIns="50800" bIns="50800" rtlCol="0" anchor="ctr"/>
            <a:lstStyle/>
            <a:p>
              <a:pPr algn="ctr">
                <a:lnSpc>
                  <a:spcPts val="3079"/>
                </a:lnSpc>
              </a:pPr>
              <a:endParaRPr lang="de-DE" noProof="0" dirty="0"/>
            </a:p>
          </p:txBody>
        </p:sp>
      </p:grpSp>
      <p:grpSp>
        <p:nvGrpSpPr>
          <p:cNvPr id="13" name="Group 6">
            <a:extLst>
              <a:ext uri="{FF2B5EF4-FFF2-40B4-BE49-F238E27FC236}">
                <a16:creationId xmlns:a16="http://schemas.microsoft.com/office/drawing/2014/main" id="{224DE4BF-7667-2D88-6D45-C1F3FA33B3AD}"/>
              </a:ext>
            </a:extLst>
          </p:cNvPr>
          <p:cNvGrpSpPr/>
          <p:nvPr/>
        </p:nvGrpSpPr>
        <p:grpSpPr>
          <a:xfrm>
            <a:off x="3886200" y="3314700"/>
            <a:ext cx="4212222" cy="914400"/>
            <a:chOff x="0" y="0"/>
            <a:chExt cx="1109392" cy="1951190"/>
          </a:xfrm>
        </p:grpSpPr>
        <p:sp>
          <p:nvSpPr>
            <p:cNvPr id="14" name="Freeform 7">
              <a:extLst>
                <a:ext uri="{FF2B5EF4-FFF2-40B4-BE49-F238E27FC236}">
                  <a16:creationId xmlns:a16="http://schemas.microsoft.com/office/drawing/2014/main" id="{BDAD7567-83C7-2F14-272E-E093627FC85A}"/>
                </a:ext>
              </a:extLst>
            </p:cNvPr>
            <p:cNvSpPr/>
            <p:nvPr/>
          </p:nvSpPr>
          <p:spPr>
            <a:xfrm>
              <a:off x="0" y="0"/>
              <a:ext cx="1109392" cy="1951190"/>
            </a:xfrm>
            <a:custGeom>
              <a:avLst/>
              <a:gdLst/>
              <a:ahLst/>
              <a:cxnLst/>
              <a:rect l="l" t="t" r="r" b="b"/>
              <a:pathLst>
                <a:path w="1109392" h="1951190">
                  <a:moveTo>
                    <a:pt x="0" y="0"/>
                  </a:moveTo>
                  <a:lnTo>
                    <a:pt x="1109392" y="0"/>
                  </a:lnTo>
                  <a:lnTo>
                    <a:pt x="1109392" y="1951190"/>
                  </a:lnTo>
                  <a:lnTo>
                    <a:pt x="0" y="1951190"/>
                  </a:lnTo>
                  <a:close/>
                </a:path>
              </a:pathLst>
            </a:custGeom>
            <a:solidFill>
              <a:srgbClr val="EC9F1A"/>
            </a:solidFill>
          </p:spPr>
          <p:txBody>
            <a:bodyPr/>
            <a:lstStyle/>
            <a:p>
              <a:endParaRPr lang="de-DE" noProof="0" dirty="0"/>
            </a:p>
          </p:txBody>
        </p:sp>
        <p:sp>
          <p:nvSpPr>
            <p:cNvPr id="15" name="TextBox 8">
              <a:extLst>
                <a:ext uri="{FF2B5EF4-FFF2-40B4-BE49-F238E27FC236}">
                  <a16:creationId xmlns:a16="http://schemas.microsoft.com/office/drawing/2014/main" id="{49B75781-5491-ED0F-17D0-F54A68DBFF30}"/>
                </a:ext>
              </a:extLst>
            </p:cNvPr>
            <p:cNvSpPr txBox="1"/>
            <p:nvPr/>
          </p:nvSpPr>
          <p:spPr>
            <a:xfrm>
              <a:off x="0" y="-38100"/>
              <a:ext cx="1109392" cy="1989290"/>
            </a:xfrm>
            <a:prstGeom prst="rect">
              <a:avLst/>
            </a:prstGeom>
          </p:spPr>
          <p:txBody>
            <a:bodyPr lIns="50800" tIns="50800" rIns="50800" bIns="50800" rtlCol="0" anchor="ctr"/>
            <a:lstStyle/>
            <a:p>
              <a:pPr algn="ctr">
                <a:lnSpc>
                  <a:spcPts val="3079"/>
                </a:lnSpc>
              </a:pPr>
              <a:endParaRPr lang="de-DE" noProof="0" dirty="0"/>
            </a:p>
          </p:txBody>
        </p:sp>
      </p:grpSp>
      <p:grpSp>
        <p:nvGrpSpPr>
          <p:cNvPr id="2" name="Group 2"/>
          <p:cNvGrpSpPr/>
          <p:nvPr/>
        </p:nvGrpSpPr>
        <p:grpSpPr>
          <a:xfrm>
            <a:off x="12128767" y="0"/>
            <a:ext cx="6212650" cy="10287000"/>
            <a:chOff x="0" y="0"/>
            <a:chExt cx="962502" cy="1593725"/>
          </a:xfrm>
        </p:grpSpPr>
        <p:sp>
          <p:nvSpPr>
            <p:cNvPr id="3" name="Freeform 3"/>
            <p:cNvSpPr/>
            <p:nvPr/>
          </p:nvSpPr>
          <p:spPr>
            <a:xfrm>
              <a:off x="0" y="0"/>
              <a:ext cx="962502" cy="1593725"/>
            </a:xfrm>
            <a:custGeom>
              <a:avLst/>
              <a:gdLst/>
              <a:ahLst/>
              <a:cxnLst/>
              <a:rect l="l" t="t" r="r" b="b"/>
              <a:pathLst>
                <a:path w="962502" h="1593725">
                  <a:moveTo>
                    <a:pt x="0" y="0"/>
                  </a:moveTo>
                  <a:lnTo>
                    <a:pt x="962502" y="0"/>
                  </a:lnTo>
                  <a:lnTo>
                    <a:pt x="962502" y="1593725"/>
                  </a:lnTo>
                  <a:lnTo>
                    <a:pt x="0" y="1593725"/>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17867363" y="1942553"/>
            <a:ext cx="496837"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F6DA9B"/>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sp>
        <p:nvSpPr>
          <p:cNvPr id="8" name="Freeform 8"/>
          <p:cNvSpPr/>
          <p:nvPr/>
        </p:nvSpPr>
        <p:spPr>
          <a:xfrm>
            <a:off x="13210883" y="2387406"/>
            <a:ext cx="4048417" cy="5397889"/>
          </a:xfrm>
          <a:custGeom>
            <a:avLst/>
            <a:gdLst/>
            <a:ahLst/>
            <a:cxnLst/>
            <a:rect l="l" t="t" r="r" b="b"/>
            <a:pathLst>
              <a:path w="4048417" h="5397889">
                <a:moveTo>
                  <a:pt x="0" y="0"/>
                </a:moveTo>
                <a:lnTo>
                  <a:pt x="4048417" y="0"/>
                </a:lnTo>
                <a:lnTo>
                  <a:pt x="4048417" y="5397888"/>
                </a:lnTo>
                <a:lnTo>
                  <a:pt x="0" y="5397888"/>
                </a:lnTo>
                <a:lnTo>
                  <a:pt x="0" y="0"/>
                </a:lnTo>
                <a:close/>
              </a:path>
            </a:pathLst>
          </a:custGeom>
          <a:blipFill>
            <a:blip r:embed="rId3"/>
            <a:stretch>
              <a:fillRect/>
            </a:stretch>
          </a:blipFill>
        </p:spPr>
        <p:txBody>
          <a:bodyPr/>
          <a:lstStyle/>
          <a:p>
            <a:endParaRPr lang="de-DE" noProof="0" dirty="0"/>
          </a:p>
        </p:txBody>
      </p:sp>
      <p:sp>
        <p:nvSpPr>
          <p:cNvPr id="9" name="TextBox 9"/>
          <p:cNvSpPr txBox="1"/>
          <p:nvPr/>
        </p:nvSpPr>
        <p:spPr>
          <a:xfrm>
            <a:off x="1650473" y="893047"/>
            <a:ext cx="8679794" cy="725464"/>
          </a:xfrm>
          <a:prstGeom prst="rect">
            <a:avLst/>
          </a:prstGeom>
        </p:spPr>
        <p:txBody>
          <a:bodyPr lIns="0" tIns="0" rIns="0" bIns="0" rtlCol="0" anchor="t">
            <a:spAutoFit/>
          </a:bodyPr>
          <a:lstStyle/>
          <a:p>
            <a:pPr algn="ctr">
              <a:lnSpc>
                <a:spcPts val="5657"/>
              </a:lnSpc>
            </a:pPr>
            <a:r>
              <a:rPr lang="de-DE" sz="5287" noProof="0" dirty="0">
                <a:solidFill>
                  <a:srgbClr val="FFFFFF"/>
                </a:solidFill>
                <a:latin typeface="Montserrat"/>
                <a:ea typeface="Montserrat"/>
                <a:cs typeface="Montserrat"/>
                <a:sym typeface="Montserrat"/>
              </a:rPr>
              <a:t>VORSTELLUNGSRUNDE</a:t>
            </a:r>
          </a:p>
        </p:txBody>
      </p:sp>
      <p:sp>
        <p:nvSpPr>
          <p:cNvPr id="10" name="TextBox 10"/>
          <p:cNvSpPr txBox="1"/>
          <p:nvPr/>
        </p:nvSpPr>
        <p:spPr>
          <a:xfrm>
            <a:off x="3896284" y="3344504"/>
            <a:ext cx="4188172" cy="737852"/>
          </a:xfrm>
          <a:prstGeom prst="rect">
            <a:avLst/>
          </a:prstGeom>
        </p:spPr>
        <p:txBody>
          <a:bodyPr lIns="0" tIns="0" rIns="0" bIns="0" rtlCol="0" anchor="t">
            <a:spAutoFit/>
          </a:bodyPr>
          <a:lstStyle/>
          <a:p>
            <a:pPr algn="ctr">
              <a:lnSpc>
                <a:spcPts val="6055"/>
              </a:lnSpc>
              <a:spcBef>
                <a:spcPct val="0"/>
              </a:spcBef>
            </a:pPr>
            <a:r>
              <a:rPr lang="de-DE" sz="4325" spc="700" noProof="0" dirty="0">
                <a:solidFill>
                  <a:srgbClr val="FEFEFE"/>
                </a:solidFill>
                <a:latin typeface="Montserrat"/>
                <a:ea typeface="Montserrat"/>
                <a:cs typeface="Montserrat"/>
                <a:sym typeface="Montserrat"/>
              </a:rPr>
              <a:t>Ich heiße... </a:t>
            </a:r>
          </a:p>
        </p:txBody>
      </p:sp>
      <p:sp>
        <p:nvSpPr>
          <p:cNvPr id="11" name="TextBox 11"/>
          <p:cNvSpPr txBox="1"/>
          <p:nvPr/>
        </p:nvSpPr>
        <p:spPr>
          <a:xfrm>
            <a:off x="3143735" y="4834832"/>
            <a:ext cx="5693271" cy="737852"/>
          </a:xfrm>
          <a:prstGeom prst="rect">
            <a:avLst/>
          </a:prstGeom>
        </p:spPr>
        <p:txBody>
          <a:bodyPr lIns="0" tIns="0" rIns="0" bIns="0" rtlCol="0" anchor="t">
            <a:spAutoFit/>
          </a:bodyPr>
          <a:lstStyle/>
          <a:p>
            <a:pPr algn="ctr">
              <a:lnSpc>
                <a:spcPts val="6055"/>
              </a:lnSpc>
              <a:spcBef>
                <a:spcPct val="0"/>
              </a:spcBef>
            </a:pPr>
            <a:r>
              <a:rPr lang="de-DE" sz="4325" spc="700" noProof="0" dirty="0">
                <a:solidFill>
                  <a:srgbClr val="FFFFFF"/>
                </a:solidFill>
                <a:latin typeface="Montserrat"/>
                <a:ea typeface="Montserrat"/>
                <a:cs typeface="Montserrat"/>
                <a:sym typeface="Montserrat"/>
              </a:rPr>
              <a:t>Mein Beruf ist...</a:t>
            </a:r>
          </a:p>
        </p:txBody>
      </p:sp>
      <p:sp>
        <p:nvSpPr>
          <p:cNvPr id="12" name="TextBox 12"/>
          <p:cNvSpPr txBox="1"/>
          <p:nvPr/>
        </p:nvSpPr>
        <p:spPr>
          <a:xfrm>
            <a:off x="2590800" y="6362700"/>
            <a:ext cx="6728556" cy="737852"/>
          </a:xfrm>
          <a:prstGeom prst="rect">
            <a:avLst/>
          </a:prstGeom>
        </p:spPr>
        <p:txBody>
          <a:bodyPr wrap="square" lIns="0" tIns="0" rIns="0" bIns="0" rtlCol="0" anchor="t">
            <a:spAutoFit/>
          </a:bodyPr>
          <a:lstStyle/>
          <a:p>
            <a:pPr algn="ctr">
              <a:lnSpc>
                <a:spcPts val="6055"/>
              </a:lnSpc>
              <a:spcBef>
                <a:spcPct val="0"/>
              </a:spcBef>
            </a:pPr>
            <a:r>
              <a:rPr lang="de-DE" sz="4325" spc="700" noProof="0" dirty="0">
                <a:solidFill>
                  <a:srgbClr val="FEFEFE"/>
                </a:solidFill>
                <a:latin typeface="Montserrat"/>
                <a:ea typeface="Montserrat"/>
                <a:cs typeface="Montserrat"/>
                <a:sym typeface="Montserrat"/>
              </a:rPr>
              <a:t>Hier arbeite ich...</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86564"/>
            <a:ext cx="16272198" cy="1210191"/>
            <a:chOff x="0" y="0"/>
            <a:chExt cx="4285682" cy="318733"/>
          </a:xfrm>
        </p:grpSpPr>
        <p:sp>
          <p:nvSpPr>
            <p:cNvPr id="3" name="Freeform 3"/>
            <p:cNvSpPr/>
            <p:nvPr/>
          </p:nvSpPr>
          <p:spPr>
            <a:xfrm>
              <a:off x="0" y="0"/>
              <a:ext cx="4285682" cy="318733"/>
            </a:xfrm>
            <a:custGeom>
              <a:avLst/>
              <a:gdLst/>
              <a:ahLst/>
              <a:cxnLst/>
              <a:rect l="l" t="t" r="r" b="b"/>
              <a:pathLst>
                <a:path w="4285682" h="318733">
                  <a:moveTo>
                    <a:pt x="0" y="0"/>
                  </a:moveTo>
                  <a:lnTo>
                    <a:pt x="4285682" y="0"/>
                  </a:lnTo>
                  <a:lnTo>
                    <a:pt x="4285682" y="318733"/>
                  </a:lnTo>
                  <a:lnTo>
                    <a:pt x="0" y="318733"/>
                  </a:lnTo>
                  <a:close/>
                </a:path>
              </a:pathLst>
            </a:custGeom>
            <a:solidFill>
              <a:srgbClr val="EC9F1A"/>
            </a:solidFill>
          </p:spPr>
          <p:txBody>
            <a:bodyPr/>
            <a:lstStyle/>
            <a:p>
              <a:endParaRPr lang="de-DE" noProof="0" dirty="0"/>
            </a:p>
          </p:txBody>
        </p:sp>
        <p:sp>
          <p:nvSpPr>
            <p:cNvPr id="4" name="TextBox 4"/>
            <p:cNvSpPr txBox="1"/>
            <p:nvPr/>
          </p:nvSpPr>
          <p:spPr>
            <a:xfrm>
              <a:off x="0" y="-38100"/>
              <a:ext cx="4285682" cy="356833"/>
            </a:xfrm>
            <a:prstGeom prst="rect">
              <a:avLst/>
            </a:prstGeom>
          </p:spPr>
          <p:txBody>
            <a:bodyPr lIns="50800" tIns="50800" rIns="50800" bIns="50800" rtlCol="0" anchor="ctr"/>
            <a:lstStyle/>
            <a:p>
              <a:pPr algn="ctr">
                <a:lnSpc>
                  <a:spcPts val="3079"/>
                </a:lnSpc>
              </a:pPr>
              <a:endParaRPr lang="de-DE" noProof="0" dirty="0"/>
            </a:p>
          </p:txBody>
        </p:sp>
      </p:grpSp>
      <p:grpSp>
        <p:nvGrpSpPr>
          <p:cNvPr id="5" name="Group 5"/>
          <p:cNvGrpSpPr/>
          <p:nvPr/>
        </p:nvGrpSpPr>
        <p:grpSpPr>
          <a:xfrm>
            <a:off x="17867363" y="1942553"/>
            <a:ext cx="420637" cy="6287595"/>
            <a:chOff x="0" y="0"/>
            <a:chExt cx="154215" cy="974113"/>
          </a:xfrm>
        </p:grpSpPr>
        <p:sp>
          <p:nvSpPr>
            <p:cNvPr id="6" name="Freeform 6"/>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7" name="Group 7"/>
          <p:cNvGrpSpPr/>
          <p:nvPr/>
        </p:nvGrpSpPr>
        <p:grpSpPr>
          <a:xfrm>
            <a:off x="0" y="1999703"/>
            <a:ext cx="420637" cy="6287595"/>
            <a:chOff x="0" y="0"/>
            <a:chExt cx="65168" cy="974113"/>
          </a:xfrm>
        </p:grpSpPr>
        <p:sp>
          <p:nvSpPr>
            <p:cNvPr id="8" name="Freeform 8"/>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9" name="Group 9"/>
          <p:cNvGrpSpPr/>
          <p:nvPr/>
        </p:nvGrpSpPr>
        <p:grpSpPr>
          <a:xfrm>
            <a:off x="16173532" y="9517289"/>
            <a:ext cx="1956616" cy="567847"/>
            <a:chOff x="0" y="0"/>
            <a:chExt cx="2608822" cy="757130"/>
          </a:xfrm>
        </p:grpSpPr>
        <p:pic>
          <p:nvPicPr>
            <p:cNvPr id="10" name="Picture 10"/>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11" name="Group 11"/>
          <p:cNvGrpSpPr/>
          <p:nvPr/>
        </p:nvGrpSpPr>
        <p:grpSpPr>
          <a:xfrm rot="-10800000">
            <a:off x="1414513" y="7042651"/>
            <a:ext cx="465724" cy="383538"/>
            <a:chOff x="0" y="0"/>
            <a:chExt cx="647700" cy="533400"/>
          </a:xfrm>
        </p:grpSpPr>
        <p:sp>
          <p:nvSpPr>
            <p:cNvPr id="12" name="Freeform 12"/>
            <p:cNvSpPr/>
            <p:nvPr/>
          </p:nvSpPr>
          <p:spPr>
            <a:xfrm>
              <a:off x="0" y="0"/>
              <a:ext cx="647700" cy="533400"/>
            </a:xfrm>
            <a:custGeom>
              <a:avLst/>
              <a:gdLst/>
              <a:ahLst/>
              <a:cxnLst/>
              <a:rect l="l" t="t" r="r" b="b"/>
              <a:pathLst>
                <a:path w="647700" h="533400">
                  <a:moveTo>
                    <a:pt x="239386" y="166418"/>
                  </a:moveTo>
                  <a:lnTo>
                    <a:pt x="647700" y="166418"/>
                  </a:lnTo>
                  <a:lnTo>
                    <a:pt x="647700" y="366942"/>
                  </a:lnTo>
                  <a:lnTo>
                    <a:pt x="239373" y="366942"/>
                  </a:lnTo>
                  <a:lnTo>
                    <a:pt x="302255" y="533400"/>
                  </a:lnTo>
                  <a:lnTo>
                    <a:pt x="0" y="266700"/>
                  </a:lnTo>
                  <a:lnTo>
                    <a:pt x="302255" y="0"/>
                  </a:lnTo>
                  <a:lnTo>
                    <a:pt x="239386" y="166418"/>
                  </a:lnTo>
                  <a:close/>
                </a:path>
              </a:pathLst>
            </a:custGeom>
            <a:solidFill>
              <a:srgbClr val="053055"/>
            </a:solidFill>
          </p:spPr>
          <p:txBody>
            <a:bodyPr/>
            <a:lstStyle/>
            <a:p>
              <a:endParaRPr lang="de-DE" noProof="0" dirty="0"/>
            </a:p>
          </p:txBody>
        </p:sp>
        <p:sp>
          <p:nvSpPr>
            <p:cNvPr id="13" name="TextBox 13"/>
            <p:cNvSpPr txBox="1"/>
            <p:nvPr/>
          </p:nvSpPr>
          <p:spPr>
            <a:xfrm>
              <a:off x="120650" y="127000"/>
              <a:ext cx="527050" cy="241300"/>
            </a:xfrm>
            <a:prstGeom prst="rect">
              <a:avLst/>
            </a:prstGeom>
          </p:spPr>
          <p:txBody>
            <a:bodyPr lIns="50800" tIns="50800" rIns="50800" bIns="50800" rtlCol="0" anchor="ctr"/>
            <a:lstStyle/>
            <a:p>
              <a:pPr algn="ctr">
                <a:lnSpc>
                  <a:spcPts val="3079"/>
                </a:lnSpc>
              </a:pPr>
              <a:endParaRPr lang="de-DE" noProof="0" dirty="0"/>
            </a:p>
          </p:txBody>
        </p:sp>
      </p:grpSp>
      <p:sp>
        <p:nvSpPr>
          <p:cNvPr id="14" name="TextBox 14"/>
          <p:cNvSpPr txBox="1"/>
          <p:nvPr/>
        </p:nvSpPr>
        <p:spPr>
          <a:xfrm>
            <a:off x="1880237" y="2720946"/>
            <a:ext cx="14527525" cy="617601"/>
          </a:xfrm>
          <a:prstGeom prst="rect">
            <a:avLst/>
          </a:prstGeom>
        </p:spPr>
        <p:txBody>
          <a:bodyPr lIns="0" tIns="0" rIns="0" bIns="0" rtlCol="0" anchor="t">
            <a:spAutoFit/>
          </a:bodyPr>
          <a:lstStyle/>
          <a:p>
            <a:pPr algn="l">
              <a:lnSpc>
                <a:spcPts val="5247"/>
              </a:lnSpc>
            </a:pPr>
            <a:r>
              <a:rPr lang="de-DE" sz="3300" i="1" noProof="0" dirty="0">
                <a:solidFill>
                  <a:srgbClr val="053055"/>
                </a:solidFill>
                <a:latin typeface="Montserrat Italics"/>
                <a:ea typeface="Montserrat Italics"/>
                <a:cs typeface="Montserrat Italics"/>
                <a:sym typeface="Montserrat Italics"/>
              </a:rPr>
              <a:t>MHG-Studie (2019): ca. 60% der Betroffenen haben sich anvertraut</a:t>
            </a:r>
          </a:p>
        </p:txBody>
      </p:sp>
      <p:sp>
        <p:nvSpPr>
          <p:cNvPr id="15" name="TextBox 15"/>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GEFAHREN DER LEITUNG</a:t>
            </a:r>
          </a:p>
        </p:txBody>
      </p:sp>
      <p:sp>
        <p:nvSpPr>
          <p:cNvPr id="16" name="TextBox 16"/>
          <p:cNvSpPr txBox="1"/>
          <p:nvPr/>
        </p:nvSpPr>
        <p:spPr>
          <a:xfrm>
            <a:off x="1880237" y="3786949"/>
            <a:ext cx="14527525" cy="2589276"/>
          </a:xfrm>
          <a:prstGeom prst="rect">
            <a:avLst/>
          </a:prstGeom>
        </p:spPr>
        <p:txBody>
          <a:bodyPr lIns="0" tIns="0" rIns="0" bIns="0" rtlCol="0" anchor="t">
            <a:spAutoFit/>
          </a:bodyPr>
          <a:lstStyle/>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es gab Mitwisser*innen</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vielfach ungeeignete Reaktion der Vorgesetzten (Gespräch statt Konsequenz, Versetzen statt Entfernen</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teils auch aktives Vertuschen</a:t>
            </a:r>
          </a:p>
        </p:txBody>
      </p:sp>
      <p:sp>
        <p:nvSpPr>
          <p:cNvPr id="17" name="TextBox 17"/>
          <p:cNvSpPr txBox="1"/>
          <p:nvPr/>
        </p:nvSpPr>
        <p:spPr>
          <a:xfrm>
            <a:off x="2055455" y="6918826"/>
            <a:ext cx="14527525" cy="1274826"/>
          </a:xfrm>
          <a:prstGeom prst="rect">
            <a:avLst/>
          </a:prstGeom>
        </p:spPr>
        <p:txBody>
          <a:bodyPr lIns="0" tIns="0" rIns="0" bIns="0" rtlCol="0" anchor="t">
            <a:spAutoFit/>
          </a:bodyPr>
          <a:lstStyle/>
          <a:p>
            <a:pPr algn="l">
              <a:lnSpc>
                <a:spcPts val="5247"/>
              </a:lnSpc>
            </a:pPr>
            <a:r>
              <a:rPr lang="de-DE" sz="3300" noProof="0" dirty="0">
                <a:solidFill>
                  <a:srgbClr val="053055"/>
                </a:solidFill>
                <a:latin typeface="Montserrat"/>
                <a:ea typeface="Montserrat"/>
                <a:cs typeface="Montserrat"/>
                <a:sym typeface="Montserrat"/>
              </a:rPr>
              <a:t>Keine/ nicht hilfreiche Reaktion von Führungskräften</a:t>
            </a:r>
          </a:p>
          <a:p>
            <a:pPr algn="l">
              <a:lnSpc>
                <a:spcPts val="5247"/>
              </a:lnSpc>
            </a:pPr>
            <a:r>
              <a:rPr lang="de-DE" sz="3300" noProof="0" dirty="0">
                <a:solidFill>
                  <a:srgbClr val="053055"/>
                </a:solidFill>
                <a:latin typeface="Montserrat"/>
                <a:ea typeface="Montserrat"/>
                <a:cs typeface="Montserrat"/>
                <a:sym typeface="Montserrat"/>
              </a:rPr>
              <a:t>Keine/ nicht ausreichende Aktenführung</a:t>
            </a:r>
          </a:p>
        </p:txBody>
      </p:sp>
      <p:grpSp>
        <p:nvGrpSpPr>
          <p:cNvPr id="18" name="Group 18"/>
          <p:cNvGrpSpPr/>
          <p:nvPr/>
        </p:nvGrpSpPr>
        <p:grpSpPr>
          <a:xfrm rot="-10800000">
            <a:off x="1414513" y="7729601"/>
            <a:ext cx="465724" cy="383538"/>
            <a:chOff x="0" y="0"/>
            <a:chExt cx="647700" cy="533400"/>
          </a:xfrm>
        </p:grpSpPr>
        <p:sp>
          <p:nvSpPr>
            <p:cNvPr id="19" name="Freeform 19"/>
            <p:cNvSpPr/>
            <p:nvPr/>
          </p:nvSpPr>
          <p:spPr>
            <a:xfrm>
              <a:off x="0" y="0"/>
              <a:ext cx="647700" cy="533400"/>
            </a:xfrm>
            <a:custGeom>
              <a:avLst/>
              <a:gdLst/>
              <a:ahLst/>
              <a:cxnLst/>
              <a:rect l="l" t="t" r="r" b="b"/>
              <a:pathLst>
                <a:path w="647700" h="533400">
                  <a:moveTo>
                    <a:pt x="239386" y="166418"/>
                  </a:moveTo>
                  <a:lnTo>
                    <a:pt x="647700" y="166418"/>
                  </a:lnTo>
                  <a:lnTo>
                    <a:pt x="647700" y="366942"/>
                  </a:lnTo>
                  <a:lnTo>
                    <a:pt x="239373" y="366942"/>
                  </a:lnTo>
                  <a:lnTo>
                    <a:pt x="302255" y="533400"/>
                  </a:lnTo>
                  <a:lnTo>
                    <a:pt x="0" y="266700"/>
                  </a:lnTo>
                  <a:lnTo>
                    <a:pt x="302255" y="0"/>
                  </a:lnTo>
                  <a:lnTo>
                    <a:pt x="239386" y="166418"/>
                  </a:lnTo>
                  <a:close/>
                </a:path>
              </a:pathLst>
            </a:custGeom>
            <a:solidFill>
              <a:srgbClr val="053055"/>
            </a:solidFill>
          </p:spPr>
          <p:txBody>
            <a:bodyPr/>
            <a:lstStyle/>
            <a:p>
              <a:endParaRPr lang="de-DE" noProof="0" dirty="0"/>
            </a:p>
          </p:txBody>
        </p:sp>
        <p:sp>
          <p:nvSpPr>
            <p:cNvPr id="20" name="TextBox 20"/>
            <p:cNvSpPr txBox="1"/>
            <p:nvPr/>
          </p:nvSpPr>
          <p:spPr>
            <a:xfrm>
              <a:off x="120650" y="127000"/>
              <a:ext cx="527050" cy="241300"/>
            </a:xfrm>
            <a:prstGeom prst="rect">
              <a:avLst/>
            </a:prstGeom>
          </p:spPr>
          <p:txBody>
            <a:bodyPr lIns="50800" tIns="50800" rIns="50800" bIns="50800" rtlCol="0" anchor="ctr"/>
            <a:lstStyle/>
            <a:p>
              <a:pPr algn="ctr">
                <a:lnSpc>
                  <a:spcPts val="3079"/>
                </a:lnSpc>
              </a:pPr>
              <a:endParaRPr lang="de-DE" noProof="0" dirty="0"/>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879642" y="2084888"/>
            <a:ext cx="8745533" cy="2095306"/>
            <a:chOff x="0" y="0"/>
            <a:chExt cx="1871971" cy="448498"/>
          </a:xfrm>
        </p:grpSpPr>
        <p:sp>
          <p:nvSpPr>
            <p:cNvPr id="9" name="Freeform 9"/>
            <p:cNvSpPr/>
            <p:nvPr/>
          </p:nvSpPr>
          <p:spPr>
            <a:xfrm>
              <a:off x="0" y="0"/>
              <a:ext cx="1871971" cy="448498"/>
            </a:xfrm>
            <a:custGeom>
              <a:avLst/>
              <a:gdLst/>
              <a:ahLst/>
              <a:cxnLst/>
              <a:rect l="l" t="t" r="r" b="b"/>
              <a:pathLst>
                <a:path w="1871971" h="448498">
                  <a:moveTo>
                    <a:pt x="1795771" y="0"/>
                  </a:moveTo>
                  <a:cubicBezTo>
                    <a:pt x="1833871" y="0"/>
                    <a:pt x="1871971" y="25400"/>
                    <a:pt x="1871971" y="63500"/>
                  </a:cubicBezTo>
                  <a:lnTo>
                    <a:pt x="1871971" y="245298"/>
                  </a:lnTo>
                  <a:cubicBezTo>
                    <a:pt x="1871971" y="283398"/>
                    <a:pt x="1833871" y="321498"/>
                    <a:pt x="1795771" y="321498"/>
                  </a:cubicBezTo>
                  <a:lnTo>
                    <a:pt x="266700" y="321498"/>
                  </a:lnTo>
                  <a:lnTo>
                    <a:pt x="127000" y="448498"/>
                  </a:lnTo>
                  <a:lnTo>
                    <a:pt x="127000" y="321498"/>
                  </a:lnTo>
                  <a:lnTo>
                    <a:pt x="76200" y="321498"/>
                  </a:lnTo>
                  <a:cubicBezTo>
                    <a:pt x="38100" y="321498"/>
                    <a:pt x="0" y="283398"/>
                    <a:pt x="0" y="245298"/>
                  </a:cubicBezTo>
                  <a:lnTo>
                    <a:pt x="0" y="63500"/>
                  </a:lnTo>
                  <a:cubicBezTo>
                    <a:pt x="0" y="25400"/>
                    <a:pt x="38100" y="0"/>
                    <a:pt x="76200" y="0"/>
                  </a:cubicBezTo>
                  <a:lnTo>
                    <a:pt x="1795771" y="0"/>
                  </a:lnTo>
                  <a:close/>
                </a:path>
              </a:pathLst>
            </a:custGeom>
            <a:solidFill>
              <a:srgbClr val="EC9F1A"/>
            </a:solidFill>
          </p:spPr>
          <p:txBody>
            <a:bodyPr/>
            <a:lstStyle/>
            <a:p>
              <a:endParaRPr lang="de-DE" noProof="0" dirty="0"/>
            </a:p>
          </p:txBody>
        </p:sp>
        <p:sp>
          <p:nvSpPr>
            <p:cNvPr id="10" name="TextBox 10"/>
            <p:cNvSpPr txBox="1"/>
            <p:nvPr/>
          </p:nvSpPr>
          <p:spPr>
            <a:xfrm>
              <a:off x="63500" y="25400"/>
              <a:ext cx="1744971" cy="232598"/>
            </a:xfrm>
            <a:prstGeom prst="rect">
              <a:avLst/>
            </a:prstGeom>
          </p:spPr>
          <p:txBody>
            <a:bodyPr lIns="50800" tIns="50800" rIns="50800" bIns="50800" rtlCol="0" anchor="ctr"/>
            <a:lstStyle/>
            <a:p>
              <a:pPr algn="ctr">
                <a:lnSpc>
                  <a:spcPts val="3079"/>
                </a:lnSpc>
              </a:pPr>
              <a:endParaRPr lang="de-DE" noProof="0" dirty="0"/>
            </a:p>
          </p:txBody>
        </p:sp>
      </p:grpSp>
      <p:sp>
        <p:nvSpPr>
          <p:cNvPr id="11" name="TextBox 11"/>
          <p:cNvSpPr txBox="1"/>
          <p:nvPr/>
        </p:nvSpPr>
        <p:spPr>
          <a:xfrm>
            <a:off x="1237424" y="2078545"/>
            <a:ext cx="8029969" cy="1284027"/>
          </a:xfrm>
          <a:prstGeom prst="rect">
            <a:avLst/>
          </a:prstGeom>
        </p:spPr>
        <p:txBody>
          <a:bodyPr lIns="0" tIns="0" rIns="0" bIns="0" rtlCol="0" anchor="t">
            <a:spAutoFit/>
          </a:bodyPr>
          <a:lstStyle/>
          <a:p>
            <a:pPr algn="ctr">
              <a:lnSpc>
                <a:spcPts val="5257"/>
              </a:lnSpc>
            </a:pPr>
            <a:r>
              <a:rPr lang="de-DE" sz="3306" i="1" noProof="0" dirty="0">
                <a:solidFill>
                  <a:srgbClr val="053055"/>
                </a:solidFill>
                <a:latin typeface="Montserrat Italics"/>
                <a:ea typeface="Montserrat Italics"/>
                <a:cs typeface="Montserrat Italics"/>
                <a:sym typeface="Montserrat Italics"/>
              </a:rPr>
              <a:t>“Da können doch wir nichts dafür, </a:t>
            </a:r>
          </a:p>
          <a:p>
            <a:pPr algn="ctr">
              <a:lnSpc>
                <a:spcPts val="5257"/>
              </a:lnSpc>
            </a:pPr>
            <a:r>
              <a:rPr lang="de-DE" sz="3306" i="1" noProof="0" dirty="0">
                <a:solidFill>
                  <a:srgbClr val="053055"/>
                </a:solidFill>
                <a:latin typeface="Montserrat Italics"/>
                <a:ea typeface="Montserrat Italics"/>
                <a:cs typeface="Montserrat Italics"/>
                <a:sym typeface="Montserrat Italics"/>
              </a:rPr>
              <a:t>wenn so ein Kerl...”</a:t>
            </a:r>
          </a:p>
        </p:txBody>
      </p:sp>
      <p:sp>
        <p:nvSpPr>
          <p:cNvPr id="12" name="TextBox 12"/>
          <p:cNvSpPr txBox="1"/>
          <p:nvPr/>
        </p:nvSpPr>
        <p:spPr>
          <a:xfrm>
            <a:off x="3077602" y="451603"/>
            <a:ext cx="12362090"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PRÄVENTION ALS INSTITUTIONELLE AUFGABE</a:t>
            </a:r>
          </a:p>
        </p:txBody>
      </p:sp>
      <p:sp>
        <p:nvSpPr>
          <p:cNvPr id="13" name="TextBox 13"/>
          <p:cNvSpPr txBox="1"/>
          <p:nvPr/>
        </p:nvSpPr>
        <p:spPr>
          <a:xfrm>
            <a:off x="1237424" y="7273864"/>
            <a:ext cx="14527525" cy="1932051"/>
          </a:xfrm>
          <a:prstGeom prst="rect">
            <a:avLst/>
          </a:prstGeom>
        </p:spPr>
        <p:txBody>
          <a:bodyPr lIns="0" tIns="0" rIns="0" bIns="0" rtlCol="0" anchor="t">
            <a:spAutoFit/>
          </a:bodyPr>
          <a:lstStyle/>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Täter*innen schaffen sich Tatorte</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Institutionen lassen Täter*innen gewähren</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teils auch Schutz der Täter*innen durch Institutionen</a:t>
            </a:r>
          </a:p>
        </p:txBody>
      </p:sp>
      <p:sp>
        <p:nvSpPr>
          <p:cNvPr id="14" name="TextBox 14"/>
          <p:cNvSpPr txBox="1"/>
          <p:nvPr/>
        </p:nvSpPr>
        <p:spPr>
          <a:xfrm>
            <a:off x="1115275" y="5625705"/>
            <a:ext cx="16506761" cy="1274826"/>
          </a:xfrm>
          <a:prstGeom prst="rect">
            <a:avLst/>
          </a:prstGeom>
        </p:spPr>
        <p:txBody>
          <a:bodyPr lIns="0" tIns="0" rIns="0" bIns="0" rtlCol="0" anchor="t">
            <a:spAutoFit/>
          </a:bodyPr>
          <a:lstStyle/>
          <a:p>
            <a:pPr algn="l">
              <a:lnSpc>
                <a:spcPts val="5247"/>
              </a:lnSpc>
            </a:pPr>
            <a:r>
              <a:rPr lang="de-DE" sz="3300" noProof="0" dirty="0">
                <a:solidFill>
                  <a:srgbClr val="053055"/>
                </a:solidFill>
                <a:latin typeface="Montserrat"/>
                <a:ea typeface="Montserrat"/>
                <a:cs typeface="Montserrat"/>
                <a:sym typeface="Montserrat"/>
              </a:rPr>
              <a:t>Sexualisierte Gewalt wird oft als Phänomen von Einzeltäter*innen abgetan und ja, es handelt sich erst einmal um einzelne “Fälle”, </a:t>
            </a:r>
            <a:r>
              <a:rPr lang="de-DE" sz="3300" b="1" noProof="0" dirty="0">
                <a:solidFill>
                  <a:srgbClr val="053055"/>
                </a:solidFill>
                <a:latin typeface="Montserrat Bold"/>
                <a:ea typeface="Montserrat Bold"/>
                <a:cs typeface="Montserrat Bold"/>
                <a:sym typeface="Montserrat Bold"/>
              </a:rPr>
              <a:t>aber</a:t>
            </a:r>
            <a:r>
              <a:rPr lang="de-DE" sz="3300" noProof="0" dirty="0">
                <a:solidFill>
                  <a:srgbClr val="053055"/>
                </a:solidFill>
                <a:latin typeface="Montserrat"/>
                <a:ea typeface="Montserrat"/>
                <a:cs typeface="Montserrat"/>
                <a:sym typeface="Montserrat"/>
              </a:rPr>
              <a:t>:</a:t>
            </a:r>
          </a:p>
        </p:txBody>
      </p:sp>
      <p:grpSp>
        <p:nvGrpSpPr>
          <p:cNvPr id="15" name="Group 15"/>
          <p:cNvGrpSpPr/>
          <p:nvPr/>
        </p:nvGrpSpPr>
        <p:grpSpPr>
          <a:xfrm rot="-10800000">
            <a:off x="8679564" y="3132541"/>
            <a:ext cx="8942472" cy="2119830"/>
            <a:chOff x="0" y="0"/>
            <a:chExt cx="1990619" cy="471880"/>
          </a:xfrm>
        </p:grpSpPr>
        <p:sp>
          <p:nvSpPr>
            <p:cNvPr id="16" name="Freeform 16"/>
            <p:cNvSpPr/>
            <p:nvPr/>
          </p:nvSpPr>
          <p:spPr>
            <a:xfrm>
              <a:off x="0" y="0"/>
              <a:ext cx="1990619" cy="471880"/>
            </a:xfrm>
            <a:custGeom>
              <a:avLst/>
              <a:gdLst/>
              <a:ahLst/>
              <a:cxnLst/>
              <a:rect l="l" t="t" r="r" b="b"/>
              <a:pathLst>
                <a:path w="1990619" h="471880">
                  <a:moveTo>
                    <a:pt x="1914419" y="0"/>
                  </a:moveTo>
                  <a:cubicBezTo>
                    <a:pt x="1952519" y="0"/>
                    <a:pt x="1990619" y="25400"/>
                    <a:pt x="1990619" y="63500"/>
                  </a:cubicBezTo>
                  <a:lnTo>
                    <a:pt x="1990619" y="268680"/>
                  </a:lnTo>
                  <a:cubicBezTo>
                    <a:pt x="1990619" y="306780"/>
                    <a:pt x="1952519" y="344880"/>
                    <a:pt x="1914419" y="344880"/>
                  </a:cubicBezTo>
                  <a:lnTo>
                    <a:pt x="266700" y="344880"/>
                  </a:lnTo>
                  <a:lnTo>
                    <a:pt x="127000" y="471880"/>
                  </a:lnTo>
                  <a:lnTo>
                    <a:pt x="127000" y="344880"/>
                  </a:lnTo>
                  <a:lnTo>
                    <a:pt x="76200" y="344880"/>
                  </a:lnTo>
                  <a:cubicBezTo>
                    <a:pt x="38100" y="344880"/>
                    <a:pt x="0" y="306780"/>
                    <a:pt x="0" y="268680"/>
                  </a:cubicBezTo>
                  <a:lnTo>
                    <a:pt x="0" y="63500"/>
                  </a:lnTo>
                  <a:cubicBezTo>
                    <a:pt x="0" y="25400"/>
                    <a:pt x="38100" y="0"/>
                    <a:pt x="76200" y="0"/>
                  </a:cubicBezTo>
                  <a:lnTo>
                    <a:pt x="1914419" y="0"/>
                  </a:lnTo>
                  <a:close/>
                </a:path>
              </a:pathLst>
            </a:custGeom>
            <a:solidFill>
              <a:srgbClr val="EC9F1A"/>
            </a:solidFill>
          </p:spPr>
          <p:txBody>
            <a:bodyPr/>
            <a:lstStyle/>
            <a:p>
              <a:endParaRPr lang="de-DE" noProof="0" dirty="0"/>
            </a:p>
          </p:txBody>
        </p:sp>
        <p:sp>
          <p:nvSpPr>
            <p:cNvPr id="17" name="TextBox 17"/>
            <p:cNvSpPr txBox="1"/>
            <p:nvPr/>
          </p:nvSpPr>
          <p:spPr>
            <a:xfrm>
              <a:off x="63500" y="25400"/>
              <a:ext cx="1863619" cy="255980"/>
            </a:xfrm>
            <a:prstGeom prst="rect">
              <a:avLst/>
            </a:prstGeom>
          </p:spPr>
          <p:txBody>
            <a:bodyPr lIns="50800" tIns="50800" rIns="50800" bIns="50800" rtlCol="0" anchor="ctr"/>
            <a:lstStyle/>
            <a:p>
              <a:pPr algn="ctr">
                <a:lnSpc>
                  <a:spcPts val="3079"/>
                </a:lnSpc>
              </a:pPr>
              <a:endParaRPr lang="de-DE" noProof="0" dirty="0"/>
            </a:p>
          </p:txBody>
        </p:sp>
      </p:grpSp>
      <p:sp>
        <p:nvSpPr>
          <p:cNvPr id="18" name="TextBox 18"/>
          <p:cNvSpPr txBox="1"/>
          <p:nvPr/>
        </p:nvSpPr>
        <p:spPr>
          <a:xfrm>
            <a:off x="8915197" y="3811524"/>
            <a:ext cx="8471206" cy="1274826"/>
          </a:xfrm>
          <a:prstGeom prst="rect">
            <a:avLst/>
          </a:prstGeom>
        </p:spPr>
        <p:txBody>
          <a:bodyPr lIns="0" tIns="0" rIns="0" bIns="0" rtlCol="0" anchor="t">
            <a:spAutoFit/>
          </a:bodyPr>
          <a:lstStyle/>
          <a:p>
            <a:pPr algn="ctr">
              <a:lnSpc>
                <a:spcPts val="5247"/>
              </a:lnSpc>
            </a:pPr>
            <a:r>
              <a:rPr lang="de-DE" sz="3300" i="1" noProof="0" dirty="0">
                <a:solidFill>
                  <a:srgbClr val="053055"/>
                </a:solidFill>
                <a:latin typeface="Montserrat Italics"/>
                <a:ea typeface="Montserrat Italics"/>
                <a:cs typeface="Montserrat Italics"/>
                <a:sym typeface="Montserrat Italics"/>
              </a:rPr>
              <a:t>“Wir müssen jetzt den Kopf hinhalten,</a:t>
            </a:r>
          </a:p>
          <a:p>
            <a:pPr algn="ctr">
              <a:lnSpc>
                <a:spcPts val="5247"/>
              </a:lnSpc>
            </a:pPr>
            <a:r>
              <a:rPr lang="de-DE" sz="3300" i="1" noProof="0" dirty="0">
                <a:solidFill>
                  <a:srgbClr val="053055"/>
                </a:solidFill>
                <a:latin typeface="Montserrat Italics"/>
                <a:ea typeface="Montserrat Italics"/>
                <a:cs typeface="Montserrat Italics"/>
                <a:sym typeface="Montserrat Italics"/>
              </a:rPr>
              <a:t>weil der Priester...”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sp>
        <p:nvSpPr>
          <p:cNvPr id="8" name="Freeform 8"/>
          <p:cNvSpPr/>
          <p:nvPr/>
        </p:nvSpPr>
        <p:spPr>
          <a:xfrm>
            <a:off x="2241494" y="2293905"/>
            <a:ext cx="13626448" cy="6813224"/>
          </a:xfrm>
          <a:custGeom>
            <a:avLst/>
            <a:gdLst/>
            <a:ahLst/>
            <a:cxnLst/>
            <a:rect l="l" t="t" r="r" b="b"/>
            <a:pathLst>
              <a:path w="13626448" h="6813224">
                <a:moveTo>
                  <a:pt x="0" y="0"/>
                </a:moveTo>
                <a:lnTo>
                  <a:pt x="13626447" y="0"/>
                </a:lnTo>
                <a:lnTo>
                  <a:pt x="13626447" y="6813224"/>
                </a:lnTo>
                <a:lnTo>
                  <a:pt x="0" y="6813224"/>
                </a:lnTo>
                <a:lnTo>
                  <a:pt x="0" y="0"/>
                </a:lnTo>
                <a:close/>
              </a:path>
            </a:pathLst>
          </a:custGeom>
          <a:blipFill>
            <a:blip r:embed="rId4"/>
            <a:stretch>
              <a:fillRect/>
            </a:stretch>
          </a:blipFill>
        </p:spPr>
        <p:txBody>
          <a:bodyPr/>
          <a:lstStyle/>
          <a:p>
            <a:endParaRPr lang="de-DE" noProof="0" dirty="0"/>
          </a:p>
        </p:txBody>
      </p:sp>
      <p:sp>
        <p:nvSpPr>
          <p:cNvPr id="9" name="TextBox 9"/>
          <p:cNvSpPr txBox="1"/>
          <p:nvPr/>
        </p:nvSpPr>
        <p:spPr>
          <a:xfrm>
            <a:off x="2873673" y="574341"/>
            <a:ext cx="12362090" cy="679673"/>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MISSBRAUCH IN INSTITUTIONEN</a:t>
            </a:r>
          </a:p>
        </p:txBody>
      </p:sp>
      <p:sp>
        <p:nvSpPr>
          <p:cNvPr id="10" name="Textfeld 9">
            <a:extLst>
              <a:ext uri="{FF2B5EF4-FFF2-40B4-BE49-F238E27FC236}">
                <a16:creationId xmlns:a16="http://schemas.microsoft.com/office/drawing/2014/main" id="{CD4BE037-75CD-EE7D-D4B0-C3ED162732D5}"/>
              </a:ext>
            </a:extLst>
          </p:cNvPr>
          <p:cNvSpPr txBox="1"/>
          <p:nvPr/>
        </p:nvSpPr>
        <p:spPr>
          <a:xfrm>
            <a:off x="5824449" y="1274618"/>
            <a:ext cx="6672468" cy="646331"/>
          </a:xfrm>
          <a:prstGeom prst="rect">
            <a:avLst/>
          </a:prstGeom>
          <a:noFill/>
        </p:spPr>
        <p:txBody>
          <a:bodyPr wrap="none" rtlCol="0">
            <a:spAutoFit/>
          </a:bodyPr>
          <a:lstStyle/>
          <a:p>
            <a:r>
              <a:rPr lang="de-DE" sz="3600" spc="134" dirty="0">
                <a:solidFill>
                  <a:srgbClr val="053055"/>
                </a:solidFill>
                <a:latin typeface="Montserrat"/>
                <a:ea typeface="Montserrat"/>
                <a:cs typeface="Montserrat"/>
                <a:sym typeface="Montserrat"/>
              </a:rPr>
              <a:t>(KINDLER &amp; FEGERT, 2015)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535E33E7-E1D7-5135-261A-40DD9411258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F3FDE75-7F2E-C71F-76B2-18E2368D4D2E}"/>
              </a:ext>
            </a:extLst>
          </p:cNvPr>
          <p:cNvGrpSpPr/>
          <p:nvPr/>
        </p:nvGrpSpPr>
        <p:grpSpPr>
          <a:xfrm>
            <a:off x="17867363" y="1942553"/>
            <a:ext cx="420637" cy="6287595"/>
            <a:chOff x="0" y="0"/>
            <a:chExt cx="154215" cy="974113"/>
          </a:xfrm>
        </p:grpSpPr>
        <p:sp>
          <p:nvSpPr>
            <p:cNvPr id="3" name="Freeform 3">
              <a:extLst>
                <a:ext uri="{FF2B5EF4-FFF2-40B4-BE49-F238E27FC236}">
                  <a16:creationId xmlns:a16="http://schemas.microsoft.com/office/drawing/2014/main" id="{AFF40E39-87B2-2EE5-C524-93BCAEBF3AE3}"/>
                </a:ext>
              </a:extLst>
            </p:cNvPr>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a:extLst>
              <a:ext uri="{FF2B5EF4-FFF2-40B4-BE49-F238E27FC236}">
                <a16:creationId xmlns:a16="http://schemas.microsoft.com/office/drawing/2014/main" id="{BE495723-5CAF-D263-BB17-18D9953ED742}"/>
              </a:ext>
            </a:extLst>
          </p:cNvPr>
          <p:cNvGrpSpPr/>
          <p:nvPr/>
        </p:nvGrpSpPr>
        <p:grpSpPr>
          <a:xfrm>
            <a:off x="0" y="1999703"/>
            <a:ext cx="420637" cy="6287595"/>
            <a:chOff x="0" y="0"/>
            <a:chExt cx="65168" cy="974113"/>
          </a:xfrm>
        </p:grpSpPr>
        <p:sp>
          <p:nvSpPr>
            <p:cNvPr id="5" name="Freeform 5">
              <a:extLst>
                <a:ext uri="{FF2B5EF4-FFF2-40B4-BE49-F238E27FC236}">
                  <a16:creationId xmlns:a16="http://schemas.microsoft.com/office/drawing/2014/main" id="{72865D3F-7C12-1349-6556-A506B2D2C3AF}"/>
                </a:ext>
              </a:extLst>
            </p:cNvPr>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a:extLst>
              <a:ext uri="{FF2B5EF4-FFF2-40B4-BE49-F238E27FC236}">
                <a16:creationId xmlns:a16="http://schemas.microsoft.com/office/drawing/2014/main" id="{0224AD2D-C140-3488-25A2-A3C8183382A1}"/>
              </a:ext>
            </a:extLst>
          </p:cNvPr>
          <p:cNvGrpSpPr/>
          <p:nvPr/>
        </p:nvGrpSpPr>
        <p:grpSpPr>
          <a:xfrm>
            <a:off x="16173532" y="9517289"/>
            <a:ext cx="1956616" cy="567847"/>
            <a:chOff x="0" y="0"/>
            <a:chExt cx="2608822" cy="757130"/>
          </a:xfrm>
        </p:grpSpPr>
        <p:pic>
          <p:nvPicPr>
            <p:cNvPr id="7" name="Picture 7">
              <a:extLst>
                <a:ext uri="{FF2B5EF4-FFF2-40B4-BE49-F238E27FC236}">
                  <a16:creationId xmlns:a16="http://schemas.microsoft.com/office/drawing/2014/main" id="{98DCE490-2081-89FF-76D6-5EE722415C73}"/>
                </a:ext>
              </a:extLst>
            </p:cNvPr>
            <p:cNvPicPr>
              <a:picLocks noChangeAspect="1"/>
            </p:cNvPicPr>
            <p:nvPr/>
          </p:nvPicPr>
          <p:blipFill>
            <a:blip r:embed="rId3"/>
            <a:srcRect r="2273" b="16626"/>
            <a:stretch>
              <a:fillRect/>
            </a:stretch>
          </p:blipFill>
          <p:spPr>
            <a:xfrm>
              <a:off x="0" y="0"/>
              <a:ext cx="2608822" cy="757130"/>
            </a:xfrm>
            <a:prstGeom prst="rect">
              <a:avLst/>
            </a:prstGeom>
          </p:spPr>
        </p:pic>
      </p:grpSp>
      <p:sp>
        <p:nvSpPr>
          <p:cNvPr id="8" name="Freeform 8">
            <a:extLst>
              <a:ext uri="{FF2B5EF4-FFF2-40B4-BE49-F238E27FC236}">
                <a16:creationId xmlns:a16="http://schemas.microsoft.com/office/drawing/2014/main" id="{31561B96-0251-7ECA-4617-D5FEC6B386A4}"/>
              </a:ext>
            </a:extLst>
          </p:cNvPr>
          <p:cNvSpPr/>
          <p:nvPr/>
        </p:nvSpPr>
        <p:spPr>
          <a:xfrm>
            <a:off x="2241494" y="2293905"/>
            <a:ext cx="13626448" cy="6813224"/>
          </a:xfrm>
          <a:custGeom>
            <a:avLst/>
            <a:gdLst/>
            <a:ahLst/>
            <a:cxnLst/>
            <a:rect l="l" t="t" r="r" b="b"/>
            <a:pathLst>
              <a:path w="13626448" h="6813224">
                <a:moveTo>
                  <a:pt x="0" y="0"/>
                </a:moveTo>
                <a:lnTo>
                  <a:pt x="13626447" y="0"/>
                </a:lnTo>
                <a:lnTo>
                  <a:pt x="13626447" y="6813224"/>
                </a:lnTo>
                <a:lnTo>
                  <a:pt x="0" y="6813224"/>
                </a:lnTo>
                <a:lnTo>
                  <a:pt x="0" y="0"/>
                </a:lnTo>
                <a:close/>
              </a:path>
            </a:pathLst>
          </a:custGeom>
          <a:blipFill>
            <a:blip r:embed="rId4"/>
            <a:stretch>
              <a:fillRect/>
            </a:stretch>
          </a:blipFill>
        </p:spPr>
        <p:txBody>
          <a:bodyPr/>
          <a:lstStyle/>
          <a:p>
            <a:endParaRPr lang="de-DE" noProof="0" dirty="0"/>
          </a:p>
        </p:txBody>
      </p:sp>
      <p:sp>
        <p:nvSpPr>
          <p:cNvPr id="9" name="TextBox 9">
            <a:extLst>
              <a:ext uri="{FF2B5EF4-FFF2-40B4-BE49-F238E27FC236}">
                <a16:creationId xmlns:a16="http://schemas.microsoft.com/office/drawing/2014/main" id="{AA6D2B4F-CE0C-21FF-5CE4-42697E973A20}"/>
              </a:ext>
            </a:extLst>
          </p:cNvPr>
          <p:cNvSpPr txBox="1"/>
          <p:nvPr/>
        </p:nvSpPr>
        <p:spPr>
          <a:xfrm>
            <a:off x="2873673" y="574341"/>
            <a:ext cx="12362090" cy="679673"/>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MISSBRAUCH IN INSTITUTIONEN</a:t>
            </a:r>
          </a:p>
        </p:txBody>
      </p:sp>
      <p:grpSp>
        <p:nvGrpSpPr>
          <p:cNvPr id="12" name="Group 2">
            <a:extLst>
              <a:ext uri="{FF2B5EF4-FFF2-40B4-BE49-F238E27FC236}">
                <a16:creationId xmlns:a16="http://schemas.microsoft.com/office/drawing/2014/main" id="{1984883B-B006-0AED-7B6F-0D1097A72BBA}"/>
              </a:ext>
            </a:extLst>
          </p:cNvPr>
          <p:cNvGrpSpPr/>
          <p:nvPr/>
        </p:nvGrpSpPr>
        <p:grpSpPr>
          <a:xfrm rot="20296939">
            <a:off x="1623622" y="4216311"/>
            <a:ext cx="14009345" cy="2540180"/>
            <a:chOff x="0" y="0"/>
            <a:chExt cx="4285682" cy="873096"/>
          </a:xfrm>
          <a:solidFill>
            <a:srgbClr val="AABFD1"/>
          </a:solidFill>
        </p:grpSpPr>
        <p:sp>
          <p:nvSpPr>
            <p:cNvPr id="13" name="Freeform 3">
              <a:extLst>
                <a:ext uri="{FF2B5EF4-FFF2-40B4-BE49-F238E27FC236}">
                  <a16:creationId xmlns:a16="http://schemas.microsoft.com/office/drawing/2014/main" id="{7D0CBAAC-3EBB-BCE2-28D8-084054DBDFE6}"/>
                </a:ext>
              </a:extLst>
            </p:cNvPr>
            <p:cNvSpPr/>
            <p:nvPr/>
          </p:nvSpPr>
          <p:spPr>
            <a:xfrm>
              <a:off x="0" y="0"/>
              <a:ext cx="4285682" cy="873096"/>
            </a:xfrm>
            <a:custGeom>
              <a:avLst/>
              <a:gdLst/>
              <a:ahLst/>
              <a:cxnLst/>
              <a:rect l="l" t="t" r="r" b="b"/>
              <a:pathLst>
                <a:path w="4285682" h="873096">
                  <a:moveTo>
                    <a:pt x="0" y="0"/>
                  </a:moveTo>
                  <a:lnTo>
                    <a:pt x="4285682" y="0"/>
                  </a:lnTo>
                  <a:lnTo>
                    <a:pt x="4285682" y="873096"/>
                  </a:lnTo>
                  <a:lnTo>
                    <a:pt x="0" y="873096"/>
                  </a:lnTo>
                  <a:close/>
                </a:path>
              </a:pathLst>
            </a:custGeom>
            <a:grpFill/>
          </p:spPr>
          <p:txBody>
            <a:bodyPr/>
            <a:lstStyle/>
            <a:p>
              <a:endParaRPr lang="de-DE" noProof="0" dirty="0"/>
            </a:p>
          </p:txBody>
        </p:sp>
        <p:sp>
          <p:nvSpPr>
            <p:cNvPr id="14" name="TextBox 4">
              <a:extLst>
                <a:ext uri="{FF2B5EF4-FFF2-40B4-BE49-F238E27FC236}">
                  <a16:creationId xmlns:a16="http://schemas.microsoft.com/office/drawing/2014/main" id="{E4D8F051-243F-A612-BFFA-9F120F1AE50F}"/>
                </a:ext>
              </a:extLst>
            </p:cNvPr>
            <p:cNvSpPr txBox="1"/>
            <p:nvPr/>
          </p:nvSpPr>
          <p:spPr>
            <a:xfrm>
              <a:off x="0" y="-38100"/>
              <a:ext cx="4285682" cy="911196"/>
            </a:xfrm>
            <a:prstGeom prst="rect">
              <a:avLst/>
            </a:prstGeom>
            <a:grpFill/>
          </p:spPr>
          <p:txBody>
            <a:bodyPr lIns="50800" tIns="50800" rIns="50800" bIns="50800" rtlCol="0" anchor="ctr"/>
            <a:lstStyle/>
            <a:p>
              <a:pPr algn="ctr">
                <a:lnSpc>
                  <a:spcPts val="3079"/>
                </a:lnSpc>
              </a:pPr>
              <a:endParaRPr lang="de-DE" noProof="0" dirty="0"/>
            </a:p>
          </p:txBody>
        </p:sp>
      </p:grpSp>
      <p:sp>
        <p:nvSpPr>
          <p:cNvPr id="11" name="Textfeld 10">
            <a:extLst>
              <a:ext uri="{FF2B5EF4-FFF2-40B4-BE49-F238E27FC236}">
                <a16:creationId xmlns:a16="http://schemas.microsoft.com/office/drawing/2014/main" id="{6BD783B0-02EC-AAAF-7B50-4A2A5DD54863}"/>
              </a:ext>
            </a:extLst>
          </p:cNvPr>
          <p:cNvSpPr txBox="1"/>
          <p:nvPr/>
        </p:nvSpPr>
        <p:spPr>
          <a:xfrm rot="20219300">
            <a:off x="3511898" y="4446342"/>
            <a:ext cx="10988770" cy="1569660"/>
          </a:xfrm>
          <a:prstGeom prst="rect">
            <a:avLst/>
          </a:prstGeom>
          <a:noFill/>
        </p:spPr>
        <p:txBody>
          <a:bodyPr wrap="square">
            <a:spAutoFit/>
          </a:bodyPr>
          <a:lstStyle/>
          <a:p>
            <a:r>
              <a:rPr lang="de-DE" sz="4800" noProof="0" dirty="0">
                <a:solidFill>
                  <a:schemeClr val="bg1"/>
                </a:solidFill>
                <a:latin typeface="Arial"/>
                <a:ea typeface="Arial"/>
                <a:cs typeface="Arial"/>
                <a:sym typeface="Arial"/>
              </a:rPr>
              <a:t>Personale Gewalt ist immer im Kontext struktureller Gewalt zu betrachten!</a:t>
            </a:r>
          </a:p>
        </p:txBody>
      </p:sp>
      <p:sp>
        <p:nvSpPr>
          <p:cNvPr id="10" name="Textfeld 9">
            <a:extLst>
              <a:ext uri="{FF2B5EF4-FFF2-40B4-BE49-F238E27FC236}">
                <a16:creationId xmlns:a16="http://schemas.microsoft.com/office/drawing/2014/main" id="{F02163BD-FFC7-5866-6B37-54DC28E210B3}"/>
              </a:ext>
            </a:extLst>
          </p:cNvPr>
          <p:cNvSpPr txBox="1"/>
          <p:nvPr/>
        </p:nvSpPr>
        <p:spPr>
          <a:xfrm>
            <a:off x="5824449" y="1274618"/>
            <a:ext cx="6672468" cy="646331"/>
          </a:xfrm>
          <a:prstGeom prst="rect">
            <a:avLst/>
          </a:prstGeom>
          <a:noFill/>
        </p:spPr>
        <p:txBody>
          <a:bodyPr wrap="none" rtlCol="0">
            <a:spAutoFit/>
          </a:bodyPr>
          <a:lstStyle/>
          <a:p>
            <a:r>
              <a:rPr lang="de-DE" sz="3600" spc="134" dirty="0">
                <a:solidFill>
                  <a:srgbClr val="053055"/>
                </a:solidFill>
                <a:latin typeface="Montserrat"/>
                <a:ea typeface="Montserrat"/>
                <a:cs typeface="Montserrat"/>
                <a:sym typeface="Montserrat"/>
              </a:rPr>
              <a:t>(KINDLER &amp; FEGERT, 2015)</a:t>
            </a:r>
          </a:p>
        </p:txBody>
      </p:sp>
    </p:spTree>
    <p:extLst>
      <p:ext uri="{BB962C8B-B14F-4D97-AF65-F5344CB8AC3E}">
        <p14:creationId xmlns:p14="http://schemas.microsoft.com/office/powerpoint/2010/main" val="3249731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ABFD1"/>
        </a:solidFill>
        <a:effectLst/>
      </p:bgPr>
    </p:bg>
    <p:spTree>
      <p:nvGrpSpPr>
        <p:cNvPr id="1" name=""/>
        <p:cNvGrpSpPr/>
        <p:nvPr/>
      </p:nvGrpSpPr>
      <p:grpSpPr>
        <a:xfrm>
          <a:off x="0" y="0"/>
          <a:ext cx="0" cy="0"/>
          <a:chOff x="0" y="0"/>
          <a:chExt cx="0" cy="0"/>
        </a:xfrm>
      </p:grpSpPr>
      <p:grpSp>
        <p:nvGrpSpPr>
          <p:cNvPr id="2" name="Group 2"/>
          <p:cNvGrpSpPr/>
          <p:nvPr/>
        </p:nvGrpSpPr>
        <p:grpSpPr>
          <a:xfrm>
            <a:off x="6717046" y="2818124"/>
            <a:ext cx="4853908" cy="485390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de-DE" noProof="0" dirty="0"/>
            </a:p>
          </p:txBody>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5" name="Group 5"/>
          <p:cNvGrpSpPr/>
          <p:nvPr/>
        </p:nvGrpSpPr>
        <p:grpSpPr>
          <a:xfrm>
            <a:off x="895438" y="2818124"/>
            <a:ext cx="4853908" cy="485390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cap="sq">
              <a:noFill/>
              <a:prstDash val="solid"/>
              <a:miter/>
            </a:ln>
          </p:spPr>
          <p:txBody>
            <a:bodyPr/>
            <a:lstStyle/>
            <a:p>
              <a:endParaRPr lang="de-DE" noProof="0" dirty="0"/>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8" name="Group 8"/>
          <p:cNvGrpSpPr/>
          <p:nvPr/>
        </p:nvGrpSpPr>
        <p:grpSpPr>
          <a:xfrm>
            <a:off x="17867363" y="1942553"/>
            <a:ext cx="420637" cy="6287595"/>
            <a:chOff x="0" y="0"/>
            <a:chExt cx="154215" cy="974113"/>
          </a:xfrm>
        </p:grpSpPr>
        <p:sp>
          <p:nvSpPr>
            <p:cNvPr id="9" name="Freeform 9"/>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FEFEFE"/>
            </a:solidFill>
            <a:ln w="12700">
              <a:noFill/>
            </a:ln>
          </p:spPr>
          <p:txBody>
            <a:bodyPr/>
            <a:lstStyle/>
            <a:p>
              <a:endParaRPr lang="de-DE" noProof="0" dirty="0"/>
            </a:p>
          </p:txBody>
        </p:sp>
      </p:grpSp>
      <p:grpSp>
        <p:nvGrpSpPr>
          <p:cNvPr id="10" name="Group 10"/>
          <p:cNvGrpSpPr/>
          <p:nvPr/>
        </p:nvGrpSpPr>
        <p:grpSpPr>
          <a:xfrm>
            <a:off x="0" y="1999703"/>
            <a:ext cx="420637" cy="6287595"/>
            <a:chOff x="0" y="0"/>
            <a:chExt cx="65168" cy="974113"/>
          </a:xfrm>
        </p:grpSpPr>
        <p:sp>
          <p:nvSpPr>
            <p:cNvPr id="11" name="Freeform 11"/>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FFFFFF"/>
            </a:solidFill>
            <a:ln w="12700">
              <a:noFill/>
            </a:ln>
          </p:spPr>
          <p:txBody>
            <a:bodyPr/>
            <a:lstStyle/>
            <a:p>
              <a:endParaRPr lang="de-DE" noProof="0" dirty="0"/>
            </a:p>
          </p:txBody>
        </p:sp>
      </p:grpSp>
      <p:grpSp>
        <p:nvGrpSpPr>
          <p:cNvPr id="12" name="Group 12"/>
          <p:cNvGrpSpPr/>
          <p:nvPr/>
        </p:nvGrpSpPr>
        <p:grpSpPr>
          <a:xfrm>
            <a:off x="12542504" y="2818124"/>
            <a:ext cx="4853908" cy="485390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cap="sq">
              <a:noFill/>
              <a:prstDash val="solid"/>
              <a:miter/>
            </a:ln>
          </p:spPr>
          <p:txBody>
            <a:bodyPr/>
            <a:lstStyle/>
            <a:p>
              <a:endParaRPr lang="de-DE" noProof="0" dirty="0"/>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5" name="Group 15"/>
          <p:cNvGrpSpPr/>
          <p:nvPr/>
        </p:nvGrpSpPr>
        <p:grpSpPr>
          <a:xfrm>
            <a:off x="16173532" y="9517289"/>
            <a:ext cx="1956616" cy="567847"/>
            <a:chOff x="0" y="0"/>
            <a:chExt cx="2608822" cy="757130"/>
          </a:xfrm>
        </p:grpSpPr>
        <p:pic>
          <p:nvPicPr>
            <p:cNvPr id="16" name="Picture 16"/>
            <p:cNvPicPr>
              <a:picLocks noChangeAspect="1"/>
            </p:cNvPicPr>
            <p:nvPr/>
          </p:nvPicPr>
          <p:blipFill>
            <a:blip r:embed="rId3"/>
            <a:srcRect r="2273" b="16626"/>
            <a:stretch>
              <a:fillRect/>
            </a:stretch>
          </p:blipFill>
          <p:spPr>
            <a:xfrm>
              <a:off x="0" y="0"/>
              <a:ext cx="2608822" cy="757130"/>
            </a:xfrm>
            <a:prstGeom prst="rect">
              <a:avLst/>
            </a:prstGeom>
          </p:spPr>
        </p:pic>
      </p:grpSp>
      <p:sp>
        <p:nvSpPr>
          <p:cNvPr id="17" name="Freeform 17"/>
          <p:cNvSpPr/>
          <p:nvPr/>
        </p:nvSpPr>
        <p:spPr>
          <a:xfrm>
            <a:off x="1196844" y="3210133"/>
            <a:ext cx="4114178" cy="4122000"/>
          </a:xfrm>
          <a:custGeom>
            <a:avLst/>
            <a:gdLst/>
            <a:ahLst/>
            <a:cxnLst/>
            <a:rect l="l" t="t" r="r" b="b"/>
            <a:pathLst>
              <a:path w="4114178" h="4122000">
                <a:moveTo>
                  <a:pt x="0" y="0"/>
                </a:moveTo>
                <a:lnTo>
                  <a:pt x="4114178" y="0"/>
                </a:lnTo>
                <a:lnTo>
                  <a:pt x="4114178" y="4122000"/>
                </a:lnTo>
                <a:lnTo>
                  <a:pt x="0" y="4122000"/>
                </a:lnTo>
                <a:lnTo>
                  <a:pt x="0" y="0"/>
                </a:lnTo>
                <a:close/>
              </a:path>
            </a:pathLst>
          </a:custGeom>
          <a:blipFill>
            <a:blip r:embed="rId4"/>
            <a:stretch>
              <a:fillRect/>
            </a:stretch>
          </a:blipFill>
        </p:spPr>
        <p:txBody>
          <a:bodyPr/>
          <a:lstStyle/>
          <a:p>
            <a:endParaRPr lang="de-DE" noProof="0" dirty="0"/>
          </a:p>
        </p:txBody>
      </p:sp>
      <p:sp>
        <p:nvSpPr>
          <p:cNvPr id="18" name="Freeform 18"/>
          <p:cNvSpPr/>
          <p:nvPr/>
        </p:nvSpPr>
        <p:spPr>
          <a:xfrm>
            <a:off x="7090763" y="3210133"/>
            <a:ext cx="4106474" cy="4122000"/>
          </a:xfrm>
          <a:custGeom>
            <a:avLst/>
            <a:gdLst/>
            <a:ahLst/>
            <a:cxnLst/>
            <a:rect l="l" t="t" r="r" b="b"/>
            <a:pathLst>
              <a:path w="4106474" h="4122000">
                <a:moveTo>
                  <a:pt x="0" y="0"/>
                </a:moveTo>
                <a:lnTo>
                  <a:pt x="4106474" y="0"/>
                </a:lnTo>
                <a:lnTo>
                  <a:pt x="4106474" y="4122000"/>
                </a:lnTo>
                <a:lnTo>
                  <a:pt x="0" y="4122000"/>
                </a:lnTo>
                <a:lnTo>
                  <a:pt x="0" y="0"/>
                </a:lnTo>
                <a:close/>
              </a:path>
            </a:pathLst>
          </a:custGeom>
          <a:blipFill>
            <a:blip r:embed="rId5"/>
            <a:stretch>
              <a:fillRect/>
            </a:stretch>
          </a:blipFill>
        </p:spPr>
        <p:txBody>
          <a:bodyPr/>
          <a:lstStyle/>
          <a:p>
            <a:endParaRPr lang="de-DE" noProof="0" dirty="0"/>
          </a:p>
        </p:txBody>
      </p:sp>
      <p:sp>
        <p:nvSpPr>
          <p:cNvPr id="19" name="Freeform 19"/>
          <p:cNvSpPr/>
          <p:nvPr/>
        </p:nvSpPr>
        <p:spPr>
          <a:xfrm>
            <a:off x="12980654" y="3213432"/>
            <a:ext cx="4126328" cy="4118701"/>
          </a:xfrm>
          <a:custGeom>
            <a:avLst/>
            <a:gdLst/>
            <a:ahLst/>
            <a:cxnLst/>
            <a:rect l="l" t="t" r="r" b="b"/>
            <a:pathLst>
              <a:path w="4126328" h="4118701">
                <a:moveTo>
                  <a:pt x="0" y="0"/>
                </a:moveTo>
                <a:lnTo>
                  <a:pt x="4126328" y="0"/>
                </a:lnTo>
                <a:lnTo>
                  <a:pt x="4126328" y="4118701"/>
                </a:lnTo>
                <a:lnTo>
                  <a:pt x="0" y="4118701"/>
                </a:lnTo>
                <a:lnTo>
                  <a:pt x="0" y="0"/>
                </a:lnTo>
                <a:close/>
              </a:path>
            </a:pathLst>
          </a:custGeom>
          <a:blipFill>
            <a:blip r:embed="rId6"/>
            <a:stretch>
              <a:fillRect/>
            </a:stretch>
          </a:blipFill>
        </p:spPr>
        <p:txBody>
          <a:bodyPr/>
          <a:lstStyle/>
          <a:p>
            <a:endParaRPr lang="de-DE" noProof="0" dirty="0"/>
          </a:p>
        </p:txBody>
      </p:sp>
      <p:sp>
        <p:nvSpPr>
          <p:cNvPr id="20" name="TextBox 20"/>
          <p:cNvSpPr txBox="1"/>
          <p:nvPr/>
        </p:nvSpPr>
        <p:spPr>
          <a:xfrm>
            <a:off x="358887" y="722962"/>
            <a:ext cx="17570226"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PRÄVENTION, INTERVENTION, AUFARBEITUNG</a:t>
            </a:r>
          </a:p>
          <a:p>
            <a:pPr algn="ctr">
              <a:lnSpc>
                <a:spcPts val="5336"/>
              </a:lnSpc>
            </a:pPr>
            <a:r>
              <a:rPr lang="de-DE" sz="4987" spc="134" noProof="0" dirty="0">
                <a:solidFill>
                  <a:srgbClr val="053055"/>
                </a:solidFill>
                <a:latin typeface="Montserrat"/>
                <a:ea typeface="Montserrat"/>
                <a:cs typeface="Montserrat"/>
                <a:sym typeface="Montserrat"/>
              </a:rPr>
              <a:t>IM BISTUM TRIER</a:t>
            </a:r>
          </a:p>
        </p:txBody>
      </p:sp>
      <p:sp>
        <p:nvSpPr>
          <p:cNvPr id="21" name="TextBox 21"/>
          <p:cNvSpPr txBox="1"/>
          <p:nvPr/>
        </p:nvSpPr>
        <p:spPr>
          <a:xfrm>
            <a:off x="145283" y="9858225"/>
            <a:ext cx="8998717" cy="226911"/>
          </a:xfrm>
          <a:prstGeom prst="rect">
            <a:avLst/>
          </a:prstGeom>
        </p:spPr>
        <p:txBody>
          <a:bodyPr lIns="0" tIns="0" rIns="0" bIns="0" rtlCol="0" anchor="t">
            <a:spAutoFit/>
          </a:bodyPr>
          <a:lstStyle/>
          <a:p>
            <a:pPr algn="ctr">
              <a:lnSpc>
                <a:spcPts val="1742"/>
              </a:lnSpc>
            </a:pPr>
            <a:r>
              <a:rPr lang="de-DE" sz="1628" spc="43" noProof="0" dirty="0">
                <a:solidFill>
                  <a:srgbClr val="053055"/>
                </a:solidFill>
                <a:latin typeface="Montserrat"/>
                <a:ea typeface="Montserrat"/>
                <a:cs typeface="Montserrat"/>
                <a:sym typeface="Montserrat"/>
              </a:rPr>
              <a:t>Aktueller Bericht verfügbar unter: https://www.bistum-trier.de/praevention/start/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EC9F1A"/>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EC9F1A"/>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sp>
        <p:nvSpPr>
          <p:cNvPr id="8" name="Freeform 8"/>
          <p:cNvSpPr/>
          <p:nvPr/>
        </p:nvSpPr>
        <p:spPr>
          <a:xfrm>
            <a:off x="2963303" y="4373819"/>
            <a:ext cx="12361394" cy="4666426"/>
          </a:xfrm>
          <a:custGeom>
            <a:avLst/>
            <a:gdLst/>
            <a:ahLst/>
            <a:cxnLst/>
            <a:rect l="l" t="t" r="r" b="b"/>
            <a:pathLst>
              <a:path w="12361394" h="4666426">
                <a:moveTo>
                  <a:pt x="0" y="0"/>
                </a:moveTo>
                <a:lnTo>
                  <a:pt x="12361394" y="0"/>
                </a:lnTo>
                <a:lnTo>
                  <a:pt x="12361394" y="4666426"/>
                </a:lnTo>
                <a:lnTo>
                  <a:pt x="0" y="4666426"/>
                </a:lnTo>
                <a:lnTo>
                  <a:pt x="0" y="0"/>
                </a:lnTo>
                <a:close/>
              </a:path>
            </a:pathLst>
          </a:custGeom>
          <a:blipFill>
            <a:blip r:embed="rId4"/>
            <a:stretch>
              <a:fillRect/>
            </a:stretch>
          </a:blipFill>
        </p:spPr>
        <p:txBody>
          <a:bodyPr/>
          <a:lstStyle/>
          <a:p>
            <a:endParaRPr lang="de-DE" noProof="0" dirty="0"/>
          </a:p>
        </p:txBody>
      </p:sp>
      <p:sp>
        <p:nvSpPr>
          <p:cNvPr id="9" name="TextBox 9"/>
          <p:cNvSpPr txBox="1"/>
          <p:nvPr/>
        </p:nvSpPr>
        <p:spPr>
          <a:xfrm>
            <a:off x="2355005" y="1977157"/>
            <a:ext cx="14110321" cy="1484005"/>
          </a:xfrm>
          <a:prstGeom prst="rect">
            <a:avLst/>
          </a:prstGeom>
        </p:spPr>
        <p:txBody>
          <a:bodyPr lIns="0" tIns="0" rIns="0" bIns="0" rtlCol="0" anchor="t">
            <a:spAutoFit/>
          </a:bodyPr>
          <a:lstStyle/>
          <a:p>
            <a:pPr marL="0" lvl="0" indent="0" algn="ctr">
              <a:lnSpc>
                <a:spcPts val="12179"/>
              </a:lnSpc>
            </a:pPr>
            <a:r>
              <a:rPr lang="de-DE" sz="8699" noProof="0" dirty="0">
                <a:solidFill>
                  <a:srgbClr val="FFFFFF"/>
                </a:solidFill>
                <a:latin typeface="Montserrat"/>
                <a:ea typeface="Montserrat"/>
                <a:cs typeface="Montserrat"/>
                <a:sym typeface="Montserrat"/>
              </a:rPr>
              <a:t>KLEINGRUPPENARBEIT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2" name="Group 2"/>
          <p:cNvGrpSpPr/>
          <p:nvPr/>
        </p:nvGrpSpPr>
        <p:grpSpPr>
          <a:xfrm>
            <a:off x="12128767" y="0"/>
            <a:ext cx="6212650" cy="10287000"/>
            <a:chOff x="0" y="0"/>
            <a:chExt cx="962502" cy="1593725"/>
          </a:xfrm>
        </p:grpSpPr>
        <p:sp>
          <p:nvSpPr>
            <p:cNvPr id="3" name="Freeform 3"/>
            <p:cNvSpPr/>
            <p:nvPr/>
          </p:nvSpPr>
          <p:spPr>
            <a:xfrm>
              <a:off x="0" y="0"/>
              <a:ext cx="962502" cy="1593725"/>
            </a:xfrm>
            <a:custGeom>
              <a:avLst/>
              <a:gdLst/>
              <a:ahLst/>
              <a:cxnLst/>
              <a:rect l="l" t="t" r="r" b="b"/>
              <a:pathLst>
                <a:path w="962502" h="1593725">
                  <a:moveTo>
                    <a:pt x="0" y="0"/>
                  </a:moveTo>
                  <a:lnTo>
                    <a:pt x="962502" y="0"/>
                  </a:lnTo>
                  <a:lnTo>
                    <a:pt x="962502" y="1593725"/>
                  </a:lnTo>
                  <a:lnTo>
                    <a:pt x="0" y="1593725"/>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17867363" y="1942553"/>
            <a:ext cx="496837"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F6DA9B"/>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sp>
        <p:nvSpPr>
          <p:cNvPr id="8" name="Freeform 8"/>
          <p:cNvSpPr/>
          <p:nvPr/>
        </p:nvSpPr>
        <p:spPr>
          <a:xfrm>
            <a:off x="13144383" y="3086100"/>
            <a:ext cx="4007457" cy="4114800"/>
          </a:xfrm>
          <a:custGeom>
            <a:avLst/>
            <a:gdLst/>
            <a:ahLst/>
            <a:cxnLst/>
            <a:rect l="l" t="t" r="r" b="b"/>
            <a:pathLst>
              <a:path w="4007457" h="4114800">
                <a:moveTo>
                  <a:pt x="0" y="0"/>
                </a:moveTo>
                <a:lnTo>
                  <a:pt x="4007457" y="0"/>
                </a:lnTo>
                <a:lnTo>
                  <a:pt x="400745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9" name="TextBox 9"/>
          <p:cNvSpPr txBox="1"/>
          <p:nvPr/>
        </p:nvSpPr>
        <p:spPr>
          <a:xfrm>
            <a:off x="1866270" y="3171986"/>
            <a:ext cx="8679794" cy="918377"/>
          </a:xfrm>
          <a:prstGeom prst="rect">
            <a:avLst/>
          </a:prstGeom>
        </p:spPr>
        <p:txBody>
          <a:bodyPr lIns="0" tIns="0" rIns="0" bIns="0" rtlCol="0" anchor="t">
            <a:spAutoFit/>
          </a:bodyPr>
          <a:lstStyle/>
          <a:p>
            <a:pPr algn="ctr">
              <a:lnSpc>
                <a:spcPts val="7048"/>
              </a:lnSpc>
            </a:pPr>
            <a:r>
              <a:rPr lang="de-DE" sz="6587" noProof="0" dirty="0">
                <a:solidFill>
                  <a:srgbClr val="FFFFFF"/>
                </a:solidFill>
                <a:latin typeface="Montserrat"/>
                <a:ea typeface="Montserrat"/>
                <a:cs typeface="Montserrat"/>
                <a:sym typeface="Montserrat"/>
              </a:rPr>
              <a:t>FILM</a:t>
            </a:r>
          </a:p>
        </p:txBody>
      </p:sp>
      <p:grpSp>
        <p:nvGrpSpPr>
          <p:cNvPr id="10" name="Group 10"/>
          <p:cNvGrpSpPr/>
          <p:nvPr/>
        </p:nvGrpSpPr>
        <p:grpSpPr>
          <a:xfrm>
            <a:off x="2365184" y="4724727"/>
            <a:ext cx="7681965" cy="1378958"/>
            <a:chOff x="0" y="0"/>
            <a:chExt cx="2023233" cy="363182"/>
          </a:xfrm>
        </p:grpSpPr>
        <p:sp>
          <p:nvSpPr>
            <p:cNvPr id="11" name="Freeform 11"/>
            <p:cNvSpPr/>
            <p:nvPr/>
          </p:nvSpPr>
          <p:spPr>
            <a:xfrm>
              <a:off x="0" y="0"/>
              <a:ext cx="2023233" cy="363182"/>
            </a:xfrm>
            <a:custGeom>
              <a:avLst/>
              <a:gdLst/>
              <a:ahLst/>
              <a:cxnLst/>
              <a:rect l="l" t="t" r="r" b="b"/>
              <a:pathLst>
                <a:path w="2023233" h="363182">
                  <a:moveTo>
                    <a:pt x="47367" y="0"/>
                  </a:moveTo>
                  <a:lnTo>
                    <a:pt x="1975867" y="0"/>
                  </a:lnTo>
                  <a:cubicBezTo>
                    <a:pt x="1988429" y="0"/>
                    <a:pt x="2000477" y="4990"/>
                    <a:pt x="2009360" y="13873"/>
                  </a:cubicBezTo>
                  <a:cubicBezTo>
                    <a:pt x="2018243" y="22756"/>
                    <a:pt x="2023233" y="34804"/>
                    <a:pt x="2023233" y="47367"/>
                  </a:cubicBezTo>
                  <a:lnTo>
                    <a:pt x="2023233" y="315815"/>
                  </a:lnTo>
                  <a:cubicBezTo>
                    <a:pt x="2023233" y="341975"/>
                    <a:pt x="2002027" y="363182"/>
                    <a:pt x="1975867" y="363182"/>
                  </a:cubicBezTo>
                  <a:lnTo>
                    <a:pt x="47367" y="363182"/>
                  </a:lnTo>
                  <a:cubicBezTo>
                    <a:pt x="34804" y="363182"/>
                    <a:pt x="22756" y="358192"/>
                    <a:pt x="13873" y="349309"/>
                  </a:cubicBezTo>
                  <a:cubicBezTo>
                    <a:pt x="4990" y="340426"/>
                    <a:pt x="0" y="328378"/>
                    <a:pt x="0" y="315815"/>
                  </a:cubicBezTo>
                  <a:lnTo>
                    <a:pt x="0" y="47367"/>
                  </a:lnTo>
                  <a:cubicBezTo>
                    <a:pt x="0" y="34804"/>
                    <a:pt x="4990" y="22756"/>
                    <a:pt x="13873" y="13873"/>
                  </a:cubicBezTo>
                  <a:cubicBezTo>
                    <a:pt x="22756" y="4990"/>
                    <a:pt x="34804" y="0"/>
                    <a:pt x="47367" y="0"/>
                  </a:cubicBezTo>
                  <a:close/>
                </a:path>
              </a:pathLst>
            </a:custGeom>
            <a:solidFill>
              <a:srgbClr val="EC9F1A"/>
            </a:solidFill>
          </p:spPr>
          <p:txBody>
            <a:bodyPr/>
            <a:lstStyle/>
            <a:p>
              <a:endParaRPr lang="de-DE" noProof="0" dirty="0"/>
            </a:p>
          </p:txBody>
        </p:sp>
        <p:sp>
          <p:nvSpPr>
            <p:cNvPr id="12" name="TextBox 12"/>
            <p:cNvSpPr txBox="1"/>
            <p:nvPr/>
          </p:nvSpPr>
          <p:spPr>
            <a:xfrm>
              <a:off x="0" y="-38100"/>
              <a:ext cx="2023233" cy="401282"/>
            </a:xfrm>
            <a:prstGeom prst="rect">
              <a:avLst/>
            </a:prstGeom>
          </p:spPr>
          <p:txBody>
            <a:bodyPr lIns="50800" tIns="50800" rIns="50800" bIns="50800" rtlCol="0" anchor="ctr"/>
            <a:lstStyle/>
            <a:p>
              <a:pPr algn="ctr">
                <a:lnSpc>
                  <a:spcPts val="3079"/>
                </a:lnSpc>
              </a:pPr>
              <a:endParaRPr lang="de-DE" noProof="0" dirty="0"/>
            </a:p>
          </p:txBody>
        </p:sp>
      </p:grpSp>
      <p:sp>
        <p:nvSpPr>
          <p:cNvPr id="13" name="TextBox 13"/>
          <p:cNvSpPr txBox="1"/>
          <p:nvPr/>
        </p:nvSpPr>
        <p:spPr>
          <a:xfrm>
            <a:off x="1866270" y="4993118"/>
            <a:ext cx="8679794" cy="918377"/>
          </a:xfrm>
          <a:prstGeom prst="rect">
            <a:avLst/>
          </a:prstGeom>
        </p:spPr>
        <p:txBody>
          <a:bodyPr lIns="0" tIns="0" rIns="0" bIns="0" rtlCol="0" anchor="t">
            <a:spAutoFit/>
          </a:bodyPr>
          <a:lstStyle/>
          <a:p>
            <a:pPr algn="ctr">
              <a:lnSpc>
                <a:spcPts val="7048"/>
              </a:lnSpc>
            </a:pPr>
            <a:r>
              <a:rPr lang="de-DE" sz="6587" noProof="0" dirty="0">
                <a:solidFill>
                  <a:srgbClr val="FFFFFF"/>
                </a:solidFill>
                <a:latin typeface="Montserrat"/>
                <a:ea typeface="Montserrat"/>
                <a:cs typeface="Montserrat"/>
                <a:sym typeface="Montserrat"/>
              </a:rPr>
              <a:t>“Glaub mir”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1651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0" y="2075646"/>
            <a:ext cx="497704"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3370547" y="2951994"/>
            <a:ext cx="13430515" cy="3981587"/>
            <a:chOff x="0" y="0"/>
            <a:chExt cx="3537255" cy="1048648"/>
          </a:xfrm>
        </p:grpSpPr>
        <p:sp>
          <p:nvSpPr>
            <p:cNvPr id="9" name="Freeform 9"/>
            <p:cNvSpPr/>
            <p:nvPr/>
          </p:nvSpPr>
          <p:spPr>
            <a:xfrm>
              <a:off x="0" y="0"/>
              <a:ext cx="3537255" cy="1048648"/>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10" name="TextBox 10"/>
            <p:cNvSpPr txBox="1"/>
            <p:nvPr/>
          </p:nvSpPr>
          <p:spPr>
            <a:xfrm>
              <a:off x="0" y="-38100"/>
              <a:ext cx="3537255" cy="1086748"/>
            </a:xfrm>
            <a:prstGeom prst="rect">
              <a:avLst/>
            </a:prstGeom>
          </p:spPr>
          <p:txBody>
            <a:bodyPr lIns="50800" tIns="50800" rIns="50800" bIns="50800" rtlCol="0" anchor="ctr"/>
            <a:lstStyle/>
            <a:p>
              <a:pPr algn="ctr">
                <a:lnSpc>
                  <a:spcPts val="6759"/>
                </a:lnSpc>
              </a:pPr>
              <a:r>
                <a:rPr lang="de-DE" sz="5199" spc="395" noProof="0" dirty="0">
                  <a:solidFill>
                    <a:srgbClr val="FEFEFE"/>
                  </a:solidFill>
                  <a:latin typeface="Montserrat"/>
                  <a:ea typeface="Montserrat"/>
                  <a:cs typeface="Montserrat"/>
                  <a:sym typeface="Montserrat"/>
                </a:rPr>
                <a:t>05</a:t>
              </a:r>
            </a:p>
            <a:p>
              <a:pPr algn="ctr">
                <a:lnSpc>
                  <a:spcPts val="6759"/>
                </a:lnSpc>
              </a:pPr>
              <a:r>
                <a:rPr lang="de-DE" sz="5199" spc="395" noProof="0" dirty="0">
                  <a:solidFill>
                    <a:srgbClr val="FEFEFE"/>
                  </a:solidFill>
                  <a:latin typeface="Montserrat"/>
                  <a:ea typeface="Montserrat"/>
                  <a:cs typeface="Montserrat"/>
                  <a:sym typeface="Montserrat"/>
                </a:rPr>
                <a:t>ASPEKTE ZU TÄTER*INNEN</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sp>
        <p:nvSpPr>
          <p:cNvPr id="8" name="Freeform 8"/>
          <p:cNvSpPr/>
          <p:nvPr/>
        </p:nvSpPr>
        <p:spPr>
          <a:xfrm>
            <a:off x="3577127" y="2878792"/>
            <a:ext cx="11133747" cy="6638497"/>
          </a:xfrm>
          <a:custGeom>
            <a:avLst/>
            <a:gdLst/>
            <a:ahLst/>
            <a:cxnLst/>
            <a:rect l="l" t="t" r="r" b="b"/>
            <a:pathLst>
              <a:path w="11133747" h="6638497">
                <a:moveTo>
                  <a:pt x="0" y="0"/>
                </a:moveTo>
                <a:lnTo>
                  <a:pt x="11133746" y="0"/>
                </a:lnTo>
                <a:lnTo>
                  <a:pt x="11133746" y="6638497"/>
                </a:lnTo>
                <a:lnTo>
                  <a:pt x="0" y="6638497"/>
                </a:lnTo>
                <a:lnTo>
                  <a:pt x="0" y="0"/>
                </a:lnTo>
                <a:close/>
              </a:path>
            </a:pathLst>
          </a:custGeom>
          <a:blipFill>
            <a:blip r:embed="rId3"/>
            <a:stretch>
              <a:fillRect/>
            </a:stretch>
          </a:blipFill>
        </p:spPr>
        <p:txBody>
          <a:bodyPr/>
          <a:lstStyle/>
          <a:p>
            <a:endParaRPr lang="de-DE" noProof="0" dirty="0"/>
          </a:p>
        </p:txBody>
      </p:sp>
      <p:sp>
        <p:nvSpPr>
          <p:cNvPr id="9" name="TextBox 9"/>
          <p:cNvSpPr txBox="1"/>
          <p:nvPr/>
        </p:nvSpPr>
        <p:spPr>
          <a:xfrm>
            <a:off x="2962955" y="972804"/>
            <a:ext cx="12362090"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DAS UMFELD ÄUSSERT OFTMALS ÜBER EINE*N TÄTER*IN...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sp>
        <p:nvSpPr>
          <p:cNvPr id="8" name="Freeform 8"/>
          <p:cNvSpPr/>
          <p:nvPr/>
        </p:nvSpPr>
        <p:spPr>
          <a:xfrm>
            <a:off x="1905000" y="3086100"/>
            <a:ext cx="6858911" cy="3277147"/>
          </a:xfrm>
          <a:custGeom>
            <a:avLst/>
            <a:gdLst/>
            <a:ahLst/>
            <a:cxnLst/>
            <a:rect l="l" t="t" r="r" b="b"/>
            <a:pathLst>
              <a:path w="3665042" h="1084553">
                <a:moveTo>
                  <a:pt x="0" y="0"/>
                </a:moveTo>
                <a:lnTo>
                  <a:pt x="3665042" y="0"/>
                </a:lnTo>
                <a:lnTo>
                  <a:pt x="3665042" y="1084553"/>
                </a:lnTo>
                <a:lnTo>
                  <a:pt x="0" y="1084553"/>
                </a:lnTo>
                <a:lnTo>
                  <a:pt x="0" y="0"/>
                </a:lnTo>
                <a:close/>
              </a:path>
            </a:pathLst>
          </a:custGeom>
          <a:blipFill>
            <a:blip r:embed="rId3"/>
            <a:stretch>
              <a:fillRect/>
            </a:stretch>
          </a:blipFill>
        </p:spPr>
        <p:txBody>
          <a:bodyPr/>
          <a:lstStyle/>
          <a:p>
            <a:endParaRPr lang="de-DE" noProof="0" dirty="0"/>
          </a:p>
        </p:txBody>
      </p:sp>
      <p:sp>
        <p:nvSpPr>
          <p:cNvPr id="9" name="Freeform 9"/>
          <p:cNvSpPr/>
          <p:nvPr/>
        </p:nvSpPr>
        <p:spPr>
          <a:xfrm>
            <a:off x="9601200" y="2705100"/>
            <a:ext cx="6150163" cy="4572000"/>
          </a:xfrm>
          <a:custGeom>
            <a:avLst/>
            <a:gdLst/>
            <a:ahLst/>
            <a:cxnLst/>
            <a:rect l="l" t="t" r="r" b="b"/>
            <a:pathLst>
              <a:path w="3483163" h="2064096">
                <a:moveTo>
                  <a:pt x="0" y="0"/>
                </a:moveTo>
                <a:lnTo>
                  <a:pt x="3483163" y="0"/>
                </a:lnTo>
                <a:lnTo>
                  <a:pt x="3483163" y="2064097"/>
                </a:lnTo>
                <a:lnTo>
                  <a:pt x="0" y="2064097"/>
                </a:lnTo>
                <a:lnTo>
                  <a:pt x="0" y="0"/>
                </a:lnTo>
                <a:close/>
              </a:path>
            </a:pathLst>
          </a:custGeom>
          <a:blipFill>
            <a:blip r:embed="rId4"/>
            <a:stretch>
              <a:fillRect/>
            </a:stretch>
          </a:blipFill>
        </p:spPr>
        <p:txBody>
          <a:bodyPr/>
          <a:lstStyle/>
          <a:p>
            <a:endParaRPr lang="de-DE" noProof="0" dirty="0"/>
          </a:p>
        </p:txBody>
      </p:sp>
      <p:sp>
        <p:nvSpPr>
          <p:cNvPr id="20" name="TextBox 20"/>
          <p:cNvSpPr txBox="1"/>
          <p:nvPr/>
        </p:nvSpPr>
        <p:spPr>
          <a:xfrm>
            <a:off x="2962955" y="336764"/>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DER GROOMING-PROZESS</a:t>
            </a:r>
          </a:p>
        </p:txBody>
      </p:sp>
      <p:sp>
        <p:nvSpPr>
          <p:cNvPr id="21" name="Freeform 10">
            <a:extLst>
              <a:ext uri="{FF2B5EF4-FFF2-40B4-BE49-F238E27FC236}">
                <a16:creationId xmlns:a16="http://schemas.microsoft.com/office/drawing/2014/main" id="{C48DA864-4FF7-790E-0575-2D46785C7C18}"/>
              </a:ext>
            </a:extLst>
          </p:cNvPr>
          <p:cNvSpPr/>
          <p:nvPr/>
        </p:nvSpPr>
        <p:spPr>
          <a:xfrm>
            <a:off x="1828800" y="3543300"/>
            <a:ext cx="6781800" cy="2667000"/>
          </a:xfrm>
          <a:custGeom>
            <a:avLst/>
            <a:gdLst/>
            <a:ahLst/>
            <a:cxnLst/>
            <a:rect l="l" t="t" r="r" b="b"/>
            <a:pathLst>
              <a:path w="3665042" h="964485">
                <a:moveTo>
                  <a:pt x="0" y="0"/>
                </a:moveTo>
                <a:lnTo>
                  <a:pt x="3665042" y="0"/>
                </a:lnTo>
                <a:lnTo>
                  <a:pt x="3665042" y="964485"/>
                </a:lnTo>
                <a:lnTo>
                  <a:pt x="0" y="964485"/>
                </a:lnTo>
                <a:lnTo>
                  <a:pt x="0" y="0"/>
                </a:lnTo>
                <a:close/>
              </a:path>
            </a:pathLst>
          </a:custGeom>
          <a:blipFill>
            <a:blip r:embed="rId5"/>
            <a:stretch>
              <a:fillRect/>
            </a:stretch>
          </a:blipFill>
        </p:spPr>
        <p:txBody>
          <a:bodyPr/>
          <a:lstStyle/>
          <a:p>
            <a:endParaRPr lang="de-DE" noProof="0" dirty="0"/>
          </a:p>
        </p:txBody>
      </p:sp>
      <p:sp>
        <p:nvSpPr>
          <p:cNvPr id="22" name="Freeform 11">
            <a:extLst>
              <a:ext uri="{FF2B5EF4-FFF2-40B4-BE49-F238E27FC236}">
                <a16:creationId xmlns:a16="http://schemas.microsoft.com/office/drawing/2014/main" id="{B4677BB0-A608-80DC-44F3-A13DA17263A6}"/>
              </a:ext>
            </a:extLst>
          </p:cNvPr>
          <p:cNvSpPr/>
          <p:nvPr/>
        </p:nvSpPr>
        <p:spPr>
          <a:xfrm>
            <a:off x="9372600" y="2628900"/>
            <a:ext cx="6553200" cy="4419600"/>
          </a:xfrm>
          <a:custGeom>
            <a:avLst/>
            <a:gdLst/>
            <a:ahLst/>
            <a:cxnLst/>
            <a:rect l="l" t="t" r="r" b="b"/>
            <a:pathLst>
              <a:path w="3208310" h="2506187">
                <a:moveTo>
                  <a:pt x="0" y="0"/>
                </a:moveTo>
                <a:lnTo>
                  <a:pt x="3208310" y="0"/>
                </a:lnTo>
                <a:lnTo>
                  <a:pt x="3208310" y="2506187"/>
                </a:lnTo>
                <a:lnTo>
                  <a:pt x="0" y="2506187"/>
                </a:lnTo>
                <a:lnTo>
                  <a:pt x="0" y="0"/>
                </a:lnTo>
                <a:close/>
              </a:path>
            </a:pathLst>
          </a:custGeom>
          <a:blipFill>
            <a:blip r:embed="rId6"/>
            <a:stretch>
              <a:fillRect/>
            </a:stretch>
          </a:blipFill>
        </p:spPr>
        <p:txBody>
          <a:bodyPr/>
          <a:lstStyle/>
          <a:p>
            <a:endParaRPr lang="de-DE" noProof="0" dirty="0"/>
          </a:p>
        </p:txBody>
      </p:sp>
      <p:sp>
        <p:nvSpPr>
          <p:cNvPr id="23" name="Freeform 12">
            <a:extLst>
              <a:ext uri="{FF2B5EF4-FFF2-40B4-BE49-F238E27FC236}">
                <a16:creationId xmlns:a16="http://schemas.microsoft.com/office/drawing/2014/main" id="{B3D47727-2B94-84FE-C4CF-2237EF3A570D}"/>
              </a:ext>
            </a:extLst>
          </p:cNvPr>
          <p:cNvSpPr/>
          <p:nvPr/>
        </p:nvSpPr>
        <p:spPr>
          <a:xfrm>
            <a:off x="1676400" y="3619500"/>
            <a:ext cx="7391400" cy="2590800"/>
          </a:xfrm>
          <a:custGeom>
            <a:avLst/>
            <a:gdLst/>
            <a:ahLst/>
            <a:cxnLst/>
            <a:rect l="l" t="t" r="r" b="b"/>
            <a:pathLst>
              <a:path w="3665042" h="1169694">
                <a:moveTo>
                  <a:pt x="0" y="0"/>
                </a:moveTo>
                <a:lnTo>
                  <a:pt x="3665042" y="0"/>
                </a:lnTo>
                <a:lnTo>
                  <a:pt x="3665042" y="1169694"/>
                </a:lnTo>
                <a:lnTo>
                  <a:pt x="0" y="1169694"/>
                </a:lnTo>
                <a:lnTo>
                  <a:pt x="0" y="0"/>
                </a:lnTo>
                <a:close/>
              </a:path>
            </a:pathLst>
          </a:custGeom>
          <a:blipFill>
            <a:blip r:embed="rId7"/>
            <a:stretch>
              <a:fillRect/>
            </a:stretch>
          </a:blipFill>
        </p:spPr>
        <p:txBody>
          <a:bodyPr/>
          <a:lstStyle/>
          <a:p>
            <a:endParaRPr lang="de-DE" noProof="0" dirty="0"/>
          </a:p>
        </p:txBody>
      </p:sp>
      <p:sp>
        <p:nvSpPr>
          <p:cNvPr id="24" name="Freeform 13">
            <a:extLst>
              <a:ext uri="{FF2B5EF4-FFF2-40B4-BE49-F238E27FC236}">
                <a16:creationId xmlns:a16="http://schemas.microsoft.com/office/drawing/2014/main" id="{675FED75-BAD0-D30C-4730-ACF0143CD7BB}"/>
              </a:ext>
            </a:extLst>
          </p:cNvPr>
          <p:cNvSpPr/>
          <p:nvPr/>
        </p:nvSpPr>
        <p:spPr>
          <a:xfrm>
            <a:off x="9525000" y="2933700"/>
            <a:ext cx="6477000" cy="4038600"/>
          </a:xfrm>
          <a:custGeom>
            <a:avLst/>
            <a:gdLst/>
            <a:ahLst/>
            <a:cxnLst/>
            <a:rect l="l" t="t" r="r" b="b"/>
            <a:pathLst>
              <a:path w="3483163" h="1966165">
                <a:moveTo>
                  <a:pt x="0" y="0"/>
                </a:moveTo>
                <a:lnTo>
                  <a:pt x="3483163" y="0"/>
                </a:lnTo>
                <a:lnTo>
                  <a:pt x="3483163" y="1966165"/>
                </a:lnTo>
                <a:lnTo>
                  <a:pt x="0" y="1966165"/>
                </a:lnTo>
                <a:lnTo>
                  <a:pt x="0" y="0"/>
                </a:lnTo>
                <a:close/>
              </a:path>
            </a:pathLst>
          </a:custGeom>
          <a:blipFill>
            <a:blip r:embed="rId8"/>
            <a:stretch>
              <a:fillRect/>
            </a:stretch>
          </a:blipFill>
        </p:spPr>
        <p:txBody>
          <a:bodyPr/>
          <a:lstStyle/>
          <a:p>
            <a:endParaRPr lang="de-DE" noProof="0" dirty="0"/>
          </a:p>
        </p:txBody>
      </p:sp>
      <p:sp>
        <p:nvSpPr>
          <p:cNvPr id="25" name="Freeform 14">
            <a:extLst>
              <a:ext uri="{FF2B5EF4-FFF2-40B4-BE49-F238E27FC236}">
                <a16:creationId xmlns:a16="http://schemas.microsoft.com/office/drawing/2014/main" id="{0816DE47-DC39-A5C4-6B0A-7E4A5F1CE780}"/>
              </a:ext>
            </a:extLst>
          </p:cNvPr>
          <p:cNvSpPr/>
          <p:nvPr/>
        </p:nvSpPr>
        <p:spPr>
          <a:xfrm>
            <a:off x="1981200" y="3086100"/>
            <a:ext cx="6248400" cy="3505200"/>
          </a:xfrm>
          <a:custGeom>
            <a:avLst/>
            <a:gdLst/>
            <a:ahLst/>
            <a:cxnLst/>
            <a:rect l="l" t="t" r="r" b="b"/>
            <a:pathLst>
              <a:path w="2713367" h="1168255">
                <a:moveTo>
                  <a:pt x="0" y="0"/>
                </a:moveTo>
                <a:lnTo>
                  <a:pt x="2713367" y="0"/>
                </a:lnTo>
                <a:lnTo>
                  <a:pt x="2713367" y="1168255"/>
                </a:lnTo>
                <a:lnTo>
                  <a:pt x="0" y="1168255"/>
                </a:lnTo>
                <a:lnTo>
                  <a:pt x="0" y="0"/>
                </a:lnTo>
                <a:close/>
              </a:path>
            </a:pathLst>
          </a:custGeom>
          <a:blipFill>
            <a:blip r:embed="rId9"/>
            <a:stretch>
              <a:fillRect/>
            </a:stretch>
          </a:blipFill>
        </p:spPr>
        <p:txBody>
          <a:bodyPr/>
          <a:lstStyle/>
          <a:p>
            <a:endParaRPr lang="de-DE" noProof="0" dirty="0"/>
          </a:p>
        </p:txBody>
      </p:sp>
      <p:sp>
        <p:nvSpPr>
          <p:cNvPr id="26" name="Freeform 15">
            <a:extLst>
              <a:ext uri="{FF2B5EF4-FFF2-40B4-BE49-F238E27FC236}">
                <a16:creationId xmlns:a16="http://schemas.microsoft.com/office/drawing/2014/main" id="{64EFCCF4-1042-0912-D468-BDAF67B91BCE}"/>
              </a:ext>
            </a:extLst>
          </p:cNvPr>
          <p:cNvSpPr/>
          <p:nvPr/>
        </p:nvSpPr>
        <p:spPr>
          <a:xfrm>
            <a:off x="9753600" y="2247900"/>
            <a:ext cx="5912332" cy="5017232"/>
          </a:xfrm>
          <a:custGeom>
            <a:avLst/>
            <a:gdLst/>
            <a:ahLst/>
            <a:cxnLst/>
            <a:rect l="l" t="t" r="r" b="b"/>
            <a:pathLst>
              <a:path w="3003154" h="2171924">
                <a:moveTo>
                  <a:pt x="0" y="0"/>
                </a:moveTo>
                <a:lnTo>
                  <a:pt x="3003154" y="0"/>
                </a:lnTo>
                <a:lnTo>
                  <a:pt x="3003154" y="2171924"/>
                </a:lnTo>
                <a:lnTo>
                  <a:pt x="0" y="2171924"/>
                </a:lnTo>
                <a:lnTo>
                  <a:pt x="0" y="0"/>
                </a:lnTo>
                <a:close/>
              </a:path>
            </a:pathLst>
          </a:custGeom>
          <a:blipFill>
            <a:blip r:embed="rId10"/>
            <a:stretch>
              <a:fillRect/>
            </a:stretch>
          </a:blipFill>
        </p:spPr>
        <p:txBody>
          <a:bodyPr/>
          <a:lstStyle/>
          <a:p>
            <a:endParaRPr lang="de-DE" noProof="0" dirty="0"/>
          </a:p>
        </p:txBody>
      </p:sp>
      <p:sp>
        <p:nvSpPr>
          <p:cNvPr id="27" name="Freeform 16">
            <a:extLst>
              <a:ext uri="{FF2B5EF4-FFF2-40B4-BE49-F238E27FC236}">
                <a16:creationId xmlns:a16="http://schemas.microsoft.com/office/drawing/2014/main" id="{1073171E-4428-3AFC-535A-670F725A67A1}"/>
              </a:ext>
            </a:extLst>
          </p:cNvPr>
          <p:cNvSpPr/>
          <p:nvPr/>
        </p:nvSpPr>
        <p:spPr>
          <a:xfrm>
            <a:off x="1219200" y="2857500"/>
            <a:ext cx="8153400" cy="4648200"/>
          </a:xfrm>
          <a:custGeom>
            <a:avLst/>
            <a:gdLst/>
            <a:ahLst/>
            <a:cxnLst/>
            <a:rect l="l" t="t" r="r" b="b"/>
            <a:pathLst>
              <a:path w="3127770" h="2008268">
                <a:moveTo>
                  <a:pt x="0" y="0"/>
                </a:moveTo>
                <a:lnTo>
                  <a:pt x="3127771" y="0"/>
                </a:lnTo>
                <a:lnTo>
                  <a:pt x="3127771" y="2008268"/>
                </a:lnTo>
                <a:lnTo>
                  <a:pt x="0" y="2008268"/>
                </a:lnTo>
                <a:lnTo>
                  <a:pt x="0" y="0"/>
                </a:lnTo>
                <a:close/>
              </a:path>
            </a:pathLst>
          </a:custGeom>
          <a:blipFill>
            <a:blip r:embed="rId11"/>
            <a:stretch>
              <a:fillRect/>
            </a:stretch>
          </a:blipFill>
        </p:spPr>
        <p:txBody>
          <a:bodyPr/>
          <a:lstStyle/>
          <a:p>
            <a:endParaRPr lang="de-DE" noProof="0" dirty="0"/>
          </a:p>
        </p:txBody>
      </p:sp>
      <p:sp>
        <p:nvSpPr>
          <p:cNvPr id="28" name="Freeform 17">
            <a:extLst>
              <a:ext uri="{FF2B5EF4-FFF2-40B4-BE49-F238E27FC236}">
                <a16:creationId xmlns:a16="http://schemas.microsoft.com/office/drawing/2014/main" id="{654EC779-81D9-EEB8-0C5A-0EED764A9C31}"/>
              </a:ext>
            </a:extLst>
          </p:cNvPr>
          <p:cNvSpPr/>
          <p:nvPr/>
        </p:nvSpPr>
        <p:spPr>
          <a:xfrm>
            <a:off x="10058400" y="3009900"/>
            <a:ext cx="6157633" cy="4127189"/>
          </a:xfrm>
          <a:custGeom>
            <a:avLst/>
            <a:gdLst/>
            <a:ahLst/>
            <a:cxnLst/>
            <a:rect l="l" t="t" r="r" b="b"/>
            <a:pathLst>
              <a:path w="3316845" h="2056619">
                <a:moveTo>
                  <a:pt x="0" y="0"/>
                </a:moveTo>
                <a:lnTo>
                  <a:pt x="3316845" y="0"/>
                </a:lnTo>
                <a:lnTo>
                  <a:pt x="3316845" y="2056619"/>
                </a:lnTo>
                <a:lnTo>
                  <a:pt x="0" y="2056619"/>
                </a:lnTo>
                <a:lnTo>
                  <a:pt x="0" y="0"/>
                </a:lnTo>
                <a:close/>
              </a:path>
            </a:pathLst>
          </a:custGeom>
          <a:blipFill>
            <a:blip r:embed="rId12"/>
            <a:stretch>
              <a:fillRect/>
            </a:stretch>
          </a:blipFill>
        </p:spPr>
        <p:txBody>
          <a:bodyPr/>
          <a:lstStyle/>
          <a:p>
            <a:endParaRPr lang="de-DE" noProof="0" dirty="0"/>
          </a:p>
        </p:txBody>
      </p:sp>
      <p:sp>
        <p:nvSpPr>
          <p:cNvPr id="29" name="Freeform 18">
            <a:extLst>
              <a:ext uri="{FF2B5EF4-FFF2-40B4-BE49-F238E27FC236}">
                <a16:creationId xmlns:a16="http://schemas.microsoft.com/office/drawing/2014/main" id="{CDD143B6-0626-2D20-2DAB-575D1A8A6973}"/>
              </a:ext>
            </a:extLst>
          </p:cNvPr>
          <p:cNvSpPr/>
          <p:nvPr/>
        </p:nvSpPr>
        <p:spPr>
          <a:xfrm>
            <a:off x="1981200" y="2628900"/>
            <a:ext cx="6927984" cy="4814519"/>
          </a:xfrm>
          <a:custGeom>
            <a:avLst/>
            <a:gdLst/>
            <a:ahLst/>
            <a:cxnLst/>
            <a:rect l="l" t="t" r="r" b="b"/>
            <a:pathLst>
              <a:path w="3467204" h="2427043">
                <a:moveTo>
                  <a:pt x="0" y="0"/>
                </a:moveTo>
                <a:lnTo>
                  <a:pt x="3467203" y="0"/>
                </a:lnTo>
                <a:lnTo>
                  <a:pt x="3467203" y="2427043"/>
                </a:lnTo>
                <a:lnTo>
                  <a:pt x="0" y="2427043"/>
                </a:lnTo>
                <a:lnTo>
                  <a:pt x="0" y="0"/>
                </a:lnTo>
                <a:close/>
              </a:path>
            </a:pathLst>
          </a:custGeom>
          <a:blipFill>
            <a:blip r:embed="rId13"/>
            <a:stretch>
              <a:fillRect/>
            </a:stretch>
          </a:blipFill>
        </p:spPr>
        <p:txBody>
          <a:bodyPr/>
          <a:lstStyle/>
          <a:p>
            <a:endParaRPr lang="de-DE" noProof="0" dirty="0"/>
          </a:p>
        </p:txBody>
      </p:sp>
      <p:sp>
        <p:nvSpPr>
          <p:cNvPr id="30" name="Freeform 19">
            <a:extLst>
              <a:ext uri="{FF2B5EF4-FFF2-40B4-BE49-F238E27FC236}">
                <a16:creationId xmlns:a16="http://schemas.microsoft.com/office/drawing/2014/main" id="{B2435C54-FD98-4BFD-69CD-6FD080D0E6EB}"/>
              </a:ext>
            </a:extLst>
          </p:cNvPr>
          <p:cNvSpPr/>
          <p:nvPr/>
        </p:nvSpPr>
        <p:spPr>
          <a:xfrm>
            <a:off x="10363200" y="2324100"/>
            <a:ext cx="5205506" cy="5594963"/>
          </a:xfrm>
          <a:custGeom>
            <a:avLst/>
            <a:gdLst/>
            <a:ahLst/>
            <a:cxnLst/>
            <a:rect l="l" t="t" r="r" b="b"/>
            <a:pathLst>
              <a:path w="2032524" h="2398208">
                <a:moveTo>
                  <a:pt x="0" y="0"/>
                </a:moveTo>
                <a:lnTo>
                  <a:pt x="2032524" y="0"/>
                </a:lnTo>
                <a:lnTo>
                  <a:pt x="2032524" y="2398208"/>
                </a:lnTo>
                <a:lnTo>
                  <a:pt x="0" y="2398208"/>
                </a:lnTo>
                <a:lnTo>
                  <a:pt x="0" y="0"/>
                </a:lnTo>
                <a:close/>
              </a:path>
            </a:pathLst>
          </a:custGeom>
          <a:blipFill>
            <a:blip r:embed="rId14"/>
            <a:stretch>
              <a:fillRect/>
            </a:stretch>
          </a:blipFill>
        </p:spPr>
        <p:txBody>
          <a:bodyPr/>
          <a:lstStyle/>
          <a:p>
            <a:endParaRPr lang="de-DE" noProof="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9"/>
                                        </p:tgtEl>
                                        <p:attrNameLst>
                                          <p:attrName>ppt_x</p:attrName>
                                        </p:attrNameLst>
                                      </p:cBhvr>
                                      <p:tavLst>
                                        <p:tav tm="0">
                                          <p:val>
                                            <p:strVal val="ppt_x"/>
                                          </p:val>
                                        </p:tav>
                                        <p:tav tm="100000">
                                          <p:val>
                                            <p:strVal val="ppt_x"/>
                                          </p:val>
                                        </p:tav>
                                      </p:tavLst>
                                    </p:anim>
                                    <p:anim calcmode="lin" valueType="num">
                                      <p:cBhvr additive="base">
                                        <p:cTn id="21" dur="500"/>
                                        <p:tgtEl>
                                          <p:spTgt spid="9"/>
                                        </p:tgtEl>
                                        <p:attrNameLst>
                                          <p:attrName>ppt_y</p:attrName>
                                        </p:attrNameLst>
                                      </p:cBhvr>
                                      <p:tavLst>
                                        <p:tav tm="0">
                                          <p:val>
                                            <p:strVal val="ppt_y"/>
                                          </p:val>
                                        </p:tav>
                                        <p:tav tm="100000">
                                          <p:val>
                                            <p:strVal val="1+ppt_h/2"/>
                                          </p:val>
                                        </p:tav>
                                      </p:tavLst>
                                    </p:anim>
                                    <p:set>
                                      <p:cBhvr>
                                        <p:cTn id="22" dur="1" fill="hold">
                                          <p:stCondLst>
                                            <p:cond delay="499"/>
                                          </p:stCondLst>
                                        </p:cTn>
                                        <p:tgtEl>
                                          <p:spTgt spid="9"/>
                                        </p:tgtEl>
                                        <p:attrNameLst>
                                          <p:attrName>style.visibility</p:attrName>
                                        </p:attrNameLst>
                                      </p:cBhvr>
                                      <p:to>
                                        <p:strVal val="hidden"/>
                                      </p:to>
                                    </p:se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21"/>
                                        </p:tgtEl>
                                        <p:attrNameLst>
                                          <p:attrName>ppt_x</p:attrName>
                                        </p:attrNameLst>
                                      </p:cBhvr>
                                      <p:tavLst>
                                        <p:tav tm="0">
                                          <p:val>
                                            <p:strVal val="ppt_x"/>
                                          </p:val>
                                        </p:tav>
                                        <p:tav tm="100000">
                                          <p:val>
                                            <p:strVal val="ppt_x"/>
                                          </p:val>
                                        </p:tav>
                                      </p:tavLst>
                                    </p:anim>
                                    <p:anim calcmode="lin" valueType="num">
                                      <p:cBhvr additive="base">
                                        <p:cTn id="36" dur="500"/>
                                        <p:tgtEl>
                                          <p:spTgt spid="21"/>
                                        </p:tgtEl>
                                        <p:attrNameLst>
                                          <p:attrName>ppt_y</p:attrName>
                                        </p:attrNameLst>
                                      </p:cBhvr>
                                      <p:tavLst>
                                        <p:tav tm="0">
                                          <p:val>
                                            <p:strVal val="ppt_y"/>
                                          </p:val>
                                        </p:tav>
                                        <p:tav tm="100000">
                                          <p:val>
                                            <p:strVal val="1+ppt_h/2"/>
                                          </p:val>
                                        </p:tav>
                                      </p:tavLst>
                                    </p:anim>
                                    <p:set>
                                      <p:cBhvr>
                                        <p:cTn id="37" dur="1" fill="hold">
                                          <p:stCondLst>
                                            <p:cond delay="499"/>
                                          </p:stCondLst>
                                        </p:cTn>
                                        <p:tgtEl>
                                          <p:spTgt spid="21"/>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22"/>
                                        </p:tgtEl>
                                        <p:attrNameLst>
                                          <p:attrName>ppt_x</p:attrName>
                                        </p:attrNameLst>
                                      </p:cBhvr>
                                      <p:tavLst>
                                        <p:tav tm="0">
                                          <p:val>
                                            <p:strVal val="ppt_x"/>
                                          </p:val>
                                        </p:tav>
                                        <p:tav tm="100000">
                                          <p:val>
                                            <p:strVal val="ppt_x"/>
                                          </p:val>
                                        </p:tav>
                                      </p:tavLst>
                                    </p:anim>
                                    <p:anim calcmode="lin" valueType="num">
                                      <p:cBhvr additive="base">
                                        <p:cTn id="40" dur="500"/>
                                        <p:tgtEl>
                                          <p:spTgt spid="22"/>
                                        </p:tgtEl>
                                        <p:attrNameLst>
                                          <p:attrName>ppt_y</p:attrName>
                                        </p:attrNameLst>
                                      </p:cBhvr>
                                      <p:tavLst>
                                        <p:tav tm="0">
                                          <p:val>
                                            <p:strVal val="ppt_y"/>
                                          </p:val>
                                        </p:tav>
                                        <p:tav tm="100000">
                                          <p:val>
                                            <p:strVal val="1+ppt_h/2"/>
                                          </p:val>
                                        </p:tav>
                                      </p:tavLst>
                                    </p:anim>
                                    <p:set>
                                      <p:cBhvr>
                                        <p:cTn id="41" dur="1" fill="hold">
                                          <p:stCondLst>
                                            <p:cond delay="499"/>
                                          </p:stCondLst>
                                        </p:cTn>
                                        <p:tgtEl>
                                          <p:spTgt spid="22"/>
                                        </p:tgtEl>
                                        <p:attrNameLst>
                                          <p:attrName>style.visibility</p:attrName>
                                        </p:attrNameLst>
                                      </p:cBhvr>
                                      <p:to>
                                        <p:strVal val="hidden"/>
                                      </p:to>
                                    </p:set>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23"/>
                                        </p:tgtEl>
                                        <p:attrNameLst>
                                          <p:attrName>ppt_x</p:attrName>
                                        </p:attrNameLst>
                                      </p:cBhvr>
                                      <p:tavLst>
                                        <p:tav tm="0">
                                          <p:val>
                                            <p:strVal val="ppt_x"/>
                                          </p:val>
                                        </p:tav>
                                        <p:tav tm="100000">
                                          <p:val>
                                            <p:strVal val="ppt_x"/>
                                          </p:val>
                                        </p:tav>
                                      </p:tavLst>
                                    </p:anim>
                                    <p:anim calcmode="lin" valueType="num">
                                      <p:cBhvr additive="base">
                                        <p:cTn id="55" dur="500"/>
                                        <p:tgtEl>
                                          <p:spTgt spid="23"/>
                                        </p:tgtEl>
                                        <p:attrNameLst>
                                          <p:attrName>ppt_y</p:attrName>
                                        </p:attrNameLst>
                                      </p:cBhvr>
                                      <p:tavLst>
                                        <p:tav tm="0">
                                          <p:val>
                                            <p:strVal val="ppt_y"/>
                                          </p:val>
                                        </p:tav>
                                        <p:tav tm="100000">
                                          <p:val>
                                            <p:strVal val="1+ppt_h/2"/>
                                          </p:val>
                                        </p:tav>
                                      </p:tavLst>
                                    </p:anim>
                                    <p:set>
                                      <p:cBhvr>
                                        <p:cTn id="56" dur="1" fill="hold">
                                          <p:stCondLst>
                                            <p:cond delay="499"/>
                                          </p:stCondLst>
                                        </p:cTn>
                                        <p:tgtEl>
                                          <p:spTgt spid="23"/>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24"/>
                                        </p:tgtEl>
                                        <p:attrNameLst>
                                          <p:attrName>ppt_x</p:attrName>
                                        </p:attrNameLst>
                                      </p:cBhvr>
                                      <p:tavLst>
                                        <p:tav tm="0">
                                          <p:val>
                                            <p:strVal val="ppt_x"/>
                                          </p:val>
                                        </p:tav>
                                        <p:tav tm="100000">
                                          <p:val>
                                            <p:strVal val="ppt_x"/>
                                          </p:val>
                                        </p:tav>
                                      </p:tavLst>
                                    </p:anim>
                                    <p:anim calcmode="lin" valueType="num">
                                      <p:cBhvr additive="base">
                                        <p:cTn id="59" dur="500"/>
                                        <p:tgtEl>
                                          <p:spTgt spid="24"/>
                                        </p:tgtEl>
                                        <p:attrNameLst>
                                          <p:attrName>ppt_y</p:attrName>
                                        </p:attrNameLst>
                                      </p:cBhvr>
                                      <p:tavLst>
                                        <p:tav tm="0">
                                          <p:val>
                                            <p:strVal val="ppt_y"/>
                                          </p:val>
                                        </p:tav>
                                        <p:tav tm="100000">
                                          <p:val>
                                            <p:strVal val="1+ppt_h/2"/>
                                          </p:val>
                                        </p:tav>
                                      </p:tavLst>
                                    </p:anim>
                                    <p:set>
                                      <p:cBhvr>
                                        <p:cTn id="60" dur="1" fill="hold">
                                          <p:stCondLst>
                                            <p:cond delay="499"/>
                                          </p:stCondLst>
                                        </p:cTn>
                                        <p:tgtEl>
                                          <p:spTgt spid="24"/>
                                        </p:tgtEl>
                                        <p:attrNameLst>
                                          <p:attrName>style.visibility</p:attrName>
                                        </p:attrNameLst>
                                      </p:cBhvr>
                                      <p:to>
                                        <p:strVal val="hidden"/>
                                      </p:to>
                                    </p:set>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ppt_x"/>
                                          </p:val>
                                        </p:tav>
                                        <p:tav tm="100000">
                                          <p:val>
                                            <p:strVal val="#ppt_x"/>
                                          </p:val>
                                        </p:tav>
                                      </p:tavLst>
                                    </p:anim>
                                    <p:anim calcmode="lin" valueType="num">
                                      <p:cBhvr additive="base">
                                        <p:cTn id="6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25"/>
                                        </p:tgtEl>
                                        <p:attrNameLst>
                                          <p:attrName>ppt_x</p:attrName>
                                        </p:attrNameLst>
                                      </p:cBhvr>
                                      <p:tavLst>
                                        <p:tav tm="0">
                                          <p:val>
                                            <p:strVal val="ppt_x"/>
                                          </p:val>
                                        </p:tav>
                                        <p:tav tm="100000">
                                          <p:val>
                                            <p:strVal val="ppt_x"/>
                                          </p:val>
                                        </p:tav>
                                      </p:tavLst>
                                    </p:anim>
                                    <p:anim calcmode="lin" valueType="num">
                                      <p:cBhvr additive="base">
                                        <p:cTn id="74" dur="500"/>
                                        <p:tgtEl>
                                          <p:spTgt spid="25"/>
                                        </p:tgtEl>
                                        <p:attrNameLst>
                                          <p:attrName>ppt_y</p:attrName>
                                        </p:attrNameLst>
                                      </p:cBhvr>
                                      <p:tavLst>
                                        <p:tav tm="0">
                                          <p:val>
                                            <p:strVal val="ppt_y"/>
                                          </p:val>
                                        </p:tav>
                                        <p:tav tm="100000">
                                          <p:val>
                                            <p:strVal val="1+ppt_h/2"/>
                                          </p:val>
                                        </p:tav>
                                      </p:tavLst>
                                    </p:anim>
                                    <p:set>
                                      <p:cBhvr>
                                        <p:cTn id="75" dur="1" fill="hold">
                                          <p:stCondLst>
                                            <p:cond delay="499"/>
                                          </p:stCondLst>
                                        </p:cTn>
                                        <p:tgtEl>
                                          <p:spTgt spid="25"/>
                                        </p:tgtEl>
                                        <p:attrNameLst>
                                          <p:attrName>style.visibility</p:attrName>
                                        </p:attrNameLst>
                                      </p:cBhvr>
                                      <p:to>
                                        <p:strVal val="hidden"/>
                                      </p:to>
                                    </p:set>
                                  </p:childTnLst>
                                </p:cTn>
                              </p:par>
                              <p:par>
                                <p:cTn id="76" presetID="2" presetClass="exit" presetSubtype="4" fill="hold" grpId="1" nodeType="withEffect">
                                  <p:stCondLst>
                                    <p:cond delay="0"/>
                                  </p:stCondLst>
                                  <p:childTnLst>
                                    <p:anim calcmode="lin" valueType="num">
                                      <p:cBhvr additive="base">
                                        <p:cTn id="77" dur="500"/>
                                        <p:tgtEl>
                                          <p:spTgt spid="26"/>
                                        </p:tgtEl>
                                        <p:attrNameLst>
                                          <p:attrName>ppt_x</p:attrName>
                                        </p:attrNameLst>
                                      </p:cBhvr>
                                      <p:tavLst>
                                        <p:tav tm="0">
                                          <p:val>
                                            <p:strVal val="ppt_x"/>
                                          </p:val>
                                        </p:tav>
                                        <p:tav tm="100000">
                                          <p:val>
                                            <p:strVal val="ppt_x"/>
                                          </p:val>
                                        </p:tav>
                                      </p:tavLst>
                                    </p:anim>
                                    <p:anim calcmode="lin" valueType="num">
                                      <p:cBhvr additive="base">
                                        <p:cTn id="78" dur="500"/>
                                        <p:tgtEl>
                                          <p:spTgt spid="26"/>
                                        </p:tgtEl>
                                        <p:attrNameLst>
                                          <p:attrName>ppt_y</p:attrName>
                                        </p:attrNameLst>
                                      </p:cBhvr>
                                      <p:tavLst>
                                        <p:tav tm="0">
                                          <p:val>
                                            <p:strVal val="ppt_y"/>
                                          </p:val>
                                        </p:tav>
                                        <p:tav tm="100000">
                                          <p:val>
                                            <p:strVal val="1+ppt_h/2"/>
                                          </p:val>
                                        </p:tav>
                                      </p:tavLst>
                                    </p:anim>
                                    <p:set>
                                      <p:cBhvr>
                                        <p:cTn id="79" dur="1" fill="hold">
                                          <p:stCondLst>
                                            <p:cond delay="499"/>
                                          </p:stCondLst>
                                        </p:cTn>
                                        <p:tgtEl>
                                          <p:spTgt spid="26"/>
                                        </p:tgtEl>
                                        <p:attrNameLst>
                                          <p:attrName>style.visibility</p:attrName>
                                        </p:attrNameLst>
                                      </p:cBhvr>
                                      <p:to>
                                        <p:strVal val="hidden"/>
                                      </p:to>
                                    </p:set>
                                  </p:childTnLst>
                                </p:cTn>
                              </p:par>
                            </p:childTnLst>
                          </p:cTn>
                        </p:par>
                        <p:par>
                          <p:cTn id="80" fill="hold">
                            <p:stCondLst>
                              <p:cond delay="500"/>
                            </p:stCondLst>
                            <p:childTnLst>
                              <p:par>
                                <p:cTn id="81" presetID="2" presetClass="entr" presetSubtype="4"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27"/>
                                        </p:tgtEl>
                                        <p:attrNameLst>
                                          <p:attrName>ppt_x</p:attrName>
                                        </p:attrNameLst>
                                      </p:cBhvr>
                                      <p:tavLst>
                                        <p:tav tm="0">
                                          <p:val>
                                            <p:strVal val="ppt_x"/>
                                          </p:val>
                                        </p:tav>
                                        <p:tav tm="100000">
                                          <p:val>
                                            <p:strVal val="ppt_x"/>
                                          </p:val>
                                        </p:tav>
                                      </p:tavLst>
                                    </p:anim>
                                    <p:anim calcmode="lin" valueType="num">
                                      <p:cBhvr additive="base">
                                        <p:cTn id="93" dur="500"/>
                                        <p:tgtEl>
                                          <p:spTgt spid="27"/>
                                        </p:tgtEl>
                                        <p:attrNameLst>
                                          <p:attrName>ppt_y</p:attrName>
                                        </p:attrNameLst>
                                      </p:cBhvr>
                                      <p:tavLst>
                                        <p:tav tm="0">
                                          <p:val>
                                            <p:strVal val="ppt_y"/>
                                          </p:val>
                                        </p:tav>
                                        <p:tav tm="100000">
                                          <p:val>
                                            <p:strVal val="1+ppt_h/2"/>
                                          </p:val>
                                        </p:tav>
                                      </p:tavLst>
                                    </p:anim>
                                    <p:set>
                                      <p:cBhvr>
                                        <p:cTn id="94" dur="1" fill="hold">
                                          <p:stCondLst>
                                            <p:cond delay="499"/>
                                          </p:stCondLst>
                                        </p:cTn>
                                        <p:tgtEl>
                                          <p:spTgt spid="27"/>
                                        </p:tgtEl>
                                        <p:attrNameLst>
                                          <p:attrName>style.visibility</p:attrName>
                                        </p:attrNameLst>
                                      </p:cBhvr>
                                      <p:to>
                                        <p:strVal val="hidden"/>
                                      </p:to>
                                    </p:set>
                                  </p:childTnLst>
                                </p:cTn>
                              </p:par>
                              <p:par>
                                <p:cTn id="95" presetID="2" presetClass="exit" presetSubtype="4" fill="hold" grpId="1" nodeType="withEffect">
                                  <p:stCondLst>
                                    <p:cond delay="0"/>
                                  </p:stCondLst>
                                  <p:childTnLst>
                                    <p:anim calcmode="lin" valueType="num">
                                      <p:cBhvr additive="base">
                                        <p:cTn id="96" dur="500"/>
                                        <p:tgtEl>
                                          <p:spTgt spid="28"/>
                                        </p:tgtEl>
                                        <p:attrNameLst>
                                          <p:attrName>ppt_x</p:attrName>
                                        </p:attrNameLst>
                                      </p:cBhvr>
                                      <p:tavLst>
                                        <p:tav tm="0">
                                          <p:val>
                                            <p:strVal val="ppt_x"/>
                                          </p:val>
                                        </p:tav>
                                        <p:tav tm="100000">
                                          <p:val>
                                            <p:strVal val="ppt_x"/>
                                          </p:val>
                                        </p:tav>
                                      </p:tavLst>
                                    </p:anim>
                                    <p:anim calcmode="lin" valueType="num">
                                      <p:cBhvr additive="base">
                                        <p:cTn id="97" dur="500"/>
                                        <p:tgtEl>
                                          <p:spTgt spid="28"/>
                                        </p:tgtEl>
                                        <p:attrNameLst>
                                          <p:attrName>ppt_y</p:attrName>
                                        </p:attrNameLst>
                                      </p:cBhvr>
                                      <p:tavLst>
                                        <p:tav tm="0">
                                          <p:val>
                                            <p:strVal val="ppt_y"/>
                                          </p:val>
                                        </p:tav>
                                        <p:tav tm="100000">
                                          <p:val>
                                            <p:strVal val="1+ppt_h/2"/>
                                          </p:val>
                                        </p:tav>
                                      </p:tavLst>
                                    </p:anim>
                                    <p:set>
                                      <p:cBhvr>
                                        <p:cTn id="98" dur="1" fill="hold">
                                          <p:stCondLst>
                                            <p:cond delay="499"/>
                                          </p:stCondLst>
                                        </p:cTn>
                                        <p:tgtEl>
                                          <p:spTgt spid="28"/>
                                        </p:tgtEl>
                                        <p:attrNameLst>
                                          <p:attrName>style.visibility</p:attrName>
                                        </p:attrNameLst>
                                      </p:cBhvr>
                                      <p:to>
                                        <p:strVal val="hidden"/>
                                      </p:to>
                                    </p:set>
                                  </p:childTnLst>
                                </p:cTn>
                              </p:par>
                            </p:childTnLst>
                          </p:cTn>
                        </p:par>
                        <p:par>
                          <p:cTn id="99" fill="hold">
                            <p:stCondLst>
                              <p:cond delay="500"/>
                            </p:stCondLst>
                            <p:childTnLst>
                              <p:par>
                                <p:cTn id="100" presetID="2" presetClass="entr" presetSubtype="4" fill="hold" grpId="0" nodeType="afterEffect">
                                  <p:stCondLst>
                                    <p:cond delay="0"/>
                                  </p:stCondLst>
                                  <p:childTnLst>
                                    <p:set>
                                      <p:cBhvr>
                                        <p:cTn id="101" dur="1" fill="hold">
                                          <p:stCondLst>
                                            <p:cond delay="0"/>
                                          </p:stCondLst>
                                        </p:cTn>
                                        <p:tgtEl>
                                          <p:spTgt spid="29"/>
                                        </p:tgtEl>
                                        <p:attrNameLst>
                                          <p:attrName>style.visibility</p:attrName>
                                        </p:attrNameLst>
                                      </p:cBhvr>
                                      <p:to>
                                        <p:strVal val="visible"/>
                                      </p:to>
                                    </p:set>
                                    <p:anim calcmode="lin" valueType="num">
                                      <p:cBhvr additive="base">
                                        <p:cTn id="102" dur="500" fill="hold"/>
                                        <p:tgtEl>
                                          <p:spTgt spid="29"/>
                                        </p:tgtEl>
                                        <p:attrNameLst>
                                          <p:attrName>ppt_x</p:attrName>
                                        </p:attrNameLst>
                                      </p:cBhvr>
                                      <p:tavLst>
                                        <p:tav tm="0">
                                          <p:val>
                                            <p:strVal val="#ppt_x"/>
                                          </p:val>
                                        </p:tav>
                                        <p:tav tm="100000">
                                          <p:val>
                                            <p:strVal val="#ppt_x"/>
                                          </p:val>
                                        </p:tav>
                                      </p:tavLst>
                                    </p:anim>
                                    <p:anim calcmode="lin" valueType="num">
                                      <p:cBhvr additive="base">
                                        <p:cTn id="103" dur="500" fill="hold"/>
                                        <p:tgtEl>
                                          <p:spTgt spid="29"/>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30"/>
                                        </p:tgtEl>
                                        <p:attrNameLst>
                                          <p:attrName>style.visibility</p:attrName>
                                        </p:attrNameLst>
                                      </p:cBhvr>
                                      <p:to>
                                        <p:strVal val="visible"/>
                                      </p:to>
                                    </p:set>
                                    <p:anim calcmode="lin" valueType="num">
                                      <p:cBhvr additive="base">
                                        <p:cTn id="106" dur="500" fill="hold"/>
                                        <p:tgtEl>
                                          <p:spTgt spid="30"/>
                                        </p:tgtEl>
                                        <p:attrNameLst>
                                          <p:attrName>ppt_x</p:attrName>
                                        </p:attrNameLst>
                                      </p:cBhvr>
                                      <p:tavLst>
                                        <p:tav tm="0">
                                          <p:val>
                                            <p:strVal val="#ppt_x"/>
                                          </p:val>
                                        </p:tav>
                                        <p:tav tm="100000">
                                          <p:val>
                                            <p:strVal val="#ppt_x"/>
                                          </p:val>
                                        </p:tav>
                                      </p:tavLst>
                                    </p:anim>
                                    <p:anim calcmode="lin" valueType="num">
                                      <p:cBhvr additive="base">
                                        <p:cTn id="10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9851576" y="3024579"/>
            <a:ext cx="2458165" cy="2458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de-DE" noProof="0" dirty="0"/>
            </a:p>
          </p:txBody>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5" name="Group 5"/>
          <p:cNvGrpSpPr/>
          <p:nvPr/>
        </p:nvGrpSpPr>
        <p:grpSpPr>
          <a:xfrm>
            <a:off x="1487239" y="2881748"/>
            <a:ext cx="2600996" cy="26009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de-DE" noProof="0" dirty="0"/>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8" name="Group 8"/>
          <p:cNvGrpSpPr/>
          <p:nvPr/>
        </p:nvGrpSpPr>
        <p:grpSpPr>
          <a:xfrm>
            <a:off x="5545560" y="3024579"/>
            <a:ext cx="2458165" cy="245816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cap="sq">
              <a:noFill/>
              <a:prstDash val="solid"/>
              <a:miter/>
            </a:ln>
          </p:spPr>
          <p:txBody>
            <a:bodyPr/>
            <a:lstStyle/>
            <a:p>
              <a:endParaRPr lang="de-DE" noProof="0" dirty="0"/>
            </a:p>
          </p:txBody>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sp>
        <p:nvSpPr>
          <p:cNvPr id="11" name="Freeform 11"/>
          <p:cNvSpPr/>
          <p:nvPr/>
        </p:nvSpPr>
        <p:spPr>
          <a:xfrm>
            <a:off x="6143708" y="3522285"/>
            <a:ext cx="1261870" cy="1347628"/>
          </a:xfrm>
          <a:custGeom>
            <a:avLst/>
            <a:gdLst/>
            <a:ahLst/>
            <a:cxnLst/>
            <a:rect l="l" t="t" r="r" b="b"/>
            <a:pathLst>
              <a:path w="1261870" h="1347628">
                <a:moveTo>
                  <a:pt x="0" y="0"/>
                </a:moveTo>
                <a:lnTo>
                  <a:pt x="1261870" y="0"/>
                </a:lnTo>
                <a:lnTo>
                  <a:pt x="1261870" y="1347628"/>
                </a:lnTo>
                <a:lnTo>
                  <a:pt x="0" y="13476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grpSp>
        <p:nvGrpSpPr>
          <p:cNvPr id="12" name="Group 12"/>
          <p:cNvGrpSpPr/>
          <p:nvPr/>
        </p:nvGrpSpPr>
        <p:grpSpPr>
          <a:xfrm>
            <a:off x="17867363" y="1942553"/>
            <a:ext cx="420637" cy="6287595"/>
            <a:chOff x="0" y="0"/>
            <a:chExt cx="154215" cy="974113"/>
          </a:xfrm>
        </p:grpSpPr>
        <p:sp>
          <p:nvSpPr>
            <p:cNvPr id="13" name="Freeform 1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FEFEFE"/>
            </a:solidFill>
            <a:ln w="12700">
              <a:noFill/>
            </a:ln>
          </p:spPr>
          <p:txBody>
            <a:bodyPr/>
            <a:lstStyle/>
            <a:p>
              <a:endParaRPr lang="de-DE" noProof="0" dirty="0"/>
            </a:p>
          </p:txBody>
        </p:sp>
      </p:grpSp>
      <p:grpSp>
        <p:nvGrpSpPr>
          <p:cNvPr id="14" name="Group 14"/>
          <p:cNvGrpSpPr/>
          <p:nvPr/>
        </p:nvGrpSpPr>
        <p:grpSpPr>
          <a:xfrm>
            <a:off x="0" y="1999703"/>
            <a:ext cx="420637" cy="6287595"/>
            <a:chOff x="0" y="0"/>
            <a:chExt cx="65168" cy="974113"/>
          </a:xfrm>
        </p:grpSpPr>
        <p:sp>
          <p:nvSpPr>
            <p:cNvPr id="15" name="Freeform 1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FFFFFF"/>
            </a:solidFill>
            <a:ln w="12700">
              <a:noFill/>
            </a:ln>
          </p:spPr>
          <p:txBody>
            <a:bodyPr/>
            <a:lstStyle/>
            <a:p>
              <a:endParaRPr lang="de-DE" noProof="0" dirty="0"/>
            </a:p>
          </p:txBody>
        </p:sp>
      </p:grpSp>
      <p:grpSp>
        <p:nvGrpSpPr>
          <p:cNvPr id="16" name="Group 16"/>
          <p:cNvGrpSpPr/>
          <p:nvPr/>
        </p:nvGrpSpPr>
        <p:grpSpPr>
          <a:xfrm>
            <a:off x="14252841" y="3024579"/>
            <a:ext cx="2458165" cy="245816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cap="sq">
              <a:noFill/>
              <a:prstDash val="solid"/>
              <a:miter/>
            </a:ln>
          </p:spPr>
          <p:txBody>
            <a:bodyPr/>
            <a:lstStyle/>
            <a:p>
              <a:endParaRPr lang="de-DE" noProof="0" dirty="0"/>
            </a:p>
          </p:txBody>
        </p:sp>
        <p:sp>
          <p:nvSpPr>
            <p:cNvPr id="18" name="TextBox 18"/>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sp>
        <p:nvSpPr>
          <p:cNvPr id="19" name="Freeform 19"/>
          <p:cNvSpPr/>
          <p:nvPr/>
        </p:nvSpPr>
        <p:spPr>
          <a:xfrm>
            <a:off x="10621425" y="3472825"/>
            <a:ext cx="1013717" cy="1561672"/>
          </a:xfrm>
          <a:custGeom>
            <a:avLst/>
            <a:gdLst/>
            <a:ahLst/>
            <a:cxnLst/>
            <a:rect l="l" t="t" r="r" b="b"/>
            <a:pathLst>
              <a:path w="1013717" h="1561672">
                <a:moveTo>
                  <a:pt x="0" y="0"/>
                </a:moveTo>
                <a:lnTo>
                  <a:pt x="1013717" y="0"/>
                </a:lnTo>
                <a:lnTo>
                  <a:pt x="1013717" y="1561673"/>
                </a:lnTo>
                <a:lnTo>
                  <a:pt x="0" y="15616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sp>
        <p:nvSpPr>
          <p:cNvPr id="20" name="Freeform 20"/>
          <p:cNvSpPr/>
          <p:nvPr/>
        </p:nvSpPr>
        <p:spPr>
          <a:xfrm>
            <a:off x="1977418" y="3542708"/>
            <a:ext cx="1620638" cy="1421907"/>
          </a:xfrm>
          <a:custGeom>
            <a:avLst/>
            <a:gdLst/>
            <a:ahLst/>
            <a:cxnLst/>
            <a:rect l="l" t="t" r="r" b="b"/>
            <a:pathLst>
              <a:path w="1620638" h="1421907">
                <a:moveTo>
                  <a:pt x="0" y="0"/>
                </a:moveTo>
                <a:lnTo>
                  <a:pt x="1620638" y="0"/>
                </a:lnTo>
                <a:lnTo>
                  <a:pt x="1620638" y="1421907"/>
                </a:lnTo>
                <a:lnTo>
                  <a:pt x="0" y="1421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noProof="0" dirty="0"/>
          </a:p>
        </p:txBody>
      </p:sp>
      <p:sp>
        <p:nvSpPr>
          <p:cNvPr id="21" name="Freeform 21"/>
          <p:cNvSpPr/>
          <p:nvPr/>
        </p:nvSpPr>
        <p:spPr>
          <a:xfrm>
            <a:off x="14507725" y="3279463"/>
            <a:ext cx="1948398" cy="1948398"/>
          </a:xfrm>
          <a:custGeom>
            <a:avLst/>
            <a:gdLst/>
            <a:ahLst/>
            <a:cxnLst/>
            <a:rect l="l" t="t" r="r" b="b"/>
            <a:pathLst>
              <a:path w="1948398" h="1948398">
                <a:moveTo>
                  <a:pt x="0" y="0"/>
                </a:moveTo>
                <a:lnTo>
                  <a:pt x="1948398" y="0"/>
                </a:lnTo>
                <a:lnTo>
                  <a:pt x="1948398" y="1948397"/>
                </a:lnTo>
                <a:lnTo>
                  <a:pt x="0" y="19483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noProof="0" dirty="0"/>
          </a:p>
        </p:txBody>
      </p:sp>
      <p:sp>
        <p:nvSpPr>
          <p:cNvPr id="22" name="TextBox 22"/>
          <p:cNvSpPr txBox="1"/>
          <p:nvPr/>
        </p:nvSpPr>
        <p:spPr>
          <a:xfrm>
            <a:off x="1304832" y="5959643"/>
            <a:ext cx="2965810" cy="2077249"/>
          </a:xfrm>
          <a:prstGeom prst="rect">
            <a:avLst/>
          </a:prstGeom>
        </p:spPr>
        <p:txBody>
          <a:bodyPr lIns="0" tIns="0" rIns="0" bIns="0" rtlCol="0" anchor="t">
            <a:spAutoFit/>
          </a:bodyPr>
          <a:lstStyle/>
          <a:p>
            <a:pPr marL="0" lvl="0" indent="0" algn="ctr">
              <a:lnSpc>
                <a:spcPts val="4155"/>
              </a:lnSpc>
              <a:spcBef>
                <a:spcPct val="0"/>
              </a:spcBef>
            </a:pPr>
            <a:r>
              <a:rPr lang="de-DE" sz="2968" noProof="0" dirty="0">
                <a:solidFill>
                  <a:srgbClr val="053055"/>
                </a:solidFill>
                <a:latin typeface="Montserrat"/>
                <a:ea typeface="Montserrat"/>
                <a:cs typeface="Montserrat"/>
                <a:sym typeface="Montserrat"/>
              </a:rPr>
              <a:t>Wir freuen uns, mit Ihnen ins Gespräch zu kommen!</a:t>
            </a:r>
          </a:p>
        </p:txBody>
      </p:sp>
      <p:sp>
        <p:nvSpPr>
          <p:cNvPr id="23" name="TextBox 23"/>
          <p:cNvSpPr txBox="1"/>
          <p:nvPr/>
        </p:nvSpPr>
        <p:spPr>
          <a:xfrm>
            <a:off x="5291738" y="5959643"/>
            <a:ext cx="2965810" cy="2077249"/>
          </a:xfrm>
          <a:prstGeom prst="rect">
            <a:avLst/>
          </a:prstGeom>
        </p:spPr>
        <p:txBody>
          <a:bodyPr lIns="0" tIns="0" rIns="0" bIns="0" rtlCol="0" anchor="t">
            <a:spAutoFit/>
          </a:bodyPr>
          <a:lstStyle/>
          <a:p>
            <a:pPr marL="0" lvl="0" indent="0" algn="ctr">
              <a:lnSpc>
                <a:spcPts val="4155"/>
              </a:lnSpc>
              <a:spcBef>
                <a:spcPct val="0"/>
              </a:spcBef>
            </a:pPr>
            <a:r>
              <a:rPr lang="de-DE" sz="2968" noProof="0" dirty="0">
                <a:solidFill>
                  <a:srgbClr val="053055"/>
                </a:solidFill>
                <a:latin typeface="Montserrat"/>
                <a:ea typeface="Montserrat"/>
                <a:cs typeface="Montserrat"/>
                <a:sym typeface="Montserrat"/>
              </a:rPr>
              <a:t>Ihre Erfahrungen sind uns wichtig!</a:t>
            </a:r>
          </a:p>
        </p:txBody>
      </p:sp>
      <p:sp>
        <p:nvSpPr>
          <p:cNvPr id="24" name="TextBox 24"/>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DIESE VERANSTALTUNG IST FÜR SIE</a:t>
            </a:r>
          </a:p>
        </p:txBody>
      </p:sp>
      <p:sp>
        <p:nvSpPr>
          <p:cNvPr id="25" name="TextBox 25"/>
          <p:cNvSpPr txBox="1"/>
          <p:nvPr/>
        </p:nvSpPr>
        <p:spPr>
          <a:xfrm>
            <a:off x="9597753" y="5959643"/>
            <a:ext cx="2965810" cy="2077249"/>
          </a:xfrm>
          <a:prstGeom prst="rect">
            <a:avLst/>
          </a:prstGeom>
        </p:spPr>
        <p:txBody>
          <a:bodyPr lIns="0" tIns="0" rIns="0" bIns="0" rtlCol="0" anchor="t">
            <a:spAutoFit/>
          </a:bodyPr>
          <a:lstStyle/>
          <a:p>
            <a:pPr marL="0" lvl="0" indent="0" algn="ctr">
              <a:lnSpc>
                <a:spcPts val="4155"/>
              </a:lnSpc>
              <a:spcBef>
                <a:spcPct val="0"/>
              </a:spcBef>
            </a:pPr>
            <a:r>
              <a:rPr lang="de-DE" sz="2968" noProof="0" dirty="0">
                <a:solidFill>
                  <a:srgbClr val="053055"/>
                </a:solidFill>
                <a:latin typeface="Montserrat"/>
                <a:ea typeface="Montserrat"/>
                <a:cs typeface="Montserrat"/>
                <a:sym typeface="Montserrat"/>
              </a:rPr>
              <a:t>Gerne beantworten wir Ihre Fragen!</a:t>
            </a:r>
          </a:p>
        </p:txBody>
      </p:sp>
      <p:sp>
        <p:nvSpPr>
          <p:cNvPr id="26" name="TextBox 26"/>
          <p:cNvSpPr txBox="1"/>
          <p:nvPr/>
        </p:nvSpPr>
        <p:spPr>
          <a:xfrm>
            <a:off x="14017358" y="5959643"/>
            <a:ext cx="2965810" cy="2077249"/>
          </a:xfrm>
          <a:prstGeom prst="rect">
            <a:avLst/>
          </a:prstGeom>
        </p:spPr>
        <p:txBody>
          <a:bodyPr lIns="0" tIns="0" rIns="0" bIns="0" rtlCol="0" anchor="t">
            <a:spAutoFit/>
          </a:bodyPr>
          <a:lstStyle/>
          <a:p>
            <a:pPr marL="0" lvl="0" indent="0" algn="ctr">
              <a:lnSpc>
                <a:spcPts val="4155"/>
              </a:lnSpc>
              <a:spcBef>
                <a:spcPct val="0"/>
              </a:spcBef>
            </a:pPr>
            <a:r>
              <a:rPr lang="de-DE" sz="2968" noProof="0" dirty="0">
                <a:solidFill>
                  <a:srgbClr val="053055"/>
                </a:solidFill>
                <a:latin typeface="Montserrat"/>
                <a:ea typeface="Montserrat"/>
                <a:cs typeface="Montserrat"/>
                <a:sym typeface="Montserrat"/>
              </a:rPr>
              <a:t>Niemand muss etwas sagen/ tun, was er/ sie nicht möchte</a:t>
            </a:r>
          </a:p>
        </p:txBody>
      </p:sp>
      <p:grpSp>
        <p:nvGrpSpPr>
          <p:cNvPr id="27" name="Group 27"/>
          <p:cNvGrpSpPr/>
          <p:nvPr/>
        </p:nvGrpSpPr>
        <p:grpSpPr>
          <a:xfrm>
            <a:off x="16173532" y="9517289"/>
            <a:ext cx="1956616" cy="567847"/>
            <a:chOff x="0" y="0"/>
            <a:chExt cx="2608822" cy="757130"/>
          </a:xfrm>
        </p:grpSpPr>
        <p:pic>
          <p:nvPicPr>
            <p:cNvPr id="28" name="Picture 28"/>
            <p:cNvPicPr>
              <a:picLocks noChangeAspect="1"/>
            </p:cNvPicPr>
            <p:nvPr/>
          </p:nvPicPr>
          <p:blipFill>
            <a:blip r:embed="rId10"/>
            <a:srcRect r="2273" b="16626"/>
            <a:stretch>
              <a:fillRect/>
            </a:stretch>
          </p:blipFill>
          <p:spPr>
            <a:xfrm>
              <a:off x="0" y="0"/>
              <a:ext cx="2608822" cy="757130"/>
            </a:xfrm>
            <a:prstGeom prst="rect">
              <a:avLst/>
            </a:prstGeom>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8CDF8CDF-F24B-71ED-E7A3-4E3D500B3DB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A6DA1D3-8660-4F14-FF87-DA9BBA98ABD2}"/>
              </a:ext>
            </a:extLst>
          </p:cNvPr>
          <p:cNvGrpSpPr/>
          <p:nvPr/>
        </p:nvGrpSpPr>
        <p:grpSpPr>
          <a:xfrm>
            <a:off x="17867363" y="1942553"/>
            <a:ext cx="420637" cy="6287595"/>
            <a:chOff x="0" y="0"/>
            <a:chExt cx="154215" cy="974113"/>
          </a:xfrm>
        </p:grpSpPr>
        <p:sp>
          <p:nvSpPr>
            <p:cNvPr id="3" name="Freeform 3">
              <a:extLst>
                <a:ext uri="{FF2B5EF4-FFF2-40B4-BE49-F238E27FC236}">
                  <a16:creationId xmlns:a16="http://schemas.microsoft.com/office/drawing/2014/main" id="{ED068D1F-FC61-4C1A-1064-7D4C218A5022}"/>
                </a:ext>
              </a:extLst>
            </p:cNvPr>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a:extLst>
              <a:ext uri="{FF2B5EF4-FFF2-40B4-BE49-F238E27FC236}">
                <a16:creationId xmlns:a16="http://schemas.microsoft.com/office/drawing/2014/main" id="{B1A78DFD-C4A7-6FD0-330A-0930F090A523}"/>
              </a:ext>
            </a:extLst>
          </p:cNvPr>
          <p:cNvGrpSpPr/>
          <p:nvPr/>
        </p:nvGrpSpPr>
        <p:grpSpPr>
          <a:xfrm>
            <a:off x="0" y="1999703"/>
            <a:ext cx="420637" cy="6287595"/>
            <a:chOff x="0" y="0"/>
            <a:chExt cx="65168" cy="974113"/>
          </a:xfrm>
        </p:grpSpPr>
        <p:sp>
          <p:nvSpPr>
            <p:cNvPr id="5" name="Freeform 5">
              <a:extLst>
                <a:ext uri="{FF2B5EF4-FFF2-40B4-BE49-F238E27FC236}">
                  <a16:creationId xmlns:a16="http://schemas.microsoft.com/office/drawing/2014/main" id="{8C69A41C-7F56-9683-6EF5-3AA091E1C653}"/>
                </a:ext>
              </a:extLst>
            </p:cNvPr>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a:extLst>
              <a:ext uri="{FF2B5EF4-FFF2-40B4-BE49-F238E27FC236}">
                <a16:creationId xmlns:a16="http://schemas.microsoft.com/office/drawing/2014/main" id="{5D0EF0A0-DEF3-B72D-2D78-C54B63CAC063}"/>
              </a:ext>
            </a:extLst>
          </p:cNvPr>
          <p:cNvGrpSpPr/>
          <p:nvPr/>
        </p:nvGrpSpPr>
        <p:grpSpPr>
          <a:xfrm>
            <a:off x="16173532" y="9517289"/>
            <a:ext cx="1956616" cy="567847"/>
            <a:chOff x="0" y="0"/>
            <a:chExt cx="2608822" cy="757130"/>
          </a:xfrm>
        </p:grpSpPr>
        <p:pic>
          <p:nvPicPr>
            <p:cNvPr id="7" name="Picture 7">
              <a:extLst>
                <a:ext uri="{FF2B5EF4-FFF2-40B4-BE49-F238E27FC236}">
                  <a16:creationId xmlns:a16="http://schemas.microsoft.com/office/drawing/2014/main" id="{43FD6C3B-1BD2-421E-F078-DBEACB1B8D75}"/>
                </a:ext>
              </a:extLst>
            </p:cNvPr>
            <p:cNvPicPr>
              <a:picLocks noChangeAspect="1"/>
            </p:cNvPicPr>
            <p:nvPr/>
          </p:nvPicPr>
          <p:blipFill>
            <a:blip r:embed="rId3"/>
            <a:srcRect r="2273" b="16626"/>
            <a:stretch>
              <a:fillRect/>
            </a:stretch>
          </p:blipFill>
          <p:spPr>
            <a:xfrm>
              <a:off x="0" y="0"/>
              <a:ext cx="2608822" cy="757130"/>
            </a:xfrm>
            <a:prstGeom prst="rect">
              <a:avLst/>
            </a:prstGeom>
          </p:spPr>
        </p:pic>
      </p:grpSp>
      <p:sp>
        <p:nvSpPr>
          <p:cNvPr id="8" name="Freeform 8">
            <a:extLst>
              <a:ext uri="{FF2B5EF4-FFF2-40B4-BE49-F238E27FC236}">
                <a16:creationId xmlns:a16="http://schemas.microsoft.com/office/drawing/2014/main" id="{5FF5EEF0-9306-7C0B-D3EE-5DDC99E76B33}"/>
              </a:ext>
            </a:extLst>
          </p:cNvPr>
          <p:cNvSpPr/>
          <p:nvPr/>
        </p:nvSpPr>
        <p:spPr>
          <a:xfrm>
            <a:off x="913489" y="1942553"/>
            <a:ext cx="3665042" cy="1084553"/>
          </a:xfrm>
          <a:custGeom>
            <a:avLst/>
            <a:gdLst/>
            <a:ahLst/>
            <a:cxnLst/>
            <a:rect l="l" t="t" r="r" b="b"/>
            <a:pathLst>
              <a:path w="3665042" h="1084553">
                <a:moveTo>
                  <a:pt x="0" y="0"/>
                </a:moveTo>
                <a:lnTo>
                  <a:pt x="3665042" y="0"/>
                </a:lnTo>
                <a:lnTo>
                  <a:pt x="3665042" y="1084553"/>
                </a:lnTo>
                <a:lnTo>
                  <a:pt x="0" y="1084553"/>
                </a:lnTo>
                <a:lnTo>
                  <a:pt x="0" y="0"/>
                </a:lnTo>
                <a:close/>
              </a:path>
            </a:pathLst>
          </a:custGeom>
          <a:blipFill>
            <a:blip r:embed="rId4"/>
            <a:stretch>
              <a:fillRect/>
            </a:stretch>
          </a:blipFill>
        </p:spPr>
        <p:txBody>
          <a:bodyPr/>
          <a:lstStyle/>
          <a:p>
            <a:endParaRPr lang="de-DE" noProof="0" dirty="0"/>
          </a:p>
        </p:txBody>
      </p:sp>
      <p:sp>
        <p:nvSpPr>
          <p:cNvPr id="9" name="Freeform 9">
            <a:extLst>
              <a:ext uri="{FF2B5EF4-FFF2-40B4-BE49-F238E27FC236}">
                <a16:creationId xmlns:a16="http://schemas.microsoft.com/office/drawing/2014/main" id="{4644101B-F53D-57D0-1A8D-869BEEF2BDA8}"/>
              </a:ext>
            </a:extLst>
          </p:cNvPr>
          <p:cNvSpPr/>
          <p:nvPr/>
        </p:nvSpPr>
        <p:spPr>
          <a:xfrm>
            <a:off x="5071383" y="1464323"/>
            <a:ext cx="3483163" cy="2064096"/>
          </a:xfrm>
          <a:custGeom>
            <a:avLst/>
            <a:gdLst/>
            <a:ahLst/>
            <a:cxnLst/>
            <a:rect l="l" t="t" r="r" b="b"/>
            <a:pathLst>
              <a:path w="3483163" h="2064096">
                <a:moveTo>
                  <a:pt x="0" y="0"/>
                </a:moveTo>
                <a:lnTo>
                  <a:pt x="3483163" y="0"/>
                </a:lnTo>
                <a:lnTo>
                  <a:pt x="3483163" y="2064097"/>
                </a:lnTo>
                <a:lnTo>
                  <a:pt x="0" y="2064097"/>
                </a:lnTo>
                <a:lnTo>
                  <a:pt x="0" y="0"/>
                </a:lnTo>
                <a:close/>
              </a:path>
            </a:pathLst>
          </a:custGeom>
          <a:blipFill>
            <a:blip r:embed="rId5"/>
            <a:stretch>
              <a:fillRect/>
            </a:stretch>
          </a:blipFill>
        </p:spPr>
        <p:txBody>
          <a:bodyPr/>
          <a:lstStyle/>
          <a:p>
            <a:endParaRPr lang="de-DE" noProof="0" dirty="0"/>
          </a:p>
        </p:txBody>
      </p:sp>
      <p:sp>
        <p:nvSpPr>
          <p:cNvPr id="10" name="Freeform 10">
            <a:extLst>
              <a:ext uri="{FF2B5EF4-FFF2-40B4-BE49-F238E27FC236}">
                <a16:creationId xmlns:a16="http://schemas.microsoft.com/office/drawing/2014/main" id="{A755F00B-0E39-BDAD-A9FD-F71859F2F7A8}"/>
              </a:ext>
            </a:extLst>
          </p:cNvPr>
          <p:cNvSpPr/>
          <p:nvPr/>
        </p:nvSpPr>
        <p:spPr>
          <a:xfrm>
            <a:off x="913489" y="4932552"/>
            <a:ext cx="3665042" cy="964485"/>
          </a:xfrm>
          <a:custGeom>
            <a:avLst/>
            <a:gdLst/>
            <a:ahLst/>
            <a:cxnLst/>
            <a:rect l="l" t="t" r="r" b="b"/>
            <a:pathLst>
              <a:path w="3665042" h="964485">
                <a:moveTo>
                  <a:pt x="0" y="0"/>
                </a:moveTo>
                <a:lnTo>
                  <a:pt x="3665042" y="0"/>
                </a:lnTo>
                <a:lnTo>
                  <a:pt x="3665042" y="964485"/>
                </a:lnTo>
                <a:lnTo>
                  <a:pt x="0" y="964485"/>
                </a:lnTo>
                <a:lnTo>
                  <a:pt x="0" y="0"/>
                </a:lnTo>
                <a:close/>
              </a:path>
            </a:pathLst>
          </a:custGeom>
          <a:blipFill>
            <a:blip r:embed="rId6"/>
            <a:stretch>
              <a:fillRect/>
            </a:stretch>
          </a:blipFill>
        </p:spPr>
        <p:txBody>
          <a:bodyPr/>
          <a:lstStyle/>
          <a:p>
            <a:endParaRPr lang="de-DE" noProof="0" dirty="0"/>
          </a:p>
        </p:txBody>
      </p:sp>
      <p:sp>
        <p:nvSpPr>
          <p:cNvPr id="11" name="Freeform 11">
            <a:extLst>
              <a:ext uri="{FF2B5EF4-FFF2-40B4-BE49-F238E27FC236}">
                <a16:creationId xmlns:a16="http://schemas.microsoft.com/office/drawing/2014/main" id="{A5F09A6F-B15D-9EA0-96BB-B50480B75825}"/>
              </a:ext>
            </a:extLst>
          </p:cNvPr>
          <p:cNvSpPr/>
          <p:nvPr/>
        </p:nvSpPr>
        <p:spPr>
          <a:xfrm>
            <a:off x="5346236" y="4317087"/>
            <a:ext cx="3208310" cy="2506187"/>
          </a:xfrm>
          <a:custGeom>
            <a:avLst/>
            <a:gdLst/>
            <a:ahLst/>
            <a:cxnLst/>
            <a:rect l="l" t="t" r="r" b="b"/>
            <a:pathLst>
              <a:path w="3208310" h="2506187">
                <a:moveTo>
                  <a:pt x="0" y="0"/>
                </a:moveTo>
                <a:lnTo>
                  <a:pt x="3208310" y="0"/>
                </a:lnTo>
                <a:lnTo>
                  <a:pt x="3208310" y="2506187"/>
                </a:lnTo>
                <a:lnTo>
                  <a:pt x="0" y="2506187"/>
                </a:lnTo>
                <a:lnTo>
                  <a:pt x="0" y="0"/>
                </a:lnTo>
                <a:close/>
              </a:path>
            </a:pathLst>
          </a:custGeom>
          <a:blipFill>
            <a:blip r:embed="rId7"/>
            <a:stretch>
              <a:fillRect/>
            </a:stretch>
          </a:blipFill>
        </p:spPr>
        <p:txBody>
          <a:bodyPr/>
          <a:lstStyle/>
          <a:p>
            <a:endParaRPr lang="de-DE" noProof="0" dirty="0"/>
          </a:p>
        </p:txBody>
      </p:sp>
      <p:sp>
        <p:nvSpPr>
          <p:cNvPr id="12" name="Freeform 12">
            <a:extLst>
              <a:ext uri="{FF2B5EF4-FFF2-40B4-BE49-F238E27FC236}">
                <a16:creationId xmlns:a16="http://schemas.microsoft.com/office/drawing/2014/main" id="{402B689C-9981-2D8E-BEC5-9891DC22AC4F}"/>
              </a:ext>
            </a:extLst>
          </p:cNvPr>
          <p:cNvSpPr/>
          <p:nvPr/>
        </p:nvSpPr>
        <p:spPr>
          <a:xfrm>
            <a:off x="1028700" y="7802037"/>
            <a:ext cx="3665042" cy="1169694"/>
          </a:xfrm>
          <a:custGeom>
            <a:avLst/>
            <a:gdLst/>
            <a:ahLst/>
            <a:cxnLst/>
            <a:rect l="l" t="t" r="r" b="b"/>
            <a:pathLst>
              <a:path w="3665042" h="1169694">
                <a:moveTo>
                  <a:pt x="0" y="0"/>
                </a:moveTo>
                <a:lnTo>
                  <a:pt x="3665042" y="0"/>
                </a:lnTo>
                <a:lnTo>
                  <a:pt x="3665042" y="1169694"/>
                </a:lnTo>
                <a:lnTo>
                  <a:pt x="0" y="1169694"/>
                </a:lnTo>
                <a:lnTo>
                  <a:pt x="0" y="0"/>
                </a:lnTo>
                <a:close/>
              </a:path>
            </a:pathLst>
          </a:custGeom>
          <a:blipFill>
            <a:blip r:embed="rId8"/>
            <a:stretch>
              <a:fillRect/>
            </a:stretch>
          </a:blipFill>
        </p:spPr>
        <p:txBody>
          <a:bodyPr/>
          <a:lstStyle/>
          <a:p>
            <a:endParaRPr lang="de-DE" noProof="0" dirty="0"/>
          </a:p>
        </p:txBody>
      </p:sp>
      <p:sp>
        <p:nvSpPr>
          <p:cNvPr id="13" name="Freeform 13">
            <a:extLst>
              <a:ext uri="{FF2B5EF4-FFF2-40B4-BE49-F238E27FC236}">
                <a16:creationId xmlns:a16="http://schemas.microsoft.com/office/drawing/2014/main" id="{8C77B642-652E-47D8-3534-67C62ECC9698}"/>
              </a:ext>
            </a:extLst>
          </p:cNvPr>
          <p:cNvSpPr/>
          <p:nvPr/>
        </p:nvSpPr>
        <p:spPr>
          <a:xfrm>
            <a:off x="5071383" y="7451924"/>
            <a:ext cx="3483163" cy="1966165"/>
          </a:xfrm>
          <a:custGeom>
            <a:avLst/>
            <a:gdLst/>
            <a:ahLst/>
            <a:cxnLst/>
            <a:rect l="l" t="t" r="r" b="b"/>
            <a:pathLst>
              <a:path w="3483163" h="1966165">
                <a:moveTo>
                  <a:pt x="0" y="0"/>
                </a:moveTo>
                <a:lnTo>
                  <a:pt x="3483163" y="0"/>
                </a:lnTo>
                <a:lnTo>
                  <a:pt x="3483163" y="1966165"/>
                </a:lnTo>
                <a:lnTo>
                  <a:pt x="0" y="1966165"/>
                </a:lnTo>
                <a:lnTo>
                  <a:pt x="0" y="0"/>
                </a:lnTo>
                <a:close/>
              </a:path>
            </a:pathLst>
          </a:custGeom>
          <a:blipFill>
            <a:blip r:embed="rId9"/>
            <a:stretch>
              <a:fillRect/>
            </a:stretch>
          </a:blipFill>
        </p:spPr>
        <p:txBody>
          <a:bodyPr/>
          <a:lstStyle/>
          <a:p>
            <a:endParaRPr lang="de-DE" noProof="0" dirty="0"/>
          </a:p>
        </p:txBody>
      </p:sp>
      <p:sp>
        <p:nvSpPr>
          <p:cNvPr id="14" name="Freeform 14">
            <a:extLst>
              <a:ext uri="{FF2B5EF4-FFF2-40B4-BE49-F238E27FC236}">
                <a16:creationId xmlns:a16="http://schemas.microsoft.com/office/drawing/2014/main" id="{5A3A8C8D-5CA5-F4F8-C246-431FDC37A909}"/>
              </a:ext>
            </a:extLst>
          </p:cNvPr>
          <p:cNvSpPr/>
          <p:nvPr/>
        </p:nvSpPr>
        <p:spPr>
          <a:xfrm>
            <a:off x="10695698" y="1999703"/>
            <a:ext cx="2713367" cy="1168255"/>
          </a:xfrm>
          <a:custGeom>
            <a:avLst/>
            <a:gdLst/>
            <a:ahLst/>
            <a:cxnLst/>
            <a:rect l="l" t="t" r="r" b="b"/>
            <a:pathLst>
              <a:path w="2713367" h="1168255">
                <a:moveTo>
                  <a:pt x="0" y="0"/>
                </a:moveTo>
                <a:lnTo>
                  <a:pt x="2713367" y="0"/>
                </a:lnTo>
                <a:lnTo>
                  <a:pt x="2713367" y="1168255"/>
                </a:lnTo>
                <a:lnTo>
                  <a:pt x="0" y="1168255"/>
                </a:lnTo>
                <a:lnTo>
                  <a:pt x="0" y="0"/>
                </a:lnTo>
                <a:close/>
              </a:path>
            </a:pathLst>
          </a:custGeom>
          <a:blipFill>
            <a:blip r:embed="rId10"/>
            <a:stretch>
              <a:fillRect/>
            </a:stretch>
          </a:blipFill>
        </p:spPr>
        <p:txBody>
          <a:bodyPr/>
          <a:lstStyle/>
          <a:p>
            <a:endParaRPr lang="de-DE" noProof="0" dirty="0"/>
          </a:p>
        </p:txBody>
      </p:sp>
      <p:sp>
        <p:nvSpPr>
          <p:cNvPr id="15" name="Freeform 15">
            <a:extLst>
              <a:ext uri="{FF2B5EF4-FFF2-40B4-BE49-F238E27FC236}">
                <a16:creationId xmlns:a16="http://schemas.microsoft.com/office/drawing/2014/main" id="{B60D25CF-68C8-CB2F-015E-FBBF3F9649C3}"/>
              </a:ext>
            </a:extLst>
          </p:cNvPr>
          <p:cNvSpPr/>
          <p:nvPr/>
        </p:nvSpPr>
        <p:spPr>
          <a:xfrm>
            <a:off x="13823468" y="1497868"/>
            <a:ext cx="3003154" cy="2171924"/>
          </a:xfrm>
          <a:custGeom>
            <a:avLst/>
            <a:gdLst/>
            <a:ahLst/>
            <a:cxnLst/>
            <a:rect l="l" t="t" r="r" b="b"/>
            <a:pathLst>
              <a:path w="3003154" h="2171924">
                <a:moveTo>
                  <a:pt x="0" y="0"/>
                </a:moveTo>
                <a:lnTo>
                  <a:pt x="3003154" y="0"/>
                </a:lnTo>
                <a:lnTo>
                  <a:pt x="3003154" y="2171924"/>
                </a:lnTo>
                <a:lnTo>
                  <a:pt x="0" y="2171924"/>
                </a:lnTo>
                <a:lnTo>
                  <a:pt x="0" y="0"/>
                </a:lnTo>
                <a:close/>
              </a:path>
            </a:pathLst>
          </a:custGeom>
          <a:blipFill>
            <a:blip r:embed="rId11"/>
            <a:stretch>
              <a:fillRect/>
            </a:stretch>
          </a:blipFill>
        </p:spPr>
        <p:txBody>
          <a:bodyPr/>
          <a:lstStyle/>
          <a:p>
            <a:endParaRPr lang="de-DE" noProof="0" dirty="0"/>
          </a:p>
        </p:txBody>
      </p:sp>
      <p:sp>
        <p:nvSpPr>
          <p:cNvPr id="16" name="Freeform 16">
            <a:extLst>
              <a:ext uri="{FF2B5EF4-FFF2-40B4-BE49-F238E27FC236}">
                <a16:creationId xmlns:a16="http://schemas.microsoft.com/office/drawing/2014/main" id="{481A16D8-13B5-46B9-0C57-8625E5F5E7AA}"/>
              </a:ext>
            </a:extLst>
          </p:cNvPr>
          <p:cNvSpPr/>
          <p:nvPr/>
        </p:nvSpPr>
        <p:spPr>
          <a:xfrm>
            <a:off x="10488496" y="4317087"/>
            <a:ext cx="3127770" cy="2008268"/>
          </a:xfrm>
          <a:custGeom>
            <a:avLst/>
            <a:gdLst/>
            <a:ahLst/>
            <a:cxnLst/>
            <a:rect l="l" t="t" r="r" b="b"/>
            <a:pathLst>
              <a:path w="3127770" h="2008268">
                <a:moveTo>
                  <a:pt x="0" y="0"/>
                </a:moveTo>
                <a:lnTo>
                  <a:pt x="3127771" y="0"/>
                </a:lnTo>
                <a:lnTo>
                  <a:pt x="3127771" y="2008268"/>
                </a:lnTo>
                <a:lnTo>
                  <a:pt x="0" y="2008268"/>
                </a:lnTo>
                <a:lnTo>
                  <a:pt x="0" y="0"/>
                </a:lnTo>
                <a:close/>
              </a:path>
            </a:pathLst>
          </a:custGeom>
          <a:blipFill>
            <a:blip r:embed="rId12"/>
            <a:stretch>
              <a:fillRect/>
            </a:stretch>
          </a:blipFill>
        </p:spPr>
        <p:txBody>
          <a:bodyPr/>
          <a:lstStyle/>
          <a:p>
            <a:endParaRPr lang="de-DE" noProof="0" dirty="0"/>
          </a:p>
        </p:txBody>
      </p:sp>
      <p:sp>
        <p:nvSpPr>
          <p:cNvPr id="17" name="Freeform 17">
            <a:extLst>
              <a:ext uri="{FF2B5EF4-FFF2-40B4-BE49-F238E27FC236}">
                <a16:creationId xmlns:a16="http://schemas.microsoft.com/office/drawing/2014/main" id="{50EF5060-0739-3A9C-657D-DCD31EC49674}"/>
              </a:ext>
            </a:extLst>
          </p:cNvPr>
          <p:cNvSpPr/>
          <p:nvPr/>
        </p:nvSpPr>
        <p:spPr>
          <a:xfrm>
            <a:off x="14111567" y="4292911"/>
            <a:ext cx="3316845" cy="2056619"/>
          </a:xfrm>
          <a:custGeom>
            <a:avLst/>
            <a:gdLst/>
            <a:ahLst/>
            <a:cxnLst/>
            <a:rect l="l" t="t" r="r" b="b"/>
            <a:pathLst>
              <a:path w="3316845" h="2056619">
                <a:moveTo>
                  <a:pt x="0" y="0"/>
                </a:moveTo>
                <a:lnTo>
                  <a:pt x="3316845" y="0"/>
                </a:lnTo>
                <a:lnTo>
                  <a:pt x="3316845" y="2056619"/>
                </a:lnTo>
                <a:lnTo>
                  <a:pt x="0" y="2056619"/>
                </a:lnTo>
                <a:lnTo>
                  <a:pt x="0" y="0"/>
                </a:lnTo>
                <a:close/>
              </a:path>
            </a:pathLst>
          </a:custGeom>
          <a:blipFill>
            <a:blip r:embed="rId13"/>
            <a:stretch>
              <a:fillRect/>
            </a:stretch>
          </a:blipFill>
        </p:spPr>
        <p:txBody>
          <a:bodyPr/>
          <a:lstStyle/>
          <a:p>
            <a:endParaRPr lang="de-DE" noProof="0" dirty="0"/>
          </a:p>
        </p:txBody>
      </p:sp>
      <p:sp>
        <p:nvSpPr>
          <p:cNvPr id="18" name="Freeform 18">
            <a:extLst>
              <a:ext uri="{FF2B5EF4-FFF2-40B4-BE49-F238E27FC236}">
                <a16:creationId xmlns:a16="http://schemas.microsoft.com/office/drawing/2014/main" id="{67C42BC9-FD61-B0D1-150D-6EA6497EC733}"/>
              </a:ext>
            </a:extLst>
          </p:cNvPr>
          <p:cNvSpPr/>
          <p:nvPr/>
        </p:nvSpPr>
        <p:spPr>
          <a:xfrm>
            <a:off x="10318780" y="7073776"/>
            <a:ext cx="3467204" cy="2427043"/>
          </a:xfrm>
          <a:custGeom>
            <a:avLst/>
            <a:gdLst/>
            <a:ahLst/>
            <a:cxnLst/>
            <a:rect l="l" t="t" r="r" b="b"/>
            <a:pathLst>
              <a:path w="3467204" h="2427043">
                <a:moveTo>
                  <a:pt x="0" y="0"/>
                </a:moveTo>
                <a:lnTo>
                  <a:pt x="3467203" y="0"/>
                </a:lnTo>
                <a:lnTo>
                  <a:pt x="3467203" y="2427043"/>
                </a:lnTo>
                <a:lnTo>
                  <a:pt x="0" y="2427043"/>
                </a:lnTo>
                <a:lnTo>
                  <a:pt x="0" y="0"/>
                </a:lnTo>
                <a:close/>
              </a:path>
            </a:pathLst>
          </a:custGeom>
          <a:blipFill>
            <a:blip r:embed="rId14"/>
            <a:stretch>
              <a:fillRect/>
            </a:stretch>
          </a:blipFill>
        </p:spPr>
        <p:txBody>
          <a:bodyPr/>
          <a:lstStyle/>
          <a:p>
            <a:endParaRPr lang="de-DE" noProof="0" dirty="0"/>
          </a:p>
        </p:txBody>
      </p:sp>
      <p:sp>
        <p:nvSpPr>
          <p:cNvPr id="19" name="Freeform 19">
            <a:extLst>
              <a:ext uri="{FF2B5EF4-FFF2-40B4-BE49-F238E27FC236}">
                <a16:creationId xmlns:a16="http://schemas.microsoft.com/office/drawing/2014/main" id="{21E59674-1BC7-B68D-B997-A03BADEB45FD}"/>
              </a:ext>
            </a:extLst>
          </p:cNvPr>
          <p:cNvSpPr/>
          <p:nvPr/>
        </p:nvSpPr>
        <p:spPr>
          <a:xfrm>
            <a:off x="14602982" y="6968655"/>
            <a:ext cx="2032524" cy="2398208"/>
          </a:xfrm>
          <a:custGeom>
            <a:avLst/>
            <a:gdLst/>
            <a:ahLst/>
            <a:cxnLst/>
            <a:rect l="l" t="t" r="r" b="b"/>
            <a:pathLst>
              <a:path w="2032524" h="2398208">
                <a:moveTo>
                  <a:pt x="0" y="0"/>
                </a:moveTo>
                <a:lnTo>
                  <a:pt x="2032524" y="0"/>
                </a:lnTo>
                <a:lnTo>
                  <a:pt x="2032524" y="2398208"/>
                </a:lnTo>
                <a:lnTo>
                  <a:pt x="0" y="2398208"/>
                </a:lnTo>
                <a:lnTo>
                  <a:pt x="0" y="0"/>
                </a:lnTo>
                <a:close/>
              </a:path>
            </a:pathLst>
          </a:custGeom>
          <a:blipFill>
            <a:blip r:embed="rId15"/>
            <a:stretch>
              <a:fillRect/>
            </a:stretch>
          </a:blipFill>
        </p:spPr>
        <p:txBody>
          <a:bodyPr/>
          <a:lstStyle/>
          <a:p>
            <a:endParaRPr lang="de-DE" noProof="0" dirty="0"/>
          </a:p>
        </p:txBody>
      </p:sp>
      <p:sp>
        <p:nvSpPr>
          <p:cNvPr id="20" name="TextBox 20">
            <a:extLst>
              <a:ext uri="{FF2B5EF4-FFF2-40B4-BE49-F238E27FC236}">
                <a16:creationId xmlns:a16="http://schemas.microsoft.com/office/drawing/2014/main" id="{A76BA46B-84BC-9236-E050-FB85E2908FA3}"/>
              </a:ext>
            </a:extLst>
          </p:cNvPr>
          <p:cNvSpPr txBox="1"/>
          <p:nvPr/>
        </p:nvSpPr>
        <p:spPr>
          <a:xfrm>
            <a:off x="2962955" y="336764"/>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DER GROOMING-PROZESS</a:t>
            </a:r>
          </a:p>
        </p:txBody>
      </p:sp>
    </p:spTree>
    <p:extLst>
      <p:ext uri="{BB962C8B-B14F-4D97-AF65-F5344CB8AC3E}">
        <p14:creationId xmlns:p14="http://schemas.microsoft.com/office/powerpoint/2010/main" val="656392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sp>
        <p:nvSpPr>
          <p:cNvPr id="8" name="Freeform 8"/>
          <p:cNvSpPr/>
          <p:nvPr/>
        </p:nvSpPr>
        <p:spPr>
          <a:xfrm>
            <a:off x="4824364" y="2214160"/>
            <a:ext cx="8639271" cy="7587052"/>
          </a:xfrm>
          <a:custGeom>
            <a:avLst/>
            <a:gdLst/>
            <a:ahLst/>
            <a:cxnLst/>
            <a:rect l="l" t="t" r="r" b="b"/>
            <a:pathLst>
              <a:path w="8639271" h="7587052">
                <a:moveTo>
                  <a:pt x="0" y="0"/>
                </a:moveTo>
                <a:lnTo>
                  <a:pt x="8639272" y="0"/>
                </a:lnTo>
                <a:lnTo>
                  <a:pt x="8639272" y="7587053"/>
                </a:lnTo>
                <a:lnTo>
                  <a:pt x="0" y="7587053"/>
                </a:lnTo>
                <a:lnTo>
                  <a:pt x="0" y="0"/>
                </a:lnTo>
                <a:close/>
              </a:path>
            </a:pathLst>
          </a:custGeom>
          <a:blipFill>
            <a:blip r:embed="rId4"/>
            <a:stretch>
              <a:fillRect/>
            </a:stretch>
          </a:blipFill>
        </p:spPr>
        <p:txBody>
          <a:bodyPr/>
          <a:lstStyle/>
          <a:p>
            <a:endParaRPr lang="de-DE" noProof="0" dirty="0"/>
          </a:p>
        </p:txBody>
      </p:sp>
      <p:sp>
        <p:nvSpPr>
          <p:cNvPr id="9" name="TextBox 9"/>
          <p:cNvSpPr txBox="1"/>
          <p:nvPr/>
        </p:nvSpPr>
        <p:spPr>
          <a:xfrm>
            <a:off x="3187669" y="377932"/>
            <a:ext cx="12362090"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SEXUALISIERTE GEWALT IN DER DIGITALEN WELT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1651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0" y="2075646"/>
            <a:ext cx="497704"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grpSp>
        <p:nvGrpSpPr>
          <p:cNvPr id="8" name="Group 8"/>
          <p:cNvGrpSpPr/>
          <p:nvPr/>
        </p:nvGrpSpPr>
        <p:grpSpPr>
          <a:xfrm>
            <a:off x="3370547" y="2951994"/>
            <a:ext cx="13430515" cy="3981587"/>
            <a:chOff x="0" y="0"/>
            <a:chExt cx="3537255" cy="1048648"/>
          </a:xfrm>
        </p:grpSpPr>
        <p:sp>
          <p:nvSpPr>
            <p:cNvPr id="9" name="Freeform 9"/>
            <p:cNvSpPr/>
            <p:nvPr/>
          </p:nvSpPr>
          <p:spPr>
            <a:xfrm>
              <a:off x="0" y="0"/>
              <a:ext cx="3537255" cy="1048648"/>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10" name="TextBox 10"/>
            <p:cNvSpPr txBox="1"/>
            <p:nvPr/>
          </p:nvSpPr>
          <p:spPr>
            <a:xfrm>
              <a:off x="0" y="-38100"/>
              <a:ext cx="3537255" cy="1086748"/>
            </a:xfrm>
            <a:prstGeom prst="rect">
              <a:avLst/>
            </a:prstGeom>
          </p:spPr>
          <p:txBody>
            <a:bodyPr lIns="50800" tIns="50800" rIns="50800" bIns="50800" rtlCol="0" anchor="ctr"/>
            <a:lstStyle/>
            <a:p>
              <a:pPr algn="ctr">
                <a:lnSpc>
                  <a:spcPts val="6759"/>
                </a:lnSpc>
              </a:pPr>
              <a:r>
                <a:rPr lang="de-DE" sz="5199" spc="395" noProof="0" dirty="0">
                  <a:solidFill>
                    <a:srgbClr val="FEFEFE"/>
                  </a:solidFill>
                  <a:latin typeface="Montserrat"/>
                  <a:ea typeface="Montserrat"/>
                  <a:cs typeface="Montserrat"/>
                  <a:sym typeface="Montserrat"/>
                </a:rPr>
                <a:t>06</a:t>
              </a:r>
            </a:p>
            <a:p>
              <a:pPr algn="ctr">
                <a:lnSpc>
                  <a:spcPts val="6759"/>
                </a:lnSpc>
              </a:pPr>
              <a:r>
                <a:rPr lang="de-DE" sz="5199" spc="395" noProof="0" dirty="0">
                  <a:solidFill>
                    <a:srgbClr val="FEFEFE"/>
                  </a:solidFill>
                  <a:latin typeface="Montserrat"/>
                  <a:ea typeface="Montserrat"/>
                  <a:cs typeface="Montserrat"/>
                  <a:sym typeface="Montserrat"/>
                </a:rPr>
                <a:t>MÖGLICHE REAKTIONEN VON BETROFFENEN</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9722091" y="3232299"/>
            <a:ext cx="3588591" cy="358859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5" name="Group 5"/>
          <p:cNvGrpSpPr/>
          <p:nvPr/>
        </p:nvGrpSpPr>
        <p:grpSpPr>
          <a:xfrm>
            <a:off x="1058331" y="3267855"/>
            <a:ext cx="3636990" cy="363699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8" name="Group 8"/>
          <p:cNvGrpSpPr/>
          <p:nvPr/>
        </p:nvGrpSpPr>
        <p:grpSpPr>
          <a:xfrm>
            <a:off x="5389776" y="3267855"/>
            <a:ext cx="3636990" cy="363699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1" name="Group 11"/>
          <p:cNvGrpSpPr/>
          <p:nvPr/>
        </p:nvGrpSpPr>
        <p:grpSpPr>
          <a:xfrm>
            <a:off x="17867363" y="1942553"/>
            <a:ext cx="420637" cy="6287595"/>
            <a:chOff x="0" y="0"/>
            <a:chExt cx="154215" cy="974113"/>
          </a:xfrm>
        </p:grpSpPr>
        <p:sp>
          <p:nvSpPr>
            <p:cNvPr id="12" name="Freeform 12"/>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13" name="Group 13"/>
          <p:cNvGrpSpPr/>
          <p:nvPr/>
        </p:nvGrpSpPr>
        <p:grpSpPr>
          <a:xfrm>
            <a:off x="0" y="1999703"/>
            <a:ext cx="420637" cy="6287595"/>
            <a:chOff x="0" y="0"/>
            <a:chExt cx="65168" cy="974113"/>
          </a:xfrm>
        </p:grpSpPr>
        <p:sp>
          <p:nvSpPr>
            <p:cNvPr id="14" name="Freeform 14"/>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15" name="Group 15"/>
          <p:cNvGrpSpPr/>
          <p:nvPr/>
        </p:nvGrpSpPr>
        <p:grpSpPr>
          <a:xfrm>
            <a:off x="14006007" y="3267855"/>
            <a:ext cx="3636990" cy="36369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8" name="Group 18"/>
          <p:cNvGrpSpPr/>
          <p:nvPr/>
        </p:nvGrpSpPr>
        <p:grpSpPr>
          <a:xfrm>
            <a:off x="16173532" y="9517289"/>
            <a:ext cx="1956616" cy="567847"/>
            <a:chOff x="0" y="0"/>
            <a:chExt cx="2608822" cy="757130"/>
          </a:xfrm>
        </p:grpSpPr>
        <p:pic>
          <p:nvPicPr>
            <p:cNvPr id="19" name="Picture 19"/>
            <p:cNvPicPr>
              <a:picLocks noChangeAspect="1"/>
            </p:cNvPicPr>
            <p:nvPr/>
          </p:nvPicPr>
          <p:blipFill>
            <a:blip r:embed="rId2"/>
            <a:srcRect r="2273" b="16626"/>
            <a:stretch>
              <a:fillRect/>
            </a:stretch>
          </p:blipFill>
          <p:spPr>
            <a:xfrm>
              <a:off x="0" y="0"/>
              <a:ext cx="2608822" cy="757130"/>
            </a:xfrm>
            <a:prstGeom prst="rect">
              <a:avLst/>
            </a:prstGeom>
          </p:spPr>
        </p:pic>
      </p:grpSp>
      <p:sp>
        <p:nvSpPr>
          <p:cNvPr id="20" name="Freeform 20"/>
          <p:cNvSpPr/>
          <p:nvPr/>
        </p:nvSpPr>
        <p:spPr>
          <a:xfrm>
            <a:off x="6004127" y="4148663"/>
            <a:ext cx="2408289" cy="1755862"/>
          </a:xfrm>
          <a:custGeom>
            <a:avLst/>
            <a:gdLst/>
            <a:ahLst/>
            <a:cxnLst/>
            <a:rect l="l" t="t" r="r" b="b"/>
            <a:pathLst>
              <a:path w="2408289" h="1755862">
                <a:moveTo>
                  <a:pt x="0" y="0"/>
                </a:moveTo>
                <a:lnTo>
                  <a:pt x="2408289" y="0"/>
                </a:lnTo>
                <a:lnTo>
                  <a:pt x="2408289" y="1755862"/>
                </a:lnTo>
                <a:lnTo>
                  <a:pt x="0" y="1755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21" name="Freeform 21"/>
          <p:cNvSpPr/>
          <p:nvPr/>
        </p:nvSpPr>
        <p:spPr>
          <a:xfrm>
            <a:off x="1482912" y="3732993"/>
            <a:ext cx="2821014" cy="2821014"/>
          </a:xfrm>
          <a:custGeom>
            <a:avLst/>
            <a:gdLst/>
            <a:ahLst/>
            <a:cxnLst/>
            <a:rect l="l" t="t" r="r" b="b"/>
            <a:pathLst>
              <a:path w="2821014" h="2821014">
                <a:moveTo>
                  <a:pt x="0" y="0"/>
                </a:moveTo>
                <a:lnTo>
                  <a:pt x="2821014" y="0"/>
                </a:lnTo>
                <a:lnTo>
                  <a:pt x="2821014" y="2821014"/>
                </a:lnTo>
                <a:lnTo>
                  <a:pt x="0" y="2821014"/>
                </a:lnTo>
                <a:lnTo>
                  <a:pt x="0" y="0"/>
                </a:lnTo>
                <a:close/>
              </a:path>
            </a:pathLst>
          </a:custGeom>
          <a:blipFill>
            <a:blip r:embed="rId5">
              <a:alphaModFix amt="70000"/>
              <a:extLst>
                <a:ext uri="{96DAC541-7B7A-43D3-8B79-37D633B846F1}">
                  <asvg:svgBlip xmlns:asvg="http://schemas.microsoft.com/office/drawing/2016/SVG/main" r:embed="rId6"/>
                </a:ext>
              </a:extLst>
            </a:blip>
            <a:stretch>
              <a:fillRect/>
            </a:stretch>
          </a:blipFill>
        </p:spPr>
        <p:txBody>
          <a:bodyPr/>
          <a:lstStyle/>
          <a:p>
            <a:endParaRPr lang="de-DE" noProof="0" dirty="0"/>
          </a:p>
        </p:txBody>
      </p:sp>
      <p:sp>
        <p:nvSpPr>
          <p:cNvPr id="22" name="Freeform 22"/>
          <p:cNvSpPr/>
          <p:nvPr/>
        </p:nvSpPr>
        <p:spPr>
          <a:xfrm>
            <a:off x="1632195" y="4253661"/>
            <a:ext cx="2489262" cy="1905417"/>
          </a:xfrm>
          <a:custGeom>
            <a:avLst/>
            <a:gdLst/>
            <a:ahLst/>
            <a:cxnLst/>
            <a:rect l="l" t="t" r="r" b="b"/>
            <a:pathLst>
              <a:path w="2489262" h="1905417">
                <a:moveTo>
                  <a:pt x="0" y="0"/>
                </a:moveTo>
                <a:lnTo>
                  <a:pt x="2489262" y="0"/>
                </a:lnTo>
                <a:lnTo>
                  <a:pt x="2489262" y="1905417"/>
                </a:lnTo>
                <a:lnTo>
                  <a:pt x="0" y="19054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noProof="0" dirty="0"/>
          </a:p>
        </p:txBody>
      </p:sp>
      <p:sp>
        <p:nvSpPr>
          <p:cNvPr id="23" name="Freeform 23"/>
          <p:cNvSpPr/>
          <p:nvPr/>
        </p:nvSpPr>
        <p:spPr>
          <a:xfrm>
            <a:off x="10014149" y="4009273"/>
            <a:ext cx="3004475" cy="1698894"/>
          </a:xfrm>
          <a:custGeom>
            <a:avLst/>
            <a:gdLst/>
            <a:ahLst/>
            <a:cxnLst/>
            <a:rect l="l" t="t" r="r" b="b"/>
            <a:pathLst>
              <a:path w="3004475" h="1698894">
                <a:moveTo>
                  <a:pt x="0" y="0"/>
                </a:moveTo>
                <a:lnTo>
                  <a:pt x="3004475" y="0"/>
                </a:lnTo>
                <a:lnTo>
                  <a:pt x="3004475" y="1698894"/>
                </a:lnTo>
                <a:lnTo>
                  <a:pt x="0" y="16988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noProof="0" dirty="0"/>
          </a:p>
        </p:txBody>
      </p:sp>
      <p:sp>
        <p:nvSpPr>
          <p:cNvPr id="24" name="Freeform 24"/>
          <p:cNvSpPr/>
          <p:nvPr/>
        </p:nvSpPr>
        <p:spPr>
          <a:xfrm>
            <a:off x="15257169" y="3717364"/>
            <a:ext cx="1134666" cy="2618460"/>
          </a:xfrm>
          <a:custGeom>
            <a:avLst/>
            <a:gdLst/>
            <a:ahLst/>
            <a:cxnLst/>
            <a:rect l="l" t="t" r="r" b="b"/>
            <a:pathLst>
              <a:path w="1134666" h="2618460">
                <a:moveTo>
                  <a:pt x="0" y="0"/>
                </a:moveTo>
                <a:lnTo>
                  <a:pt x="1134666" y="0"/>
                </a:lnTo>
                <a:lnTo>
                  <a:pt x="1134666" y="2618460"/>
                </a:lnTo>
                <a:lnTo>
                  <a:pt x="0" y="26184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noProof="0" dirty="0"/>
          </a:p>
        </p:txBody>
      </p:sp>
      <p:sp>
        <p:nvSpPr>
          <p:cNvPr id="25" name="TextBox 25"/>
          <p:cNvSpPr txBox="1"/>
          <p:nvPr/>
        </p:nvSpPr>
        <p:spPr>
          <a:xfrm>
            <a:off x="1098941" y="7285299"/>
            <a:ext cx="3596381" cy="505624"/>
          </a:xfrm>
          <a:prstGeom prst="rect">
            <a:avLst/>
          </a:prstGeom>
        </p:spPr>
        <p:txBody>
          <a:bodyPr lIns="0" tIns="0" rIns="0" bIns="0" rtlCol="0" anchor="t">
            <a:spAutoFit/>
          </a:bodyPr>
          <a:lstStyle/>
          <a:p>
            <a:pPr algn="ctr">
              <a:lnSpc>
                <a:spcPts val="4155"/>
              </a:lnSpc>
              <a:spcBef>
                <a:spcPct val="0"/>
              </a:spcBef>
            </a:pPr>
            <a:r>
              <a:rPr lang="de-DE" sz="2968" b="1" noProof="0" dirty="0">
                <a:solidFill>
                  <a:srgbClr val="053055"/>
                </a:solidFill>
                <a:latin typeface="Montserrat Bold"/>
                <a:ea typeface="Montserrat Bold"/>
                <a:cs typeface="Montserrat Bold"/>
                <a:sym typeface="Montserrat Bold"/>
              </a:rPr>
              <a:t>Vertrauensverlust</a:t>
            </a:r>
          </a:p>
        </p:txBody>
      </p:sp>
      <p:sp>
        <p:nvSpPr>
          <p:cNvPr id="26" name="TextBox 26"/>
          <p:cNvSpPr txBox="1"/>
          <p:nvPr/>
        </p:nvSpPr>
        <p:spPr>
          <a:xfrm>
            <a:off x="5725366" y="7023361"/>
            <a:ext cx="2965810" cy="1029499"/>
          </a:xfrm>
          <a:prstGeom prst="rect">
            <a:avLst/>
          </a:prstGeom>
        </p:spPr>
        <p:txBody>
          <a:bodyPr lIns="0" tIns="0" rIns="0" bIns="0" rtlCol="0" anchor="t">
            <a:spAutoFit/>
          </a:bodyPr>
          <a:lstStyle/>
          <a:p>
            <a:pPr marL="0" lvl="0" indent="0" algn="ctr">
              <a:lnSpc>
                <a:spcPts val="4155"/>
              </a:lnSpc>
              <a:spcBef>
                <a:spcPct val="0"/>
              </a:spcBef>
            </a:pPr>
            <a:r>
              <a:rPr lang="de-DE" sz="2968" b="1" noProof="0" dirty="0">
                <a:solidFill>
                  <a:srgbClr val="053055"/>
                </a:solidFill>
                <a:latin typeface="Montserrat Bold"/>
                <a:ea typeface="Montserrat Bold"/>
                <a:cs typeface="Montserrat Bold"/>
                <a:sym typeface="Montserrat Bold"/>
              </a:rPr>
              <a:t>Scham- und Schuldgefühle</a:t>
            </a:r>
          </a:p>
        </p:txBody>
      </p:sp>
      <p:sp>
        <p:nvSpPr>
          <p:cNvPr id="27" name="TextBox 27"/>
          <p:cNvSpPr txBox="1"/>
          <p:nvPr/>
        </p:nvSpPr>
        <p:spPr>
          <a:xfrm>
            <a:off x="2962955" y="574341"/>
            <a:ext cx="12362090"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MÖGLICHE REAKTIONEN</a:t>
            </a:r>
          </a:p>
          <a:p>
            <a:pPr algn="ctr">
              <a:lnSpc>
                <a:spcPts val="5336"/>
              </a:lnSpc>
            </a:pPr>
            <a:r>
              <a:rPr lang="de-DE" sz="4987" spc="134" noProof="0" dirty="0">
                <a:solidFill>
                  <a:srgbClr val="053055"/>
                </a:solidFill>
                <a:latin typeface="Montserrat"/>
                <a:ea typeface="Montserrat"/>
                <a:cs typeface="Montserrat"/>
                <a:sym typeface="Montserrat"/>
              </a:rPr>
              <a:t>VON BETROFFENEN</a:t>
            </a:r>
          </a:p>
        </p:txBody>
      </p:sp>
      <p:sp>
        <p:nvSpPr>
          <p:cNvPr id="28" name="TextBox 28"/>
          <p:cNvSpPr txBox="1"/>
          <p:nvPr/>
        </p:nvSpPr>
        <p:spPr>
          <a:xfrm>
            <a:off x="10014149" y="6985661"/>
            <a:ext cx="3389312" cy="1553374"/>
          </a:xfrm>
          <a:prstGeom prst="rect">
            <a:avLst/>
          </a:prstGeom>
        </p:spPr>
        <p:txBody>
          <a:bodyPr lIns="0" tIns="0" rIns="0" bIns="0" rtlCol="0" anchor="t">
            <a:spAutoFit/>
          </a:bodyPr>
          <a:lstStyle/>
          <a:p>
            <a:pPr marL="0" lvl="0" indent="0" algn="ctr">
              <a:lnSpc>
                <a:spcPts val="4155"/>
              </a:lnSpc>
              <a:spcBef>
                <a:spcPct val="0"/>
              </a:spcBef>
            </a:pPr>
            <a:r>
              <a:rPr lang="de-DE" sz="2968" b="1" noProof="0" dirty="0">
                <a:solidFill>
                  <a:srgbClr val="053055"/>
                </a:solidFill>
                <a:latin typeface="Montserrat Bold"/>
                <a:ea typeface="Montserrat Bold"/>
                <a:cs typeface="Montserrat Bold"/>
                <a:sym typeface="Montserrat Bold"/>
              </a:rPr>
              <a:t>Ohnmacht, Hilflosigkeit, Unsicherheit</a:t>
            </a:r>
          </a:p>
        </p:txBody>
      </p:sp>
      <p:sp>
        <p:nvSpPr>
          <p:cNvPr id="29" name="TextBox 29"/>
          <p:cNvSpPr txBox="1"/>
          <p:nvPr/>
        </p:nvSpPr>
        <p:spPr>
          <a:xfrm>
            <a:off x="14333058" y="7200648"/>
            <a:ext cx="3456095" cy="1029499"/>
          </a:xfrm>
          <a:prstGeom prst="rect">
            <a:avLst/>
          </a:prstGeom>
        </p:spPr>
        <p:txBody>
          <a:bodyPr lIns="0" tIns="0" rIns="0" bIns="0" rtlCol="0" anchor="t">
            <a:spAutoFit/>
          </a:bodyPr>
          <a:lstStyle/>
          <a:p>
            <a:pPr marL="0" lvl="0" indent="0" algn="ctr">
              <a:lnSpc>
                <a:spcPts val="4155"/>
              </a:lnSpc>
              <a:spcBef>
                <a:spcPct val="0"/>
              </a:spcBef>
            </a:pPr>
            <a:r>
              <a:rPr lang="de-DE" sz="2968" b="1" noProof="0" dirty="0">
                <a:solidFill>
                  <a:srgbClr val="053055"/>
                </a:solidFill>
                <a:latin typeface="Montserrat Bold"/>
                <a:ea typeface="Montserrat Bold"/>
                <a:cs typeface="Montserrat Bold"/>
                <a:sym typeface="Montserrat Bold"/>
              </a:rPr>
              <a:t>Mögliche Traumatisierung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sp>
        <p:nvSpPr>
          <p:cNvPr id="8" name="Freeform 8"/>
          <p:cNvSpPr/>
          <p:nvPr/>
        </p:nvSpPr>
        <p:spPr>
          <a:xfrm>
            <a:off x="7360791" y="2085808"/>
            <a:ext cx="3566418" cy="3566418"/>
          </a:xfrm>
          <a:custGeom>
            <a:avLst/>
            <a:gdLst/>
            <a:ahLst/>
            <a:cxnLst/>
            <a:rect l="l" t="t" r="r" b="b"/>
            <a:pathLst>
              <a:path w="3566418" h="3566418">
                <a:moveTo>
                  <a:pt x="0" y="0"/>
                </a:moveTo>
                <a:lnTo>
                  <a:pt x="3566418" y="0"/>
                </a:lnTo>
                <a:lnTo>
                  <a:pt x="3566418" y="3566418"/>
                </a:lnTo>
                <a:lnTo>
                  <a:pt x="0" y="3566418"/>
                </a:lnTo>
                <a:lnTo>
                  <a:pt x="0" y="0"/>
                </a:lnTo>
                <a:close/>
              </a:path>
            </a:pathLst>
          </a:custGeom>
          <a:blipFill>
            <a:blip r:embed="rId4"/>
            <a:stretch>
              <a:fillRect/>
            </a:stretch>
          </a:blipFill>
        </p:spPr>
        <p:txBody>
          <a:bodyPr/>
          <a:lstStyle/>
          <a:p>
            <a:endParaRPr lang="de-DE" noProof="0" dirty="0"/>
          </a:p>
        </p:txBody>
      </p:sp>
      <p:sp>
        <p:nvSpPr>
          <p:cNvPr id="9" name="Freeform 9"/>
          <p:cNvSpPr/>
          <p:nvPr/>
        </p:nvSpPr>
        <p:spPr>
          <a:xfrm>
            <a:off x="1028700" y="2229820"/>
            <a:ext cx="5351869" cy="2993867"/>
          </a:xfrm>
          <a:custGeom>
            <a:avLst/>
            <a:gdLst/>
            <a:ahLst/>
            <a:cxnLst/>
            <a:rect l="l" t="t" r="r" b="b"/>
            <a:pathLst>
              <a:path w="5351869" h="2993867">
                <a:moveTo>
                  <a:pt x="0" y="0"/>
                </a:moveTo>
                <a:lnTo>
                  <a:pt x="5351869" y="0"/>
                </a:lnTo>
                <a:lnTo>
                  <a:pt x="5351869" y="2993867"/>
                </a:lnTo>
                <a:lnTo>
                  <a:pt x="0" y="2993867"/>
                </a:lnTo>
                <a:lnTo>
                  <a:pt x="0" y="0"/>
                </a:lnTo>
                <a:close/>
              </a:path>
            </a:pathLst>
          </a:custGeom>
          <a:blipFill>
            <a:blip r:embed="rId5"/>
            <a:stretch>
              <a:fillRect/>
            </a:stretch>
          </a:blipFill>
        </p:spPr>
        <p:txBody>
          <a:bodyPr/>
          <a:lstStyle/>
          <a:p>
            <a:endParaRPr lang="de-DE" noProof="0" dirty="0"/>
          </a:p>
        </p:txBody>
      </p:sp>
      <p:sp>
        <p:nvSpPr>
          <p:cNvPr id="10" name="Freeform 10"/>
          <p:cNvSpPr/>
          <p:nvPr/>
        </p:nvSpPr>
        <p:spPr>
          <a:xfrm>
            <a:off x="1028700" y="6191536"/>
            <a:ext cx="5486549" cy="3085088"/>
          </a:xfrm>
          <a:custGeom>
            <a:avLst/>
            <a:gdLst/>
            <a:ahLst/>
            <a:cxnLst/>
            <a:rect l="l" t="t" r="r" b="b"/>
            <a:pathLst>
              <a:path w="5486549" h="3085088">
                <a:moveTo>
                  <a:pt x="0" y="0"/>
                </a:moveTo>
                <a:lnTo>
                  <a:pt x="5486549" y="0"/>
                </a:lnTo>
                <a:lnTo>
                  <a:pt x="5486549" y="3085088"/>
                </a:lnTo>
                <a:lnTo>
                  <a:pt x="0" y="3085088"/>
                </a:lnTo>
                <a:lnTo>
                  <a:pt x="0" y="0"/>
                </a:lnTo>
                <a:close/>
              </a:path>
            </a:pathLst>
          </a:custGeom>
          <a:blipFill>
            <a:blip r:embed="rId6"/>
            <a:stretch>
              <a:fillRect/>
            </a:stretch>
          </a:blipFill>
        </p:spPr>
        <p:txBody>
          <a:bodyPr/>
          <a:lstStyle/>
          <a:p>
            <a:endParaRPr lang="de-DE" noProof="0" dirty="0"/>
          </a:p>
        </p:txBody>
      </p:sp>
      <p:sp>
        <p:nvSpPr>
          <p:cNvPr id="11" name="Freeform 11"/>
          <p:cNvSpPr/>
          <p:nvPr/>
        </p:nvSpPr>
        <p:spPr>
          <a:xfrm>
            <a:off x="11835391" y="6191536"/>
            <a:ext cx="5374980" cy="3027789"/>
          </a:xfrm>
          <a:custGeom>
            <a:avLst/>
            <a:gdLst/>
            <a:ahLst/>
            <a:cxnLst/>
            <a:rect l="l" t="t" r="r" b="b"/>
            <a:pathLst>
              <a:path w="5374980" h="3027789">
                <a:moveTo>
                  <a:pt x="0" y="0"/>
                </a:moveTo>
                <a:lnTo>
                  <a:pt x="5374980" y="0"/>
                </a:lnTo>
                <a:lnTo>
                  <a:pt x="5374980" y="3027789"/>
                </a:lnTo>
                <a:lnTo>
                  <a:pt x="0" y="3027789"/>
                </a:lnTo>
                <a:lnTo>
                  <a:pt x="0" y="0"/>
                </a:lnTo>
                <a:close/>
              </a:path>
            </a:pathLst>
          </a:custGeom>
          <a:blipFill>
            <a:blip r:embed="rId7"/>
            <a:stretch>
              <a:fillRect/>
            </a:stretch>
          </a:blipFill>
        </p:spPr>
        <p:txBody>
          <a:bodyPr/>
          <a:lstStyle/>
          <a:p>
            <a:endParaRPr lang="de-DE" noProof="0" dirty="0"/>
          </a:p>
        </p:txBody>
      </p:sp>
      <p:sp>
        <p:nvSpPr>
          <p:cNvPr id="12" name="Freeform 12"/>
          <p:cNvSpPr/>
          <p:nvPr/>
        </p:nvSpPr>
        <p:spPr>
          <a:xfrm>
            <a:off x="7360791" y="5950871"/>
            <a:ext cx="3566418" cy="3566418"/>
          </a:xfrm>
          <a:custGeom>
            <a:avLst/>
            <a:gdLst/>
            <a:ahLst/>
            <a:cxnLst/>
            <a:rect l="l" t="t" r="r" b="b"/>
            <a:pathLst>
              <a:path w="3566418" h="3566418">
                <a:moveTo>
                  <a:pt x="0" y="0"/>
                </a:moveTo>
                <a:lnTo>
                  <a:pt x="3566418" y="0"/>
                </a:lnTo>
                <a:lnTo>
                  <a:pt x="3566418" y="3566418"/>
                </a:lnTo>
                <a:lnTo>
                  <a:pt x="0" y="3566418"/>
                </a:lnTo>
                <a:lnTo>
                  <a:pt x="0" y="0"/>
                </a:lnTo>
                <a:close/>
              </a:path>
            </a:pathLst>
          </a:custGeom>
          <a:blipFill>
            <a:blip r:embed="rId8"/>
            <a:stretch>
              <a:fillRect/>
            </a:stretch>
          </a:blipFill>
        </p:spPr>
        <p:txBody>
          <a:bodyPr/>
          <a:lstStyle/>
          <a:p>
            <a:endParaRPr lang="de-DE" noProof="0" dirty="0"/>
          </a:p>
        </p:txBody>
      </p:sp>
      <p:sp>
        <p:nvSpPr>
          <p:cNvPr id="13" name="TextBox 13"/>
          <p:cNvSpPr txBox="1"/>
          <p:nvPr/>
        </p:nvSpPr>
        <p:spPr>
          <a:xfrm>
            <a:off x="2166243" y="852550"/>
            <a:ext cx="13955515"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REAKTIONEN KÖNNEN VIELFÄLTIG SEIN</a:t>
            </a:r>
          </a:p>
        </p:txBody>
      </p:sp>
      <p:grpSp>
        <p:nvGrpSpPr>
          <p:cNvPr id="14" name="Group 14"/>
          <p:cNvGrpSpPr/>
          <p:nvPr/>
        </p:nvGrpSpPr>
        <p:grpSpPr>
          <a:xfrm>
            <a:off x="11835391" y="2345405"/>
            <a:ext cx="5465508" cy="2605388"/>
            <a:chOff x="0" y="0"/>
            <a:chExt cx="1439475" cy="686193"/>
          </a:xfrm>
        </p:grpSpPr>
        <p:sp>
          <p:nvSpPr>
            <p:cNvPr id="15" name="Freeform 15"/>
            <p:cNvSpPr/>
            <p:nvPr/>
          </p:nvSpPr>
          <p:spPr>
            <a:xfrm>
              <a:off x="0" y="0"/>
              <a:ext cx="1439475" cy="686193"/>
            </a:xfrm>
            <a:custGeom>
              <a:avLst/>
              <a:gdLst/>
              <a:ahLst/>
              <a:cxnLst/>
              <a:rect l="l" t="t" r="r" b="b"/>
              <a:pathLst>
                <a:path w="1439475" h="686193">
                  <a:moveTo>
                    <a:pt x="0" y="0"/>
                  </a:moveTo>
                  <a:lnTo>
                    <a:pt x="1439475" y="0"/>
                  </a:lnTo>
                  <a:lnTo>
                    <a:pt x="1439475" y="686193"/>
                  </a:lnTo>
                  <a:lnTo>
                    <a:pt x="0" y="686193"/>
                  </a:lnTo>
                  <a:close/>
                </a:path>
              </a:pathLst>
            </a:custGeom>
            <a:solidFill>
              <a:srgbClr val="EC9F1A"/>
            </a:solidFill>
          </p:spPr>
          <p:txBody>
            <a:bodyPr/>
            <a:lstStyle/>
            <a:p>
              <a:endParaRPr lang="de-DE" noProof="0" dirty="0"/>
            </a:p>
          </p:txBody>
        </p:sp>
        <p:sp>
          <p:nvSpPr>
            <p:cNvPr id="16" name="TextBox 16"/>
            <p:cNvSpPr txBox="1"/>
            <p:nvPr/>
          </p:nvSpPr>
          <p:spPr>
            <a:xfrm>
              <a:off x="0" y="-38100"/>
              <a:ext cx="1439475" cy="724293"/>
            </a:xfrm>
            <a:prstGeom prst="rect">
              <a:avLst/>
            </a:prstGeom>
          </p:spPr>
          <p:txBody>
            <a:bodyPr lIns="50800" tIns="50800" rIns="50800" bIns="50800" rtlCol="0" anchor="ctr"/>
            <a:lstStyle/>
            <a:p>
              <a:pPr algn="ctr">
                <a:lnSpc>
                  <a:spcPts val="3079"/>
                </a:lnSpc>
              </a:pPr>
              <a:endParaRPr lang="de-DE" noProof="0" dirty="0"/>
            </a:p>
          </p:txBody>
        </p:sp>
      </p:grpSp>
      <p:sp>
        <p:nvSpPr>
          <p:cNvPr id="17" name="TextBox 17"/>
          <p:cNvSpPr txBox="1"/>
          <p:nvPr/>
        </p:nvSpPr>
        <p:spPr>
          <a:xfrm>
            <a:off x="12070627" y="2988308"/>
            <a:ext cx="4995035" cy="1304455"/>
          </a:xfrm>
          <a:prstGeom prst="rect">
            <a:avLst/>
          </a:prstGeom>
        </p:spPr>
        <p:txBody>
          <a:bodyPr lIns="0" tIns="0" rIns="0" bIns="0" rtlCol="0" anchor="t">
            <a:spAutoFit/>
          </a:bodyPr>
          <a:lstStyle/>
          <a:p>
            <a:pPr algn="ctr">
              <a:lnSpc>
                <a:spcPts val="5275"/>
              </a:lnSpc>
            </a:pPr>
            <a:r>
              <a:rPr lang="de-DE" sz="3768" noProof="0" dirty="0">
                <a:solidFill>
                  <a:srgbClr val="053055"/>
                </a:solidFill>
                <a:latin typeface="Montserrat"/>
                <a:ea typeface="Montserrat"/>
                <a:cs typeface="Montserrat"/>
                <a:sym typeface="Montserrat"/>
              </a:rPr>
              <a:t>Website für Kinder:</a:t>
            </a:r>
          </a:p>
          <a:p>
            <a:pPr marL="0" lvl="0" indent="0" algn="ctr">
              <a:lnSpc>
                <a:spcPts val="5275"/>
              </a:lnSpc>
              <a:spcBef>
                <a:spcPct val="0"/>
              </a:spcBef>
            </a:pPr>
            <a:r>
              <a:rPr lang="de-DE" sz="3768" noProof="0" dirty="0">
                <a:solidFill>
                  <a:srgbClr val="053055"/>
                </a:solidFill>
                <a:latin typeface="Montserrat"/>
                <a:ea typeface="Montserrat"/>
                <a:cs typeface="Montserrat"/>
                <a:sym typeface="Montserrat"/>
              </a:rPr>
              <a:t>grenzenzeigen.de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1651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0" y="2075646"/>
            <a:ext cx="497704"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grpSp>
        <p:nvGrpSpPr>
          <p:cNvPr id="8" name="Group 8"/>
          <p:cNvGrpSpPr/>
          <p:nvPr/>
        </p:nvGrpSpPr>
        <p:grpSpPr>
          <a:xfrm>
            <a:off x="3370547" y="2951994"/>
            <a:ext cx="13430515" cy="3981587"/>
            <a:chOff x="0" y="0"/>
            <a:chExt cx="3537255" cy="1048648"/>
          </a:xfrm>
        </p:grpSpPr>
        <p:sp>
          <p:nvSpPr>
            <p:cNvPr id="9" name="Freeform 9"/>
            <p:cNvSpPr/>
            <p:nvPr/>
          </p:nvSpPr>
          <p:spPr>
            <a:xfrm>
              <a:off x="0" y="0"/>
              <a:ext cx="3537255" cy="1048648"/>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10" name="TextBox 10"/>
            <p:cNvSpPr txBox="1"/>
            <p:nvPr/>
          </p:nvSpPr>
          <p:spPr>
            <a:xfrm>
              <a:off x="0" y="-38100"/>
              <a:ext cx="3537255" cy="1086748"/>
            </a:xfrm>
            <a:prstGeom prst="rect">
              <a:avLst/>
            </a:prstGeom>
          </p:spPr>
          <p:txBody>
            <a:bodyPr lIns="50800" tIns="50800" rIns="50800" bIns="50800" rtlCol="0" anchor="ctr"/>
            <a:lstStyle/>
            <a:p>
              <a:pPr algn="ctr">
                <a:lnSpc>
                  <a:spcPts val="6759"/>
                </a:lnSpc>
              </a:pPr>
              <a:r>
                <a:rPr lang="de-DE" sz="5199" spc="395" noProof="0" dirty="0">
                  <a:solidFill>
                    <a:srgbClr val="FEFEFE"/>
                  </a:solidFill>
                  <a:latin typeface="Montserrat"/>
                  <a:ea typeface="Montserrat"/>
                  <a:cs typeface="Montserrat"/>
                  <a:sym typeface="Montserrat"/>
                </a:rPr>
                <a:t>07</a:t>
              </a:r>
            </a:p>
            <a:p>
              <a:pPr algn="ctr">
                <a:lnSpc>
                  <a:spcPts val="6759"/>
                </a:lnSpc>
              </a:pPr>
              <a:r>
                <a:rPr lang="de-DE" sz="5199" spc="395" noProof="0" dirty="0">
                  <a:solidFill>
                    <a:srgbClr val="FEFEFE"/>
                  </a:solidFill>
                  <a:latin typeface="Montserrat"/>
                  <a:ea typeface="Montserrat"/>
                  <a:cs typeface="Montserrat"/>
                  <a:sym typeface="Montserrat"/>
                </a:rPr>
                <a:t>DIE ROLLE DES UMFELDS</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1763000" y="2175600"/>
            <a:ext cx="7372553" cy="6276810"/>
            <a:chOff x="0" y="0"/>
            <a:chExt cx="812800" cy="692023"/>
          </a:xfrm>
        </p:grpSpPr>
        <p:sp>
          <p:nvSpPr>
            <p:cNvPr id="9" name="Freeform 9"/>
            <p:cNvSpPr/>
            <p:nvPr/>
          </p:nvSpPr>
          <p:spPr>
            <a:xfrm>
              <a:off x="0" y="0"/>
              <a:ext cx="812800" cy="690776"/>
            </a:xfrm>
            <a:custGeom>
              <a:avLst/>
              <a:gdLst/>
              <a:ahLst/>
              <a:cxnLst/>
              <a:rect l="l" t="t" r="r" b="b"/>
              <a:pathLst>
                <a:path w="812800" h="690776">
                  <a:moveTo>
                    <a:pt x="406400" y="0"/>
                  </a:moveTo>
                  <a:lnTo>
                    <a:pt x="812800" y="690776"/>
                  </a:lnTo>
                  <a:lnTo>
                    <a:pt x="0" y="690776"/>
                  </a:lnTo>
                  <a:close/>
                </a:path>
              </a:pathLst>
            </a:custGeom>
            <a:solidFill>
              <a:srgbClr val="345C72"/>
            </a:solidFill>
          </p:spPr>
          <p:txBody>
            <a:bodyPr/>
            <a:lstStyle/>
            <a:p>
              <a:endParaRPr lang="de-DE" noProof="0" dirty="0"/>
            </a:p>
          </p:txBody>
        </p:sp>
        <p:sp>
          <p:nvSpPr>
            <p:cNvPr id="10" name="TextBox 10"/>
            <p:cNvSpPr txBox="1"/>
            <p:nvPr/>
          </p:nvSpPr>
          <p:spPr>
            <a:xfrm>
              <a:off x="172090" y="272992"/>
              <a:ext cx="468619" cy="417784"/>
            </a:xfrm>
            <a:prstGeom prst="rect">
              <a:avLst/>
            </a:prstGeom>
          </p:spPr>
          <p:txBody>
            <a:bodyPr lIns="50800" tIns="50800" rIns="50800" bIns="50800" rtlCol="0" anchor="ctr"/>
            <a:lstStyle/>
            <a:p>
              <a:pPr algn="ctr">
                <a:lnSpc>
                  <a:spcPts val="3234"/>
                </a:lnSpc>
              </a:pPr>
              <a:endParaRPr lang="de-DE" noProof="0" dirty="0"/>
            </a:p>
          </p:txBody>
        </p:sp>
      </p:grpSp>
      <p:grpSp>
        <p:nvGrpSpPr>
          <p:cNvPr id="11" name="Group 11"/>
          <p:cNvGrpSpPr/>
          <p:nvPr/>
        </p:nvGrpSpPr>
        <p:grpSpPr>
          <a:xfrm rot="7244716">
            <a:off x="-178311" y="4585537"/>
            <a:ext cx="6533018" cy="906595"/>
            <a:chOff x="0" y="0"/>
            <a:chExt cx="622300" cy="86357"/>
          </a:xfrm>
        </p:grpSpPr>
        <p:sp>
          <p:nvSpPr>
            <p:cNvPr id="12" name="Freeform 12"/>
            <p:cNvSpPr/>
            <p:nvPr/>
          </p:nvSpPr>
          <p:spPr>
            <a:xfrm>
              <a:off x="11001" y="0"/>
              <a:ext cx="600298" cy="86357"/>
            </a:xfrm>
            <a:custGeom>
              <a:avLst/>
              <a:gdLst/>
              <a:ahLst/>
              <a:cxnLst/>
              <a:rect l="l" t="t" r="r" b="b"/>
              <a:pathLst>
                <a:path w="600298" h="86357">
                  <a:moveTo>
                    <a:pt x="6238" y="0"/>
                  </a:moveTo>
                  <a:lnTo>
                    <a:pt x="594060" y="0"/>
                  </a:lnTo>
                  <a:cubicBezTo>
                    <a:pt x="596687" y="0"/>
                    <a:pt x="599032" y="1645"/>
                    <a:pt x="599925" y="4115"/>
                  </a:cubicBezTo>
                  <a:cubicBezTo>
                    <a:pt x="600819" y="6585"/>
                    <a:pt x="600070" y="9350"/>
                    <a:pt x="598051" y="11030"/>
                  </a:cubicBezTo>
                  <a:lnTo>
                    <a:pt x="520830" y="75327"/>
                  </a:lnTo>
                  <a:cubicBezTo>
                    <a:pt x="512269" y="82454"/>
                    <a:pt x="501482" y="86357"/>
                    <a:pt x="490343" y="86357"/>
                  </a:cubicBezTo>
                  <a:lnTo>
                    <a:pt x="109954" y="86357"/>
                  </a:lnTo>
                  <a:cubicBezTo>
                    <a:pt x="98815" y="86357"/>
                    <a:pt x="88028" y="82454"/>
                    <a:pt x="79468" y="75327"/>
                  </a:cubicBezTo>
                  <a:lnTo>
                    <a:pt x="2247" y="11030"/>
                  </a:lnTo>
                  <a:cubicBezTo>
                    <a:pt x="228" y="9350"/>
                    <a:pt x="-521" y="6585"/>
                    <a:pt x="373" y="4115"/>
                  </a:cubicBezTo>
                  <a:cubicBezTo>
                    <a:pt x="1266" y="1645"/>
                    <a:pt x="3611" y="0"/>
                    <a:pt x="6238" y="0"/>
                  </a:cubicBezTo>
                  <a:close/>
                </a:path>
              </a:pathLst>
            </a:custGeom>
            <a:solidFill>
              <a:srgbClr val="EC9F1A"/>
            </a:solidFill>
          </p:spPr>
          <p:txBody>
            <a:bodyPr/>
            <a:lstStyle/>
            <a:p>
              <a:endParaRPr lang="de-DE" noProof="0" dirty="0"/>
            </a:p>
          </p:txBody>
        </p:sp>
        <p:sp>
          <p:nvSpPr>
            <p:cNvPr id="13" name="TextBox 13"/>
            <p:cNvSpPr txBox="1"/>
            <p:nvPr/>
          </p:nvSpPr>
          <p:spPr>
            <a:xfrm>
              <a:off x="127000" y="-38100"/>
              <a:ext cx="368300" cy="124457"/>
            </a:xfrm>
            <a:prstGeom prst="rect">
              <a:avLst/>
            </a:prstGeom>
          </p:spPr>
          <p:txBody>
            <a:bodyPr lIns="50800" tIns="50800" rIns="50800" bIns="50800" rtlCol="0" anchor="ctr"/>
            <a:lstStyle/>
            <a:p>
              <a:pPr algn="ctr">
                <a:lnSpc>
                  <a:spcPts val="3079"/>
                </a:lnSpc>
              </a:pPr>
              <a:endParaRPr lang="de-DE" noProof="0" dirty="0"/>
            </a:p>
          </p:txBody>
        </p:sp>
      </p:grpSp>
      <p:grpSp>
        <p:nvGrpSpPr>
          <p:cNvPr id="14" name="Group 14"/>
          <p:cNvGrpSpPr/>
          <p:nvPr/>
        </p:nvGrpSpPr>
        <p:grpSpPr>
          <a:xfrm rot="-7202845">
            <a:off x="4587722" y="4600906"/>
            <a:ext cx="6533018" cy="906595"/>
            <a:chOff x="0" y="0"/>
            <a:chExt cx="622300" cy="86357"/>
          </a:xfrm>
        </p:grpSpPr>
        <p:sp>
          <p:nvSpPr>
            <p:cNvPr id="15" name="Freeform 15"/>
            <p:cNvSpPr/>
            <p:nvPr/>
          </p:nvSpPr>
          <p:spPr>
            <a:xfrm>
              <a:off x="11001" y="0"/>
              <a:ext cx="600298" cy="86357"/>
            </a:xfrm>
            <a:custGeom>
              <a:avLst/>
              <a:gdLst/>
              <a:ahLst/>
              <a:cxnLst/>
              <a:rect l="l" t="t" r="r" b="b"/>
              <a:pathLst>
                <a:path w="600298" h="86357">
                  <a:moveTo>
                    <a:pt x="6238" y="0"/>
                  </a:moveTo>
                  <a:lnTo>
                    <a:pt x="594060" y="0"/>
                  </a:lnTo>
                  <a:cubicBezTo>
                    <a:pt x="596687" y="0"/>
                    <a:pt x="599032" y="1645"/>
                    <a:pt x="599925" y="4115"/>
                  </a:cubicBezTo>
                  <a:cubicBezTo>
                    <a:pt x="600819" y="6585"/>
                    <a:pt x="600070" y="9350"/>
                    <a:pt x="598051" y="11030"/>
                  </a:cubicBezTo>
                  <a:lnTo>
                    <a:pt x="520830" y="75327"/>
                  </a:lnTo>
                  <a:cubicBezTo>
                    <a:pt x="512269" y="82454"/>
                    <a:pt x="501482" y="86357"/>
                    <a:pt x="490343" y="86357"/>
                  </a:cubicBezTo>
                  <a:lnTo>
                    <a:pt x="109954" y="86357"/>
                  </a:lnTo>
                  <a:cubicBezTo>
                    <a:pt x="98815" y="86357"/>
                    <a:pt x="88028" y="82454"/>
                    <a:pt x="79468" y="75327"/>
                  </a:cubicBezTo>
                  <a:lnTo>
                    <a:pt x="2247" y="11030"/>
                  </a:lnTo>
                  <a:cubicBezTo>
                    <a:pt x="228" y="9350"/>
                    <a:pt x="-521" y="6585"/>
                    <a:pt x="373" y="4115"/>
                  </a:cubicBezTo>
                  <a:cubicBezTo>
                    <a:pt x="1266" y="1645"/>
                    <a:pt x="3611" y="0"/>
                    <a:pt x="6238" y="0"/>
                  </a:cubicBezTo>
                  <a:close/>
                </a:path>
              </a:pathLst>
            </a:custGeom>
            <a:solidFill>
              <a:srgbClr val="EC9F1A"/>
            </a:solidFill>
          </p:spPr>
          <p:txBody>
            <a:bodyPr/>
            <a:lstStyle/>
            <a:p>
              <a:endParaRPr lang="de-DE" noProof="0" dirty="0"/>
            </a:p>
          </p:txBody>
        </p:sp>
        <p:sp>
          <p:nvSpPr>
            <p:cNvPr id="16" name="TextBox 16"/>
            <p:cNvSpPr txBox="1"/>
            <p:nvPr/>
          </p:nvSpPr>
          <p:spPr>
            <a:xfrm>
              <a:off x="127000" y="-38100"/>
              <a:ext cx="368300" cy="124457"/>
            </a:xfrm>
            <a:prstGeom prst="rect">
              <a:avLst/>
            </a:prstGeom>
          </p:spPr>
          <p:txBody>
            <a:bodyPr lIns="50800" tIns="50800" rIns="50800" bIns="50800" rtlCol="0" anchor="ctr"/>
            <a:lstStyle/>
            <a:p>
              <a:pPr algn="ctr">
                <a:lnSpc>
                  <a:spcPts val="3079"/>
                </a:lnSpc>
              </a:pPr>
              <a:endParaRPr lang="de-DE" noProof="0" dirty="0"/>
            </a:p>
          </p:txBody>
        </p:sp>
      </p:grpSp>
      <p:grpSp>
        <p:nvGrpSpPr>
          <p:cNvPr id="17" name="Group 17"/>
          <p:cNvGrpSpPr/>
          <p:nvPr/>
        </p:nvGrpSpPr>
        <p:grpSpPr>
          <a:xfrm>
            <a:off x="2182768" y="8576656"/>
            <a:ext cx="6533018" cy="906595"/>
            <a:chOff x="0" y="0"/>
            <a:chExt cx="622300" cy="86357"/>
          </a:xfrm>
        </p:grpSpPr>
        <p:sp>
          <p:nvSpPr>
            <p:cNvPr id="18" name="Freeform 18"/>
            <p:cNvSpPr/>
            <p:nvPr/>
          </p:nvSpPr>
          <p:spPr>
            <a:xfrm>
              <a:off x="11001" y="0"/>
              <a:ext cx="600298" cy="86357"/>
            </a:xfrm>
            <a:custGeom>
              <a:avLst/>
              <a:gdLst/>
              <a:ahLst/>
              <a:cxnLst/>
              <a:rect l="l" t="t" r="r" b="b"/>
              <a:pathLst>
                <a:path w="600298" h="86357">
                  <a:moveTo>
                    <a:pt x="6238" y="0"/>
                  </a:moveTo>
                  <a:lnTo>
                    <a:pt x="594060" y="0"/>
                  </a:lnTo>
                  <a:cubicBezTo>
                    <a:pt x="596687" y="0"/>
                    <a:pt x="599032" y="1645"/>
                    <a:pt x="599925" y="4115"/>
                  </a:cubicBezTo>
                  <a:cubicBezTo>
                    <a:pt x="600819" y="6585"/>
                    <a:pt x="600070" y="9350"/>
                    <a:pt x="598051" y="11030"/>
                  </a:cubicBezTo>
                  <a:lnTo>
                    <a:pt x="520830" y="75327"/>
                  </a:lnTo>
                  <a:cubicBezTo>
                    <a:pt x="512269" y="82454"/>
                    <a:pt x="501482" y="86357"/>
                    <a:pt x="490343" y="86357"/>
                  </a:cubicBezTo>
                  <a:lnTo>
                    <a:pt x="109954" y="86357"/>
                  </a:lnTo>
                  <a:cubicBezTo>
                    <a:pt x="98815" y="86357"/>
                    <a:pt x="88028" y="82454"/>
                    <a:pt x="79468" y="75327"/>
                  </a:cubicBezTo>
                  <a:lnTo>
                    <a:pt x="2247" y="11030"/>
                  </a:lnTo>
                  <a:cubicBezTo>
                    <a:pt x="228" y="9350"/>
                    <a:pt x="-521" y="6585"/>
                    <a:pt x="373" y="4115"/>
                  </a:cubicBezTo>
                  <a:cubicBezTo>
                    <a:pt x="1266" y="1645"/>
                    <a:pt x="3611" y="0"/>
                    <a:pt x="6238" y="0"/>
                  </a:cubicBezTo>
                  <a:close/>
                </a:path>
              </a:pathLst>
            </a:custGeom>
            <a:solidFill>
              <a:srgbClr val="EC9F1A"/>
            </a:solidFill>
          </p:spPr>
          <p:txBody>
            <a:bodyPr/>
            <a:lstStyle/>
            <a:p>
              <a:endParaRPr lang="de-DE" noProof="0" dirty="0"/>
            </a:p>
          </p:txBody>
        </p:sp>
        <p:sp>
          <p:nvSpPr>
            <p:cNvPr id="19" name="TextBox 19"/>
            <p:cNvSpPr txBox="1"/>
            <p:nvPr/>
          </p:nvSpPr>
          <p:spPr>
            <a:xfrm>
              <a:off x="127000" y="-38100"/>
              <a:ext cx="368300" cy="124457"/>
            </a:xfrm>
            <a:prstGeom prst="rect">
              <a:avLst/>
            </a:prstGeom>
          </p:spPr>
          <p:txBody>
            <a:bodyPr lIns="50800" tIns="50800" rIns="50800" bIns="50800" rtlCol="0" anchor="ctr"/>
            <a:lstStyle/>
            <a:p>
              <a:pPr algn="ctr">
                <a:lnSpc>
                  <a:spcPts val="3079"/>
                </a:lnSpc>
              </a:pPr>
              <a:endParaRPr lang="de-DE" noProof="0" dirty="0"/>
            </a:p>
          </p:txBody>
        </p:sp>
      </p:grpSp>
      <p:sp>
        <p:nvSpPr>
          <p:cNvPr id="20" name="Freeform 20"/>
          <p:cNvSpPr/>
          <p:nvPr/>
        </p:nvSpPr>
        <p:spPr>
          <a:xfrm>
            <a:off x="10369022" y="3288770"/>
            <a:ext cx="6852759" cy="3730442"/>
          </a:xfrm>
          <a:custGeom>
            <a:avLst/>
            <a:gdLst/>
            <a:ahLst/>
            <a:cxnLst/>
            <a:rect l="l" t="t" r="r" b="b"/>
            <a:pathLst>
              <a:path w="6852759" h="3730442">
                <a:moveTo>
                  <a:pt x="0" y="0"/>
                </a:moveTo>
                <a:lnTo>
                  <a:pt x="6852759" y="0"/>
                </a:lnTo>
                <a:lnTo>
                  <a:pt x="6852759" y="3730442"/>
                </a:lnTo>
                <a:lnTo>
                  <a:pt x="0" y="3730442"/>
                </a:lnTo>
                <a:lnTo>
                  <a:pt x="0" y="0"/>
                </a:lnTo>
                <a:close/>
              </a:path>
            </a:pathLst>
          </a:custGeom>
          <a:blipFill>
            <a:blip r:embed="rId4"/>
            <a:stretch>
              <a:fillRect/>
            </a:stretch>
          </a:blipFill>
        </p:spPr>
        <p:txBody>
          <a:bodyPr/>
          <a:lstStyle/>
          <a:p>
            <a:endParaRPr lang="de-DE" noProof="0" dirty="0"/>
          </a:p>
        </p:txBody>
      </p:sp>
      <p:sp>
        <p:nvSpPr>
          <p:cNvPr id="21" name="TextBox 21"/>
          <p:cNvSpPr txBox="1"/>
          <p:nvPr/>
        </p:nvSpPr>
        <p:spPr>
          <a:xfrm>
            <a:off x="2166243" y="852550"/>
            <a:ext cx="13955515"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DIE ROLLE DES UMFELDS</a:t>
            </a:r>
          </a:p>
        </p:txBody>
      </p:sp>
      <p:sp>
        <p:nvSpPr>
          <p:cNvPr id="22" name="TextBox 22"/>
          <p:cNvSpPr txBox="1"/>
          <p:nvPr/>
        </p:nvSpPr>
        <p:spPr>
          <a:xfrm>
            <a:off x="3429000" y="5676900"/>
            <a:ext cx="3832792" cy="1304017"/>
          </a:xfrm>
          <a:prstGeom prst="rect">
            <a:avLst/>
          </a:prstGeom>
        </p:spPr>
        <p:txBody>
          <a:bodyPr wrap="square" lIns="0" tIns="0" rIns="0" bIns="0" rtlCol="0" anchor="t">
            <a:spAutoFit/>
          </a:bodyPr>
          <a:lstStyle/>
          <a:p>
            <a:pPr algn="ctr">
              <a:lnSpc>
                <a:spcPts val="10685"/>
              </a:lnSpc>
              <a:spcBef>
                <a:spcPct val="0"/>
              </a:spcBef>
            </a:pPr>
            <a:r>
              <a:rPr lang="de-DE" sz="7632" noProof="0" dirty="0">
                <a:solidFill>
                  <a:srgbClr val="FFFFFF"/>
                </a:solidFill>
                <a:latin typeface="Montserrat"/>
                <a:ea typeface="Montserrat"/>
                <a:cs typeface="Montserrat"/>
                <a:sym typeface="Montserrat"/>
              </a:rPr>
              <a:t>Straftat</a:t>
            </a:r>
          </a:p>
        </p:txBody>
      </p:sp>
      <p:sp>
        <p:nvSpPr>
          <p:cNvPr id="23" name="TextBox 23"/>
          <p:cNvSpPr txBox="1"/>
          <p:nvPr/>
        </p:nvSpPr>
        <p:spPr>
          <a:xfrm rot="-3547484">
            <a:off x="132009" y="4731344"/>
            <a:ext cx="5855153" cy="612332"/>
          </a:xfrm>
          <a:prstGeom prst="rect">
            <a:avLst/>
          </a:prstGeom>
        </p:spPr>
        <p:txBody>
          <a:bodyPr lIns="0" tIns="0" rIns="0" bIns="0" rtlCol="0" anchor="t">
            <a:spAutoFit/>
          </a:bodyPr>
          <a:lstStyle/>
          <a:p>
            <a:pPr algn="ctr">
              <a:lnSpc>
                <a:spcPts val="5037"/>
              </a:lnSpc>
              <a:spcBef>
                <a:spcPct val="0"/>
              </a:spcBef>
            </a:pPr>
            <a:r>
              <a:rPr lang="de-DE" sz="3598" noProof="0" dirty="0">
                <a:solidFill>
                  <a:srgbClr val="FFFFFF"/>
                </a:solidFill>
                <a:latin typeface="Montserrat"/>
                <a:ea typeface="Montserrat"/>
                <a:cs typeface="Montserrat"/>
                <a:sym typeface="Montserrat"/>
              </a:rPr>
              <a:t>Tatgeneigte</a:t>
            </a:r>
          </a:p>
        </p:txBody>
      </p:sp>
      <p:sp>
        <p:nvSpPr>
          <p:cNvPr id="24" name="TextBox 24"/>
          <p:cNvSpPr txBox="1"/>
          <p:nvPr/>
        </p:nvSpPr>
        <p:spPr>
          <a:xfrm rot="3566213">
            <a:off x="4940268" y="4724630"/>
            <a:ext cx="5855153" cy="612332"/>
          </a:xfrm>
          <a:prstGeom prst="rect">
            <a:avLst/>
          </a:prstGeom>
        </p:spPr>
        <p:txBody>
          <a:bodyPr lIns="0" tIns="0" rIns="0" bIns="0" rtlCol="0" anchor="t">
            <a:spAutoFit/>
          </a:bodyPr>
          <a:lstStyle/>
          <a:p>
            <a:pPr algn="ctr">
              <a:lnSpc>
                <a:spcPts val="5037"/>
              </a:lnSpc>
              <a:spcBef>
                <a:spcPct val="0"/>
              </a:spcBef>
            </a:pPr>
            <a:r>
              <a:rPr lang="de-DE" sz="3598" noProof="0" dirty="0">
                <a:solidFill>
                  <a:srgbClr val="FFFFFF"/>
                </a:solidFill>
                <a:latin typeface="Montserrat"/>
                <a:ea typeface="Montserrat"/>
                <a:cs typeface="Montserrat"/>
                <a:sym typeface="Montserrat"/>
              </a:rPr>
              <a:t>Umfeld/ Gelegenheit</a:t>
            </a:r>
          </a:p>
        </p:txBody>
      </p:sp>
      <p:sp>
        <p:nvSpPr>
          <p:cNvPr id="25" name="TextBox 25"/>
          <p:cNvSpPr txBox="1"/>
          <p:nvPr/>
        </p:nvSpPr>
        <p:spPr>
          <a:xfrm>
            <a:off x="2521700" y="8690450"/>
            <a:ext cx="5855153" cy="612332"/>
          </a:xfrm>
          <a:prstGeom prst="rect">
            <a:avLst/>
          </a:prstGeom>
        </p:spPr>
        <p:txBody>
          <a:bodyPr lIns="0" tIns="0" rIns="0" bIns="0" rtlCol="0" anchor="t">
            <a:spAutoFit/>
          </a:bodyPr>
          <a:lstStyle/>
          <a:p>
            <a:pPr algn="ctr">
              <a:lnSpc>
                <a:spcPts val="5037"/>
              </a:lnSpc>
              <a:spcBef>
                <a:spcPct val="0"/>
              </a:spcBef>
            </a:pPr>
            <a:r>
              <a:rPr lang="de-DE" sz="3598" noProof="0" dirty="0">
                <a:solidFill>
                  <a:srgbClr val="FFFFFF"/>
                </a:solidFill>
                <a:latin typeface="Montserrat"/>
                <a:ea typeface="Montserrat"/>
                <a:cs typeface="Montserrat"/>
                <a:sym typeface="Montserrat"/>
              </a:rPr>
              <a:t>Betroffene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1651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0" y="2075646"/>
            <a:ext cx="497704"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grpSp>
        <p:nvGrpSpPr>
          <p:cNvPr id="8" name="Group 8"/>
          <p:cNvGrpSpPr/>
          <p:nvPr/>
        </p:nvGrpSpPr>
        <p:grpSpPr>
          <a:xfrm>
            <a:off x="3370547" y="2951994"/>
            <a:ext cx="13430515" cy="3981587"/>
            <a:chOff x="0" y="0"/>
            <a:chExt cx="3537255" cy="1048648"/>
          </a:xfrm>
        </p:grpSpPr>
        <p:sp>
          <p:nvSpPr>
            <p:cNvPr id="9" name="Freeform 9"/>
            <p:cNvSpPr/>
            <p:nvPr/>
          </p:nvSpPr>
          <p:spPr>
            <a:xfrm>
              <a:off x="0" y="0"/>
              <a:ext cx="3537255" cy="1048648"/>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10" name="TextBox 10"/>
            <p:cNvSpPr txBox="1"/>
            <p:nvPr/>
          </p:nvSpPr>
          <p:spPr>
            <a:xfrm>
              <a:off x="0" y="-38100"/>
              <a:ext cx="3537255" cy="1086748"/>
            </a:xfrm>
            <a:prstGeom prst="rect">
              <a:avLst/>
            </a:prstGeom>
          </p:spPr>
          <p:txBody>
            <a:bodyPr lIns="50800" tIns="50800" rIns="50800" bIns="50800" rtlCol="0" anchor="ctr"/>
            <a:lstStyle/>
            <a:p>
              <a:pPr algn="ctr">
                <a:lnSpc>
                  <a:spcPts val="6759"/>
                </a:lnSpc>
              </a:pPr>
              <a:r>
                <a:rPr lang="de-DE" sz="5199" spc="395" noProof="0" dirty="0">
                  <a:solidFill>
                    <a:srgbClr val="FEFEFE"/>
                  </a:solidFill>
                  <a:latin typeface="Montserrat"/>
                  <a:ea typeface="Montserrat"/>
                  <a:cs typeface="Montserrat"/>
                  <a:sym typeface="Montserrat"/>
                </a:rPr>
                <a:t>08</a:t>
              </a:r>
            </a:p>
            <a:p>
              <a:pPr algn="ctr">
                <a:lnSpc>
                  <a:spcPts val="6759"/>
                </a:lnSpc>
              </a:pPr>
              <a:r>
                <a:rPr lang="de-DE" sz="5199" spc="395" noProof="0" dirty="0">
                  <a:solidFill>
                    <a:srgbClr val="FEFEFE"/>
                  </a:solidFill>
                  <a:latin typeface="Montserrat"/>
                  <a:ea typeface="Montserrat"/>
                  <a:cs typeface="Montserrat"/>
                  <a:sym typeface="Montserrat"/>
                </a:rPr>
                <a:t>WAS KANN ICH TUN?</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90296" y="1999703"/>
            <a:ext cx="497704"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2285332"/>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2080143" y="1284904"/>
            <a:ext cx="6042743" cy="7717193"/>
            <a:chOff x="0" y="0"/>
            <a:chExt cx="1496929" cy="1911729"/>
          </a:xfrm>
        </p:grpSpPr>
        <p:sp>
          <p:nvSpPr>
            <p:cNvPr id="7" name="Freeform 7"/>
            <p:cNvSpPr/>
            <p:nvPr/>
          </p:nvSpPr>
          <p:spPr>
            <a:xfrm>
              <a:off x="0" y="0"/>
              <a:ext cx="1496929" cy="1911729"/>
            </a:xfrm>
            <a:custGeom>
              <a:avLst/>
              <a:gdLst/>
              <a:ahLst/>
              <a:cxnLst/>
              <a:rect l="l" t="t" r="r" b="b"/>
              <a:pathLst>
                <a:path w="1496929" h="1911729">
                  <a:moveTo>
                    <a:pt x="0" y="0"/>
                  </a:moveTo>
                  <a:lnTo>
                    <a:pt x="1496929" y="0"/>
                  </a:lnTo>
                  <a:lnTo>
                    <a:pt x="1496929" y="1911729"/>
                  </a:lnTo>
                  <a:lnTo>
                    <a:pt x="0" y="1911729"/>
                  </a:lnTo>
                  <a:close/>
                </a:path>
              </a:pathLst>
            </a:custGeom>
            <a:solidFill>
              <a:srgbClr val="EC9F1A"/>
            </a:solidFill>
          </p:spPr>
          <p:txBody>
            <a:bodyPr/>
            <a:lstStyle/>
            <a:p>
              <a:endParaRPr lang="de-DE" noProof="0" dirty="0"/>
            </a:p>
          </p:txBody>
        </p:sp>
        <p:sp>
          <p:nvSpPr>
            <p:cNvPr id="8" name="TextBox 8"/>
            <p:cNvSpPr txBox="1"/>
            <p:nvPr/>
          </p:nvSpPr>
          <p:spPr>
            <a:xfrm>
              <a:off x="0" y="-38100"/>
              <a:ext cx="1496929" cy="1949829"/>
            </a:xfrm>
            <a:prstGeom prst="rect">
              <a:avLst/>
            </a:prstGeom>
          </p:spPr>
          <p:txBody>
            <a:bodyPr lIns="50800" tIns="50800" rIns="50800" bIns="50800" rtlCol="0" anchor="ctr"/>
            <a:lstStyle/>
            <a:p>
              <a:pPr algn="ctr">
                <a:lnSpc>
                  <a:spcPts val="3079"/>
                </a:lnSpc>
              </a:pPr>
              <a:endParaRPr lang="de-DE" noProof="0" dirty="0"/>
            </a:p>
          </p:txBody>
        </p:sp>
      </p:grpSp>
      <p:grpSp>
        <p:nvGrpSpPr>
          <p:cNvPr id="9" name="Group 9"/>
          <p:cNvGrpSpPr/>
          <p:nvPr/>
        </p:nvGrpSpPr>
        <p:grpSpPr>
          <a:xfrm>
            <a:off x="10130789" y="1284904"/>
            <a:ext cx="6042743" cy="7717193"/>
            <a:chOff x="0" y="0"/>
            <a:chExt cx="1496929" cy="1911729"/>
          </a:xfrm>
        </p:grpSpPr>
        <p:sp>
          <p:nvSpPr>
            <p:cNvPr id="10" name="Freeform 10"/>
            <p:cNvSpPr/>
            <p:nvPr/>
          </p:nvSpPr>
          <p:spPr>
            <a:xfrm>
              <a:off x="0" y="0"/>
              <a:ext cx="1496929" cy="1911729"/>
            </a:xfrm>
            <a:custGeom>
              <a:avLst/>
              <a:gdLst/>
              <a:ahLst/>
              <a:cxnLst/>
              <a:rect l="l" t="t" r="r" b="b"/>
              <a:pathLst>
                <a:path w="1496929" h="1911729">
                  <a:moveTo>
                    <a:pt x="0" y="0"/>
                  </a:moveTo>
                  <a:lnTo>
                    <a:pt x="1496929" y="0"/>
                  </a:lnTo>
                  <a:lnTo>
                    <a:pt x="1496929" y="1911729"/>
                  </a:lnTo>
                  <a:lnTo>
                    <a:pt x="0" y="1911729"/>
                  </a:lnTo>
                  <a:close/>
                </a:path>
              </a:pathLst>
            </a:custGeom>
            <a:solidFill>
              <a:srgbClr val="EC9F1A"/>
            </a:solidFill>
          </p:spPr>
          <p:txBody>
            <a:bodyPr/>
            <a:lstStyle/>
            <a:p>
              <a:endParaRPr lang="de-DE" noProof="0" dirty="0"/>
            </a:p>
          </p:txBody>
        </p:sp>
        <p:sp>
          <p:nvSpPr>
            <p:cNvPr id="11" name="TextBox 11"/>
            <p:cNvSpPr txBox="1"/>
            <p:nvPr/>
          </p:nvSpPr>
          <p:spPr>
            <a:xfrm>
              <a:off x="0" y="-38100"/>
              <a:ext cx="1496929" cy="1949829"/>
            </a:xfrm>
            <a:prstGeom prst="rect">
              <a:avLst/>
            </a:prstGeom>
          </p:spPr>
          <p:txBody>
            <a:bodyPr lIns="50800" tIns="50800" rIns="50800" bIns="50800" rtlCol="0" anchor="ctr"/>
            <a:lstStyle/>
            <a:p>
              <a:pPr algn="ctr">
                <a:lnSpc>
                  <a:spcPts val="3079"/>
                </a:lnSpc>
              </a:pPr>
              <a:endParaRPr lang="de-DE" noProof="0" dirty="0"/>
            </a:p>
          </p:txBody>
        </p:sp>
      </p:grpSp>
      <p:grpSp>
        <p:nvGrpSpPr>
          <p:cNvPr id="12" name="Group 12"/>
          <p:cNvGrpSpPr/>
          <p:nvPr/>
        </p:nvGrpSpPr>
        <p:grpSpPr>
          <a:xfrm>
            <a:off x="16173532" y="9517289"/>
            <a:ext cx="1956616" cy="567847"/>
            <a:chOff x="0" y="0"/>
            <a:chExt cx="2608822" cy="757130"/>
          </a:xfrm>
        </p:grpSpPr>
        <p:pic>
          <p:nvPicPr>
            <p:cNvPr id="13" name="Picture 13"/>
            <p:cNvPicPr>
              <a:picLocks noChangeAspect="1"/>
            </p:cNvPicPr>
            <p:nvPr/>
          </p:nvPicPr>
          <p:blipFill>
            <a:blip r:embed="rId2"/>
            <a:srcRect r="2273" b="16626"/>
            <a:stretch>
              <a:fillRect/>
            </a:stretch>
          </p:blipFill>
          <p:spPr>
            <a:xfrm>
              <a:off x="0" y="0"/>
              <a:ext cx="2608822" cy="757130"/>
            </a:xfrm>
            <a:prstGeom prst="rect">
              <a:avLst/>
            </a:prstGeom>
          </p:spPr>
        </p:pic>
      </p:grpSp>
      <p:sp>
        <p:nvSpPr>
          <p:cNvPr id="14" name="Freeform 14"/>
          <p:cNvSpPr/>
          <p:nvPr/>
        </p:nvSpPr>
        <p:spPr>
          <a:xfrm>
            <a:off x="2769126" y="4019795"/>
            <a:ext cx="945487" cy="1890974"/>
          </a:xfrm>
          <a:custGeom>
            <a:avLst/>
            <a:gdLst/>
            <a:ahLst/>
            <a:cxnLst/>
            <a:rect l="l" t="t" r="r" b="b"/>
            <a:pathLst>
              <a:path w="945487" h="1890974">
                <a:moveTo>
                  <a:pt x="0" y="0"/>
                </a:moveTo>
                <a:lnTo>
                  <a:pt x="945488" y="0"/>
                </a:lnTo>
                <a:lnTo>
                  <a:pt x="945488" y="1890974"/>
                </a:lnTo>
                <a:lnTo>
                  <a:pt x="0" y="1890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15" name="TextBox 15"/>
          <p:cNvSpPr txBox="1"/>
          <p:nvPr/>
        </p:nvSpPr>
        <p:spPr>
          <a:xfrm>
            <a:off x="2436934" y="1720634"/>
            <a:ext cx="5156711" cy="1871738"/>
          </a:xfrm>
          <a:prstGeom prst="rect">
            <a:avLst/>
          </a:prstGeom>
        </p:spPr>
        <p:txBody>
          <a:bodyPr lIns="0" tIns="0" rIns="0" bIns="0" rtlCol="0" anchor="t">
            <a:spAutoFit/>
          </a:bodyPr>
          <a:lstStyle/>
          <a:p>
            <a:pPr marL="0" lvl="0" indent="0" algn="ctr">
              <a:lnSpc>
                <a:spcPts val="7544"/>
              </a:lnSpc>
              <a:spcBef>
                <a:spcPct val="0"/>
              </a:spcBef>
            </a:pPr>
            <a:r>
              <a:rPr lang="de-DE" sz="5388" noProof="0" dirty="0">
                <a:solidFill>
                  <a:srgbClr val="053055"/>
                </a:solidFill>
                <a:latin typeface="Montserrat"/>
                <a:ea typeface="Montserrat"/>
                <a:cs typeface="Montserrat"/>
                <a:sym typeface="Montserrat"/>
              </a:rPr>
              <a:t>Was können </a:t>
            </a:r>
            <a:r>
              <a:rPr lang="de-DE" sz="5388" b="1" noProof="0" dirty="0">
                <a:solidFill>
                  <a:srgbClr val="053055"/>
                </a:solidFill>
                <a:latin typeface="Montserrat Bold"/>
                <a:ea typeface="Montserrat Bold"/>
                <a:cs typeface="Montserrat Bold"/>
                <a:sym typeface="Montserrat Bold"/>
              </a:rPr>
              <a:t>wir</a:t>
            </a:r>
            <a:r>
              <a:rPr lang="de-DE" sz="5388" noProof="0" dirty="0">
                <a:solidFill>
                  <a:srgbClr val="053055"/>
                </a:solidFill>
                <a:latin typeface="Montserrat"/>
                <a:ea typeface="Montserrat"/>
                <a:cs typeface="Montserrat"/>
                <a:sym typeface="Montserrat"/>
              </a:rPr>
              <a:t> tun?</a:t>
            </a:r>
          </a:p>
        </p:txBody>
      </p:sp>
      <p:sp>
        <p:nvSpPr>
          <p:cNvPr id="16" name="TextBox 16"/>
          <p:cNvSpPr txBox="1"/>
          <p:nvPr/>
        </p:nvSpPr>
        <p:spPr>
          <a:xfrm>
            <a:off x="2244816" y="6252468"/>
            <a:ext cx="5668341" cy="2226703"/>
          </a:xfrm>
          <a:prstGeom prst="rect">
            <a:avLst/>
          </a:prstGeom>
        </p:spPr>
        <p:txBody>
          <a:bodyPr lIns="0" tIns="0" rIns="0" bIns="0" rtlCol="0" anchor="t">
            <a:spAutoFit/>
          </a:bodyPr>
          <a:lstStyle/>
          <a:p>
            <a:pPr marL="0" lvl="0" indent="0" algn="ctr">
              <a:lnSpc>
                <a:spcPts val="5906"/>
              </a:lnSpc>
              <a:spcBef>
                <a:spcPct val="0"/>
              </a:spcBef>
            </a:pPr>
            <a:r>
              <a:rPr lang="de-DE" sz="4219" noProof="0" dirty="0">
                <a:solidFill>
                  <a:srgbClr val="053055"/>
                </a:solidFill>
                <a:latin typeface="Montserrat"/>
                <a:ea typeface="Montserrat"/>
                <a:cs typeface="Montserrat"/>
                <a:sym typeface="Montserrat"/>
              </a:rPr>
              <a:t>Prävention auf der  institutionellen Ebene</a:t>
            </a:r>
          </a:p>
        </p:txBody>
      </p:sp>
      <p:sp>
        <p:nvSpPr>
          <p:cNvPr id="17" name="TextBox 17"/>
          <p:cNvSpPr txBox="1"/>
          <p:nvPr/>
        </p:nvSpPr>
        <p:spPr>
          <a:xfrm>
            <a:off x="10614596" y="1513457"/>
            <a:ext cx="5129265" cy="1871738"/>
          </a:xfrm>
          <a:prstGeom prst="rect">
            <a:avLst/>
          </a:prstGeom>
        </p:spPr>
        <p:txBody>
          <a:bodyPr lIns="0" tIns="0" rIns="0" bIns="0" rtlCol="0" anchor="t">
            <a:spAutoFit/>
          </a:bodyPr>
          <a:lstStyle/>
          <a:p>
            <a:pPr marL="0" lvl="0" indent="0" algn="ctr">
              <a:lnSpc>
                <a:spcPts val="7544"/>
              </a:lnSpc>
              <a:spcBef>
                <a:spcPct val="0"/>
              </a:spcBef>
            </a:pPr>
            <a:r>
              <a:rPr lang="de-DE" sz="5388" noProof="0" dirty="0">
                <a:solidFill>
                  <a:srgbClr val="053055"/>
                </a:solidFill>
                <a:latin typeface="Montserrat"/>
                <a:ea typeface="Montserrat"/>
                <a:cs typeface="Montserrat"/>
                <a:sym typeface="Montserrat"/>
              </a:rPr>
              <a:t>Was kann </a:t>
            </a:r>
            <a:r>
              <a:rPr lang="de-DE" sz="5388" b="1" noProof="0" dirty="0">
                <a:solidFill>
                  <a:srgbClr val="053055"/>
                </a:solidFill>
                <a:latin typeface="Montserrat Bold"/>
                <a:ea typeface="Montserrat Bold"/>
                <a:cs typeface="Montserrat Bold"/>
                <a:sym typeface="Montserrat Bold"/>
              </a:rPr>
              <a:t>ich </a:t>
            </a:r>
            <a:r>
              <a:rPr lang="de-DE" sz="5388" noProof="0" dirty="0">
                <a:solidFill>
                  <a:srgbClr val="053055"/>
                </a:solidFill>
                <a:latin typeface="Montserrat"/>
                <a:ea typeface="Montserrat"/>
                <a:cs typeface="Montserrat"/>
                <a:sym typeface="Montserrat"/>
              </a:rPr>
              <a:t>tun?</a:t>
            </a:r>
          </a:p>
        </p:txBody>
      </p:sp>
      <p:sp>
        <p:nvSpPr>
          <p:cNvPr id="18" name="TextBox 18"/>
          <p:cNvSpPr txBox="1"/>
          <p:nvPr/>
        </p:nvSpPr>
        <p:spPr>
          <a:xfrm>
            <a:off x="10483278" y="6252468"/>
            <a:ext cx="5391902" cy="1477321"/>
          </a:xfrm>
          <a:prstGeom prst="rect">
            <a:avLst/>
          </a:prstGeom>
        </p:spPr>
        <p:txBody>
          <a:bodyPr lIns="0" tIns="0" rIns="0" bIns="0" rtlCol="0" anchor="t">
            <a:spAutoFit/>
          </a:bodyPr>
          <a:lstStyle/>
          <a:p>
            <a:pPr marL="0" lvl="0" indent="0" algn="ctr">
              <a:lnSpc>
                <a:spcPts val="5906"/>
              </a:lnSpc>
              <a:spcBef>
                <a:spcPct val="0"/>
              </a:spcBef>
            </a:pPr>
            <a:r>
              <a:rPr lang="de-DE" sz="4219" noProof="0" dirty="0">
                <a:solidFill>
                  <a:srgbClr val="053055"/>
                </a:solidFill>
                <a:latin typeface="Montserrat"/>
                <a:ea typeface="Montserrat"/>
                <a:cs typeface="Montserrat"/>
                <a:sym typeface="Montserrat"/>
              </a:rPr>
              <a:t>Prävention auf der persönlichen Ebene</a:t>
            </a:r>
          </a:p>
        </p:txBody>
      </p:sp>
      <p:sp>
        <p:nvSpPr>
          <p:cNvPr id="19" name="Freeform 19"/>
          <p:cNvSpPr/>
          <p:nvPr/>
        </p:nvSpPr>
        <p:spPr>
          <a:xfrm>
            <a:off x="4069803" y="4019795"/>
            <a:ext cx="945487" cy="1890974"/>
          </a:xfrm>
          <a:custGeom>
            <a:avLst/>
            <a:gdLst/>
            <a:ahLst/>
            <a:cxnLst/>
            <a:rect l="l" t="t" r="r" b="b"/>
            <a:pathLst>
              <a:path w="945487" h="1890974">
                <a:moveTo>
                  <a:pt x="0" y="0"/>
                </a:moveTo>
                <a:lnTo>
                  <a:pt x="945487" y="0"/>
                </a:lnTo>
                <a:lnTo>
                  <a:pt x="945487" y="1890974"/>
                </a:lnTo>
                <a:lnTo>
                  <a:pt x="0" y="1890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20" name="Freeform 20"/>
          <p:cNvSpPr/>
          <p:nvPr/>
        </p:nvSpPr>
        <p:spPr>
          <a:xfrm>
            <a:off x="5369727" y="4019795"/>
            <a:ext cx="945487" cy="1890974"/>
          </a:xfrm>
          <a:custGeom>
            <a:avLst/>
            <a:gdLst/>
            <a:ahLst/>
            <a:cxnLst/>
            <a:rect l="l" t="t" r="r" b="b"/>
            <a:pathLst>
              <a:path w="945487" h="1890974">
                <a:moveTo>
                  <a:pt x="0" y="0"/>
                </a:moveTo>
                <a:lnTo>
                  <a:pt x="945487" y="0"/>
                </a:lnTo>
                <a:lnTo>
                  <a:pt x="945487" y="1890974"/>
                </a:lnTo>
                <a:lnTo>
                  <a:pt x="0" y="1890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21" name="Freeform 21"/>
          <p:cNvSpPr/>
          <p:nvPr/>
        </p:nvSpPr>
        <p:spPr>
          <a:xfrm>
            <a:off x="6648158" y="4019795"/>
            <a:ext cx="945487" cy="1890974"/>
          </a:xfrm>
          <a:custGeom>
            <a:avLst/>
            <a:gdLst/>
            <a:ahLst/>
            <a:cxnLst/>
            <a:rect l="l" t="t" r="r" b="b"/>
            <a:pathLst>
              <a:path w="945487" h="1890974">
                <a:moveTo>
                  <a:pt x="0" y="0"/>
                </a:moveTo>
                <a:lnTo>
                  <a:pt x="945487" y="0"/>
                </a:lnTo>
                <a:lnTo>
                  <a:pt x="945487" y="1890974"/>
                </a:lnTo>
                <a:lnTo>
                  <a:pt x="0" y="1890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22" name="Freeform 22"/>
          <p:cNvSpPr/>
          <p:nvPr/>
        </p:nvSpPr>
        <p:spPr>
          <a:xfrm>
            <a:off x="12706485" y="4002929"/>
            <a:ext cx="945487" cy="1890974"/>
          </a:xfrm>
          <a:custGeom>
            <a:avLst/>
            <a:gdLst/>
            <a:ahLst/>
            <a:cxnLst/>
            <a:rect l="l" t="t" r="r" b="b"/>
            <a:pathLst>
              <a:path w="945487" h="1890974">
                <a:moveTo>
                  <a:pt x="0" y="0"/>
                </a:moveTo>
                <a:lnTo>
                  <a:pt x="945487" y="0"/>
                </a:lnTo>
                <a:lnTo>
                  <a:pt x="945487" y="1890974"/>
                </a:lnTo>
                <a:lnTo>
                  <a:pt x="0" y="1890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49098" y="1938188"/>
            <a:ext cx="2989805" cy="298980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5" name="Group 5"/>
          <p:cNvGrpSpPr/>
          <p:nvPr/>
        </p:nvGrpSpPr>
        <p:grpSpPr>
          <a:xfrm>
            <a:off x="2262720" y="1885403"/>
            <a:ext cx="3095376" cy="309537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2" name="Group 12"/>
          <p:cNvGrpSpPr/>
          <p:nvPr/>
        </p:nvGrpSpPr>
        <p:grpSpPr>
          <a:xfrm>
            <a:off x="12950357" y="1885403"/>
            <a:ext cx="3095376" cy="309537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5" name="Group 15"/>
          <p:cNvGrpSpPr/>
          <p:nvPr/>
        </p:nvGrpSpPr>
        <p:grpSpPr>
          <a:xfrm>
            <a:off x="16173532" y="9517289"/>
            <a:ext cx="1956616" cy="567847"/>
            <a:chOff x="0" y="0"/>
            <a:chExt cx="2608822" cy="757130"/>
          </a:xfrm>
        </p:grpSpPr>
        <p:pic>
          <p:nvPicPr>
            <p:cNvPr id="16" name="Picture 16"/>
            <p:cNvPicPr>
              <a:picLocks noChangeAspect="1"/>
            </p:cNvPicPr>
            <p:nvPr/>
          </p:nvPicPr>
          <p:blipFill>
            <a:blip r:embed="rId3"/>
            <a:srcRect r="2273" b="16626"/>
            <a:stretch>
              <a:fillRect/>
            </a:stretch>
          </p:blipFill>
          <p:spPr>
            <a:xfrm>
              <a:off x="0" y="0"/>
              <a:ext cx="2608822" cy="757130"/>
            </a:xfrm>
            <a:prstGeom prst="rect">
              <a:avLst/>
            </a:prstGeom>
          </p:spPr>
        </p:pic>
      </p:grpSp>
      <p:sp>
        <p:nvSpPr>
          <p:cNvPr id="17" name="TextBox 17"/>
          <p:cNvSpPr txBox="1"/>
          <p:nvPr/>
        </p:nvSpPr>
        <p:spPr>
          <a:xfrm>
            <a:off x="2076927" y="2887839"/>
            <a:ext cx="3466962" cy="958379"/>
          </a:xfrm>
          <a:prstGeom prst="rect">
            <a:avLst/>
          </a:prstGeom>
        </p:spPr>
        <p:txBody>
          <a:bodyPr lIns="0" tIns="0" rIns="0" bIns="0" rtlCol="0" anchor="t">
            <a:spAutoFit/>
          </a:bodyPr>
          <a:lstStyle/>
          <a:p>
            <a:pPr marL="0" lvl="0" indent="0" algn="ctr">
              <a:lnSpc>
                <a:spcPts val="3875"/>
              </a:lnSpc>
              <a:spcBef>
                <a:spcPct val="0"/>
              </a:spcBef>
            </a:pPr>
            <a:r>
              <a:rPr lang="de-DE" sz="2768" b="1" noProof="0" dirty="0">
                <a:solidFill>
                  <a:srgbClr val="053055"/>
                </a:solidFill>
                <a:latin typeface="Montserrat Bold"/>
                <a:ea typeface="Montserrat Bold"/>
                <a:cs typeface="Montserrat Bold"/>
                <a:sym typeface="Montserrat Bold"/>
              </a:rPr>
              <a:t>GELEGENHEIT ERSCHWERREN</a:t>
            </a:r>
          </a:p>
        </p:txBody>
      </p:sp>
      <p:sp>
        <p:nvSpPr>
          <p:cNvPr id="18" name="TextBox 18"/>
          <p:cNvSpPr txBox="1"/>
          <p:nvPr/>
        </p:nvSpPr>
        <p:spPr>
          <a:xfrm>
            <a:off x="670248" y="377932"/>
            <a:ext cx="16947504"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WAS KÖNNEN WIR TUN?</a:t>
            </a:r>
          </a:p>
          <a:p>
            <a:pPr algn="ctr">
              <a:lnSpc>
                <a:spcPts val="5336"/>
              </a:lnSpc>
            </a:pPr>
            <a:r>
              <a:rPr lang="de-DE" sz="4987" spc="134" noProof="0" dirty="0">
                <a:solidFill>
                  <a:srgbClr val="053055"/>
                </a:solidFill>
                <a:latin typeface="Montserrat"/>
                <a:ea typeface="Montserrat"/>
                <a:cs typeface="Montserrat"/>
                <a:sym typeface="Montserrat"/>
              </a:rPr>
              <a:t>IN UNSERER INSTITUTION</a:t>
            </a:r>
          </a:p>
        </p:txBody>
      </p:sp>
      <p:sp>
        <p:nvSpPr>
          <p:cNvPr id="19" name="TextBox 19"/>
          <p:cNvSpPr txBox="1"/>
          <p:nvPr/>
        </p:nvSpPr>
        <p:spPr>
          <a:xfrm>
            <a:off x="7588347" y="2887839"/>
            <a:ext cx="3111306" cy="958379"/>
          </a:xfrm>
          <a:prstGeom prst="rect">
            <a:avLst/>
          </a:prstGeom>
        </p:spPr>
        <p:txBody>
          <a:bodyPr lIns="0" tIns="0" rIns="0" bIns="0" rtlCol="0" anchor="t">
            <a:spAutoFit/>
          </a:bodyPr>
          <a:lstStyle/>
          <a:p>
            <a:pPr marL="0" lvl="0" indent="0" algn="ctr">
              <a:lnSpc>
                <a:spcPts val="3875"/>
              </a:lnSpc>
              <a:spcBef>
                <a:spcPct val="0"/>
              </a:spcBef>
            </a:pPr>
            <a:r>
              <a:rPr lang="de-DE" sz="2768" b="1" noProof="0" dirty="0">
                <a:solidFill>
                  <a:srgbClr val="053055"/>
                </a:solidFill>
                <a:latin typeface="Montserrat Bold"/>
                <a:ea typeface="Montserrat Bold"/>
                <a:cs typeface="Montserrat Bold"/>
                <a:sym typeface="Montserrat Bold"/>
              </a:rPr>
              <a:t>RISIKO ERHÖHEN</a:t>
            </a:r>
          </a:p>
        </p:txBody>
      </p:sp>
      <p:sp>
        <p:nvSpPr>
          <p:cNvPr id="20" name="TextBox 20"/>
          <p:cNvSpPr txBox="1"/>
          <p:nvPr/>
        </p:nvSpPr>
        <p:spPr>
          <a:xfrm>
            <a:off x="12528913" y="2644951"/>
            <a:ext cx="3938263" cy="1444154"/>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AUSREDEN UNMÖGLICHEN</a:t>
            </a:r>
          </a:p>
          <a:p>
            <a:pPr marL="0" lvl="0" indent="0" algn="ctr">
              <a:lnSpc>
                <a:spcPts val="3875"/>
              </a:lnSpc>
              <a:spcBef>
                <a:spcPct val="0"/>
              </a:spcBef>
            </a:pPr>
            <a:r>
              <a:rPr lang="de-DE" sz="2768" b="1" noProof="0" dirty="0">
                <a:solidFill>
                  <a:srgbClr val="053055"/>
                </a:solidFill>
                <a:latin typeface="Montserrat Bold"/>
                <a:ea typeface="Montserrat Bold"/>
                <a:cs typeface="Montserrat Bold"/>
                <a:sym typeface="Montserrat Bold"/>
              </a:rPr>
              <a:t>MACHEN</a:t>
            </a:r>
          </a:p>
        </p:txBody>
      </p:sp>
      <p:sp>
        <p:nvSpPr>
          <p:cNvPr id="25" name="TextBox 25"/>
          <p:cNvSpPr txBox="1"/>
          <p:nvPr/>
        </p:nvSpPr>
        <p:spPr>
          <a:xfrm>
            <a:off x="1533707" y="5124193"/>
            <a:ext cx="4553403" cy="3761993"/>
          </a:xfrm>
          <a:prstGeom prst="rect">
            <a:avLst/>
          </a:prstGeom>
        </p:spPr>
        <p:txBody>
          <a:bodyPr lIns="0" tIns="0" rIns="0" bIns="0" rtlCol="0" anchor="t">
            <a:spAutoFit/>
          </a:bodyPr>
          <a:lstStyle/>
          <a:p>
            <a:pPr marL="582933" lvl="1" indent="-291467" algn="l">
              <a:lnSpc>
                <a:spcPts val="4293"/>
              </a:lnSpc>
              <a:buFont typeface="Arial"/>
              <a:buChar char="•"/>
            </a:pPr>
            <a:r>
              <a:rPr lang="de-DE" sz="2700" noProof="0" dirty="0">
                <a:solidFill>
                  <a:srgbClr val="053055"/>
                </a:solidFill>
                <a:latin typeface="Montserrat"/>
                <a:ea typeface="Montserrat"/>
                <a:cs typeface="Montserrat"/>
                <a:sym typeface="Montserrat"/>
              </a:rPr>
              <a:t>Kinder stärken und aufklären</a:t>
            </a:r>
          </a:p>
          <a:p>
            <a:pPr marL="582933" lvl="1" indent="-291467" algn="l">
              <a:lnSpc>
                <a:spcPts val="4293"/>
              </a:lnSpc>
              <a:buFont typeface="Arial"/>
              <a:buChar char="•"/>
            </a:pPr>
            <a:r>
              <a:rPr lang="de-DE" sz="2700" noProof="0" dirty="0">
                <a:solidFill>
                  <a:srgbClr val="053055"/>
                </a:solidFill>
                <a:latin typeface="Montserrat"/>
                <a:ea typeface="Montserrat"/>
                <a:cs typeface="Montserrat"/>
                <a:sym typeface="Montserrat"/>
              </a:rPr>
              <a:t>Zugangsbedingungen Erhöhen</a:t>
            </a:r>
          </a:p>
          <a:p>
            <a:pPr marL="582933" lvl="1" indent="-291467" algn="l">
              <a:lnSpc>
                <a:spcPts val="4293"/>
              </a:lnSpc>
              <a:buFont typeface="Arial"/>
              <a:buChar char="•"/>
            </a:pPr>
            <a:r>
              <a:rPr lang="de-DE" sz="2700" noProof="0" dirty="0">
                <a:solidFill>
                  <a:srgbClr val="053055"/>
                </a:solidFill>
                <a:latin typeface="Montserrat"/>
                <a:ea typeface="Montserrat"/>
                <a:cs typeface="Montserrat"/>
                <a:sym typeface="Montserrat"/>
              </a:rPr>
              <a:t>Infrastruktur kritisch prüfen</a:t>
            </a:r>
          </a:p>
          <a:p>
            <a:pPr marL="582933" lvl="1" indent="-291467" algn="l">
              <a:lnSpc>
                <a:spcPts val="4293"/>
              </a:lnSpc>
              <a:buFont typeface="Arial"/>
              <a:buChar char="•"/>
            </a:pPr>
            <a:r>
              <a:rPr lang="de-DE" sz="2700" noProof="0" dirty="0">
                <a:solidFill>
                  <a:srgbClr val="053055"/>
                </a:solidFill>
                <a:latin typeface="Montserrat"/>
                <a:ea typeface="Montserrat"/>
                <a:cs typeface="Montserrat"/>
                <a:sym typeface="Montserrat"/>
              </a:rPr>
              <a:t>Isolation vermeiden</a:t>
            </a:r>
          </a:p>
        </p:txBody>
      </p:sp>
      <p:sp>
        <p:nvSpPr>
          <p:cNvPr id="26" name="TextBox 26"/>
          <p:cNvSpPr txBox="1"/>
          <p:nvPr/>
        </p:nvSpPr>
        <p:spPr>
          <a:xfrm>
            <a:off x="6905832" y="5124193"/>
            <a:ext cx="4924690" cy="4359142"/>
          </a:xfrm>
          <a:prstGeom prst="rect">
            <a:avLst/>
          </a:prstGeom>
        </p:spPr>
        <p:txBody>
          <a:bodyPr lIns="0" tIns="0" rIns="0" bIns="0" rtlCol="0" anchor="t">
            <a:spAutoFit/>
          </a:bodyPr>
          <a:lstStyle/>
          <a:p>
            <a:pPr marL="582933" lvl="1" indent="-291467" algn="l">
              <a:lnSpc>
                <a:spcPts val="4293"/>
              </a:lnSpc>
              <a:buFont typeface="Arial"/>
              <a:buChar char="•"/>
            </a:pPr>
            <a:r>
              <a:rPr lang="de-DE" sz="2700" noProof="0" dirty="0">
                <a:solidFill>
                  <a:srgbClr val="053055"/>
                </a:solidFill>
                <a:latin typeface="Montserrat"/>
                <a:ea typeface="Montserrat"/>
                <a:cs typeface="Montserrat"/>
                <a:sym typeface="Montserrat"/>
              </a:rPr>
              <a:t>Offenes Gesprächsklima schaffen</a:t>
            </a:r>
          </a:p>
          <a:p>
            <a:pPr marL="582930" lvl="1" indent="-291465" algn="l">
              <a:lnSpc>
                <a:spcPts val="4293"/>
              </a:lnSpc>
              <a:buFont typeface="Arial"/>
              <a:buChar char="•"/>
            </a:pPr>
            <a:r>
              <a:rPr lang="de-DE" sz="2700" noProof="0" dirty="0">
                <a:solidFill>
                  <a:srgbClr val="053055"/>
                </a:solidFill>
                <a:latin typeface="Montserrat"/>
                <a:ea typeface="Montserrat"/>
                <a:cs typeface="Montserrat"/>
                <a:sym typeface="Montserrat"/>
              </a:rPr>
              <a:t>Räume einsehbar machen (digitalen Raum beachten)</a:t>
            </a:r>
            <a:endParaRPr lang="de-DE" sz="2700" noProof="0" dirty="0">
              <a:solidFill>
                <a:srgbClr val="053055"/>
              </a:solidFill>
              <a:latin typeface="Montserrat"/>
              <a:ea typeface="Montserrat"/>
              <a:cs typeface="Montserrat"/>
            </a:endParaRPr>
          </a:p>
          <a:p>
            <a:pPr marL="582930" lvl="1" indent="-291465" algn="l">
              <a:lnSpc>
                <a:spcPts val="4293"/>
              </a:lnSpc>
              <a:buFont typeface="Arial"/>
              <a:buChar char="•"/>
            </a:pPr>
            <a:r>
              <a:rPr lang="de-DE" sz="2700" noProof="0" dirty="0">
                <a:solidFill>
                  <a:srgbClr val="053055"/>
                </a:solidFill>
                <a:latin typeface="Montserrat"/>
                <a:ea typeface="Montserrat"/>
                <a:cs typeface="Montserrat"/>
                <a:sym typeface="Montserrat"/>
              </a:rPr>
              <a:t>Zeiten mit Schutzbefohlenen allein reduzieren</a:t>
            </a:r>
            <a:endParaRPr lang="de-DE" sz="2700" noProof="0" dirty="0">
              <a:solidFill>
                <a:srgbClr val="053055"/>
              </a:solidFill>
              <a:latin typeface="Montserrat"/>
              <a:ea typeface="Montserrat"/>
              <a:cs typeface="Montserrat"/>
            </a:endParaRPr>
          </a:p>
        </p:txBody>
      </p:sp>
      <p:sp>
        <p:nvSpPr>
          <p:cNvPr id="27" name="TextBox 27"/>
          <p:cNvSpPr txBox="1"/>
          <p:nvPr/>
        </p:nvSpPr>
        <p:spPr>
          <a:xfrm>
            <a:off x="12672144" y="5124193"/>
            <a:ext cx="4587156" cy="4359142"/>
          </a:xfrm>
          <a:prstGeom prst="rect">
            <a:avLst/>
          </a:prstGeom>
        </p:spPr>
        <p:txBody>
          <a:bodyPr lIns="0" tIns="0" rIns="0" bIns="0" rtlCol="0" anchor="t">
            <a:spAutoFit/>
          </a:bodyPr>
          <a:lstStyle/>
          <a:p>
            <a:pPr marL="582930" lvl="1" indent="-291465" algn="l">
              <a:lnSpc>
                <a:spcPts val="4293"/>
              </a:lnSpc>
              <a:buFont typeface="Arial"/>
              <a:buChar char="•"/>
            </a:pPr>
            <a:r>
              <a:rPr lang="de-DE" sz="2700" noProof="0" dirty="0">
                <a:solidFill>
                  <a:srgbClr val="053055"/>
                </a:solidFill>
                <a:latin typeface="Montserrat"/>
                <a:ea typeface="Montserrat"/>
                <a:cs typeface="Montserrat"/>
                <a:sym typeface="Montserrat"/>
              </a:rPr>
              <a:t>Verbindlichen Verhaltenskodex aufstellen</a:t>
            </a:r>
            <a:endParaRPr lang="de-DE" noProof="0" dirty="0"/>
          </a:p>
          <a:p>
            <a:pPr marL="582933" lvl="1" indent="-291467" algn="l">
              <a:lnSpc>
                <a:spcPts val="4293"/>
              </a:lnSpc>
              <a:buFont typeface="Arial"/>
              <a:buChar char="•"/>
            </a:pPr>
            <a:r>
              <a:rPr lang="de-DE" sz="2700" noProof="0" dirty="0">
                <a:solidFill>
                  <a:srgbClr val="053055"/>
                </a:solidFill>
                <a:latin typeface="Montserrat"/>
                <a:ea typeface="Montserrat"/>
                <a:cs typeface="Montserrat"/>
                <a:sym typeface="Montserrat"/>
              </a:rPr>
              <a:t>Verstöße konsequent ahnden</a:t>
            </a:r>
          </a:p>
          <a:p>
            <a:pPr marL="582930" lvl="1" indent="-291465" algn="l">
              <a:lnSpc>
                <a:spcPts val="4293"/>
              </a:lnSpc>
              <a:buFont typeface="Arial"/>
              <a:buChar char="•"/>
            </a:pPr>
            <a:r>
              <a:rPr lang="de-DE" sz="2700" noProof="0" dirty="0">
                <a:solidFill>
                  <a:srgbClr val="053055"/>
                </a:solidFill>
                <a:latin typeface="Montserrat"/>
                <a:ea typeface="Montserrat"/>
                <a:cs typeface="Montserrat"/>
                <a:sym typeface="Montserrat"/>
              </a:rPr>
              <a:t>Selbstkritisch sein und gemeinsam reflektieren</a:t>
            </a:r>
            <a:endParaRPr lang="de-DE" sz="2700" noProof="0" dirty="0">
              <a:solidFill>
                <a:srgbClr val="053055"/>
              </a:solidFill>
              <a:latin typeface="Montserrat"/>
              <a:ea typeface="Montserrat"/>
              <a:cs typeface="Montserrat"/>
            </a:endParaRPr>
          </a:p>
        </p:txBody>
      </p:sp>
      <p:sp>
        <p:nvSpPr>
          <p:cNvPr id="28" name="Freeform 28"/>
          <p:cNvSpPr/>
          <p:nvPr/>
        </p:nvSpPr>
        <p:spPr>
          <a:xfrm>
            <a:off x="311419" y="310826"/>
            <a:ext cx="717658" cy="1435317"/>
          </a:xfrm>
          <a:custGeom>
            <a:avLst/>
            <a:gdLst/>
            <a:ahLst/>
            <a:cxnLst/>
            <a:rect l="l" t="t" r="r" b="b"/>
            <a:pathLst>
              <a:path w="717658" h="1435317">
                <a:moveTo>
                  <a:pt x="0" y="0"/>
                </a:moveTo>
                <a:lnTo>
                  <a:pt x="717658" y="0"/>
                </a:lnTo>
                <a:lnTo>
                  <a:pt x="717658" y="1435317"/>
                </a:lnTo>
                <a:lnTo>
                  <a:pt x="0" y="14353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sp>
        <p:nvSpPr>
          <p:cNvPr id="29" name="Freeform 29"/>
          <p:cNvSpPr/>
          <p:nvPr/>
        </p:nvSpPr>
        <p:spPr>
          <a:xfrm>
            <a:off x="1028700" y="310826"/>
            <a:ext cx="717658" cy="1435317"/>
          </a:xfrm>
          <a:custGeom>
            <a:avLst/>
            <a:gdLst/>
            <a:ahLst/>
            <a:cxnLst/>
            <a:rect l="l" t="t" r="r" b="b"/>
            <a:pathLst>
              <a:path w="717658" h="1435317">
                <a:moveTo>
                  <a:pt x="0" y="0"/>
                </a:moveTo>
                <a:lnTo>
                  <a:pt x="717658" y="0"/>
                </a:lnTo>
                <a:lnTo>
                  <a:pt x="717658" y="1435317"/>
                </a:lnTo>
                <a:lnTo>
                  <a:pt x="0" y="14353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sp>
        <p:nvSpPr>
          <p:cNvPr id="30" name="Freeform 30"/>
          <p:cNvSpPr/>
          <p:nvPr/>
        </p:nvSpPr>
        <p:spPr>
          <a:xfrm>
            <a:off x="16434182" y="310826"/>
            <a:ext cx="717658" cy="1435317"/>
          </a:xfrm>
          <a:custGeom>
            <a:avLst/>
            <a:gdLst/>
            <a:ahLst/>
            <a:cxnLst/>
            <a:rect l="l" t="t" r="r" b="b"/>
            <a:pathLst>
              <a:path w="717658" h="1435317">
                <a:moveTo>
                  <a:pt x="0" y="0"/>
                </a:moveTo>
                <a:lnTo>
                  <a:pt x="717658" y="0"/>
                </a:lnTo>
                <a:lnTo>
                  <a:pt x="717658" y="1435317"/>
                </a:lnTo>
                <a:lnTo>
                  <a:pt x="0" y="14353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sp>
        <p:nvSpPr>
          <p:cNvPr id="31" name="Freeform 31"/>
          <p:cNvSpPr/>
          <p:nvPr/>
        </p:nvSpPr>
        <p:spPr>
          <a:xfrm>
            <a:off x="17258923" y="311257"/>
            <a:ext cx="717658" cy="1435317"/>
          </a:xfrm>
          <a:custGeom>
            <a:avLst/>
            <a:gdLst/>
            <a:ahLst/>
            <a:cxnLst/>
            <a:rect l="l" t="t" r="r" b="b"/>
            <a:pathLst>
              <a:path w="717658" h="1435317">
                <a:moveTo>
                  <a:pt x="0" y="0"/>
                </a:moveTo>
                <a:lnTo>
                  <a:pt x="717658" y="0"/>
                </a:lnTo>
                <a:lnTo>
                  <a:pt x="717658" y="1435317"/>
                </a:lnTo>
                <a:lnTo>
                  <a:pt x="0" y="14353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grpSp>
        <p:nvGrpSpPr>
          <p:cNvPr id="32" name="Group 4">
            <a:extLst>
              <a:ext uri="{FF2B5EF4-FFF2-40B4-BE49-F238E27FC236}">
                <a16:creationId xmlns:a16="http://schemas.microsoft.com/office/drawing/2014/main" id="{DE1A4EE6-73B3-01B7-BAEF-2CE6781AC574}"/>
              </a:ext>
            </a:extLst>
          </p:cNvPr>
          <p:cNvGrpSpPr/>
          <p:nvPr/>
        </p:nvGrpSpPr>
        <p:grpSpPr>
          <a:xfrm>
            <a:off x="0" y="2285332"/>
            <a:ext cx="420637" cy="6287595"/>
            <a:chOff x="0" y="0"/>
            <a:chExt cx="65168" cy="974113"/>
          </a:xfrm>
        </p:grpSpPr>
        <p:sp>
          <p:nvSpPr>
            <p:cNvPr id="33" name="Freeform 5">
              <a:extLst>
                <a:ext uri="{FF2B5EF4-FFF2-40B4-BE49-F238E27FC236}">
                  <a16:creationId xmlns:a16="http://schemas.microsoft.com/office/drawing/2014/main" id="{9FAFAE4D-0A18-8D09-9500-B5DB59EE1F8F}"/>
                </a:ext>
              </a:extLst>
            </p:cNvPr>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34" name="Group 2">
            <a:extLst>
              <a:ext uri="{FF2B5EF4-FFF2-40B4-BE49-F238E27FC236}">
                <a16:creationId xmlns:a16="http://schemas.microsoft.com/office/drawing/2014/main" id="{E536C392-DA0F-69EE-3BA4-982971E67D24}"/>
              </a:ext>
            </a:extLst>
          </p:cNvPr>
          <p:cNvGrpSpPr/>
          <p:nvPr/>
        </p:nvGrpSpPr>
        <p:grpSpPr>
          <a:xfrm>
            <a:off x="17790296" y="1999703"/>
            <a:ext cx="497704" cy="6287595"/>
            <a:chOff x="0" y="0"/>
            <a:chExt cx="154215" cy="974113"/>
          </a:xfrm>
        </p:grpSpPr>
        <p:sp>
          <p:nvSpPr>
            <p:cNvPr id="35" name="Freeform 3">
              <a:extLst>
                <a:ext uri="{FF2B5EF4-FFF2-40B4-BE49-F238E27FC236}">
                  <a16:creationId xmlns:a16="http://schemas.microsoft.com/office/drawing/2014/main" id="{342B7D85-F63C-8ED8-A79D-B34788E7029F}"/>
                </a:ext>
              </a:extLst>
            </p:cNvPr>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90296" y="1999703"/>
            <a:ext cx="497704"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2285332"/>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866926" y="1849874"/>
            <a:ext cx="4212222" cy="7408426"/>
            <a:chOff x="0" y="0"/>
            <a:chExt cx="1109392" cy="1951190"/>
          </a:xfrm>
        </p:grpSpPr>
        <p:sp>
          <p:nvSpPr>
            <p:cNvPr id="7" name="Freeform 7"/>
            <p:cNvSpPr/>
            <p:nvPr/>
          </p:nvSpPr>
          <p:spPr>
            <a:xfrm>
              <a:off x="0" y="0"/>
              <a:ext cx="1109392" cy="1951190"/>
            </a:xfrm>
            <a:custGeom>
              <a:avLst/>
              <a:gdLst/>
              <a:ahLst/>
              <a:cxnLst/>
              <a:rect l="l" t="t" r="r" b="b"/>
              <a:pathLst>
                <a:path w="1109392" h="1951190">
                  <a:moveTo>
                    <a:pt x="0" y="0"/>
                  </a:moveTo>
                  <a:lnTo>
                    <a:pt x="1109392" y="0"/>
                  </a:lnTo>
                  <a:lnTo>
                    <a:pt x="1109392" y="1951190"/>
                  </a:lnTo>
                  <a:lnTo>
                    <a:pt x="0" y="1951190"/>
                  </a:lnTo>
                  <a:close/>
                </a:path>
              </a:pathLst>
            </a:custGeom>
            <a:solidFill>
              <a:srgbClr val="EC9F1A"/>
            </a:solidFill>
          </p:spPr>
          <p:txBody>
            <a:bodyPr/>
            <a:lstStyle/>
            <a:p>
              <a:endParaRPr lang="de-DE" noProof="0" dirty="0"/>
            </a:p>
          </p:txBody>
        </p:sp>
        <p:sp>
          <p:nvSpPr>
            <p:cNvPr id="8" name="TextBox 8"/>
            <p:cNvSpPr txBox="1"/>
            <p:nvPr/>
          </p:nvSpPr>
          <p:spPr>
            <a:xfrm>
              <a:off x="0" y="-38100"/>
              <a:ext cx="1109392" cy="1989290"/>
            </a:xfrm>
            <a:prstGeom prst="rect">
              <a:avLst/>
            </a:prstGeom>
          </p:spPr>
          <p:txBody>
            <a:bodyPr lIns="50800" tIns="50800" rIns="50800" bIns="50800" rtlCol="0" anchor="ctr"/>
            <a:lstStyle/>
            <a:p>
              <a:pPr algn="ctr">
                <a:lnSpc>
                  <a:spcPts val="3079"/>
                </a:lnSpc>
              </a:pPr>
              <a:endParaRPr lang="de-DE" noProof="0" dirty="0"/>
            </a:p>
          </p:txBody>
        </p:sp>
      </p:grpSp>
      <p:sp>
        <p:nvSpPr>
          <p:cNvPr id="9" name="Freeform 9"/>
          <p:cNvSpPr/>
          <p:nvPr/>
        </p:nvSpPr>
        <p:spPr>
          <a:xfrm>
            <a:off x="3176178" y="3918741"/>
            <a:ext cx="1593719" cy="1635346"/>
          </a:xfrm>
          <a:custGeom>
            <a:avLst/>
            <a:gdLst/>
            <a:ahLst/>
            <a:cxnLst/>
            <a:rect l="l" t="t" r="r" b="b"/>
            <a:pathLst>
              <a:path w="1593719" h="1635346">
                <a:moveTo>
                  <a:pt x="0" y="0"/>
                </a:moveTo>
                <a:lnTo>
                  <a:pt x="1593719" y="0"/>
                </a:lnTo>
                <a:lnTo>
                  <a:pt x="1593719" y="1635346"/>
                </a:lnTo>
                <a:lnTo>
                  <a:pt x="0" y="16353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grpSp>
        <p:nvGrpSpPr>
          <p:cNvPr id="10" name="Group 10"/>
          <p:cNvGrpSpPr/>
          <p:nvPr/>
        </p:nvGrpSpPr>
        <p:grpSpPr>
          <a:xfrm>
            <a:off x="7145965" y="2793288"/>
            <a:ext cx="4212222" cy="5642967"/>
            <a:chOff x="0" y="0"/>
            <a:chExt cx="1109392" cy="1486214"/>
          </a:xfrm>
        </p:grpSpPr>
        <p:sp>
          <p:nvSpPr>
            <p:cNvPr id="11" name="Freeform 11"/>
            <p:cNvSpPr/>
            <p:nvPr/>
          </p:nvSpPr>
          <p:spPr>
            <a:xfrm>
              <a:off x="0" y="0"/>
              <a:ext cx="1109392" cy="1486214"/>
            </a:xfrm>
            <a:custGeom>
              <a:avLst/>
              <a:gdLst/>
              <a:ahLst/>
              <a:cxnLst/>
              <a:rect l="l" t="t" r="r" b="b"/>
              <a:pathLst>
                <a:path w="1109392" h="1486214">
                  <a:moveTo>
                    <a:pt x="0" y="0"/>
                  </a:moveTo>
                  <a:lnTo>
                    <a:pt x="1109392" y="0"/>
                  </a:lnTo>
                  <a:lnTo>
                    <a:pt x="1109392" y="1486214"/>
                  </a:lnTo>
                  <a:lnTo>
                    <a:pt x="0" y="1486214"/>
                  </a:lnTo>
                  <a:close/>
                </a:path>
              </a:pathLst>
            </a:custGeom>
            <a:solidFill>
              <a:srgbClr val="EC9F1A"/>
            </a:solidFill>
          </p:spPr>
          <p:txBody>
            <a:bodyPr/>
            <a:lstStyle/>
            <a:p>
              <a:endParaRPr lang="de-DE" noProof="0" dirty="0"/>
            </a:p>
          </p:txBody>
        </p:sp>
        <p:sp>
          <p:nvSpPr>
            <p:cNvPr id="12" name="TextBox 12"/>
            <p:cNvSpPr txBox="1"/>
            <p:nvPr/>
          </p:nvSpPr>
          <p:spPr>
            <a:xfrm>
              <a:off x="0" y="-38100"/>
              <a:ext cx="1109392" cy="1524314"/>
            </a:xfrm>
            <a:prstGeom prst="rect">
              <a:avLst/>
            </a:prstGeom>
          </p:spPr>
          <p:txBody>
            <a:bodyPr lIns="50800" tIns="50800" rIns="50800" bIns="50800" rtlCol="0" anchor="ctr"/>
            <a:lstStyle/>
            <a:p>
              <a:pPr algn="ctr">
                <a:lnSpc>
                  <a:spcPts val="3079"/>
                </a:lnSpc>
              </a:pPr>
              <a:endParaRPr lang="de-DE" noProof="0" dirty="0"/>
            </a:p>
          </p:txBody>
        </p:sp>
      </p:grpSp>
      <p:grpSp>
        <p:nvGrpSpPr>
          <p:cNvPr id="13" name="Group 13"/>
          <p:cNvGrpSpPr/>
          <p:nvPr/>
        </p:nvGrpSpPr>
        <p:grpSpPr>
          <a:xfrm>
            <a:off x="12424987" y="1849874"/>
            <a:ext cx="4212222" cy="7408426"/>
            <a:chOff x="0" y="0"/>
            <a:chExt cx="1109392" cy="1951190"/>
          </a:xfrm>
        </p:grpSpPr>
        <p:sp>
          <p:nvSpPr>
            <p:cNvPr id="14" name="Freeform 14"/>
            <p:cNvSpPr/>
            <p:nvPr/>
          </p:nvSpPr>
          <p:spPr>
            <a:xfrm>
              <a:off x="0" y="0"/>
              <a:ext cx="1109392" cy="1951190"/>
            </a:xfrm>
            <a:custGeom>
              <a:avLst/>
              <a:gdLst/>
              <a:ahLst/>
              <a:cxnLst/>
              <a:rect l="l" t="t" r="r" b="b"/>
              <a:pathLst>
                <a:path w="1109392" h="1951190">
                  <a:moveTo>
                    <a:pt x="0" y="0"/>
                  </a:moveTo>
                  <a:lnTo>
                    <a:pt x="1109392" y="0"/>
                  </a:lnTo>
                  <a:lnTo>
                    <a:pt x="1109392" y="1951190"/>
                  </a:lnTo>
                  <a:lnTo>
                    <a:pt x="0" y="1951190"/>
                  </a:lnTo>
                  <a:close/>
                </a:path>
              </a:pathLst>
            </a:custGeom>
            <a:solidFill>
              <a:srgbClr val="EC9F1A"/>
            </a:solidFill>
          </p:spPr>
          <p:txBody>
            <a:bodyPr/>
            <a:lstStyle/>
            <a:p>
              <a:endParaRPr lang="de-DE" noProof="0" dirty="0"/>
            </a:p>
          </p:txBody>
        </p:sp>
        <p:sp>
          <p:nvSpPr>
            <p:cNvPr id="15" name="TextBox 15"/>
            <p:cNvSpPr txBox="1"/>
            <p:nvPr/>
          </p:nvSpPr>
          <p:spPr>
            <a:xfrm>
              <a:off x="0" y="-38100"/>
              <a:ext cx="1109392" cy="1989290"/>
            </a:xfrm>
            <a:prstGeom prst="rect">
              <a:avLst/>
            </a:prstGeom>
          </p:spPr>
          <p:txBody>
            <a:bodyPr lIns="50800" tIns="50800" rIns="50800" bIns="50800" rtlCol="0" anchor="ctr"/>
            <a:lstStyle/>
            <a:p>
              <a:pPr algn="ctr">
                <a:lnSpc>
                  <a:spcPts val="3079"/>
                </a:lnSpc>
              </a:pPr>
              <a:endParaRPr lang="de-DE" noProof="0" dirty="0"/>
            </a:p>
          </p:txBody>
        </p:sp>
      </p:grpSp>
      <p:sp>
        <p:nvSpPr>
          <p:cNvPr id="16" name="Freeform 16"/>
          <p:cNvSpPr/>
          <p:nvPr/>
        </p:nvSpPr>
        <p:spPr>
          <a:xfrm>
            <a:off x="7957156" y="5429129"/>
            <a:ext cx="2724125" cy="2313030"/>
          </a:xfrm>
          <a:custGeom>
            <a:avLst/>
            <a:gdLst/>
            <a:ahLst/>
            <a:cxnLst/>
            <a:rect l="l" t="t" r="r" b="b"/>
            <a:pathLst>
              <a:path w="2724125" h="2313030">
                <a:moveTo>
                  <a:pt x="0" y="0"/>
                </a:moveTo>
                <a:lnTo>
                  <a:pt x="2724124" y="0"/>
                </a:lnTo>
                <a:lnTo>
                  <a:pt x="2724124" y="2313030"/>
                </a:lnTo>
                <a:lnTo>
                  <a:pt x="0" y="23130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sp>
        <p:nvSpPr>
          <p:cNvPr id="17" name="Freeform 17"/>
          <p:cNvSpPr/>
          <p:nvPr/>
        </p:nvSpPr>
        <p:spPr>
          <a:xfrm>
            <a:off x="12650973" y="2608575"/>
            <a:ext cx="3760250" cy="2620331"/>
          </a:xfrm>
          <a:custGeom>
            <a:avLst/>
            <a:gdLst/>
            <a:ahLst/>
            <a:cxnLst/>
            <a:rect l="l" t="t" r="r" b="b"/>
            <a:pathLst>
              <a:path w="3760250" h="2620331">
                <a:moveTo>
                  <a:pt x="0" y="0"/>
                </a:moveTo>
                <a:lnTo>
                  <a:pt x="3760250" y="0"/>
                </a:lnTo>
                <a:lnTo>
                  <a:pt x="3760250" y="2620332"/>
                </a:lnTo>
                <a:lnTo>
                  <a:pt x="0" y="2620332"/>
                </a:lnTo>
                <a:lnTo>
                  <a:pt x="0" y="0"/>
                </a:lnTo>
                <a:close/>
              </a:path>
            </a:pathLst>
          </a:custGeom>
          <a:blipFill>
            <a:blip r:embed="rId6"/>
            <a:stretch>
              <a:fillRect/>
            </a:stretch>
          </a:blipFill>
        </p:spPr>
        <p:txBody>
          <a:bodyPr/>
          <a:lstStyle/>
          <a:p>
            <a:endParaRPr lang="de-DE" noProof="0" dirty="0"/>
          </a:p>
        </p:txBody>
      </p:sp>
      <p:sp>
        <p:nvSpPr>
          <p:cNvPr id="18" name="TextBox 18"/>
          <p:cNvSpPr txBox="1"/>
          <p:nvPr/>
        </p:nvSpPr>
        <p:spPr>
          <a:xfrm>
            <a:off x="2490132" y="2249963"/>
            <a:ext cx="2965810" cy="1029499"/>
          </a:xfrm>
          <a:prstGeom prst="rect">
            <a:avLst/>
          </a:prstGeom>
        </p:spPr>
        <p:txBody>
          <a:bodyPr lIns="0" tIns="0" rIns="0" bIns="0" rtlCol="0" anchor="t">
            <a:spAutoFit/>
          </a:bodyPr>
          <a:lstStyle/>
          <a:p>
            <a:pPr marL="0" lvl="0" indent="0" algn="ctr">
              <a:lnSpc>
                <a:spcPts val="4155"/>
              </a:lnSpc>
              <a:spcBef>
                <a:spcPct val="0"/>
              </a:spcBef>
            </a:pPr>
            <a:r>
              <a:rPr lang="de-DE" sz="2968" noProof="0" dirty="0">
                <a:solidFill>
                  <a:srgbClr val="053055"/>
                </a:solidFill>
                <a:latin typeface="Montserrat"/>
                <a:ea typeface="Montserrat"/>
                <a:cs typeface="Montserrat"/>
                <a:sym typeface="Montserrat"/>
              </a:rPr>
              <a:t>Wir sind zu zweit da!</a:t>
            </a:r>
          </a:p>
        </p:txBody>
      </p:sp>
      <p:sp>
        <p:nvSpPr>
          <p:cNvPr id="19" name="TextBox 19"/>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SORGEN SIE GUT FÜR SICH!</a:t>
            </a:r>
          </a:p>
        </p:txBody>
      </p:sp>
      <p:sp>
        <p:nvSpPr>
          <p:cNvPr id="20" name="TextBox 20"/>
          <p:cNvSpPr txBox="1"/>
          <p:nvPr/>
        </p:nvSpPr>
        <p:spPr>
          <a:xfrm>
            <a:off x="2490132" y="6135112"/>
            <a:ext cx="2965810" cy="2601124"/>
          </a:xfrm>
          <a:prstGeom prst="rect">
            <a:avLst/>
          </a:prstGeom>
        </p:spPr>
        <p:txBody>
          <a:bodyPr lIns="0" tIns="0" rIns="0" bIns="0" rtlCol="0" anchor="t">
            <a:spAutoFit/>
          </a:bodyPr>
          <a:lstStyle/>
          <a:p>
            <a:pPr marL="0" lvl="0" indent="0" algn="ctr">
              <a:lnSpc>
                <a:spcPts val="4155"/>
              </a:lnSpc>
              <a:spcBef>
                <a:spcPct val="0"/>
              </a:spcBef>
            </a:pPr>
            <a:r>
              <a:rPr lang="de-DE" sz="2968" noProof="0" dirty="0">
                <a:solidFill>
                  <a:srgbClr val="053055"/>
                </a:solidFill>
                <a:latin typeface="Montserrat"/>
                <a:ea typeface="Montserrat"/>
                <a:cs typeface="Montserrat"/>
                <a:sym typeface="Montserrat"/>
              </a:rPr>
              <a:t>Wenn Sie mit einem von uns alleine reden möchten, ist das möglich</a:t>
            </a:r>
          </a:p>
        </p:txBody>
      </p:sp>
      <p:sp>
        <p:nvSpPr>
          <p:cNvPr id="21" name="TextBox 21"/>
          <p:cNvSpPr txBox="1"/>
          <p:nvPr/>
        </p:nvSpPr>
        <p:spPr>
          <a:xfrm>
            <a:off x="7836313" y="3066251"/>
            <a:ext cx="2965810" cy="2077249"/>
          </a:xfrm>
          <a:prstGeom prst="rect">
            <a:avLst/>
          </a:prstGeom>
        </p:spPr>
        <p:txBody>
          <a:bodyPr lIns="0" tIns="0" rIns="0" bIns="0" rtlCol="0" anchor="t">
            <a:spAutoFit/>
          </a:bodyPr>
          <a:lstStyle/>
          <a:p>
            <a:pPr marL="0" lvl="0" indent="0" algn="ctr">
              <a:lnSpc>
                <a:spcPts val="4155"/>
              </a:lnSpc>
              <a:spcBef>
                <a:spcPct val="0"/>
              </a:spcBef>
            </a:pPr>
            <a:r>
              <a:rPr lang="de-DE" sz="2968" noProof="0" dirty="0">
                <a:solidFill>
                  <a:srgbClr val="053055"/>
                </a:solidFill>
                <a:latin typeface="Montserrat"/>
                <a:ea typeface="Montserrat"/>
                <a:cs typeface="Montserrat"/>
                <a:sym typeface="Montserrat"/>
              </a:rPr>
              <a:t>Es ist erlaubt, mal an etwas anderes zu denken.</a:t>
            </a:r>
          </a:p>
        </p:txBody>
      </p:sp>
      <p:sp>
        <p:nvSpPr>
          <p:cNvPr id="22" name="TextBox 22"/>
          <p:cNvSpPr txBox="1"/>
          <p:nvPr/>
        </p:nvSpPr>
        <p:spPr>
          <a:xfrm>
            <a:off x="13048193" y="6135112"/>
            <a:ext cx="2965810" cy="2077249"/>
          </a:xfrm>
          <a:prstGeom prst="rect">
            <a:avLst/>
          </a:prstGeom>
        </p:spPr>
        <p:txBody>
          <a:bodyPr lIns="0" tIns="0" rIns="0" bIns="0" rtlCol="0" anchor="t">
            <a:spAutoFit/>
          </a:bodyPr>
          <a:lstStyle/>
          <a:p>
            <a:pPr marL="0" lvl="0" indent="0" algn="ctr">
              <a:lnSpc>
                <a:spcPts val="4155"/>
              </a:lnSpc>
              <a:spcBef>
                <a:spcPct val="0"/>
              </a:spcBef>
            </a:pPr>
            <a:r>
              <a:rPr lang="de-DE" sz="2968" noProof="0" dirty="0">
                <a:solidFill>
                  <a:srgbClr val="053055"/>
                </a:solidFill>
                <a:latin typeface="Montserrat"/>
                <a:ea typeface="Montserrat"/>
                <a:cs typeface="Montserrat"/>
                <a:sym typeface="Montserrat"/>
              </a:rPr>
              <a:t>Es ist erlaubt, auch mal den Raum zu verlassen.</a:t>
            </a:r>
          </a:p>
        </p:txBody>
      </p:sp>
      <p:grpSp>
        <p:nvGrpSpPr>
          <p:cNvPr id="23" name="Group 23"/>
          <p:cNvGrpSpPr/>
          <p:nvPr/>
        </p:nvGrpSpPr>
        <p:grpSpPr>
          <a:xfrm>
            <a:off x="16173532" y="9517289"/>
            <a:ext cx="1956616" cy="567847"/>
            <a:chOff x="0" y="0"/>
            <a:chExt cx="2608822" cy="757130"/>
          </a:xfrm>
        </p:grpSpPr>
        <p:pic>
          <p:nvPicPr>
            <p:cNvPr id="24" name="Picture 24"/>
            <p:cNvPicPr>
              <a:picLocks noChangeAspect="1"/>
            </p:cNvPicPr>
            <p:nvPr/>
          </p:nvPicPr>
          <p:blipFill>
            <a:blip r:embed="rId7"/>
            <a:srcRect r="2273" b="16626"/>
            <a:stretch>
              <a:fillRect/>
            </a:stretch>
          </p:blipFill>
          <p:spPr>
            <a:xfrm>
              <a:off x="0" y="0"/>
              <a:ext cx="2608822" cy="757130"/>
            </a:xfrm>
            <a:prstGeom prst="rect">
              <a:avLst/>
            </a:prstGeom>
          </p:spPr>
        </p:pic>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EC9F1A"/>
            </a:solidFill>
            <a:ln w="12700">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EC9F1A"/>
            </a:solidFill>
            <a:ln w="12700">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2285997" y="571498"/>
            <a:ext cx="14037831" cy="9005306"/>
            <a:chOff x="-10218" y="-757"/>
            <a:chExt cx="871080" cy="558800"/>
          </a:xfrm>
        </p:grpSpPr>
        <p:sp>
          <p:nvSpPr>
            <p:cNvPr id="9" name="Freeform 9"/>
            <p:cNvSpPr/>
            <p:nvPr/>
          </p:nvSpPr>
          <p:spPr>
            <a:xfrm>
              <a:off x="-10218" y="-757"/>
              <a:ext cx="871080" cy="558800"/>
            </a:xfrm>
            <a:custGeom>
              <a:avLst/>
              <a:gdLst/>
              <a:ahLst/>
              <a:cxnLst/>
              <a:rect l="l" t="t" r="r" b="b"/>
              <a:pathLst>
                <a:path w="871080" h="558800">
                  <a:moveTo>
                    <a:pt x="472331" y="0"/>
                  </a:moveTo>
                  <a:cubicBezTo>
                    <a:pt x="531146" y="0"/>
                    <a:pt x="574336" y="32379"/>
                    <a:pt x="603871" y="69812"/>
                  </a:cubicBezTo>
                  <a:cubicBezTo>
                    <a:pt x="657464" y="58279"/>
                    <a:pt x="702417" y="62264"/>
                    <a:pt x="738525" y="90957"/>
                  </a:cubicBezTo>
                  <a:cubicBezTo>
                    <a:pt x="768076" y="114444"/>
                    <a:pt x="781088" y="147917"/>
                    <a:pt x="777816" y="181865"/>
                  </a:cubicBezTo>
                  <a:cubicBezTo>
                    <a:pt x="845086" y="212714"/>
                    <a:pt x="882114" y="270431"/>
                    <a:pt x="868160" y="325853"/>
                  </a:cubicBezTo>
                  <a:cubicBezTo>
                    <a:pt x="850690" y="387651"/>
                    <a:pt x="763266" y="427373"/>
                    <a:pt x="684223" y="417393"/>
                  </a:cubicBezTo>
                  <a:cubicBezTo>
                    <a:pt x="661649" y="454100"/>
                    <a:pt x="621006" y="482938"/>
                    <a:pt x="569480" y="493832"/>
                  </a:cubicBezTo>
                  <a:cubicBezTo>
                    <a:pt x="500751" y="508359"/>
                    <a:pt x="431801" y="486965"/>
                    <a:pt x="390811" y="443851"/>
                  </a:cubicBezTo>
                  <a:lnTo>
                    <a:pt x="166256" y="558800"/>
                  </a:lnTo>
                  <a:cubicBezTo>
                    <a:pt x="200499" y="524546"/>
                    <a:pt x="234268" y="493832"/>
                    <a:pt x="244408" y="440638"/>
                  </a:cubicBezTo>
                  <a:cubicBezTo>
                    <a:pt x="216164" y="447594"/>
                    <a:pt x="183418" y="445652"/>
                    <a:pt x="153001" y="433139"/>
                  </a:cubicBezTo>
                  <a:cubicBezTo>
                    <a:pt x="99423" y="411096"/>
                    <a:pt x="75574" y="362619"/>
                    <a:pt x="83409" y="321667"/>
                  </a:cubicBezTo>
                  <a:cubicBezTo>
                    <a:pt x="52903" y="304342"/>
                    <a:pt x="0" y="279340"/>
                    <a:pt x="0" y="220162"/>
                  </a:cubicBezTo>
                  <a:cubicBezTo>
                    <a:pt x="0" y="165292"/>
                    <a:pt x="69273" y="123168"/>
                    <a:pt x="134314" y="124283"/>
                  </a:cubicBezTo>
                  <a:cubicBezTo>
                    <a:pt x="141351" y="101804"/>
                    <a:pt x="156513" y="81125"/>
                    <a:pt x="179346" y="65777"/>
                  </a:cubicBezTo>
                  <a:cubicBezTo>
                    <a:pt x="227779" y="33231"/>
                    <a:pt x="302282" y="38853"/>
                    <a:pt x="342325" y="67029"/>
                  </a:cubicBezTo>
                  <a:cubicBezTo>
                    <a:pt x="370296" y="25903"/>
                    <a:pt x="414848" y="0"/>
                    <a:pt x="472331" y="0"/>
                  </a:cubicBezTo>
                  <a:close/>
                </a:path>
              </a:pathLst>
            </a:custGeom>
            <a:solidFill>
              <a:srgbClr val="EC9F1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64733" y="41799"/>
              <a:ext cx="561385" cy="406400"/>
            </a:xfrm>
            <a:prstGeom prst="rect">
              <a:avLst/>
            </a:prstGeom>
          </p:spPr>
          <p:txBody>
            <a:bodyPr lIns="50800" tIns="50800" rIns="50800" bIns="50800" rtlCol="0" anchor="ctr"/>
            <a:lstStyle/>
            <a:p>
              <a:pPr marL="0" marR="0" lvl="0" indent="0" algn="ctr" defTabSz="914400" rtl="0" eaLnBrk="1" fontAlgn="auto" latinLnBrk="0" hangingPunct="1">
                <a:lnSpc>
                  <a:spcPts val="6159"/>
                </a:lnSpc>
                <a:spcBef>
                  <a:spcPts val="0"/>
                </a:spcBef>
                <a:spcAft>
                  <a:spcPts val="0"/>
                </a:spcAft>
                <a:buClrTx/>
                <a:buSzTx/>
                <a:buFontTx/>
                <a:buNone/>
                <a:tabLst/>
                <a:defRPr/>
              </a:pPr>
              <a:r>
                <a:rPr kumimoji="0" lang="en-US" sz="4399" b="0" i="0" u="none" strike="noStrike" kern="1200" cap="none" spc="0" normalizeH="0" baseline="0" noProof="0" dirty="0">
                  <a:ln>
                    <a:noFill/>
                  </a:ln>
                  <a:solidFill>
                    <a:srgbClr val="053055"/>
                  </a:solidFill>
                  <a:effectLst/>
                  <a:uLnTx/>
                  <a:uFillTx/>
                  <a:latin typeface="Montserrat"/>
                  <a:ea typeface="Montserrat"/>
                  <a:cs typeface="Montserrat"/>
                  <a:sym typeface="Montserrat"/>
                </a:rPr>
                <a:t>WIE KANN MEIN BEITRAG ZU EINEM SICHEREN UMFELD AUSSEHEN?</a:t>
              </a:r>
            </a:p>
          </p:txBody>
        </p:sp>
      </p:grpSp>
      <p:grpSp>
        <p:nvGrpSpPr>
          <p:cNvPr id="11" name="Group 11"/>
          <p:cNvGrpSpPr/>
          <p:nvPr/>
        </p:nvGrpSpPr>
        <p:grpSpPr>
          <a:xfrm>
            <a:off x="8590821" y="3464611"/>
            <a:ext cx="4260094" cy="616444"/>
            <a:chOff x="0" y="0"/>
            <a:chExt cx="1587383" cy="229697"/>
          </a:xfrm>
        </p:grpSpPr>
        <p:sp>
          <p:nvSpPr>
            <p:cNvPr id="12" name="Freeform 12"/>
            <p:cNvSpPr/>
            <p:nvPr/>
          </p:nvSpPr>
          <p:spPr>
            <a:xfrm>
              <a:off x="0" y="0"/>
              <a:ext cx="1587383" cy="229697"/>
            </a:xfrm>
            <a:custGeom>
              <a:avLst/>
              <a:gdLst/>
              <a:ahLst/>
              <a:cxnLst/>
              <a:rect l="l" t="t" r="r" b="b"/>
              <a:pathLst>
                <a:path w="1587383" h="229697">
                  <a:moveTo>
                    <a:pt x="0" y="0"/>
                  </a:moveTo>
                  <a:lnTo>
                    <a:pt x="1587383" y="0"/>
                  </a:lnTo>
                  <a:lnTo>
                    <a:pt x="1587383" y="229697"/>
                  </a:lnTo>
                  <a:lnTo>
                    <a:pt x="0" y="229697"/>
                  </a:lnTo>
                  <a:close/>
                </a:path>
              </a:pathLst>
            </a:custGeom>
            <a:solidFill>
              <a:srgbClr val="053055">
                <a:alpha val="18824"/>
              </a:srgbClr>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1587383" cy="267797"/>
            </a:xfrm>
            <a:prstGeom prst="rect">
              <a:avLst/>
            </a:prstGeom>
          </p:spPr>
          <p:txBody>
            <a:bodyPr lIns="50800" tIns="50800" rIns="50800" bIns="50800" rtlCol="0" anchor="ctr"/>
            <a:lstStyle/>
            <a:p>
              <a:pPr marL="0" marR="0" lvl="0" indent="0" algn="ctr" defTabSz="914400" rtl="0" eaLnBrk="1" fontAlgn="auto" latinLnBrk="0" hangingPunct="1">
                <a:lnSpc>
                  <a:spcPts val="2458"/>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7692442" y="4275481"/>
            <a:ext cx="5930202" cy="616444"/>
            <a:chOff x="0" y="0"/>
            <a:chExt cx="2209693" cy="229697"/>
          </a:xfrm>
        </p:grpSpPr>
        <p:sp>
          <p:nvSpPr>
            <p:cNvPr id="15" name="Freeform 15"/>
            <p:cNvSpPr/>
            <p:nvPr/>
          </p:nvSpPr>
          <p:spPr>
            <a:xfrm>
              <a:off x="0" y="0"/>
              <a:ext cx="2209693" cy="229697"/>
            </a:xfrm>
            <a:custGeom>
              <a:avLst/>
              <a:gdLst/>
              <a:ahLst/>
              <a:cxnLst/>
              <a:rect l="l" t="t" r="r" b="b"/>
              <a:pathLst>
                <a:path w="2209693" h="229697">
                  <a:moveTo>
                    <a:pt x="0" y="0"/>
                  </a:moveTo>
                  <a:lnTo>
                    <a:pt x="2209693" y="0"/>
                  </a:lnTo>
                  <a:lnTo>
                    <a:pt x="2209693" y="229697"/>
                  </a:lnTo>
                  <a:lnTo>
                    <a:pt x="0" y="229697"/>
                  </a:lnTo>
                  <a:close/>
                </a:path>
              </a:pathLst>
            </a:custGeom>
            <a:solidFill>
              <a:srgbClr val="053055">
                <a:alpha val="18824"/>
              </a:srgbClr>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209693" cy="267797"/>
            </a:xfrm>
            <a:prstGeom prst="rect">
              <a:avLst/>
            </a:prstGeom>
          </p:spPr>
          <p:txBody>
            <a:bodyPr lIns="50800" tIns="50800" rIns="50800" bIns="50800" rtlCol="0" anchor="ctr"/>
            <a:lstStyle/>
            <a:p>
              <a:pPr marL="0" marR="0" lvl="0" indent="0" algn="ctr" defTabSz="914400" rtl="0" eaLnBrk="1" fontAlgn="auto" latinLnBrk="0" hangingPunct="1">
                <a:lnSpc>
                  <a:spcPts val="2458"/>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1651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0" y="2075646"/>
            <a:ext cx="497704"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3370547" y="2951994"/>
            <a:ext cx="13430515" cy="3981587"/>
            <a:chOff x="0" y="0"/>
            <a:chExt cx="3537255" cy="1048648"/>
          </a:xfrm>
        </p:grpSpPr>
        <p:sp>
          <p:nvSpPr>
            <p:cNvPr id="9" name="Freeform 9"/>
            <p:cNvSpPr/>
            <p:nvPr/>
          </p:nvSpPr>
          <p:spPr>
            <a:xfrm>
              <a:off x="0" y="0"/>
              <a:ext cx="3537255" cy="1048648"/>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10" name="TextBox 10"/>
            <p:cNvSpPr txBox="1"/>
            <p:nvPr/>
          </p:nvSpPr>
          <p:spPr>
            <a:xfrm>
              <a:off x="0" y="-38100"/>
              <a:ext cx="3537255" cy="1086748"/>
            </a:xfrm>
            <a:prstGeom prst="rect">
              <a:avLst/>
            </a:prstGeom>
          </p:spPr>
          <p:txBody>
            <a:bodyPr lIns="50800" tIns="50800" rIns="50800" bIns="50800" rtlCol="0" anchor="ctr"/>
            <a:lstStyle/>
            <a:p>
              <a:pPr algn="ctr">
                <a:lnSpc>
                  <a:spcPts val="6759"/>
                </a:lnSpc>
              </a:pPr>
              <a:r>
                <a:rPr lang="de-DE" sz="5199" spc="395" noProof="0" dirty="0">
                  <a:solidFill>
                    <a:srgbClr val="FEFEFE"/>
                  </a:solidFill>
                  <a:latin typeface="Montserrat"/>
                  <a:ea typeface="Montserrat"/>
                  <a:cs typeface="Montserrat"/>
                  <a:sym typeface="Montserrat"/>
                </a:rPr>
                <a:t>DAS PHÄNOMEN</a:t>
              </a:r>
            </a:p>
            <a:p>
              <a:pPr algn="ctr">
                <a:lnSpc>
                  <a:spcPts val="6759"/>
                </a:lnSpc>
              </a:pPr>
              <a:r>
                <a:rPr lang="de-DE" sz="5199" spc="395" noProof="0" dirty="0">
                  <a:solidFill>
                    <a:srgbClr val="FEFEFE"/>
                  </a:solidFill>
                  <a:latin typeface="Montserrat"/>
                  <a:ea typeface="Montserrat"/>
                  <a:cs typeface="Montserrat"/>
                  <a:sym typeface="Montserrat"/>
                </a:rPr>
                <a:t>WAHRNEHMUNG</a:t>
              </a: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2" name="Group 2"/>
          <p:cNvGrpSpPr/>
          <p:nvPr/>
        </p:nvGrpSpPr>
        <p:grpSpPr>
          <a:xfrm>
            <a:off x="12128767" y="0"/>
            <a:ext cx="6212650" cy="10287000"/>
            <a:chOff x="0" y="0"/>
            <a:chExt cx="962502" cy="1593725"/>
          </a:xfrm>
        </p:grpSpPr>
        <p:sp>
          <p:nvSpPr>
            <p:cNvPr id="3" name="Freeform 3"/>
            <p:cNvSpPr/>
            <p:nvPr/>
          </p:nvSpPr>
          <p:spPr>
            <a:xfrm>
              <a:off x="0" y="0"/>
              <a:ext cx="962502" cy="1593725"/>
            </a:xfrm>
            <a:custGeom>
              <a:avLst/>
              <a:gdLst/>
              <a:ahLst/>
              <a:cxnLst/>
              <a:rect l="l" t="t" r="r" b="b"/>
              <a:pathLst>
                <a:path w="962502" h="1593725">
                  <a:moveTo>
                    <a:pt x="0" y="0"/>
                  </a:moveTo>
                  <a:lnTo>
                    <a:pt x="962502" y="0"/>
                  </a:lnTo>
                  <a:lnTo>
                    <a:pt x="962502" y="1593725"/>
                  </a:lnTo>
                  <a:lnTo>
                    <a:pt x="0" y="1593725"/>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17867363" y="1942553"/>
            <a:ext cx="496837"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F6DA9B"/>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sp>
        <p:nvSpPr>
          <p:cNvPr id="8" name="Freeform 8"/>
          <p:cNvSpPr/>
          <p:nvPr/>
        </p:nvSpPr>
        <p:spPr>
          <a:xfrm>
            <a:off x="13144383" y="3086100"/>
            <a:ext cx="4007457" cy="4114800"/>
          </a:xfrm>
          <a:custGeom>
            <a:avLst/>
            <a:gdLst/>
            <a:ahLst/>
            <a:cxnLst/>
            <a:rect l="l" t="t" r="r" b="b"/>
            <a:pathLst>
              <a:path w="4007457" h="4114800">
                <a:moveTo>
                  <a:pt x="0" y="0"/>
                </a:moveTo>
                <a:lnTo>
                  <a:pt x="4007457" y="0"/>
                </a:lnTo>
                <a:lnTo>
                  <a:pt x="400745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9" name="TextBox 9"/>
          <p:cNvSpPr txBox="1"/>
          <p:nvPr/>
        </p:nvSpPr>
        <p:spPr>
          <a:xfrm>
            <a:off x="1866270" y="3171986"/>
            <a:ext cx="8679794" cy="918377"/>
          </a:xfrm>
          <a:prstGeom prst="rect">
            <a:avLst/>
          </a:prstGeom>
        </p:spPr>
        <p:txBody>
          <a:bodyPr lIns="0" tIns="0" rIns="0" bIns="0" rtlCol="0" anchor="t">
            <a:spAutoFit/>
          </a:bodyPr>
          <a:lstStyle/>
          <a:p>
            <a:pPr algn="ctr">
              <a:lnSpc>
                <a:spcPts val="7048"/>
              </a:lnSpc>
            </a:pPr>
            <a:r>
              <a:rPr lang="de-DE" sz="6587" noProof="0" dirty="0">
                <a:solidFill>
                  <a:srgbClr val="FFFFFF"/>
                </a:solidFill>
                <a:latin typeface="Montserrat"/>
                <a:ea typeface="Montserrat"/>
                <a:cs typeface="Montserrat"/>
                <a:sym typeface="Montserrat"/>
              </a:rPr>
              <a:t>FILM</a:t>
            </a:r>
          </a:p>
        </p:txBody>
      </p:sp>
      <p:grpSp>
        <p:nvGrpSpPr>
          <p:cNvPr id="10" name="Group 10"/>
          <p:cNvGrpSpPr/>
          <p:nvPr/>
        </p:nvGrpSpPr>
        <p:grpSpPr>
          <a:xfrm>
            <a:off x="2365184" y="4724727"/>
            <a:ext cx="7681965" cy="1378958"/>
            <a:chOff x="0" y="0"/>
            <a:chExt cx="2023233" cy="363182"/>
          </a:xfrm>
        </p:grpSpPr>
        <p:sp>
          <p:nvSpPr>
            <p:cNvPr id="11" name="Freeform 11"/>
            <p:cNvSpPr/>
            <p:nvPr/>
          </p:nvSpPr>
          <p:spPr>
            <a:xfrm>
              <a:off x="0" y="0"/>
              <a:ext cx="2023233" cy="363182"/>
            </a:xfrm>
            <a:custGeom>
              <a:avLst/>
              <a:gdLst/>
              <a:ahLst/>
              <a:cxnLst/>
              <a:rect l="l" t="t" r="r" b="b"/>
              <a:pathLst>
                <a:path w="2023233" h="363182">
                  <a:moveTo>
                    <a:pt x="47367" y="0"/>
                  </a:moveTo>
                  <a:lnTo>
                    <a:pt x="1975867" y="0"/>
                  </a:lnTo>
                  <a:cubicBezTo>
                    <a:pt x="1988429" y="0"/>
                    <a:pt x="2000477" y="4990"/>
                    <a:pt x="2009360" y="13873"/>
                  </a:cubicBezTo>
                  <a:cubicBezTo>
                    <a:pt x="2018243" y="22756"/>
                    <a:pt x="2023233" y="34804"/>
                    <a:pt x="2023233" y="47367"/>
                  </a:cubicBezTo>
                  <a:lnTo>
                    <a:pt x="2023233" y="315815"/>
                  </a:lnTo>
                  <a:cubicBezTo>
                    <a:pt x="2023233" y="341975"/>
                    <a:pt x="2002027" y="363182"/>
                    <a:pt x="1975867" y="363182"/>
                  </a:cubicBezTo>
                  <a:lnTo>
                    <a:pt x="47367" y="363182"/>
                  </a:lnTo>
                  <a:cubicBezTo>
                    <a:pt x="34804" y="363182"/>
                    <a:pt x="22756" y="358192"/>
                    <a:pt x="13873" y="349309"/>
                  </a:cubicBezTo>
                  <a:cubicBezTo>
                    <a:pt x="4990" y="340426"/>
                    <a:pt x="0" y="328378"/>
                    <a:pt x="0" y="315815"/>
                  </a:cubicBezTo>
                  <a:lnTo>
                    <a:pt x="0" y="47367"/>
                  </a:lnTo>
                  <a:cubicBezTo>
                    <a:pt x="0" y="34804"/>
                    <a:pt x="4990" y="22756"/>
                    <a:pt x="13873" y="13873"/>
                  </a:cubicBezTo>
                  <a:cubicBezTo>
                    <a:pt x="22756" y="4990"/>
                    <a:pt x="34804" y="0"/>
                    <a:pt x="47367" y="0"/>
                  </a:cubicBezTo>
                  <a:close/>
                </a:path>
              </a:pathLst>
            </a:custGeom>
            <a:solidFill>
              <a:srgbClr val="EC9F1A"/>
            </a:solidFill>
          </p:spPr>
          <p:txBody>
            <a:bodyPr/>
            <a:lstStyle/>
            <a:p>
              <a:endParaRPr lang="de-DE" noProof="0" dirty="0"/>
            </a:p>
          </p:txBody>
        </p:sp>
        <p:sp>
          <p:nvSpPr>
            <p:cNvPr id="12" name="TextBox 12"/>
            <p:cNvSpPr txBox="1"/>
            <p:nvPr/>
          </p:nvSpPr>
          <p:spPr>
            <a:xfrm>
              <a:off x="0" y="-38100"/>
              <a:ext cx="2023233" cy="401282"/>
            </a:xfrm>
            <a:prstGeom prst="rect">
              <a:avLst/>
            </a:prstGeom>
          </p:spPr>
          <p:txBody>
            <a:bodyPr lIns="50800" tIns="50800" rIns="50800" bIns="50800" rtlCol="0" anchor="ctr"/>
            <a:lstStyle/>
            <a:p>
              <a:pPr algn="ctr">
                <a:lnSpc>
                  <a:spcPts val="3079"/>
                </a:lnSpc>
              </a:pPr>
              <a:endParaRPr lang="de-DE" noProof="0" dirty="0"/>
            </a:p>
          </p:txBody>
        </p:sp>
      </p:grpSp>
      <p:sp>
        <p:nvSpPr>
          <p:cNvPr id="13" name="TextBox 13"/>
          <p:cNvSpPr txBox="1"/>
          <p:nvPr/>
        </p:nvSpPr>
        <p:spPr>
          <a:xfrm>
            <a:off x="1866270" y="4993118"/>
            <a:ext cx="8679794" cy="918377"/>
          </a:xfrm>
          <a:prstGeom prst="rect">
            <a:avLst/>
          </a:prstGeom>
        </p:spPr>
        <p:txBody>
          <a:bodyPr lIns="0" tIns="0" rIns="0" bIns="0" rtlCol="0" anchor="t">
            <a:spAutoFit/>
          </a:bodyPr>
          <a:lstStyle/>
          <a:p>
            <a:pPr algn="ctr">
              <a:lnSpc>
                <a:spcPts val="7048"/>
              </a:lnSpc>
            </a:pPr>
            <a:r>
              <a:rPr lang="de-DE" sz="6587" noProof="0" dirty="0">
                <a:solidFill>
                  <a:srgbClr val="FFFFFF"/>
                </a:solidFill>
                <a:latin typeface="Montserrat"/>
                <a:ea typeface="Montserrat"/>
                <a:cs typeface="Montserrat"/>
                <a:sym typeface="Montserrat"/>
              </a:rPr>
              <a:t>“Liebesromanze”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183119" y="2469442"/>
            <a:ext cx="16272198" cy="1846764"/>
            <a:chOff x="0" y="0"/>
            <a:chExt cx="4285682" cy="486391"/>
          </a:xfrm>
        </p:grpSpPr>
        <p:sp>
          <p:nvSpPr>
            <p:cNvPr id="3" name="Freeform 3"/>
            <p:cNvSpPr/>
            <p:nvPr/>
          </p:nvSpPr>
          <p:spPr>
            <a:xfrm>
              <a:off x="0" y="0"/>
              <a:ext cx="4285682" cy="486391"/>
            </a:xfrm>
            <a:custGeom>
              <a:avLst/>
              <a:gdLst/>
              <a:ahLst/>
              <a:cxnLst/>
              <a:rect l="l" t="t" r="r" b="b"/>
              <a:pathLst>
                <a:path w="4285682" h="486391">
                  <a:moveTo>
                    <a:pt x="0" y="0"/>
                  </a:moveTo>
                  <a:lnTo>
                    <a:pt x="4285682" y="0"/>
                  </a:lnTo>
                  <a:lnTo>
                    <a:pt x="4285682" y="486391"/>
                  </a:lnTo>
                  <a:lnTo>
                    <a:pt x="0" y="486391"/>
                  </a:lnTo>
                  <a:close/>
                </a:path>
              </a:pathLst>
            </a:custGeom>
            <a:solidFill>
              <a:srgbClr val="EC9F1A"/>
            </a:solidFill>
          </p:spPr>
          <p:txBody>
            <a:bodyPr/>
            <a:lstStyle/>
            <a:p>
              <a:endParaRPr lang="de-DE" noProof="0" dirty="0"/>
            </a:p>
          </p:txBody>
        </p:sp>
        <p:sp>
          <p:nvSpPr>
            <p:cNvPr id="4" name="TextBox 4"/>
            <p:cNvSpPr txBox="1"/>
            <p:nvPr/>
          </p:nvSpPr>
          <p:spPr>
            <a:xfrm>
              <a:off x="0" y="-38100"/>
              <a:ext cx="4285682" cy="524491"/>
            </a:xfrm>
            <a:prstGeom prst="rect">
              <a:avLst/>
            </a:prstGeom>
          </p:spPr>
          <p:txBody>
            <a:bodyPr lIns="50800" tIns="50800" rIns="50800" bIns="50800" rtlCol="0" anchor="ctr"/>
            <a:lstStyle/>
            <a:p>
              <a:pPr algn="ctr">
                <a:lnSpc>
                  <a:spcPts val="3079"/>
                </a:lnSpc>
              </a:pPr>
              <a:endParaRPr lang="de-DE" noProof="0" dirty="0"/>
            </a:p>
          </p:txBody>
        </p:sp>
      </p:grpSp>
      <p:grpSp>
        <p:nvGrpSpPr>
          <p:cNvPr id="5" name="Group 5"/>
          <p:cNvGrpSpPr/>
          <p:nvPr/>
        </p:nvGrpSpPr>
        <p:grpSpPr>
          <a:xfrm>
            <a:off x="17867363" y="1942553"/>
            <a:ext cx="420637" cy="6287595"/>
            <a:chOff x="0" y="0"/>
            <a:chExt cx="154215" cy="974113"/>
          </a:xfrm>
        </p:grpSpPr>
        <p:sp>
          <p:nvSpPr>
            <p:cNvPr id="6" name="Freeform 6"/>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7" name="Group 7"/>
          <p:cNvGrpSpPr/>
          <p:nvPr/>
        </p:nvGrpSpPr>
        <p:grpSpPr>
          <a:xfrm>
            <a:off x="0" y="1999703"/>
            <a:ext cx="420637" cy="6287595"/>
            <a:chOff x="0" y="0"/>
            <a:chExt cx="65168" cy="974113"/>
          </a:xfrm>
        </p:grpSpPr>
        <p:sp>
          <p:nvSpPr>
            <p:cNvPr id="8" name="Freeform 8"/>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9" name="Group 9"/>
          <p:cNvGrpSpPr/>
          <p:nvPr/>
        </p:nvGrpSpPr>
        <p:grpSpPr>
          <a:xfrm>
            <a:off x="16173532" y="9517289"/>
            <a:ext cx="1956616" cy="567847"/>
            <a:chOff x="0" y="0"/>
            <a:chExt cx="2608822" cy="757130"/>
          </a:xfrm>
        </p:grpSpPr>
        <p:pic>
          <p:nvPicPr>
            <p:cNvPr id="10" name="Picture 10"/>
            <p:cNvPicPr>
              <a:picLocks noChangeAspect="1"/>
            </p:cNvPicPr>
            <p:nvPr/>
          </p:nvPicPr>
          <p:blipFill>
            <a:blip r:embed="rId2"/>
            <a:srcRect r="2273" b="16626"/>
            <a:stretch>
              <a:fillRect/>
            </a:stretch>
          </p:blipFill>
          <p:spPr>
            <a:xfrm>
              <a:off x="0" y="0"/>
              <a:ext cx="2608822" cy="757130"/>
            </a:xfrm>
            <a:prstGeom prst="rect">
              <a:avLst/>
            </a:prstGeom>
          </p:spPr>
        </p:pic>
      </p:grpSp>
      <p:sp>
        <p:nvSpPr>
          <p:cNvPr id="11" name="TextBox 11"/>
          <p:cNvSpPr txBox="1"/>
          <p:nvPr/>
        </p:nvSpPr>
        <p:spPr>
          <a:xfrm>
            <a:off x="1387870" y="2743542"/>
            <a:ext cx="15512260" cy="1268895"/>
          </a:xfrm>
          <a:prstGeom prst="rect">
            <a:avLst/>
          </a:prstGeom>
        </p:spPr>
        <p:txBody>
          <a:bodyPr lIns="0" tIns="0" rIns="0" bIns="0" rtlCol="0" anchor="t">
            <a:spAutoFit/>
          </a:bodyPr>
          <a:lstStyle/>
          <a:p>
            <a:pPr algn="ctr">
              <a:lnSpc>
                <a:spcPts val="5135"/>
              </a:lnSpc>
            </a:pPr>
            <a:r>
              <a:rPr lang="de-DE" sz="3668" noProof="0" dirty="0">
                <a:solidFill>
                  <a:srgbClr val="053055"/>
                </a:solidFill>
                <a:latin typeface="Montserrat"/>
                <a:ea typeface="Montserrat"/>
                <a:cs typeface="Montserrat"/>
                <a:sym typeface="Montserrat"/>
              </a:rPr>
              <a:t>Bestimmte Aspekte der Umwelt werden wahrgenommen, andere werden ausgeblendet.</a:t>
            </a:r>
          </a:p>
        </p:txBody>
      </p:sp>
      <p:sp>
        <p:nvSpPr>
          <p:cNvPr id="12" name="TextBox 12"/>
          <p:cNvSpPr txBox="1"/>
          <p:nvPr/>
        </p:nvSpPr>
        <p:spPr>
          <a:xfrm>
            <a:off x="1671484" y="4700851"/>
            <a:ext cx="15295468" cy="4298442"/>
          </a:xfrm>
          <a:prstGeom prst="rect">
            <a:avLst/>
          </a:prstGeom>
        </p:spPr>
        <p:txBody>
          <a:bodyPr lIns="0" tIns="0" rIns="0" bIns="0" rtlCol="0" anchor="t">
            <a:spAutoFit/>
          </a:bodyPr>
          <a:lstStyle/>
          <a:p>
            <a:pPr algn="l">
              <a:lnSpc>
                <a:spcPts val="5723"/>
              </a:lnSpc>
            </a:pPr>
            <a:r>
              <a:rPr lang="de-DE" sz="3599" noProof="0" dirty="0">
                <a:solidFill>
                  <a:srgbClr val="053055"/>
                </a:solidFill>
                <a:latin typeface="Montserrat"/>
                <a:ea typeface="Montserrat"/>
                <a:cs typeface="Montserrat"/>
                <a:sym typeface="Montserrat"/>
              </a:rPr>
              <a:t>Die Auswahl der wahrgenommenen Aspekte ist u.a. beeinflusst durch:</a:t>
            </a:r>
          </a:p>
          <a:p>
            <a:pPr marL="777238" lvl="1" indent="-388619" algn="l">
              <a:lnSpc>
                <a:spcPts val="5723"/>
              </a:lnSpc>
              <a:buFont typeface="Arial"/>
              <a:buChar char="•"/>
            </a:pPr>
            <a:r>
              <a:rPr lang="de-DE" sz="3599" noProof="0" dirty="0">
                <a:solidFill>
                  <a:srgbClr val="053055"/>
                </a:solidFill>
                <a:latin typeface="Montserrat"/>
                <a:ea typeface="Montserrat"/>
                <a:cs typeface="Montserrat"/>
                <a:sym typeface="Montserrat"/>
              </a:rPr>
              <a:t>Individuelle Erfahrung</a:t>
            </a:r>
          </a:p>
          <a:p>
            <a:pPr marL="777238" lvl="1" indent="-388619" algn="l">
              <a:lnSpc>
                <a:spcPts val="5723"/>
              </a:lnSpc>
              <a:buFont typeface="Arial"/>
              <a:buChar char="•"/>
            </a:pPr>
            <a:r>
              <a:rPr lang="de-DE" sz="3599" noProof="0" dirty="0">
                <a:solidFill>
                  <a:srgbClr val="053055"/>
                </a:solidFill>
                <a:latin typeface="Montserrat"/>
                <a:ea typeface="Montserrat"/>
                <a:cs typeface="Montserrat"/>
                <a:sym typeface="Montserrat"/>
              </a:rPr>
              <a:t>Erwartung</a:t>
            </a:r>
          </a:p>
          <a:p>
            <a:pPr marL="777238" lvl="1" indent="-388619" algn="l">
              <a:lnSpc>
                <a:spcPts val="5723"/>
              </a:lnSpc>
              <a:buFont typeface="Arial"/>
              <a:buChar char="•"/>
            </a:pPr>
            <a:r>
              <a:rPr lang="de-DE" sz="3599" noProof="0" dirty="0">
                <a:solidFill>
                  <a:srgbClr val="053055"/>
                </a:solidFill>
                <a:latin typeface="Montserrat"/>
                <a:ea typeface="Montserrat"/>
                <a:cs typeface="Montserrat"/>
                <a:sym typeface="Montserrat"/>
              </a:rPr>
              <a:t>Motivation</a:t>
            </a:r>
          </a:p>
          <a:p>
            <a:pPr marL="777238" lvl="1" indent="-388619" algn="l">
              <a:lnSpc>
                <a:spcPts val="5723"/>
              </a:lnSpc>
              <a:buFont typeface="Arial"/>
              <a:buChar char="•"/>
            </a:pPr>
            <a:r>
              <a:rPr lang="de-DE" sz="3599" noProof="0" dirty="0">
                <a:solidFill>
                  <a:srgbClr val="053055"/>
                </a:solidFill>
                <a:latin typeface="Montserrat"/>
                <a:ea typeface="Montserrat"/>
                <a:cs typeface="Montserrat"/>
                <a:sym typeface="Montserrat"/>
              </a:rPr>
              <a:t>Aufmerksamkeit</a:t>
            </a:r>
          </a:p>
        </p:txBody>
      </p:sp>
      <p:sp>
        <p:nvSpPr>
          <p:cNvPr id="13" name="TextBox 13"/>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SELEKTIVE WAHRNEHMUNG</a:t>
            </a:r>
          </a:p>
        </p:txBody>
      </p:sp>
      <p:sp>
        <p:nvSpPr>
          <p:cNvPr id="14" name="Freeform 14"/>
          <p:cNvSpPr/>
          <p:nvPr/>
        </p:nvSpPr>
        <p:spPr>
          <a:xfrm>
            <a:off x="10890737" y="5963924"/>
            <a:ext cx="4394198" cy="2891572"/>
          </a:xfrm>
          <a:custGeom>
            <a:avLst/>
            <a:gdLst/>
            <a:ahLst/>
            <a:cxnLst/>
            <a:rect l="l" t="t" r="r" b="b"/>
            <a:pathLst>
              <a:path w="4394198" h="2891572">
                <a:moveTo>
                  <a:pt x="0" y="0"/>
                </a:moveTo>
                <a:lnTo>
                  <a:pt x="4394198" y="0"/>
                </a:lnTo>
                <a:lnTo>
                  <a:pt x="4394198" y="2891572"/>
                </a:lnTo>
                <a:lnTo>
                  <a:pt x="0" y="2891572"/>
                </a:lnTo>
                <a:lnTo>
                  <a:pt x="0" y="0"/>
                </a:lnTo>
                <a:close/>
              </a:path>
            </a:pathLst>
          </a:custGeom>
          <a:blipFill>
            <a:blip r:embed="rId2"/>
            <a:stretch>
              <a:fillRect l="-188990" r="-70727" b="-85958"/>
            </a:stretch>
          </a:blipFill>
        </p:spPr>
        <p:txBody>
          <a:bodyPr/>
          <a:lstStyle/>
          <a:p>
            <a:endParaRPr lang="de-DE" noProof="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053055">
                <a:alpha val="18824"/>
              </a:srgbClr>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053055">
                <a:alpha val="18824"/>
              </a:srgbClr>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grpSp>
        <p:nvGrpSpPr>
          <p:cNvPr id="8" name="Group 8"/>
          <p:cNvGrpSpPr/>
          <p:nvPr/>
        </p:nvGrpSpPr>
        <p:grpSpPr>
          <a:xfrm>
            <a:off x="6346100" y="4519411"/>
            <a:ext cx="5595799" cy="1044461"/>
            <a:chOff x="0" y="0"/>
            <a:chExt cx="2085089" cy="389184"/>
          </a:xfrm>
        </p:grpSpPr>
        <p:sp>
          <p:nvSpPr>
            <p:cNvPr id="9" name="Freeform 9"/>
            <p:cNvSpPr/>
            <p:nvPr/>
          </p:nvSpPr>
          <p:spPr>
            <a:xfrm>
              <a:off x="0" y="0"/>
              <a:ext cx="2085089" cy="389184"/>
            </a:xfrm>
            <a:custGeom>
              <a:avLst/>
              <a:gdLst/>
              <a:ahLst/>
              <a:cxnLst/>
              <a:rect l="l" t="t" r="r" b="b"/>
              <a:pathLst>
                <a:path w="2085089" h="389184">
                  <a:moveTo>
                    <a:pt x="0" y="0"/>
                  </a:moveTo>
                  <a:lnTo>
                    <a:pt x="2085089" y="0"/>
                  </a:lnTo>
                  <a:lnTo>
                    <a:pt x="2085089" y="389184"/>
                  </a:lnTo>
                  <a:lnTo>
                    <a:pt x="0" y="389184"/>
                  </a:lnTo>
                  <a:close/>
                </a:path>
              </a:pathLst>
            </a:custGeom>
            <a:solidFill>
              <a:srgbClr val="053055">
                <a:alpha val="18824"/>
              </a:srgbClr>
            </a:solidFill>
            <a:ln cap="sq">
              <a:noFill/>
              <a:prstDash val="solid"/>
              <a:miter/>
            </a:ln>
          </p:spPr>
          <p:txBody>
            <a:bodyPr/>
            <a:lstStyle/>
            <a:p>
              <a:endParaRPr lang="de-DE" noProof="0" dirty="0"/>
            </a:p>
          </p:txBody>
        </p:sp>
        <p:sp>
          <p:nvSpPr>
            <p:cNvPr id="10" name="TextBox 10"/>
            <p:cNvSpPr txBox="1"/>
            <p:nvPr/>
          </p:nvSpPr>
          <p:spPr>
            <a:xfrm>
              <a:off x="0" y="-38100"/>
              <a:ext cx="2085089" cy="427284"/>
            </a:xfrm>
            <a:prstGeom prst="rect">
              <a:avLst/>
            </a:prstGeom>
          </p:spPr>
          <p:txBody>
            <a:bodyPr lIns="50800" tIns="50800" rIns="50800" bIns="50800" rtlCol="0" anchor="ctr"/>
            <a:lstStyle/>
            <a:p>
              <a:pPr marL="0" lvl="0" indent="0" algn="ctr">
                <a:lnSpc>
                  <a:spcPts val="2458"/>
                </a:lnSpc>
                <a:spcBef>
                  <a:spcPct val="0"/>
                </a:spcBef>
              </a:pPr>
              <a:endParaRPr lang="de-DE" noProof="0" dirty="0"/>
            </a:p>
          </p:txBody>
        </p:sp>
      </p:grpSp>
      <p:grpSp>
        <p:nvGrpSpPr>
          <p:cNvPr id="11" name="Group 11"/>
          <p:cNvGrpSpPr/>
          <p:nvPr/>
        </p:nvGrpSpPr>
        <p:grpSpPr>
          <a:xfrm>
            <a:off x="4098398" y="3170740"/>
            <a:ext cx="7604829" cy="1222094"/>
            <a:chOff x="0" y="0"/>
            <a:chExt cx="2833687" cy="455373"/>
          </a:xfrm>
        </p:grpSpPr>
        <p:sp>
          <p:nvSpPr>
            <p:cNvPr id="12" name="Freeform 12"/>
            <p:cNvSpPr/>
            <p:nvPr/>
          </p:nvSpPr>
          <p:spPr>
            <a:xfrm>
              <a:off x="0" y="0"/>
              <a:ext cx="2833687" cy="455373"/>
            </a:xfrm>
            <a:custGeom>
              <a:avLst/>
              <a:gdLst/>
              <a:ahLst/>
              <a:cxnLst/>
              <a:rect l="l" t="t" r="r" b="b"/>
              <a:pathLst>
                <a:path w="2833687" h="455373">
                  <a:moveTo>
                    <a:pt x="0" y="0"/>
                  </a:moveTo>
                  <a:lnTo>
                    <a:pt x="2833687" y="0"/>
                  </a:lnTo>
                  <a:lnTo>
                    <a:pt x="2833687" y="455373"/>
                  </a:lnTo>
                  <a:lnTo>
                    <a:pt x="0" y="455373"/>
                  </a:lnTo>
                  <a:close/>
                </a:path>
              </a:pathLst>
            </a:custGeom>
            <a:solidFill>
              <a:srgbClr val="053055">
                <a:alpha val="18824"/>
              </a:srgbClr>
            </a:solidFill>
          </p:spPr>
          <p:txBody>
            <a:bodyPr/>
            <a:lstStyle/>
            <a:p>
              <a:endParaRPr lang="de-DE" noProof="0" dirty="0"/>
            </a:p>
          </p:txBody>
        </p:sp>
        <p:sp>
          <p:nvSpPr>
            <p:cNvPr id="13" name="TextBox 13"/>
            <p:cNvSpPr txBox="1"/>
            <p:nvPr/>
          </p:nvSpPr>
          <p:spPr>
            <a:xfrm>
              <a:off x="0" y="-38100"/>
              <a:ext cx="2833687" cy="493473"/>
            </a:xfrm>
            <a:prstGeom prst="rect">
              <a:avLst/>
            </a:prstGeom>
          </p:spPr>
          <p:txBody>
            <a:bodyPr lIns="50800" tIns="50800" rIns="50800" bIns="50800" rtlCol="0" anchor="ctr"/>
            <a:lstStyle/>
            <a:p>
              <a:pPr algn="ctr">
                <a:lnSpc>
                  <a:spcPts val="2458"/>
                </a:lnSpc>
              </a:pPr>
              <a:endParaRPr lang="de-DE" noProof="0" dirty="0"/>
            </a:p>
          </p:txBody>
        </p:sp>
      </p:grpSp>
      <p:sp>
        <p:nvSpPr>
          <p:cNvPr id="14" name="Freeform 14"/>
          <p:cNvSpPr/>
          <p:nvPr/>
        </p:nvSpPr>
        <p:spPr>
          <a:xfrm>
            <a:off x="11988501" y="6258798"/>
            <a:ext cx="2778005" cy="2636579"/>
          </a:xfrm>
          <a:custGeom>
            <a:avLst/>
            <a:gdLst/>
            <a:ahLst/>
            <a:cxnLst/>
            <a:rect l="l" t="t" r="r" b="b"/>
            <a:pathLst>
              <a:path w="2778005" h="2636579">
                <a:moveTo>
                  <a:pt x="0" y="0"/>
                </a:moveTo>
                <a:lnTo>
                  <a:pt x="2778005" y="0"/>
                </a:lnTo>
                <a:lnTo>
                  <a:pt x="2778005" y="2636580"/>
                </a:lnTo>
                <a:lnTo>
                  <a:pt x="0" y="2636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15" name="Freeform 15"/>
          <p:cNvSpPr/>
          <p:nvPr/>
        </p:nvSpPr>
        <p:spPr>
          <a:xfrm>
            <a:off x="8222711" y="7094676"/>
            <a:ext cx="2127490" cy="1531793"/>
          </a:xfrm>
          <a:custGeom>
            <a:avLst/>
            <a:gdLst/>
            <a:ahLst/>
            <a:cxnLst/>
            <a:rect l="l" t="t" r="r" b="b"/>
            <a:pathLst>
              <a:path w="2127490" h="1531793">
                <a:moveTo>
                  <a:pt x="0" y="0"/>
                </a:moveTo>
                <a:lnTo>
                  <a:pt x="2127490" y="0"/>
                </a:lnTo>
                <a:lnTo>
                  <a:pt x="2127490" y="1531793"/>
                </a:lnTo>
                <a:lnTo>
                  <a:pt x="0" y="15317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noProof="0" dirty="0"/>
          </a:p>
        </p:txBody>
      </p:sp>
      <p:sp>
        <p:nvSpPr>
          <p:cNvPr id="16" name="Freeform 16"/>
          <p:cNvSpPr/>
          <p:nvPr/>
        </p:nvSpPr>
        <p:spPr>
          <a:xfrm>
            <a:off x="3492798" y="6597857"/>
            <a:ext cx="3089576" cy="2297521"/>
          </a:xfrm>
          <a:custGeom>
            <a:avLst/>
            <a:gdLst/>
            <a:ahLst/>
            <a:cxnLst/>
            <a:rect l="l" t="t" r="r" b="b"/>
            <a:pathLst>
              <a:path w="3089576" h="2297521">
                <a:moveTo>
                  <a:pt x="0" y="0"/>
                </a:moveTo>
                <a:lnTo>
                  <a:pt x="3089576" y="0"/>
                </a:lnTo>
                <a:lnTo>
                  <a:pt x="3089576" y="2297521"/>
                </a:lnTo>
                <a:lnTo>
                  <a:pt x="0" y="2297521"/>
                </a:lnTo>
                <a:lnTo>
                  <a:pt x="0" y="0"/>
                </a:lnTo>
                <a:close/>
              </a:path>
            </a:pathLst>
          </a:custGeom>
          <a:blipFill>
            <a:blip r:embed="rId7"/>
            <a:stretch>
              <a:fillRect/>
            </a:stretch>
          </a:blipFill>
        </p:spPr>
        <p:txBody>
          <a:bodyPr/>
          <a:lstStyle/>
          <a:p>
            <a:endParaRPr lang="de-DE" noProof="0" dirty="0"/>
          </a:p>
        </p:txBody>
      </p:sp>
      <p:sp>
        <p:nvSpPr>
          <p:cNvPr id="17" name="TextBox 17"/>
          <p:cNvSpPr txBox="1"/>
          <p:nvPr/>
        </p:nvSpPr>
        <p:spPr>
          <a:xfrm>
            <a:off x="2214564" y="1866353"/>
            <a:ext cx="13858871" cy="3697520"/>
          </a:xfrm>
          <a:prstGeom prst="rect">
            <a:avLst/>
          </a:prstGeom>
        </p:spPr>
        <p:txBody>
          <a:bodyPr lIns="0" tIns="0" rIns="0" bIns="0" rtlCol="0" anchor="t">
            <a:spAutoFit/>
          </a:bodyPr>
          <a:lstStyle/>
          <a:p>
            <a:pPr marL="0" lvl="0" indent="0" algn="ctr">
              <a:lnSpc>
                <a:spcPts val="9874"/>
              </a:lnSpc>
            </a:pPr>
            <a:r>
              <a:rPr lang="de-DE" sz="7053" noProof="0" dirty="0">
                <a:solidFill>
                  <a:srgbClr val="FFFFFF"/>
                </a:solidFill>
                <a:latin typeface="Montserrat"/>
                <a:ea typeface="Montserrat"/>
                <a:cs typeface="Montserrat"/>
                <a:sym typeface="Montserrat"/>
              </a:rPr>
              <a:t>WIE KOMMEN WIR VOM WAHRNEHMEN ZUM HANDELN?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183119" y="2469442"/>
            <a:ext cx="16272198" cy="1846764"/>
            <a:chOff x="0" y="0"/>
            <a:chExt cx="4285682" cy="486391"/>
          </a:xfrm>
        </p:grpSpPr>
        <p:sp>
          <p:nvSpPr>
            <p:cNvPr id="3" name="Freeform 3"/>
            <p:cNvSpPr/>
            <p:nvPr/>
          </p:nvSpPr>
          <p:spPr>
            <a:xfrm>
              <a:off x="0" y="0"/>
              <a:ext cx="4285682" cy="486391"/>
            </a:xfrm>
            <a:custGeom>
              <a:avLst/>
              <a:gdLst/>
              <a:ahLst/>
              <a:cxnLst/>
              <a:rect l="l" t="t" r="r" b="b"/>
              <a:pathLst>
                <a:path w="4285682" h="486391">
                  <a:moveTo>
                    <a:pt x="0" y="0"/>
                  </a:moveTo>
                  <a:lnTo>
                    <a:pt x="4285682" y="0"/>
                  </a:lnTo>
                  <a:lnTo>
                    <a:pt x="4285682" y="486391"/>
                  </a:lnTo>
                  <a:lnTo>
                    <a:pt x="0" y="486391"/>
                  </a:lnTo>
                  <a:close/>
                </a:path>
              </a:pathLst>
            </a:custGeom>
            <a:solidFill>
              <a:srgbClr val="EC9F1A"/>
            </a:solidFill>
          </p:spPr>
          <p:txBody>
            <a:bodyPr/>
            <a:lstStyle/>
            <a:p>
              <a:endParaRPr lang="de-DE" noProof="0" dirty="0"/>
            </a:p>
          </p:txBody>
        </p:sp>
        <p:sp>
          <p:nvSpPr>
            <p:cNvPr id="4" name="TextBox 4"/>
            <p:cNvSpPr txBox="1"/>
            <p:nvPr/>
          </p:nvSpPr>
          <p:spPr>
            <a:xfrm>
              <a:off x="0" y="-38100"/>
              <a:ext cx="4285682" cy="524491"/>
            </a:xfrm>
            <a:prstGeom prst="rect">
              <a:avLst/>
            </a:prstGeom>
          </p:spPr>
          <p:txBody>
            <a:bodyPr lIns="50800" tIns="50800" rIns="50800" bIns="50800" rtlCol="0" anchor="ctr"/>
            <a:lstStyle/>
            <a:p>
              <a:pPr algn="ctr">
                <a:lnSpc>
                  <a:spcPts val="3079"/>
                </a:lnSpc>
              </a:pPr>
              <a:endParaRPr lang="de-DE" noProof="0" dirty="0"/>
            </a:p>
          </p:txBody>
        </p:sp>
      </p:grpSp>
      <p:grpSp>
        <p:nvGrpSpPr>
          <p:cNvPr id="5" name="Group 5"/>
          <p:cNvGrpSpPr/>
          <p:nvPr/>
        </p:nvGrpSpPr>
        <p:grpSpPr>
          <a:xfrm>
            <a:off x="17867363" y="1942553"/>
            <a:ext cx="420637" cy="6287595"/>
            <a:chOff x="0" y="0"/>
            <a:chExt cx="154215" cy="974113"/>
          </a:xfrm>
        </p:grpSpPr>
        <p:sp>
          <p:nvSpPr>
            <p:cNvPr id="6" name="Freeform 6"/>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7" name="Group 7"/>
          <p:cNvGrpSpPr/>
          <p:nvPr/>
        </p:nvGrpSpPr>
        <p:grpSpPr>
          <a:xfrm>
            <a:off x="0" y="1999703"/>
            <a:ext cx="420637" cy="6287595"/>
            <a:chOff x="0" y="0"/>
            <a:chExt cx="65168" cy="974113"/>
          </a:xfrm>
        </p:grpSpPr>
        <p:sp>
          <p:nvSpPr>
            <p:cNvPr id="8" name="Freeform 8"/>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9" name="Group 9"/>
          <p:cNvGrpSpPr/>
          <p:nvPr/>
        </p:nvGrpSpPr>
        <p:grpSpPr>
          <a:xfrm>
            <a:off x="16173532" y="9517289"/>
            <a:ext cx="1956616" cy="567847"/>
            <a:chOff x="0" y="0"/>
            <a:chExt cx="2608822" cy="757130"/>
          </a:xfrm>
        </p:grpSpPr>
        <p:pic>
          <p:nvPicPr>
            <p:cNvPr id="10" name="Picture 10"/>
            <p:cNvPicPr>
              <a:picLocks noChangeAspect="1"/>
            </p:cNvPicPr>
            <p:nvPr/>
          </p:nvPicPr>
          <p:blipFill>
            <a:blip r:embed="rId2"/>
            <a:srcRect r="2273" b="16626"/>
            <a:stretch>
              <a:fillRect/>
            </a:stretch>
          </p:blipFill>
          <p:spPr>
            <a:xfrm>
              <a:off x="0" y="0"/>
              <a:ext cx="2608822" cy="757130"/>
            </a:xfrm>
            <a:prstGeom prst="rect">
              <a:avLst/>
            </a:prstGeom>
          </p:spPr>
        </p:pic>
      </p:grpSp>
      <p:sp>
        <p:nvSpPr>
          <p:cNvPr id="11" name="TextBox 11"/>
          <p:cNvSpPr txBox="1"/>
          <p:nvPr/>
        </p:nvSpPr>
        <p:spPr>
          <a:xfrm>
            <a:off x="1671484" y="4616468"/>
            <a:ext cx="15295468" cy="4298442"/>
          </a:xfrm>
          <a:prstGeom prst="rect">
            <a:avLst/>
          </a:prstGeom>
        </p:spPr>
        <p:txBody>
          <a:bodyPr lIns="0" tIns="0" rIns="0" bIns="0" rtlCol="0" anchor="t">
            <a:spAutoFit/>
          </a:bodyPr>
          <a:lstStyle/>
          <a:p>
            <a:pPr marL="777238" lvl="1" indent="-388619" algn="l">
              <a:lnSpc>
                <a:spcPts val="5723"/>
              </a:lnSpc>
              <a:buFont typeface="Arial"/>
              <a:buChar char="•"/>
            </a:pPr>
            <a:r>
              <a:rPr lang="de-DE" sz="3599" noProof="0" dirty="0" err="1">
                <a:solidFill>
                  <a:srgbClr val="053055"/>
                </a:solidFill>
                <a:latin typeface="Montserrat"/>
                <a:ea typeface="Montserrat"/>
                <a:cs typeface="Montserrat"/>
                <a:sym typeface="Montserrat"/>
              </a:rPr>
              <a:t>Bystander</a:t>
            </a:r>
            <a:r>
              <a:rPr lang="de-DE" sz="3599" noProof="0" dirty="0">
                <a:solidFill>
                  <a:srgbClr val="053055"/>
                </a:solidFill>
                <a:latin typeface="Montserrat"/>
                <a:ea typeface="Montserrat"/>
                <a:cs typeface="Montserrat"/>
                <a:sym typeface="Montserrat"/>
              </a:rPr>
              <a:t>-Effekt: beschreibt das Phänomen, dass einzelne Personen weniger wahrscheinlich in einer Notsituation eingreifen und helfen, je mehr andere Personen vor Ort sind</a:t>
            </a:r>
          </a:p>
          <a:p>
            <a:pPr marL="777238" lvl="1" indent="-388619" algn="l">
              <a:lnSpc>
                <a:spcPts val="5723"/>
              </a:lnSpc>
              <a:buFont typeface="Arial"/>
              <a:buChar char="•"/>
            </a:pPr>
            <a:r>
              <a:rPr lang="de-DE" sz="3599" noProof="0" dirty="0" err="1">
                <a:solidFill>
                  <a:srgbClr val="053055"/>
                </a:solidFill>
                <a:latin typeface="Montserrat"/>
                <a:ea typeface="Montserrat"/>
                <a:cs typeface="Montserrat"/>
                <a:sym typeface="Montserrat"/>
              </a:rPr>
              <a:t>Bystander</a:t>
            </a:r>
            <a:r>
              <a:rPr lang="de-DE" sz="3599" noProof="0" dirty="0">
                <a:solidFill>
                  <a:srgbClr val="053055"/>
                </a:solidFill>
                <a:latin typeface="Montserrat"/>
                <a:ea typeface="Montserrat"/>
                <a:cs typeface="Montserrat"/>
                <a:sym typeface="Montserrat"/>
              </a:rPr>
              <a:t>-Prävention: Menschen sollen befähigt werden, in kritischen Situationen aktiv zu werden und so zur Schaffung sicherer Umgebungen beizutragen</a:t>
            </a:r>
          </a:p>
        </p:txBody>
      </p:sp>
      <p:sp>
        <p:nvSpPr>
          <p:cNvPr id="12" name="TextBox 12"/>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BYSTANDER-PRÄVENTION</a:t>
            </a:r>
          </a:p>
        </p:txBody>
      </p:sp>
      <p:sp>
        <p:nvSpPr>
          <p:cNvPr id="13" name="TextBox 13"/>
          <p:cNvSpPr txBox="1"/>
          <p:nvPr/>
        </p:nvSpPr>
        <p:spPr>
          <a:xfrm>
            <a:off x="1671484" y="2624728"/>
            <a:ext cx="15295468" cy="1402842"/>
          </a:xfrm>
          <a:prstGeom prst="rect">
            <a:avLst/>
          </a:prstGeom>
        </p:spPr>
        <p:txBody>
          <a:bodyPr lIns="0" tIns="0" rIns="0" bIns="0" rtlCol="0" anchor="t">
            <a:spAutoFit/>
          </a:bodyPr>
          <a:lstStyle/>
          <a:p>
            <a:pPr algn="l">
              <a:lnSpc>
                <a:spcPts val="5723"/>
              </a:lnSpc>
            </a:pPr>
            <a:r>
              <a:rPr lang="de-DE" sz="3599" noProof="0" dirty="0" err="1">
                <a:solidFill>
                  <a:srgbClr val="053055"/>
                </a:solidFill>
                <a:latin typeface="Montserrat"/>
                <a:ea typeface="Montserrat"/>
                <a:cs typeface="Montserrat"/>
                <a:sym typeface="Montserrat"/>
              </a:rPr>
              <a:t>Bystander</a:t>
            </a:r>
            <a:r>
              <a:rPr lang="de-DE" sz="3599" noProof="0" dirty="0">
                <a:solidFill>
                  <a:srgbClr val="053055"/>
                </a:solidFill>
                <a:latin typeface="Montserrat"/>
                <a:ea typeface="Montserrat"/>
                <a:cs typeface="Montserrat"/>
                <a:sym typeface="Montserrat"/>
              </a:rPr>
              <a:t> (engl.) bedeutet soviel wie “Zuschauer” oder “Passant”, meint also eine Person, die nicht aktiv am Geschehen beteiligt ist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73532" y="9517289"/>
            <a:ext cx="1956616" cy="567847"/>
            <a:chOff x="0" y="0"/>
            <a:chExt cx="2608822" cy="757130"/>
          </a:xfrm>
        </p:grpSpPr>
        <p:pic>
          <p:nvPicPr>
            <p:cNvPr id="3" name="Picture 3"/>
            <p:cNvPicPr>
              <a:picLocks noChangeAspect="1"/>
            </p:cNvPicPr>
            <p:nvPr/>
          </p:nvPicPr>
          <p:blipFill>
            <a:blip r:embed="rId2"/>
            <a:srcRect r="2273" b="16626"/>
            <a:stretch>
              <a:fillRect/>
            </a:stretch>
          </p:blipFill>
          <p:spPr>
            <a:xfrm>
              <a:off x="0" y="0"/>
              <a:ext cx="2608822" cy="757130"/>
            </a:xfrm>
            <a:prstGeom prst="rect">
              <a:avLst/>
            </a:prstGeom>
          </p:spPr>
        </p:pic>
      </p:grpSp>
      <p:grpSp>
        <p:nvGrpSpPr>
          <p:cNvPr id="4" name="Group 4"/>
          <p:cNvGrpSpPr/>
          <p:nvPr/>
        </p:nvGrpSpPr>
        <p:grpSpPr>
          <a:xfrm>
            <a:off x="404080" y="2889998"/>
            <a:ext cx="17726068" cy="3824961"/>
            <a:chOff x="0" y="0"/>
            <a:chExt cx="4668594" cy="1007397"/>
          </a:xfrm>
        </p:grpSpPr>
        <p:sp>
          <p:nvSpPr>
            <p:cNvPr id="5" name="Freeform 5"/>
            <p:cNvSpPr/>
            <p:nvPr/>
          </p:nvSpPr>
          <p:spPr>
            <a:xfrm>
              <a:off x="0" y="0"/>
              <a:ext cx="4668594" cy="1007397"/>
            </a:xfrm>
            <a:custGeom>
              <a:avLst/>
              <a:gdLst/>
              <a:ahLst/>
              <a:cxnLst/>
              <a:rect l="l" t="t" r="r" b="b"/>
              <a:pathLst>
                <a:path w="4668594" h="1007397">
                  <a:moveTo>
                    <a:pt x="4668594" y="503699"/>
                  </a:moveTo>
                  <a:lnTo>
                    <a:pt x="4262194" y="0"/>
                  </a:lnTo>
                  <a:lnTo>
                    <a:pt x="4262194" y="203200"/>
                  </a:lnTo>
                  <a:lnTo>
                    <a:pt x="0" y="203200"/>
                  </a:lnTo>
                  <a:lnTo>
                    <a:pt x="0" y="804197"/>
                  </a:lnTo>
                  <a:lnTo>
                    <a:pt x="4262194" y="804197"/>
                  </a:lnTo>
                  <a:lnTo>
                    <a:pt x="4262194" y="1007397"/>
                  </a:lnTo>
                  <a:lnTo>
                    <a:pt x="4668594" y="503699"/>
                  </a:lnTo>
                  <a:close/>
                </a:path>
              </a:pathLst>
            </a:custGeom>
            <a:solidFill>
              <a:srgbClr val="AABFD1"/>
            </a:solidFill>
          </p:spPr>
          <p:txBody>
            <a:bodyPr/>
            <a:lstStyle/>
            <a:p>
              <a:endParaRPr lang="de-DE" noProof="0" dirty="0"/>
            </a:p>
          </p:txBody>
        </p:sp>
        <p:sp>
          <p:nvSpPr>
            <p:cNvPr id="6" name="TextBox 6"/>
            <p:cNvSpPr txBox="1"/>
            <p:nvPr/>
          </p:nvSpPr>
          <p:spPr>
            <a:xfrm>
              <a:off x="0" y="165100"/>
              <a:ext cx="4566994" cy="639097"/>
            </a:xfrm>
            <a:prstGeom prst="rect">
              <a:avLst/>
            </a:prstGeom>
          </p:spPr>
          <p:txBody>
            <a:bodyPr lIns="50800" tIns="50800" rIns="50800" bIns="50800" rtlCol="0" anchor="ctr"/>
            <a:lstStyle/>
            <a:p>
              <a:pPr algn="ctr">
                <a:lnSpc>
                  <a:spcPts val="3079"/>
                </a:lnSpc>
              </a:pPr>
              <a:endParaRPr lang="de-DE" noProof="0" dirty="0"/>
            </a:p>
          </p:txBody>
        </p:sp>
      </p:grpSp>
      <p:grpSp>
        <p:nvGrpSpPr>
          <p:cNvPr id="7" name="Group 7"/>
          <p:cNvGrpSpPr/>
          <p:nvPr/>
        </p:nvGrpSpPr>
        <p:grpSpPr>
          <a:xfrm>
            <a:off x="524727" y="4440441"/>
            <a:ext cx="2870193" cy="2747066"/>
            <a:chOff x="0" y="0"/>
            <a:chExt cx="755936" cy="723507"/>
          </a:xfrm>
        </p:grpSpPr>
        <p:sp>
          <p:nvSpPr>
            <p:cNvPr id="8" name="Freeform 8"/>
            <p:cNvSpPr/>
            <p:nvPr/>
          </p:nvSpPr>
          <p:spPr>
            <a:xfrm>
              <a:off x="0" y="0"/>
              <a:ext cx="755936" cy="723507"/>
            </a:xfrm>
            <a:custGeom>
              <a:avLst/>
              <a:gdLst/>
              <a:ahLst/>
              <a:cxnLst/>
              <a:rect l="l" t="t" r="r" b="b"/>
              <a:pathLst>
                <a:path w="755936" h="723507">
                  <a:moveTo>
                    <a:pt x="0" y="0"/>
                  </a:moveTo>
                  <a:lnTo>
                    <a:pt x="755936" y="0"/>
                  </a:lnTo>
                  <a:lnTo>
                    <a:pt x="755936" y="723507"/>
                  </a:lnTo>
                  <a:lnTo>
                    <a:pt x="0" y="723507"/>
                  </a:lnTo>
                  <a:close/>
                </a:path>
              </a:pathLst>
            </a:custGeom>
            <a:solidFill>
              <a:srgbClr val="F0A31D"/>
            </a:solidFill>
          </p:spPr>
          <p:txBody>
            <a:bodyPr/>
            <a:lstStyle/>
            <a:p>
              <a:endParaRPr lang="de-DE" noProof="0" dirty="0"/>
            </a:p>
          </p:txBody>
        </p:sp>
        <p:sp>
          <p:nvSpPr>
            <p:cNvPr id="9" name="TextBox 9"/>
            <p:cNvSpPr txBox="1"/>
            <p:nvPr/>
          </p:nvSpPr>
          <p:spPr>
            <a:xfrm>
              <a:off x="0" y="-38100"/>
              <a:ext cx="755936" cy="761607"/>
            </a:xfrm>
            <a:prstGeom prst="rect">
              <a:avLst/>
            </a:prstGeom>
          </p:spPr>
          <p:txBody>
            <a:bodyPr lIns="50800" tIns="50800" rIns="50800" bIns="50800" rtlCol="0" anchor="ctr"/>
            <a:lstStyle/>
            <a:p>
              <a:pPr algn="ctr">
                <a:lnSpc>
                  <a:spcPts val="3079"/>
                </a:lnSpc>
              </a:pPr>
              <a:endParaRPr lang="de-DE" noProof="0" dirty="0"/>
            </a:p>
          </p:txBody>
        </p:sp>
      </p:grpSp>
      <p:sp>
        <p:nvSpPr>
          <p:cNvPr id="10" name="TextBox 10"/>
          <p:cNvSpPr txBox="1"/>
          <p:nvPr/>
        </p:nvSpPr>
        <p:spPr>
          <a:xfrm>
            <a:off x="610452" y="4536513"/>
            <a:ext cx="2689218" cy="2415704"/>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Aufmerksam sein</a:t>
            </a:r>
          </a:p>
          <a:p>
            <a:pPr algn="ctr">
              <a:lnSpc>
                <a:spcPts val="3875"/>
              </a:lnSpc>
            </a:pPr>
            <a:endParaRPr lang="de-DE" sz="2768" b="1" noProof="0" dirty="0">
              <a:solidFill>
                <a:srgbClr val="053055"/>
              </a:solidFill>
              <a:latin typeface="Montserrat Bold"/>
              <a:ea typeface="Montserrat Bold"/>
              <a:cs typeface="Montserrat Bold"/>
              <a:sym typeface="Montserrat Bold"/>
            </a:endParaRPr>
          </a:p>
          <a:p>
            <a:pPr algn="ctr">
              <a:lnSpc>
                <a:spcPts val="3875"/>
              </a:lnSpc>
            </a:pPr>
            <a:r>
              <a:rPr lang="de-DE" sz="2768" noProof="0" dirty="0">
                <a:solidFill>
                  <a:srgbClr val="053055"/>
                </a:solidFill>
                <a:latin typeface="Montserrat"/>
                <a:ea typeface="Montserrat"/>
                <a:cs typeface="Montserrat"/>
                <a:sym typeface="Montserrat"/>
              </a:rPr>
              <a:t>Das Ereignis bemerken</a:t>
            </a:r>
          </a:p>
        </p:txBody>
      </p:sp>
      <p:sp>
        <p:nvSpPr>
          <p:cNvPr id="11" name="TextBox 11"/>
          <p:cNvSpPr txBox="1"/>
          <p:nvPr/>
        </p:nvSpPr>
        <p:spPr>
          <a:xfrm>
            <a:off x="2294769" y="529218"/>
            <a:ext cx="14556059" cy="135934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STUFENMODELL DES HILFEVERHALTENS</a:t>
            </a:r>
          </a:p>
          <a:p>
            <a:pPr algn="ctr">
              <a:lnSpc>
                <a:spcPts val="5336"/>
              </a:lnSpc>
            </a:pPr>
            <a:r>
              <a:rPr lang="de-DE" sz="4987" spc="134" noProof="0" dirty="0">
                <a:solidFill>
                  <a:srgbClr val="053055"/>
                </a:solidFill>
                <a:latin typeface="Montserrat"/>
                <a:ea typeface="Montserrat"/>
                <a:cs typeface="Montserrat"/>
                <a:sym typeface="Montserrat"/>
              </a:rPr>
              <a:t>DER WEG ZUR HILFELEISTUNG</a:t>
            </a:r>
          </a:p>
        </p:txBody>
      </p:sp>
      <p:grpSp>
        <p:nvGrpSpPr>
          <p:cNvPr id="12" name="Group 12"/>
          <p:cNvGrpSpPr/>
          <p:nvPr/>
        </p:nvGrpSpPr>
        <p:grpSpPr>
          <a:xfrm>
            <a:off x="3728295" y="4440441"/>
            <a:ext cx="2689218" cy="3118353"/>
            <a:chOff x="0" y="0"/>
            <a:chExt cx="708271" cy="821295"/>
          </a:xfrm>
        </p:grpSpPr>
        <p:sp>
          <p:nvSpPr>
            <p:cNvPr id="13" name="Freeform 13"/>
            <p:cNvSpPr/>
            <p:nvPr/>
          </p:nvSpPr>
          <p:spPr>
            <a:xfrm>
              <a:off x="0" y="0"/>
              <a:ext cx="708271" cy="821295"/>
            </a:xfrm>
            <a:custGeom>
              <a:avLst/>
              <a:gdLst/>
              <a:ahLst/>
              <a:cxnLst/>
              <a:rect l="l" t="t" r="r" b="b"/>
              <a:pathLst>
                <a:path w="708271" h="821295">
                  <a:moveTo>
                    <a:pt x="0" y="0"/>
                  </a:moveTo>
                  <a:lnTo>
                    <a:pt x="708271" y="0"/>
                  </a:lnTo>
                  <a:lnTo>
                    <a:pt x="708271" y="821295"/>
                  </a:lnTo>
                  <a:lnTo>
                    <a:pt x="0" y="821295"/>
                  </a:lnTo>
                  <a:close/>
                </a:path>
              </a:pathLst>
            </a:custGeom>
            <a:solidFill>
              <a:srgbClr val="EC9F1A"/>
            </a:solidFill>
          </p:spPr>
          <p:txBody>
            <a:bodyPr/>
            <a:lstStyle/>
            <a:p>
              <a:endParaRPr lang="de-DE" noProof="0" dirty="0"/>
            </a:p>
          </p:txBody>
        </p:sp>
        <p:sp>
          <p:nvSpPr>
            <p:cNvPr id="14" name="TextBox 14"/>
            <p:cNvSpPr txBox="1"/>
            <p:nvPr/>
          </p:nvSpPr>
          <p:spPr>
            <a:xfrm>
              <a:off x="0" y="-38100"/>
              <a:ext cx="708271" cy="859395"/>
            </a:xfrm>
            <a:prstGeom prst="rect">
              <a:avLst/>
            </a:prstGeom>
          </p:spPr>
          <p:txBody>
            <a:bodyPr lIns="50800" tIns="50800" rIns="50800" bIns="50800" rtlCol="0" anchor="ctr"/>
            <a:lstStyle/>
            <a:p>
              <a:pPr algn="ctr">
                <a:lnSpc>
                  <a:spcPts val="3079"/>
                </a:lnSpc>
              </a:pPr>
              <a:endParaRPr lang="de-DE" noProof="0" dirty="0"/>
            </a:p>
          </p:txBody>
        </p:sp>
      </p:grpSp>
      <p:grpSp>
        <p:nvGrpSpPr>
          <p:cNvPr id="15" name="Group 15"/>
          <p:cNvGrpSpPr/>
          <p:nvPr/>
        </p:nvGrpSpPr>
        <p:grpSpPr>
          <a:xfrm>
            <a:off x="6750888" y="4440441"/>
            <a:ext cx="3217761" cy="3287919"/>
            <a:chOff x="0" y="0"/>
            <a:chExt cx="847476" cy="865954"/>
          </a:xfrm>
        </p:grpSpPr>
        <p:sp>
          <p:nvSpPr>
            <p:cNvPr id="16" name="Freeform 16"/>
            <p:cNvSpPr/>
            <p:nvPr/>
          </p:nvSpPr>
          <p:spPr>
            <a:xfrm>
              <a:off x="0" y="0"/>
              <a:ext cx="847476" cy="865954"/>
            </a:xfrm>
            <a:custGeom>
              <a:avLst/>
              <a:gdLst/>
              <a:ahLst/>
              <a:cxnLst/>
              <a:rect l="l" t="t" r="r" b="b"/>
              <a:pathLst>
                <a:path w="847476" h="865954">
                  <a:moveTo>
                    <a:pt x="0" y="0"/>
                  </a:moveTo>
                  <a:lnTo>
                    <a:pt x="847476" y="0"/>
                  </a:lnTo>
                  <a:lnTo>
                    <a:pt x="847476" y="865954"/>
                  </a:lnTo>
                  <a:lnTo>
                    <a:pt x="0" y="865954"/>
                  </a:lnTo>
                  <a:close/>
                </a:path>
              </a:pathLst>
            </a:custGeom>
            <a:solidFill>
              <a:srgbClr val="EC9F1A"/>
            </a:solidFill>
          </p:spPr>
          <p:txBody>
            <a:bodyPr/>
            <a:lstStyle/>
            <a:p>
              <a:endParaRPr lang="de-DE" noProof="0" dirty="0"/>
            </a:p>
          </p:txBody>
        </p:sp>
        <p:sp>
          <p:nvSpPr>
            <p:cNvPr id="17" name="TextBox 17"/>
            <p:cNvSpPr txBox="1"/>
            <p:nvPr/>
          </p:nvSpPr>
          <p:spPr>
            <a:xfrm>
              <a:off x="0" y="-38100"/>
              <a:ext cx="847476" cy="904054"/>
            </a:xfrm>
            <a:prstGeom prst="rect">
              <a:avLst/>
            </a:prstGeom>
          </p:spPr>
          <p:txBody>
            <a:bodyPr lIns="50800" tIns="50800" rIns="50800" bIns="50800" rtlCol="0" anchor="ctr"/>
            <a:lstStyle/>
            <a:p>
              <a:pPr algn="ctr">
                <a:lnSpc>
                  <a:spcPts val="3079"/>
                </a:lnSpc>
              </a:pPr>
              <a:endParaRPr lang="de-DE" noProof="0" dirty="0"/>
            </a:p>
          </p:txBody>
        </p:sp>
      </p:grpSp>
      <p:grpSp>
        <p:nvGrpSpPr>
          <p:cNvPr id="18" name="Group 18"/>
          <p:cNvGrpSpPr/>
          <p:nvPr/>
        </p:nvGrpSpPr>
        <p:grpSpPr>
          <a:xfrm>
            <a:off x="10302024" y="4440441"/>
            <a:ext cx="3065174" cy="5076848"/>
            <a:chOff x="0" y="0"/>
            <a:chExt cx="807289" cy="1337112"/>
          </a:xfrm>
        </p:grpSpPr>
        <p:sp>
          <p:nvSpPr>
            <p:cNvPr id="19" name="Freeform 19"/>
            <p:cNvSpPr/>
            <p:nvPr/>
          </p:nvSpPr>
          <p:spPr>
            <a:xfrm>
              <a:off x="0" y="0"/>
              <a:ext cx="807289" cy="1337112"/>
            </a:xfrm>
            <a:custGeom>
              <a:avLst/>
              <a:gdLst/>
              <a:ahLst/>
              <a:cxnLst/>
              <a:rect l="l" t="t" r="r" b="b"/>
              <a:pathLst>
                <a:path w="807289" h="1337112">
                  <a:moveTo>
                    <a:pt x="0" y="0"/>
                  </a:moveTo>
                  <a:lnTo>
                    <a:pt x="807289" y="0"/>
                  </a:lnTo>
                  <a:lnTo>
                    <a:pt x="807289" y="1337112"/>
                  </a:lnTo>
                  <a:lnTo>
                    <a:pt x="0" y="1337112"/>
                  </a:lnTo>
                  <a:close/>
                </a:path>
              </a:pathLst>
            </a:custGeom>
            <a:solidFill>
              <a:srgbClr val="EC9F1A"/>
            </a:solidFill>
          </p:spPr>
          <p:txBody>
            <a:bodyPr/>
            <a:lstStyle/>
            <a:p>
              <a:endParaRPr lang="de-DE" noProof="0" dirty="0"/>
            </a:p>
          </p:txBody>
        </p:sp>
        <p:sp>
          <p:nvSpPr>
            <p:cNvPr id="20" name="TextBox 20"/>
            <p:cNvSpPr txBox="1"/>
            <p:nvPr/>
          </p:nvSpPr>
          <p:spPr>
            <a:xfrm>
              <a:off x="0" y="-38100"/>
              <a:ext cx="807289" cy="1375212"/>
            </a:xfrm>
            <a:prstGeom prst="rect">
              <a:avLst/>
            </a:prstGeom>
          </p:spPr>
          <p:txBody>
            <a:bodyPr lIns="50800" tIns="50800" rIns="50800" bIns="50800" rtlCol="0" anchor="ctr"/>
            <a:lstStyle/>
            <a:p>
              <a:pPr algn="ctr">
                <a:lnSpc>
                  <a:spcPts val="3079"/>
                </a:lnSpc>
              </a:pPr>
              <a:endParaRPr lang="de-DE" noProof="0" dirty="0"/>
            </a:p>
          </p:txBody>
        </p:sp>
      </p:grpSp>
      <p:grpSp>
        <p:nvGrpSpPr>
          <p:cNvPr id="21" name="Group 21"/>
          <p:cNvGrpSpPr/>
          <p:nvPr/>
        </p:nvGrpSpPr>
        <p:grpSpPr>
          <a:xfrm>
            <a:off x="13791060" y="4440441"/>
            <a:ext cx="2508243" cy="2747066"/>
            <a:chOff x="0" y="0"/>
            <a:chExt cx="660607" cy="723507"/>
          </a:xfrm>
        </p:grpSpPr>
        <p:sp>
          <p:nvSpPr>
            <p:cNvPr id="22" name="Freeform 22"/>
            <p:cNvSpPr/>
            <p:nvPr/>
          </p:nvSpPr>
          <p:spPr>
            <a:xfrm>
              <a:off x="0" y="0"/>
              <a:ext cx="660607" cy="723507"/>
            </a:xfrm>
            <a:custGeom>
              <a:avLst/>
              <a:gdLst/>
              <a:ahLst/>
              <a:cxnLst/>
              <a:rect l="l" t="t" r="r" b="b"/>
              <a:pathLst>
                <a:path w="660607" h="723507">
                  <a:moveTo>
                    <a:pt x="0" y="0"/>
                  </a:moveTo>
                  <a:lnTo>
                    <a:pt x="660607" y="0"/>
                  </a:lnTo>
                  <a:lnTo>
                    <a:pt x="660607" y="723507"/>
                  </a:lnTo>
                  <a:lnTo>
                    <a:pt x="0" y="723507"/>
                  </a:lnTo>
                  <a:close/>
                </a:path>
              </a:pathLst>
            </a:custGeom>
            <a:solidFill>
              <a:srgbClr val="EC9F1A"/>
            </a:solidFill>
          </p:spPr>
          <p:txBody>
            <a:bodyPr/>
            <a:lstStyle/>
            <a:p>
              <a:endParaRPr lang="de-DE" noProof="0" dirty="0"/>
            </a:p>
          </p:txBody>
        </p:sp>
        <p:sp>
          <p:nvSpPr>
            <p:cNvPr id="23" name="TextBox 23"/>
            <p:cNvSpPr txBox="1"/>
            <p:nvPr/>
          </p:nvSpPr>
          <p:spPr>
            <a:xfrm>
              <a:off x="0" y="-38100"/>
              <a:ext cx="660607" cy="761607"/>
            </a:xfrm>
            <a:prstGeom prst="rect">
              <a:avLst/>
            </a:prstGeom>
          </p:spPr>
          <p:txBody>
            <a:bodyPr lIns="50800" tIns="50800" rIns="50800" bIns="50800" rtlCol="0" anchor="ctr"/>
            <a:lstStyle/>
            <a:p>
              <a:pPr algn="ctr">
                <a:lnSpc>
                  <a:spcPts val="3079"/>
                </a:lnSpc>
              </a:pPr>
              <a:endParaRPr lang="de-DE" noProof="0" dirty="0"/>
            </a:p>
          </p:txBody>
        </p:sp>
      </p:grpSp>
      <p:sp>
        <p:nvSpPr>
          <p:cNvPr id="24" name="TextBox 24"/>
          <p:cNvSpPr txBox="1"/>
          <p:nvPr/>
        </p:nvSpPr>
        <p:spPr>
          <a:xfrm>
            <a:off x="3728295" y="4536513"/>
            <a:ext cx="2689218" cy="29014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Entscheiden/</a:t>
            </a:r>
          </a:p>
          <a:p>
            <a:pPr algn="ctr">
              <a:lnSpc>
                <a:spcPts val="3875"/>
              </a:lnSpc>
            </a:pPr>
            <a:r>
              <a:rPr lang="de-DE" sz="2768" b="1" noProof="0" dirty="0">
                <a:solidFill>
                  <a:srgbClr val="053055"/>
                </a:solidFill>
                <a:latin typeface="Montserrat Bold"/>
                <a:ea typeface="Montserrat Bold"/>
                <a:cs typeface="Montserrat Bold"/>
                <a:sym typeface="Montserrat Bold"/>
              </a:rPr>
              <a:t>Interpretieren</a:t>
            </a:r>
          </a:p>
          <a:p>
            <a:pPr algn="ctr">
              <a:lnSpc>
                <a:spcPts val="3875"/>
              </a:lnSpc>
            </a:pPr>
            <a:endParaRPr lang="de-DE" sz="2768" b="1" noProof="0" dirty="0">
              <a:solidFill>
                <a:srgbClr val="053055"/>
              </a:solidFill>
              <a:latin typeface="Montserrat Bold"/>
              <a:ea typeface="Montserrat Bold"/>
              <a:cs typeface="Montserrat Bold"/>
              <a:sym typeface="Montserrat Bold"/>
            </a:endParaRPr>
          </a:p>
          <a:p>
            <a:pPr algn="ctr">
              <a:lnSpc>
                <a:spcPts val="3875"/>
              </a:lnSpc>
            </a:pPr>
            <a:r>
              <a:rPr lang="de-DE" sz="2768" noProof="0" dirty="0">
                <a:solidFill>
                  <a:srgbClr val="053055"/>
                </a:solidFill>
                <a:latin typeface="Montserrat"/>
                <a:ea typeface="Montserrat"/>
                <a:cs typeface="Montserrat"/>
                <a:sym typeface="Montserrat"/>
              </a:rPr>
              <a:t>Handelt es sich um einen Notfall?</a:t>
            </a:r>
          </a:p>
        </p:txBody>
      </p:sp>
      <p:sp>
        <p:nvSpPr>
          <p:cNvPr id="25" name="TextBox 25"/>
          <p:cNvSpPr txBox="1"/>
          <p:nvPr/>
        </p:nvSpPr>
        <p:spPr>
          <a:xfrm>
            <a:off x="6891335" y="4536513"/>
            <a:ext cx="2936868" cy="29014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Eigene Verantwortung</a:t>
            </a:r>
          </a:p>
          <a:p>
            <a:pPr algn="ctr">
              <a:lnSpc>
                <a:spcPts val="3875"/>
              </a:lnSpc>
            </a:pPr>
            <a:endParaRPr lang="de-DE" sz="2768" b="1" noProof="0" dirty="0">
              <a:solidFill>
                <a:srgbClr val="053055"/>
              </a:solidFill>
              <a:latin typeface="Montserrat Bold"/>
              <a:ea typeface="Montserrat Bold"/>
              <a:cs typeface="Montserrat Bold"/>
              <a:sym typeface="Montserrat Bold"/>
            </a:endParaRPr>
          </a:p>
          <a:p>
            <a:pPr algn="ctr">
              <a:lnSpc>
                <a:spcPts val="3875"/>
              </a:lnSpc>
            </a:pPr>
            <a:r>
              <a:rPr lang="de-DE" sz="2768" noProof="0" dirty="0">
                <a:solidFill>
                  <a:srgbClr val="053055"/>
                </a:solidFill>
                <a:latin typeface="Montserrat"/>
                <a:ea typeface="Montserrat"/>
                <a:cs typeface="Montserrat"/>
                <a:sym typeface="Montserrat"/>
              </a:rPr>
              <a:t>Bin ich für die Hilfeleistung verantwortlich?</a:t>
            </a:r>
          </a:p>
        </p:txBody>
      </p:sp>
      <p:sp>
        <p:nvSpPr>
          <p:cNvPr id="26" name="TextBox 26"/>
          <p:cNvSpPr txBox="1"/>
          <p:nvPr/>
        </p:nvSpPr>
        <p:spPr>
          <a:xfrm>
            <a:off x="10397180" y="4501352"/>
            <a:ext cx="2874861" cy="48445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Art des Eingreifens</a:t>
            </a:r>
          </a:p>
          <a:p>
            <a:pPr algn="ctr">
              <a:lnSpc>
                <a:spcPts val="3875"/>
              </a:lnSpc>
            </a:pPr>
            <a:endParaRPr lang="de-DE" sz="2768" b="1" noProof="0" dirty="0">
              <a:solidFill>
                <a:srgbClr val="053055"/>
              </a:solidFill>
              <a:latin typeface="Montserrat Bold"/>
              <a:ea typeface="Montserrat Bold"/>
              <a:cs typeface="Montserrat Bold"/>
              <a:sym typeface="Montserrat Bold"/>
            </a:endParaRPr>
          </a:p>
          <a:p>
            <a:pPr algn="ctr">
              <a:lnSpc>
                <a:spcPts val="3875"/>
              </a:lnSpc>
            </a:pPr>
            <a:r>
              <a:rPr lang="de-DE" sz="2768" noProof="0" dirty="0">
                <a:solidFill>
                  <a:srgbClr val="053055"/>
                </a:solidFill>
                <a:latin typeface="Montserrat"/>
                <a:ea typeface="Montserrat"/>
                <a:cs typeface="Montserrat"/>
                <a:sym typeface="Montserrat"/>
              </a:rPr>
              <a:t>Selbst handeln oder Verantwortliche einschalten? Habe ich die nötigen Fähigkeiten?</a:t>
            </a:r>
          </a:p>
        </p:txBody>
      </p:sp>
      <p:sp>
        <p:nvSpPr>
          <p:cNvPr id="27" name="TextBox 27"/>
          <p:cNvSpPr txBox="1"/>
          <p:nvPr/>
        </p:nvSpPr>
        <p:spPr>
          <a:xfrm>
            <a:off x="13700573" y="4501352"/>
            <a:ext cx="2689218" cy="2415704"/>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Umsetzung</a:t>
            </a:r>
          </a:p>
          <a:p>
            <a:pPr algn="ctr">
              <a:lnSpc>
                <a:spcPts val="3875"/>
              </a:lnSpc>
            </a:pPr>
            <a:endParaRPr lang="de-DE" sz="2768" b="1" noProof="0" dirty="0">
              <a:solidFill>
                <a:srgbClr val="053055"/>
              </a:solidFill>
              <a:latin typeface="Montserrat Bold"/>
              <a:ea typeface="Montserrat Bold"/>
              <a:cs typeface="Montserrat Bold"/>
              <a:sym typeface="Montserrat Bold"/>
            </a:endParaRPr>
          </a:p>
          <a:p>
            <a:pPr algn="ctr">
              <a:lnSpc>
                <a:spcPts val="3875"/>
              </a:lnSpc>
            </a:pPr>
            <a:r>
              <a:rPr lang="de-DE" sz="2768" noProof="0" dirty="0">
                <a:solidFill>
                  <a:srgbClr val="053055"/>
                </a:solidFill>
                <a:latin typeface="Montserrat"/>
                <a:ea typeface="Montserrat"/>
                <a:cs typeface="Montserrat"/>
                <a:sym typeface="Montserrat"/>
              </a:rPr>
              <a:t>Alles geklärt? Erst dann handeln wir!</a:t>
            </a:r>
          </a:p>
        </p:txBody>
      </p:sp>
      <p:sp>
        <p:nvSpPr>
          <p:cNvPr id="29" name="Textfeld 28">
            <a:extLst>
              <a:ext uri="{FF2B5EF4-FFF2-40B4-BE49-F238E27FC236}">
                <a16:creationId xmlns:a16="http://schemas.microsoft.com/office/drawing/2014/main" id="{2387B60B-CB6B-E2E6-3651-3AD71FB9BEBE}"/>
              </a:ext>
            </a:extLst>
          </p:cNvPr>
          <p:cNvSpPr txBox="1"/>
          <p:nvPr/>
        </p:nvSpPr>
        <p:spPr>
          <a:xfrm>
            <a:off x="6324600" y="1943100"/>
            <a:ext cx="5486400" cy="461665"/>
          </a:xfrm>
          <a:prstGeom prst="rect">
            <a:avLst/>
          </a:prstGeom>
          <a:noFill/>
        </p:spPr>
        <p:txBody>
          <a:bodyPr wrap="square">
            <a:spAutoFit/>
          </a:bodyPr>
          <a:lstStyle/>
          <a:p>
            <a:r>
              <a:rPr lang="de-DE" sz="2400" spc="134" noProof="0" dirty="0">
                <a:solidFill>
                  <a:srgbClr val="053055"/>
                </a:solidFill>
                <a:latin typeface="Montserrat"/>
              </a:rPr>
              <a:t>NACH</a:t>
            </a:r>
            <a:r>
              <a:rPr lang="de-DE" sz="1050" noProof="0" dirty="0"/>
              <a:t> </a:t>
            </a:r>
            <a:r>
              <a:rPr lang="de-DE" sz="2400" spc="134" noProof="0" dirty="0">
                <a:solidFill>
                  <a:srgbClr val="053055"/>
                </a:solidFill>
                <a:latin typeface="Montserrat"/>
              </a:rPr>
              <a:t>LATANÉ &amp; DARLEY (1970)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73532" y="9517289"/>
            <a:ext cx="1956616" cy="567847"/>
            <a:chOff x="0" y="0"/>
            <a:chExt cx="2608822" cy="757130"/>
          </a:xfrm>
        </p:grpSpPr>
        <p:pic>
          <p:nvPicPr>
            <p:cNvPr id="3" name="Picture 3"/>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4" name="Group 4"/>
          <p:cNvGrpSpPr/>
          <p:nvPr/>
        </p:nvGrpSpPr>
        <p:grpSpPr>
          <a:xfrm>
            <a:off x="280966" y="2231807"/>
            <a:ext cx="17726068" cy="3824961"/>
            <a:chOff x="0" y="0"/>
            <a:chExt cx="4668594" cy="1007397"/>
          </a:xfrm>
        </p:grpSpPr>
        <p:sp>
          <p:nvSpPr>
            <p:cNvPr id="5" name="Freeform 5"/>
            <p:cNvSpPr/>
            <p:nvPr/>
          </p:nvSpPr>
          <p:spPr>
            <a:xfrm>
              <a:off x="0" y="0"/>
              <a:ext cx="4668594" cy="1007397"/>
            </a:xfrm>
            <a:custGeom>
              <a:avLst/>
              <a:gdLst/>
              <a:ahLst/>
              <a:cxnLst/>
              <a:rect l="l" t="t" r="r" b="b"/>
              <a:pathLst>
                <a:path w="4668594" h="1007397">
                  <a:moveTo>
                    <a:pt x="4668594" y="503699"/>
                  </a:moveTo>
                  <a:lnTo>
                    <a:pt x="4262194" y="0"/>
                  </a:lnTo>
                  <a:lnTo>
                    <a:pt x="4262194" y="203200"/>
                  </a:lnTo>
                  <a:lnTo>
                    <a:pt x="0" y="203200"/>
                  </a:lnTo>
                  <a:lnTo>
                    <a:pt x="0" y="804197"/>
                  </a:lnTo>
                  <a:lnTo>
                    <a:pt x="4262194" y="804197"/>
                  </a:lnTo>
                  <a:lnTo>
                    <a:pt x="4262194" y="1007397"/>
                  </a:lnTo>
                  <a:lnTo>
                    <a:pt x="4668594" y="503699"/>
                  </a:lnTo>
                  <a:close/>
                </a:path>
              </a:pathLst>
            </a:custGeom>
            <a:solidFill>
              <a:srgbClr val="AABFD1"/>
            </a:solidFill>
          </p:spPr>
          <p:txBody>
            <a:bodyPr/>
            <a:lstStyle/>
            <a:p>
              <a:endParaRPr lang="de-DE" noProof="0" dirty="0"/>
            </a:p>
          </p:txBody>
        </p:sp>
        <p:sp>
          <p:nvSpPr>
            <p:cNvPr id="6" name="TextBox 6"/>
            <p:cNvSpPr txBox="1"/>
            <p:nvPr/>
          </p:nvSpPr>
          <p:spPr>
            <a:xfrm>
              <a:off x="0" y="165100"/>
              <a:ext cx="4566994" cy="639097"/>
            </a:xfrm>
            <a:prstGeom prst="rect">
              <a:avLst/>
            </a:prstGeom>
          </p:spPr>
          <p:txBody>
            <a:bodyPr lIns="50800" tIns="50800" rIns="50800" bIns="50800" rtlCol="0" anchor="ctr"/>
            <a:lstStyle/>
            <a:p>
              <a:pPr algn="ctr">
                <a:lnSpc>
                  <a:spcPts val="3079"/>
                </a:lnSpc>
              </a:pPr>
              <a:endParaRPr lang="de-DE" noProof="0" dirty="0"/>
            </a:p>
          </p:txBody>
        </p:sp>
      </p:grpSp>
      <p:grpSp>
        <p:nvGrpSpPr>
          <p:cNvPr id="7" name="Group 7"/>
          <p:cNvGrpSpPr/>
          <p:nvPr/>
        </p:nvGrpSpPr>
        <p:grpSpPr>
          <a:xfrm>
            <a:off x="401613" y="3782250"/>
            <a:ext cx="2870193" cy="1643960"/>
            <a:chOff x="0" y="0"/>
            <a:chExt cx="755936" cy="432977"/>
          </a:xfrm>
        </p:grpSpPr>
        <p:sp>
          <p:nvSpPr>
            <p:cNvPr id="8" name="Freeform 8"/>
            <p:cNvSpPr/>
            <p:nvPr/>
          </p:nvSpPr>
          <p:spPr>
            <a:xfrm>
              <a:off x="0" y="0"/>
              <a:ext cx="755936" cy="432977"/>
            </a:xfrm>
            <a:custGeom>
              <a:avLst/>
              <a:gdLst/>
              <a:ahLst/>
              <a:cxnLst/>
              <a:rect l="l" t="t" r="r" b="b"/>
              <a:pathLst>
                <a:path w="755936" h="432977">
                  <a:moveTo>
                    <a:pt x="0" y="0"/>
                  </a:moveTo>
                  <a:lnTo>
                    <a:pt x="755936" y="0"/>
                  </a:lnTo>
                  <a:lnTo>
                    <a:pt x="755936" y="432977"/>
                  </a:lnTo>
                  <a:lnTo>
                    <a:pt x="0" y="432977"/>
                  </a:lnTo>
                  <a:close/>
                </a:path>
              </a:pathLst>
            </a:custGeom>
            <a:solidFill>
              <a:srgbClr val="F0A31D"/>
            </a:solidFill>
          </p:spPr>
          <p:txBody>
            <a:bodyPr/>
            <a:lstStyle/>
            <a:p>
              <a:endParaRPr lang="de-DE" noProof="0" dirty="0"/>
            </a:p>
          </p:txBody>
        </p:sp>
        <p:sp>
          <p:nvSpPr>
            <p:cNvPr id="9" name="TextBox 9"/>
            <p:cNvSpPr txBox="1"/>
            <p:nvPr/>
          </p:nvSpPr>
          <p:spPr>
            <a:xfrm>
              <a:off x="0" y="-38100"/>
              <a:ext cx="755936" cy="471077"/>
            </a:xfrm>
            <a:prstGeom prst="rect">
              <a:avLst/>
            </a:prstGeom>
          </p:spPr>
          <p:txBody>
            <a:bodyPr lIns="50800" tIns="50800" rIns="50800" bIns="50800" rtlCol="0" anchor="ctr"/>
            <a:lstStyle/>
            <a:p>
              <a:pPr algn="ctr">
                <a:lnSpc>
                  <a:spcPts val="3079"/>
                </a:lnSpc>
              </a:pPr>
              <a:endParaRPr lang="de-DE" noProof="0" dirty="0"/>
            </a:p>
          </p:txBody>
        </p:sp>
      </p:grpSp>
      <p:grpSp>
        <p:nvGrpSpPr>
          <p:cNvPr id="10" name="Group 10"/>
          <p:cNvGrpSpPr/>
          <p:nvPr/>
        </p:nvGrpSpPr>
        <p:grpSpPr>
          <a:xfrm>
            <a:off x="3605180" y="3782250"/>
            <a:ext cx="2691599" cy="1643960"/>
            <a:chOff x="0" y="0"/>
            <a:chExt cx="708899" cy="432977"/>
          </a:xfrm>
        </p:grpSpPr>
        <p:sp>
          <p:nvSpPr>
            <p:cNvPr id="11" name="Freeform 11"/>
            <p:cNvSpPr/>
            <p:nvPr/>
          </p:nvSpPr>
          <p:spPr>
            <a:xfrm>
              <a:off x="0" y="0"/>
              <a:ext cx="708899" cy="432977"/>
            </a:xfrm>
            <a:custGeom>
              <a:avLst/>
              <a:gdLst/>
              <a:ahLst/>
              <a:cxnLst/>
              <a:rect l="l" t="t" r="r" b="b"/>
              <a:pathLst>
                <a:path w="708899" h="432977">
                  <a:moveTo>
                    <a:pt x="0" y="0"/>
                  </a:moveTo>
                  <a:lnTo>
                    <a:pt x="708899" y="0"/>
                  </a:lnTo>
                  <a:lnTo>
                    <a:pt x="708899" y="432977"/>
                  </a:lnTo>
                  <a:lnTo>
                    <a:pt x="0" y="432977"/>
                  </a:lnTo>
                  <a:close/>
                </a:path>
              </a:pathLst>
            </a:custGeom>
            <a:solidFill>
              <a:srgbClr val="EC9F1A"/>
            </a:solidFill>
          </p:spPr>
          <p:txBody>
            <a:bodyPr/>
            <a:lstStyle/>
            <a:p>
              <a:endParaRPr lang="de-DE" noProof="0" dirty="0"/>
            </a:p>
          </p:txBody>
        </p:sp>
        <p:sp>
          <p:nvSpPr>
            <p:cNvPr id="12" name="TextBox 12"/>
            <p:cNvSpPr txBox="1"/>
            <p:nvPr/>
          </p:nvSpPr>
          <p:spPr>
            <a:xfrm>
              <a:off x="0" y="-38100"/>
              <a:ext cx="708899" cy="471077"/>
            </a:xfrm>
            <a:prstGeom prst="rect">
              <a:avLst/>
            </a:prstGeom>
          </p:spPr>
          <p:txBody>
            <a:bodyPr lIns="50800" tIns="50800" rIns="50800" bIns="50800" rtlCol="0" anchor="ctr"/>
            <a:lstStyle/>
            <a:p>
              <a:pPr algn="ctr">
                <a:lnSpc>
                  <a:spcPts val="3079"/>
                </a:lnSpc>
              </a:pPr>
              <a:endParaRPr lang="de-DE" noProof="0" dirty="0"/>
            </a:p>
          </p:txBody>
        </p:sp>
      </p:grpSp>
      <p:grpSp>
        <p:nvGrpSpPr>
          <p:cNvPr id="13" name="Group 13"/>
          <p:cNvGrpSpPr/>
          <p:nvPr/>
        </p:nvGrpSpPr>
        <p:grpSpPr>
          <a:xfrm>
            <a:off x="6627773" y="3782250"/>
            <a:ext cx="3217761" cy="1643960"/>
            <a:chOff x="0" y="0"/>
            <a:chExt cx="847476" cy="432977"/>
          </a:xfrm>
        </p:grpSpPr>
        <p:sp>
          <p:nvSpPr>
            <p:cNvPr id="14" name="Freeform 14"/>
            <p:cNvSpPr/>
            <p:nvPr/>
          </p:nvSpPr>
          <p:spPr>
            <a:xfrm>
              <a:off x="0" y="0"/>
              <a:ext cx="847476" cy="432977"/>
            </a:xfrm>
            <a:custGeom>
              <a:avLst/>
              <a:gdLst/>
              <a:ahLst/>
              <a:cxnLst/>
              <a:rect l="l" t="t" r="r" b="b"/>
              <a:pathLst>
                <a:path w="847476" h="432977">
                  <a:moveTo>
                    <a:pt x="0" y="0"/>
                  </a:moveTo>
                  <a:lnTo>
                    <a:pt x="847476" y="0"/>
                  </a:lnTo>
                  <a:lnTo>
                    <a:pt x="847476" y="432977"/>
                  </a:lnTo>
                  <a:lnTo>
                    <a:pt x="0" y="432977"/>
                  </a:lnTo>
                  <a:close/>
                </a:path>
              </a:pathLst>
            </a:custGeom>
            <a:solidFill>
              <a:srgbClr val="EC9F1A"/>
            </a:solidFill>
          </p:spPr>
          <p:txBody>
            <a:bodyPr/>
            <a:lstStyle/>
            <a:p>
              <a:endParaRPr lang="de-DE" noProof="0" dirty="0"/>
            </a:p>
          </p:txBody>
        </p:sp>
        <p:sp>
          <p:nvSpPr>
            <p:cNvPr id="15" name="TextBox 15"/>
            <p:cNvSpPr txBox="1"/>
            <p:nvPr/>
          </p:nvSpPr>
          <p:spPr>
            <a:xfrm>
              <a:off x="0" y="-38100"/>
              <a:ext cx="847476" cy="471077"/>
            </a:xfrm>
            <a:prstGeom prst="rect">
              <a:avLst/>
            </a:prstGeom>
          </p:spPr>
          <p:txBody>
            <a:bodyPr lIns="50800" tIns="50800" rIns="50800" bIns="50800" rtlCol="0" anchor="ctr"/>
            <a:lstStyle/>
            <a:p>
              <a:pPr algn="ctr">
                <a:lnSpc>
                  <a:spcPts val="3079"/>
                </a:lnSpc>
              </a:pPr>
              <a:endParaRPr lang="de-DE" noProof="0" dirty="0"/>
            </a:p>
          </p:txBody>
        </p:sp>
      </p:grpSp>
      <p:grpSp>
        <p:nvGrpSpPr>
          <p:cNvPr id="16" name="Group 16"/>
          <p:cNvGrpSpPr/>
          <p:nvPr/>
        </p:nvGrpSpPr>
        <p:grpSpPr>
          <a:xfrm>
            <a:off x="10178910" y="3782250"/>
            <a:ext cx="3065174" cy="1643960"/>
            <a:chOff x="0" y="0"/>
            <a:chExt cx="807289" cy="432977"/>
          </a:xfrm>
        </p:grpSpPr>
        <p:sp>
          <p:nvSpPr>
            <p:cNvPr id="17" name="Freeform 17"/>
            <p:cNvSpPr/>
            <p:nvPr/>
          </p:nvSpPr>
          <p:spPr>
            <a:xfrm>
              <a:off x="0" y="0"/>
              <a:ext cx="807289" cy="432977"/>
            </a:xfrm>
            <a:custGeom>
              <a:avLst/>
              <a:gdLst/>
              <a:ahLst/>
              <a:cxnLst/>
              <a:rect l="l" t="t" r="r" b="b"/>
              <a:pathLst>
                <a:path w="807289" h="432977">
                  <a:moveTo>
                    <a:pt x="0" y="0"/>
                  </a:moveTo>
                  <a:lnTo>
                    <a:pt x="807289" y="0"/>
                  </a:lnTo>
                  <a:lnTo>
                    <a:pt x="807289" y="432977"/>
                  </a:lnTo>
                  <a:lnTo>
                    <a:pt x="0" y="432977"/>
                  </a:lnTo>
                  <a:close/>
                </a:path>
              </a:pathLst>
            </a:custGeom>
            <a:solidFill>
              <a:srgbClr val="EC9F1A"/>
            </a:solidFill>
          </p:spPr>
          <p:txBody>
            <a:bodyPr/>
            <a:lstStyle/>
            <a:p>
              <a:endParaRPr lang="de-DE" noProof="0" dirty="0"/>
            </a:p>
          </p:txBody>
        </p:sp>
        <p:sp>
          <p:nvSpPr>
            <p:cNvPr id="18" name="TextBox 18"/>
            <p:cNvSpPr txBox="1"/>
            <p:nvPr/>
          </p:nvSpPr>
          <p:spPr>
            <a:xfrm>
              <a:off x="0" y="-38100"/>
              <a:ext cx="807289" cy="471077"/>
            </a:xfrm>
            <a:prstGeom prst="rect">
              <a:avLst/>
            </a:prstGeom>
          </p:spPr>
          <p:txBody>
            <a:bodyPr lIns="50800" tIns="50800" rIns="50800" bIns="50800" rtlCol="0" anchor="ctr"/>
            <a:lstStyle/>
            <a:p>
              <a:pPr algn="ctr">
                <a:lnSpc>
                  <a:spcPts val="3079"/>
                </a:lnSpc>
              </a:pPr>
              <a:endParaRPr lang="de-DE" noProof="0" dirty="0"/>
            </a:p>
          </p:txBody>
        </p:sp>
      </p:grpSp>
      <p:grpSp>
        <p:nvGrpSpPr>
          <p:cNvPr id="19" name="Group 19"/>
          <p:cNvGrpSpPr/>
          <p:nvPr/>
        </p:nvGrpSpPr>
        <p:grpSpPr>
          <a:xfrm>
            <a:off x="13667946" y="3782250"/>
            <a:ext cx="2508243" cy="1643960"/>
            <a:chOff x="0" y="0"/>
            <a:chExt cx="660607" cy="432977"/>
          </a:xfrm>
        </p:grpSpPr>
        <p:sp>
          <p:nvSpPr>
            <p:cNvPr id="20" name="Freeform 20"/>
            <p:cNvSpPr/>
            <p:nvPr/>
          </p:nvSpPr>
          <p:spPr>
            <a:xfrm>
              <a:off x="0" y="0"/>
              <a:ext cx="660607" cy="432977"/>
            </a:xfrm>
            <a:custGeom>
              <a:avLst/>
              <a:gdLst/>
              <a:ahLst/>
              <a:cxnLst/>
              <a:rect l="l" t="t" r="r" b="b"/>
              <a:pathLst>
                <a:path w="660607" h="432977">
                  <a:moveTo>
                    <a:pt x="0" y="0"/>
                  </a:moveTo>
                  <a:lnTo>
                    <a:pt x="660607" y="0"/>
                  </a:lnTo>
                  <a:lnTo>
                    <a:pt x="660607" y="432977"/>
                  </a:lnTo>
                  <a:lnTo>
                    <a:pt x="0" y="432977"/>
                  </a:lnTo>
                  <a:close/>
                </a:path>
              </a:pathLst>
            </a:custGeom>
            <a:solidFill>
              <a:srgbClr val="EC9F1A"/>
            </a:solidFill>
          </p:spPr>
          <p:txBody>
            <a:bodyPr/>
            <a:lstStyle/>
            <a:p>
              <a:endParaRPr lang="de-DE" noProof="0" dirty="0"/>
            </a:p>
          </p:txBody>
        </p:sp>
        <p:sp>
          <p:nvSpPr>
            <p:cNvPr id="21" name="TextBox 21"/>
            <p:cNvSpPr txBox="1"/>
            <p:nvPr/>
          </p:nvSpPr>
          <p:spPr>
            <a:xfrm>
              <a:off x="0" y="-38100"/>
              <a:ext cx="660607" cy="471077"/>
            </a:xfrm>
            <a:prstGeom prst="rect">
              <a:avLst/>
            </a:prstGeom>
          </p:spPr>
          <p:txBody>
            <a:bodyPr lIns="50800" tIns="50800" rIns="50800" bIns="50800" rtlCol="0" anchor="ctr"/>
            <a:lstStyle/>
            <a:p>
              <a:pPr algn="ctr">
                <a:lnSpc>
                  <a:spcPts val="3079"/>
                </a:lnSpc>
              </a:pPr>
              <a:endParaRPr lang="de-DE" noProof="0" dirty="0"/>
            </a:p>
          </p:txBody>
        </p:sp>
      </p:grpSp>
      <p:grpSp>
        <p:nvGrpSpPr>
          <p:cNvPr id="22" name="Group 22"/>
          <p:cNvGrpSpPr/>
          <p:nvPr/>
        </p:nvGrpSpPr>
        <p:grpSpPr>
          <a:xfrm>
            <a:off x="401613" y="7614340"/>
            <a:ext cx="2870193" cy="1643960"/>
            <a:chOff x="0" y="0"/>
            <a:chExt cx="755936" cy="432977"/>
          </a:xfrm>
        </p:grpSpPr>
        <p:sp>
          <p:nvSpPr>
            <p:cNvPr id="23" name="Freeform 23"/>
            <p:cNvSpPr/>
            <p:nvPr/>
          </p:nvSpPr>
          <p:spPr>
            <a:xfrm>
              <a:off x="0" y="0"/>
              <a:ext cx="755936" cy="432977"/>
            </a:xfrm>
            <a:custGeom>
              <a:avLst/>
              <a:gdLst/>
              <a:ahLst/>
              <a:cxnLst/>
              <a:rect l="l" t="t" r="r" b="b"/>
              <a:pathLst>
                <a:path w="755936" h="432977">
                  <a:moveTo>
                    <a:pt x="0" y="0"/>
                  </a:moveTo>
                  <a:lnTo>
                    <a:pt x="755936" y="0"/>
                  </a:lnTo>
                  <a:lnTo>
                    <a:pt x="755936" y="432977"/>
                  </a:lnTo>
                  <a:lnTo>
                    <a:pt x="0" y="432977"/>
                  </a:lnTo>
                  <a:close/>
                </a:path>
              </a:pathLst>
            </a:custGeom>
            <a:solidFill>
              <a:srgbClr val="F0A31D"/>
            </a:solidFill>
          </p:spPr>
          <p:txBody>
            <a:bodyPr/>
            <a:lstStyle/>
            <a:p>
              <a:endParaRPr lang="de-DE" noProof="0" dirty="0"/>
            </a:p>
          </p:txBody>
        </p:sp>
        <p:sp>
          <p:nvSpPr>
            <p:cNvPr id="24" name="TextBox 24"/>
            <p:cNvSpPr txBox="1"/>
            <p:nvPr/>
          </p:nvSpPr>
          <p:spPr>
            <a:xfrm>
              <a:off x="0" y="-38100"/>
              <a:ext cx="755936" cy="471077"/>
            </a:xfrm>
            <a:prstGeom prst="rect">
              <a:avLst/>
            </a:prstGeom>
          </p:spPr>
          <p:txBody>
            <a:bodyPr lIns="50800" tIns="50800" rIns="50800" bIns="50800" rtlCol="0" anchor="ctr"/>
            <a:lstStyle/>
            <a:p>
              <a:pPr algn="ctr">
                <a:lnSpc>
                  <a:spcPts val="3079"/>
                </a:lnSpc>
              </a:pPr>
              <a:endParaRPr lang="de-DE" noProof="0" dirty="0"/>
            </a:p>
          </p:txBody>
        </p:sp>
      </p:grpSp>
      <p:grpSp>
        <p:nvGrpSpPr>
          <p:cNvPr id="25" name="Group 25"/>
          <p:cNvGrpSpPr/>
          <p:nvPr/>
        </p:nvGrpSpPr>
        <p:grpSpPr>
          <a:xfrm>
            <a:off x="3605180" y="7614340"/>
            <a:ext cx="2689218" cy="1643960"/>
            <a:chOff x="0" y="0"/>
            <a:chExt cx="708271" cy="432977"/>
          </a:xfrm>
        </p:grpSpPr>
        <p:sp>
          <p:nvSpPr>
            <p:cNvPr id="26" name="Freeform 26"/>
            <p:cNvSpPr/>
            <p:nvPr/>
          </p:nvSpPr>
          <p:spPr>
            <a:xfrm>
              <a:off x="0" y="0"/>
              <a:ext cx="708271" cy="432977"/>
            </a:xfrm>
            <a:custGeom>
              <a:avLst/>
              <a:gdLst/>
              <a:ahLst/>
              <a:cxnLst/>
              <a:rect l="l" t="t" r="r" b="b"/>
              <a:pathLst>
                <a:path w="708271" h="432977">
                  <a:moveTo>
                    <a:pt x="0" y="0"/>
                  </a:moveTo>
                  <a:lnTo>
                    <a:pt x="708271" y="0"/>
                  </a:lnTo>
                  <a:lnTo>
                    <a:pt x="708271" y="432977"/>
                  </a:lnTo>
                  <a:lnTo>
                    <a:pt x="0" y="432977"/>
                  </a:lnTo>
                  <a:close/>
                </a:path>
              </a:pathLst>
            </a:custGeom>
            <a:solidFill>
              <a:srgbClr val="EC9F1A"/>
            </a:solidFill>
          </p:spPr>
          <p:txBody>
            <a:bodyPr/>
            <a:lstStyle/>
            <a:p>
              <a:endParaRPr lang="de-DE" noProof="0" dirty="0"/>
            </a:p>
          </p:txBody>
        </p:sp>
        <p:sp>
          <p:nvSpPr>
            <p:cNvPr id="27" name="TextBox 27"/>
            <p:cNvSpPr txBox="1"/>
            <p:nvPr/>
          </p:nvSpPr>
          <p:spPr>
            <a:xfrm>
              <a:off x="0" y="-38100"/>
              <a:ext cx="708271" cy="471077"/>
            </a:xfrm>
            <a:prstGeom prst="rect">
              <a:avLst/>
            </a:prstGeom>
          </p:spPr>
          <p:txBody>
            <a:bodyPr lIns="50800" tIns="50800" rIns="50800" bIns="50800" rtlCol="0" anchor="ctr"/>
            <a:lstStyle/>
            <a:p>
              <a:pPr algn="ctr">
                <a:lnSpc>
                  <a:spcPts val="3079"/>
                </a:lnSpc>
              </a:pPr>
              <a:endParaRPr lang="de-DE" noProof="0" dirty="0"/>
            </a:p>
          </p:txBody>
        </p:sp>
      </p:grpSp>
      <p:grpSp>
        <p:nvGrpSpPr>
          <p:cNvPr id="28" name="Group 28"/>
          <p:cNvGrpSpPr/>
          <p:nvPr/>
        </p:nvGrpSpPr>
        <p:grpSpPr>
          <a:xfrm>
            <a:off x="6632536" y="7614340"/>
            <a:ext cx="3217761" cy="1643960"/>
            <a:chOff x="0" y="0"/>
            <a:chExt cx="847476" cy="432977"/>
          </a:xfrm>
        </p:grpSpPr>
        <p:sp>
          <p:nvSpPr>
            <p:cNvPr id="29" name="Freeform 29"/>
            <p:cNvSpPr/>
            <p:nvPr/>
          </p:nvSpPr>
          <p:spPr>
            <a:xfrm>
              <a:off x="0" y="0"/>
              <a:ext cx="847476" cy="432977"/>
            </a:xfrm>
            <a:custGeom>
              <a:avLst/>
              <a:gdLst/>
              <a:ahLst/>
              <a:cxnLst/>
              <a:rect l="l" t="t" r="r" b="b"/>
              <a:pathLst>
                <a:path w="847476" h="432977">
                  <a:moveTo>
                    <a:pt x="0" y="0"/>
                  </a:moveTo>
                  <a:lnTo>
                    <a:pt x="847476" y="0"/>
                  </a:lnTo>
                  <a:lnTo>
                    <a:pt x="847476" y="432977"/>
                  </a:lnTo>
                  <a:lnTo>
                    <a:pt x="0" y="432977"/>
                  </a:lnTo>
                  <a:close/>
                </a:path>
              </a:pathLst>
            </a:custGeom>
            <a:solidFill>
              <a:srgbClr val="EC9F1A"/>
            </a:solidFill>
          </p:spPr>
          <p:txBody>
            <a:bodyPr/>
            <a:lstStyle/>
            <a:p>
              <a:endParaRPr lang="de-DE" noProof="0" dirty="0"/>
            </a:p>
          </p:txBody>
        </p:sp>
        <p:sp>
          <p:nvSpPr>
            <p:cNvPr id="30" name="TextBox 30"/>
            <p:cNvSpPr txBox="1"/>
            <p:nvPr/>
          </p:nvSpPr>
          <p:spPr>
            <a:xfrm>
              <a:off x="0" y="-38100"/>
              <a:ext cx="847476" cy="471077"/>
            </a:xfrm>
            <a:prstGeom prst="rect">
              <a:avLst/>
            </a:prstGeom>
          </p:spPr>
          <p:txBody>
            <a:bodyPr lIns="50800" tIns="50800" rIns="50800" bIns="50800" rtlCol="0" anchor="ctr"/>
            <a:lstStyle/>
            <a:p>
              <a:pPr algn="ctr">
                <a:lnSpc>
                  <a:spcPts val="3079"/>
                </a:lnSpc>
              </a:pPr>
              <a:endParaRPr lang="de-DE" noProof="0" dirty="0"/>
            </a:p>
          </p:txBody>
        </p:sp>
      </p:grpSp>
      <p:grpSp>
        <p:nvGrpSpPr>
          <p:cNvPr id="31" name="Group 31"/>
          <p:cNvGrpSpPr/>
          <p:nvPr/>
        </p:nvGrpSpPr>
        <p:grpSpPr>
          <a:xfrm>
            <a:off x="10193197" y="7614340"/>
            <a:ext cx="3065174" cy="1643960"/>
            <a:chOff x="0" y="0"/>
            <a:chExt cx="807289" cy="432977"/>
          </a:xfrm>
        </p:grpSpPr>
        <p:sp>
          <p:nvSpPr>
            <p:cNvPr id="32" name="Freeform 32"/>
            <p:cNvSpPr/>
            <p:nvPr/>
          </p:nvSpPr>
          <p:spPr>
            <a:xfrm>
              <a:off x="0" y="0"/>
              <a:ext cx="807289" cy="432977"/>
            </a:xfrm>
            <a:custGeom>
              <a:avLst/>
              <a:gdLst/>
              <a:ahLst/>
              <a:cxnLst/>
              <a:rect l="l" t="t" r="r" b="b"/>
              <a:pathLst>
                <a:path w="807289" h="432977">
                  <a:moveTo>
                    <a:pt x="0" y="0"/>
                  </a:moveTo>
                  <a:lnTo>
                    <a:pt x="807289" y="0"/>
                  </a:lnTo>
                  <a:lnTo>
                    <a:pt x="807289" y="432977"/>
                  </a:lnTo>
                  <a:lnTo>
                    <a:pt x="0" y="432977"/>
                  </a:lnTo>
                  <a:close/>
                </a:path>
              </a:pathLst>
            </a:custGeom>
            <a:solidFill>
              <a:srgbClr val="EC9F1A"/>
            </a:solidFill>
          </p:spPr>
          <p:txBody>
            <a:bodyPr/>
            <a:lstStyle/>
            <a:p>
              <a:endParaRPr lang="de-DE" noProof="0" dirty="0"/>
            </a:p>
          </p:txBody>
        </p:sp>
        <p:sp>
          <p:nvSpPr>
            <p:cNvPr id="33" name="TextBox 33"/>
            <p:cNvSpPr txBox="1"/>
            <p:nvPr/>
          </p:nvSpPr>
          <p:spPr>
            <a:xfrm>
              <a:off x="0" y="-38100"/>
              <a:ext cx="807289" cy="471077"/>
            </a:xfrm>
            <a:prstGeom prst="rect">
              <a:avLst/>
            </a:prstGeom>
          </p:spPr>
          <p:txBody>
            <a:bodyPr lIns="50800" tIns="50800" rIns="50800" bIns="50800" rtlCol="0" anchor="ctr"/>
            <a:lstStyle/>
            <a:p>
              <a:pPr algn="ctr">
                <a:lnSpc>
                  <a:spcPts val="3079"/>
                </a:lnSpc>
              </a:pPr>
              <a:endParaRPr lang="de-DE" noProof="0" dirty="0"/>
            </a:p>
          </p:txBody>
        </p:sp>
      </p:grpSp>
      <p:grpSp>
        <p:nvGrpSpPr>
          <p:cNvPr id="34" name="Group 34"/>
          <p:cNvGrpSpPr/>
          <p:nvPr/>
        </p:nvGrpSpPr>
        <p:grpSpPr>
          <a:xfrm>
            <a:off x="13665289" y="7614340"/>
            <a:ext cx="2508243" cy="1643960"/>
            <a:chOff x="0" y="0"/>
            <a:chExt cx="660607" cy="432977"/>
          </a:xfrm>
        </p:grpSpPr>
        <p:sp>
          <p:nvSpPr>
            <p:cNvPr id="35" name="Freeform 35"/>
            <p:cNvSpPr/>
            <p:nvPr/>
          </p:nvSpPr>
          <p:spPr>
            <a:xfrm>
              <a:off x="0" y="0"/>
              <a:ext cx="660607" cy="432977"/>
            </a:xfrm>
            <a:custGeom>
              <a:avLst/>
              <a:gdLst/>
              <a:ahLst/>
              <a:cxnLst/>
              <a:rect l="l" t="t" r="r" b="b"/>
              <a:pathLst>
                <a:path w="660607" h="432977">
                  <a:moveTo>
                    <a:pt x="0" y="0"/>
                  </a:moveTo>
                  <a:lnTo>
                    <a:pt x="660607" y="0"/>
                  </a:lnTo>
                  <a:lnTo>
                    <a:pt x="660607" y="432977"/>
                  </a:lnTo>
                  <a:lnTo>
                    <a:pt x="0" y="432977"/>
                  </a:lnTo>
                  <a:close/>
                </a:path>
              </a:pathLst>
            </a:custGeom>
            <a:solidFill>
              <a:srgbClr val="EC9F1A"/>
            </a:solidFill>
          </p:spPr>
          <p:txBody>
            <a:bodyPr/>
            <a:lstStyle/>
            <a:p>
              <a:endParaRPr lang="de-DE" noProof="0" dirty="0"/>
            </a:p>
          </p:txBody>
        </p:sp>
        <p:sp>
          <p:nvSpPr>
            <p:cNvPr id="36" name="TextBox 36"/>
            <p:cNvSpPr txBox="1"/>
            <p:nvPr/>
          </p:nvSpPr>
          <p:spPr>
            <a:xfrm>
              <a:off x="0" y="-38100"/>
              <a:ext cx="660607" cy="471077"/>
            </a:xfrm>
            <a:prstGeom prst="rect">
              <a:avLst/>
            </a:prstGeom>
          </p:spPr>
          <p:txBody>
            <a:bodyPr lIns="50800" tIns="50800" rIns="50800" bIns="50800" rtlCol="0" anchor="ctr"/>
            <a:lstStyle/>
            <a:p>
              <a:pPr algn="ctr">
                <a:lnSpc>
                  <a:spcPts val="3079"/>
                </a:lnSpc>
              </a:pPr>
              <a:endParaRPr lang="de-DE" noProof="0" dirty="0"/>
            </a:p>
          </p:txBody>
        </p:sp>
      </p:grpSp>
      <p:grpSp>
        <p:nvGrpSpPr>
          <p:cNvPr id="37" name="Group 37"/>
          <p:cNvGrpSpPr/>
          <p:nvPr/>
        </p:nvGrpSpPr>
        <p:grpSpPr>
          <a:xfrm rot="5400000">
            <a:off x="780854" y="6221853"/>
            <a:ext cx="1851629" cy="534885"/>
            <a:chOff x="0" y="0"/>
            <a:chExt cx="1923728" cy="555713"/>
          </a:xfrm>
        </p:grpSpPr>
        <p:sp>
          <p:nvSpPr>
            <p:cNvPr id="38" name="Freeform 38"/>
            <p:cNvSpPr/>
            <p:nvPr/>
          </p:nvSpPr>
          <p:spPr>
            <a:xfrm>
              <a:off x="0" y="0"/>
              <a:ext cx="1923728" cy="555713"/>
            </a:xfrm>
            <a:custGeom>
              <a:avLst/>
              <a:gdLst/>
              <a:ahLst/>
              <a:cxnLst/>
              <a:rect l="l" t="t" r="r" b="b"/>
              <a:pathLst>
                <a:path w="1923728" h="555713">
                  <a:moveTo>
                    <a:pt x="1923728" y="277856"/>
                  </a:moveTo>
                  <a:lnTo>
                    <a:pt x="1517328" y="0"/>
                  </a:lnTo>
                  <a:lnTo>
                    <a:pt x="1517328" y="203200"/>
                  </a:lnTo>
                  <a:lnTo>
                    <a:pt x="0" y="203200"/>
                  </a:lnTo>
                  <a:lnTo>
                    <a:pt x="0" y="352513"/>
                  </a:lnTo>
                  <a:lnTo>
                    <a:pt x="1517328" y="352513"/>
                  </a:lnTo>
                  <a:lnTo>
                    <a:pt x="1517328" y="555713"/>
                  </a:lnTo>
                  <a:lnTo>
                    <a:pt x="1923728" y="277856"/>
                  </a:lnTo>
                  <a:close/>
                </a:path>
              </a:pathLst>
            </a:custGeom>
            <a:solidFill>
              <a:srgbClr val="AABFD1"/>
            </a:solidFill>
          </p:spPr>
          <p:txBody>
            <a:bodyPr/>
            <a:lstStyle/>
            <a:p>
              <a:endParaRPr lang="de-DE" noProof="0" dirty="0"/>
            </a:p>
          </p:txBody>
        </p:sp>
        <p:sp>
          <p:nvSpPr>
            <p:cNvPr id="39" name="TextBox 39"/>
            <p:cNvSpPr txBox="1"/>
            <p:nvPr/>
          </p:nvSpPr>
          <p:spPr>
            <a:xfrm>
              <a:off x="0" y="165100"/>
              <a:ext cx="1822128" cy="187413"/>
            </a:xfrm>
            <a:prstGeom prst="rect">
              <a:avLst/>
            </a:prstGeom>
          </p:spPr>
          <p:txBody>
            <a:bodyPr lIns="50800" tIns="50800" rIns="50800" bIns="50800" rtlCol="0" anchor="ctr"/>
            <a:lstStyle/>
            <a:p>
              <a:pPr algn="ctr">
                <a:lnSpc>
                  <a:spcPts val="3079"/>
                </a:lnSpc>
              </a:pPr>
              <a:endParaRPr lang="de-DE" noProof="0" dirty="0"/>
            </a:p>
          </p:txBody>
        </p:sp>
      </p:grpSp>
      <p:sp>
        <p:nvSpPr>
          <p:cNvPr id="40" name="TextBox 40"/>
          <p:cNvSpPr txBox="1"/>
          <p:nvPr/>
        </p:nvSpPr>
        <p:spPr>
          <a:xfrm>
            <a:off x="487338" y="3878322"/>
            <a:ext cx="2689218" cy="9583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Aufmerksam sein</a:t>
            </a:r>
          </a:p>
        </p:txBody>
      </p:sp>
      <p:sp>
        <p:nvSpPr>
          <p:cNvPr id="42" name="TextBox 42"/>
          <p:cNvSpPr txBox="1"/>
          <p:nvPr/>
        </p:nvSpPr>
        <p:spPr>
          <a:xfrm>
            <a:off x="3605180" y="3878322"/>
            <a:ext cx="2689218" cy="9583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Entscheiden/</a:t>
            </a:r>
          </a:p>
          <a:p>
            <a:pPr algn="ctr">
              <a:lnSpc>
                <a:spcPts val="3875"/>
              </a:lnSpc>
            </a:pPr>
            <a:r>
              <a:rPr lang="de-DE" sz="2768" b="1" noProof="0" dirty="0">
                <a:solidFill>
                  <a:srgbClr val="053055"/>
                </a:solidFill>
                <a:latin typeface="Montserrat Bold"/>
                <a:ea typeface="Montserrat Bold"/>
                <a:cs typeface="Montserrat Bold"/>
                <a:sym typeface="Montserrat Bold"/>
              </a:rPr>
              <a:t>Interpretieren</a:t>
            </a:r>
          </a:p>
        </p:txBody>
      </p:sp>
      <p:sp>
        <p:nvSpPr>
          <p:cNvPr id="43" name="TextBox 43"/>
          <p:cNvSpPr txBox="1"/>
          <p:nvPr/>
        </p:nvSpPr>
        <p:spPr>
          <a:xfrm>
            <a:off x="6768220" y="3878322"/>
            <a:ext cx="2936868" cy="9583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Eigene Verantwortung</a:t>
            </a:r>
          </a:p>
        </p:txBody>
      </p:sp>
      <p:sp>
        <p:nvSpPr>
          <p:cNvPr id="44" name="TextBox 44"/>
          <p:cNvSpPr txBox="1"/>
          <p:nvPr/>
        </p:nvSpPr>
        <p:spPr>
          <a:xfrm>
            <a:off x="10274066" y="3843162"/>
            <a:ext cx="2874861" cy="9583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Art des Eingreifens</a:t>
            </a:r>
          </a:p>
        </p:txBody>
      </p:sp>
      <p:sp>
        <p:nvSpPr>
          <p:cNvPr id="45" name="TextBox 45"/>
          <p:cNvSpPr txBox="1"/>
          <p:nvPr/>
        </p:nvSpPr>
        <p:spPr>
          <a:xfrm>
            <a:off x="13577458" y="3843162"/>
            <a:ext cx="2689218" cy="472604"/>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Umsetzung</a:t>
            </a:r>
          </a:p>
        </p:txBody>
      </p:sp>
      <p:sp>
        <p:nvSpPr>
          <p:cNvPr id="46" name="TextBox 46"/>
          <p:cNvSpPr txBox="1"/>
          <p:nvPr/>
        </p:nvSpPr>
        <p:spPr>
          <a:xfrm>
            <a:off x="487338" y="8081860"/>
            <a:ext cx="2689218" cy="472604"/>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Ablenkung</a:t>
            </a:r>
          </a:p>
        </p:txBody>
      </p:sp>
      <p:sp>
        <p:nvSpPr>
          <p:cNvPr id="47" name="TextBox 47"/>
          <p:cNvSpPr txBox="1"/>
          <p:nvPr/>
        </p:nvSpPr>
        <p:spPr>
          <a:xfrm>
            <a:off x="3607562" y="7838973"/>
            <a:ext cx="2689218" cy="9583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pluralistische Ignoranz</a:t>
            </a:r>
          </a:p>
        </p:txBody>
      </p:sp>
      <p:sp>
        <p:nvSpPr>
          <p:cNvPr id="48" name="TextBox 48"/>
          <p:cNvSpPr txBox="1"/>
          <p:nvPr/>
        </p:nvSpPr>
        <p:spPr>
          <a:xfrm>
            <a:off x="6643402" y="7838973"/>
            <a:ext cx="3206895" cy="9583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Verantwortungs-</a:t>
            </a:r>
          </a:p>
          <a:p>
            <a:pPr algn="ctr">
              <a:lnSpc>
                <a:spcPts val="3875"/>
              </a:lnSpc>
            </a:pPr>
            <a:r>
              <a:rPr lang="de-DE" sz="2768" b="1" noProof="0" dirty="0" err="1">
                <a:solidFill>
                  <a:srgbClr val="053055"/>
                </a:solidFill>
                <a:latin typeface="Montserrat Bold"/>
                <a:ea typeface="Montserrat Bold"/>
                <a:cs typeface="Montserrat Bold"/>
                <a:sym typeface="Montserrat Bold"/>
              </a:rPr>
              <a:t>diffusion</a:t>
            </a:r>
            <a:endParaRPr lang="de-DE" sz="2768" b="1" noProof="0" dirty="0">
              <a:solidFill>
                <a:srgbClr val="053055"/>
              </a:solidFill>
              <a:latin typeface="Montserrat Bold"/>
              <a:ea typeface="Montserrat Bold"/>
              <a:cs typeface="Montserrat Bold"/>
              <a:sym typeface="Montserrat Bold"/>
            </a:endParaRPr>
          </a:p>
        </p:txBody>
      </p:sp>
      <p:sp>
        <p:nvSpPr>
          <p:cNvPr id="49" name="TextBox 49"/>
          <p:cNvSpPr txBox="1"/>
          <p:nvPr/>
        </p:nvSpPr>
        <p:spPr>
          <a:xfrm>
            <a:off x="10320363" y="7838973"/>
            <a:ext cx="2874861" cy="9583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Kompetenz-</a:t>
            </a:r>
          </a:p>
          <a:p>
            <a:pPr algn="ctr">
              <a:lnSpc>
                <a:spcPts val="3875"/>
              </a:lnSpc>
            </a:pPr>
            <a:r>
              <a:rPr lang="de-DE" sz="2768" b="1" noProof="0" dirty="0" err="1">
                <a:solidFill>
                  <a:srgbClr val="053055"/>
                </a:solidFill>
                <a:latin typeface="Montserrat Bold"/>
                <a:ea typeface="Montserrat Bold"/>
                <a:cs typeface="Montserrat Bold"/>
                <a:sym typeface="Montserrat Bold"/>
              </a:rPr>
              <a:t>mangel</a:t>
            </a:r>
            <a:endParaRPr lang="de-DE" sz="2768" b="1" noProof="0" dirty="0">
              <a:solidFill>
                <a:srgbClr val="053055"/>
              </a:solidFill>
              <a:latin typeface="Montserrat Bold"/>
              <a:ea typeface="Montserrat Bold"/>
              <a:cs typeface="Montserrat Bold"/>
              <a:sym typeface="Montserrat Bold"/>
            </a:endParaRPr>
          </a:p>
        </p:txBody>
      </p:sp>
      <p:sp>
        <p:nvSpPr>
          <p:cNvPr id="50" name="TextBox 50"/>
          <p:cNvSpPr txBox="1"/>
          <p:nvPr/>
        </p:nvSpPr>
        <p:spPr>
          <a:xfrm>
            <a:off x="13574802" y="7885568"/>
            <a:ext cx="2689218" cy="958379"/>
          </a:xfrm>
          <a:prstGeom prst="rect">
            <a:avLst/>
          </a:prstGeom>
        </p:spPr>
        <p:txBody>
          <a:bodyPr lIns="0" tIns="0" rIns="0" bIns="0" rtlCol="0" anchor="t">
            <a:spAutoFit/>
          </a:bodyPr>
          <a:lstStyle/>
          <a:p>
            <a:pPr algn="ctr">
              <a:lnSpc>
                <a:spcPts val="3875"/>
              </a:lnSpc>
            </a:pPr>
            <a:r>
              <a:rPr lang="de-DE" sz="2768" b="1" noProof="0" dirty="0">
                <a:solidFill>
                  <a:srgbClr val="053055"/>
                </a:solidFill>
                <a:latin typeface="Montserrat Bold"/>
                <a:ea typeface="Montserrat Bold"/>
                <a:cs typeface="Montserrat Bold"/>
                <a:sym typeface="Montserrat Bold"/>
              </a:rPr>
              <a:t>soziale Hemmung</a:t>
            </a:r>
          </a:p>
        </p:txBody>
      </p:sp>
      <p:grpSp>
        <p:nvGrpSpPr>
          <p:cNvPr id="51" name="Group 51"/>
          <p:cNvGrpSpPr/>
          <p:nvPr/>
        </p:nvGrpSpPr>
        <p:grpSpPr>
          <a:xfrm rot="5400000">
            <a:off x="4023975" y="6221853"/>
            <a:ext cx="1851629" cy="534885"/>
            <a:chOff x="0" y="0"/>
            <a:chExt cx="1923728" cy="555713"/>
          </a:xfrm>
        </p:grpSpPr>
        <p:sp>
          <p:nvSpPr>
            <p:cNvPr id="52" name="Freeform 52"/>
            <p:cNvSpPr/>
            <p:nvPr/>
          </p:nvSpPr>
          <p:spPr>
            <a:xfrm>
              <a:off x="0" y="0"/>
              <a:ext cx="1923728" cy="555713"/>
            </a:xfrm>
            <a:custGeom>
              <a:avLst/>
              <a:gdLst/>
              <a:ahLst/>
              <a:cxnLst/>
              <a:rect l="l" t="t" r="r" b="b"/>
              <a:pathLst>
                <a:path w="1923728" h="555713">
                  <a:moveTo>
                    <a:pt x="1923728" y="277856"/>
                  </a:moveTo>
                  <a:lnTo>
                    <a:pt x="1517328" y="0"/>
                  </a:lnTo>
                  <a:lnTo>
                    <a:pt x="1517328" y="203200"/>
                  </a:lnTo>
                  <a:lnTo>
                    <a:pt x="0" y="203200"/>
                  </a:lnTo>
                  <a:lnTo>
                    <a:pt x="0" y="352513"/>
                  </a:lnTo>
                  <a:lnTo>
                    <a:pt x="1517328" y="352513"/>
                  </a:lnTo>
                  <a:lnTo>
                    <a:pt x="1517328" y="555713"/>
                  </a:lnTo>
                  <a:lnTo>
                    <a:pt x="1923728" y="277856"/>
                  </a:lnTo>
                  <a:close/>
                </a:path>
              </a:pathLst>
            </a:custGeom>
            <a:solidFill>
              <a:srgbClr val="AABFD1"/>
            </a:solidFill>
          </p:spPr>
          <p:txBody>
            <a:bodyPr/>
            <a:lstStyle/>
            <a:p>
              <a:endParaRPr lang="de-DE" noProof="0" dirty="0"/>
            </a:p>
          </p:txBody>
        </p:sp>
        <p:sp>
          <p:nvSpPr>
            <p:cNvPr id="53" name="TextBox 53"/>
            <p:cNvSpPr txBox="1"/>
            <p:nvPr/>
          </p:nvSpPr>
          <p:spPr>
            <a:xfrm>
              <a:off x="0" y="165100"/>
              <a:ext cx="1822128" cy="187413"/>
            </a:xfrm>
            <a:prstGeom prst="rect">
              <a:avLst/>
            </a:prstGeom>
          </p:spPr>
          <p:txBody>
            <a:bodyPr lIns="50800" tIns="50800" rIns="50800" bIns="50800" rtlCol="0" anchor="ctr"/>
            <a:lstStyle/>
            <a:p>
              <a:pPr algn="ctr">
                <a:lnSpc>
                  <a:spcPts val="3079"/>
                </a:lnSpc>
              </a:pPr>
              <a:endParaRPr lang="de-DE" noProof="0" dirty="0"/>
            </a:p>
          </p:txBody>
        </p:sp>
      </p:grpSp>
      <p:grpSp>
        <p:nvGrpSpPr>
          <p:cNvPr id="54" name="Group 54"/>
          <p:cNvGrpSpPr/>
          <p:nvPr/>
        </p:nvGrpSpPr>
        <p:grpSpPr>
          <a:xfrm rot="5400000">
            <a:off x="7310840" y="6221853"/>
            <a:ext cx="1851629" cy="534885"/>
            <a:chOff x="0" y="0"/>
            <a:chExt cx="1923728" cy="555713"/>
          </a:xfrm>
        </p:grpSpPr>
        <p:sp>
          <p:nvSpPr>
            <p:cNvPr id="55" name="Freeform 55"/>
            <p:cNvSpPr/>
            <p:nvPr/>
          </p:nvSpPr>
          <p:spPr>
            <a:xfrm>
              <a:off x="0" y="0"/>
              <a:ext cx="1923728" cy="555713"/>
            </a:xfrm>
            <a:custGeom>
              <a:avLst/>
              <a:gdLst/>
              <a:ahLst/>
              <a:cxnLst/>
              <a:rect l="l" t="t" r="r" b="b"/>
              <a:pathLst>
                <a:path w="1923728" h="555713">
                  <a:moveTo>
                    <a:pt x="1923728" y="277856"/>
                  </a:moveTo>
                  <a:lnTo>
                    <a:pt x="1517328" y="0"/>
                  </a:lnTo>
                  <a:lnTo>
                    <a:pt x="1517328" y="203200"/>
                  </a:lnTo>
                  <a:lnTo>
                    <a:pt x="0" y="203200"/>
                  </a:lnTo>
                  <a:lnTo>
                    <a:pt x="0" y="352513"/>
                  </a:lnTo>
                  <a:lnTo>
                    <a:pt x="1517328" y="352513"/>
                  </a:lnTo>
                  <a:lnTo>
                    <a:pt x="1517328" y="555713"/>
                  </a:lnTo>
                  <a:lnTo>
                    <a:pt x="1923728" y="277856"/>
                  </a:lnTo>
                  <a:close/>
                </a:path>
              </a:pathLst>
            </a:custGeom>
            <a:solidFill>
              <a:srgbClr val="AABFD1"/>
            </a:solidFill>
          </p:spPr>
          <p:txBody>
            <a:bodyPr/>
            <a:lstStyle/>
            <a:p>
              <a:endParaRPr lang="de-DE" noProof="0" dirty="0"/>
            </a:p>
          </p:txBody>
        </p:sp>
        <p:sp>
          <p:nvSpPr>
            <p:cNvPr id="56" name="TextBox 56"/>
            <p:cNvSpPr txBox="1"/>
            <p:nvPr/>
          </p:nvSpPr>
          <p:spPr>
            <a:xfrm>
              <a:off x="0" y="165100"/>
              <a:ext cx="1822128" cy="187413"/>
            </a:xfrm>
            <a:prstGeom prst="rect">
              <a:avLst/>
            </a:prstGeom>
          </p:spPr>
          <p:txBody>
            <a:bodyPr lIns="50800" tIns="50800" rIns="50800" bIns="50800" rtlCol="0" anchor="ctr"/>
            <a:lstStyle/>
            <a:p>
              <a:pPr algn="ctr">
                <a:lnSpc>
                  <a:spcPts val="3079"/>
                </a:lnSpc>
              </a:pPr>
              <a:endParaRPr lang="de-DE" noProof="0" dirty="0"/>
            </a:p>
          </p:txBody>
        </p:sp>
      </p:grpSp>
      <p:grpSp>
        <p:nvGrpSpPr>
          <p:cNvPr id="57" name="Group 57"/>
          <p:cNvGrpSpPr/>
          <p:nvPr/>
        </p:nvGrpSpPr>
        <p:grpSpPr>
          <a:xfrm rot="5400000">
            <a:off x="10785682" y="6221853"/>
            <a:ext cx="1851629" cy="534885"/>
            <a:chOff x="0" y="0"/>
            <a:chExt cx="1923728" cy="555713"/>
          </a:xfrm>
        </p:grpSpPr>
        <p:sp>
          <p:nvSpPr>
            <p:cNvPr id="58" name="Freeform 58"/>
            <p:cNvSpPr/>
            <p:nvPr/>
          </p:nvSpPr>
          <p:spPr>
            <a:xfrm>
              <a:off x="0" y="0"/>
              <a:ext cx="1923728" cy="555713"/>
            </a:xfrm>
            <a:custGeom>
              <a:avLst/>
              <a:gdLst/>
              <a:ahLst/>
              <a:cxnLst/>
              <a:rect l="l" t="t" r="r" b="b"/>
              <a:pathLst>
                <a:path w="1923728" h="555713">
                  <a:moveTo>
                    <a:pt x="1923728" y="277856"/>
                  </a:moveTo>
                  <a:lnTo>
                    <a:pt x="1517328" y="0"/>
                  </a:lnTo>
                  <a:lnTo>
                    <a:pt x="1517328" y="203200"/>
                  </a:lnTo>
                  <a:lnTo>
                    <a:pt x="0" y="203200"/>
                  </a:lnTo>
                  <a:lnTo>
                    <a:pt x="0" y="352513"/>
                  </a:lnTo>
                  <a:lnTo>
                    <a:pt x="1517328" y="352513"/>
                  </a:lnTo>
                  <a:lnTo>
                    <a:pt x="1517328" y="555713"/>
                  </a:lnTo>
                  <a:lnTo>
                    <a:pt x="1923728" y="277856"/>
                  </a:lnTo>
                  <a:close/>
                </a:path>
              </a:pathLst>
            </a:custGeom>
            <a:solidFill>
              <a:srgbClr val="AABFD1"/>
            </a:solidFill>
          </p:spPr>
          <p:txBody>
            <a:bodyPr/>
            <a:lstStyle/>
            <a:p>
              <a:endParaRPr lang="de-DE" noProof="0" dirty="0"/>
            </a:p>
          </p:txBody>
        </p:sp>
        <p:sp>
          <p:nvSpPr>
            <p:cNvPr id="59" name="TextBox 59"/>
            <p:cNvSpPr txBox="1"/>
            <p:nvPr/>
          </p:nvSpPr>
          <p:spPr>
            <a:xfrm>
              <a:off x="0" y="165100"/>
              <a:ext cx="1822128" cy="187413"/>
            </a:xfrm>
            <a:prstGeom prst="rect">
              <a:avLst/>
            </a:prstGeom>
          </p:spPr>
          <p:txBody>
            <a:bodyPr lIns="50800" tIns="50800" rIns="50800" bIns="50800" rtlCol="0" anchor="ctr"/>
            <a:lstStyle/>
            <a:p>
              <a:pPr algn="ctr">
                <a:lnSpc>
                  <a:spcPts val="3079"/>
                </a:lnSpc>
              </a:pPr>
              <a:endParaRPr lang="de-DE" noProof="0" dirty="0"/>
            </a:p>
          </p:txBody>
        </p:sp>
      </p:grpSp>
      <p:grpSp>
        <p:nvGrpSpPr>
          <p:cNvPr id="60" name="Group 60"/>
          <p:cNvGrpSpPr/>
          <p:nvPr/>
        </p:nvGrpSpPr>
        <p:grpSpPr>
          <a:xfrm rot="5400000">
            <a:off x="13993596" y="6221853"/>
            <a:ext cx="1851629" cy="534885"/>
            <a:chOff x="0" y="0"/>
            <a:chExt cx="1923728" cy="555713"/>
          </a:xfrm>
        </p:grpSpPr>
        <p:sp>
          <p:nvSpPr>
            <p:cNvPr id="61" name="Freeform 61"/>
            <p:cNvSpPr/>
            <p:nvPr/>
          </p:nvSpPr>
          <p:spPr>
            <a:xfrm>
              <a:off x="0" y="0"/>
              <a:ext cx="1923728" cy="555713"/>
            </a:xfrm>
            <a:custGeom>
              <a:avLst/>
              <a:gdLst/>
              <a:ahLst/>
              <a:cxnLst/>
              <a:rect l="l" t="t" r="r" b="b"/>
              <a:pathLst>
                <a:path w="1923728" h="555713">
                  <a:moveTo>
                    <a:pt x="1923728" y="277856"/>
                  </a:moveTo>
                  <a:lnTo>
                    <a:pt x="1517328" y="0"/>
                  </a:lnTo>
                  <a:lnTo>
                    <a:pt x="1517328" y="203200"/>
                  </a:lnTo>
                  <a:lnTo>
                    <a:pt x="0" y="203200"/>
                  </a:lnTo>
                  <a:lnTo>
                    <a:pt x="0" y="352513"/>
                  </a:lnTo>
                  <a:lnTo>
                    <a:pt x="1517328" y="352513"/>
                  </a:lnTo>
                  <a:lnTo>
                    <a:pt x="1517328" y="555713"/>
                  </a:lnTo>
                  <a:lnTo>
                    <a:pt x="1923728" y="277856"/>
                  </a:lnTo>
                  <a:close/>
                </a:path>
              </a:pathLst>
            </a:custGeom>
            <a:solidFill>
              <a:srgbClr val="AABFD1"/>
            </a:solidFill>
          </p:spPr>
          <p:txBody>
            <a:bodyPr/>
            <a:lstStyle/>
            <a:p>
              <a:endParaRPr lang="de-DE" noProof="0" dirty="0"/>
            </a:p>
          </p:txBody>
        </p:sp>
        <p:sp>
          <p:nvSpPr>
            <p:cNvPr id="62" name="TextBox 62"/>
            <p:cNvSpPr txBox="1"/>
            <p:nvPr/>
          </p:nvSpPr>
          <p:spPr>
            <a:xfrm>
              <a:off x="0" y="165100"/>
              <a:ext cx="1822128" cy="187413"/>
            </a:xfrm>
            <a:prstGeom prst="rect">
              <a:avLst/>
            </a:prstGeom>
          </p:spPr>
          <p:txBody>
            <a:bodyPr lIns="50800" tIns="50800" rIns="50800" bIns="50800" rtlCol="0" anchor="ctr"/>
            <a:lstStyle/>
            <a:p>
              <a:pPr algn="ctr">
                <a:lnSpc>
                  <a:spcPts val="3079"/>
                </a:lnSpc>
              </a:pPr>
              <a:endParaRPr lang="de-DE" noProof="0" dirty="0"/>
            </a:p>
          </p:txBody>
        </p:sp>
      </p:grpSp>
      <p:grpSp>
        <p:nvGrpSpPr>
          <p:cNvPr id="63" name="Group 63"/>
          <p:cNvGrpSpPr/>
          <p:nvPr/>
        </p:nvGrpSpPr>
        <p:grpSpPr>
          <a:xfrm>
            <a:off x="524723" y="6056768"/>
            <a:ext cx="2363892" cy="518120"/>
            <a:chOff x="0" y="0"/>
            <a:chExt cx="622589" cy="136460"/>
          </a:xfrm>
        </p:grpSpPr>
        <p:sp>
          <p:nvSpPr>
            <p:cNvPr id="64" name="Freeform 64"/>
            <p:cNvSpPr/>
            <p:nvPr/>
          </p:nvSpPr>
          <p:spPr>
            <a:xfrm>
              <a:off x="0" y="0"/>
              <a:ext cx="622589" cy="136460"/>
            </a:xfrm>
            <a:custGeom>
              <a:avLst/>
              <a:gdLst/>
              <a:ahLst/>
              <a:cxnLst/>
              <a:rect l="l" t="t" r="r" b="b"/>
              <a:pathLst>
                <a:path w="622589" h="136460">
                  <a:moveTo>
                    <a:pt x="0" y="0"/>
                  </a:moveTo>
                  <a:lnTo>
                    <a:pt x="622589" y="0"/>
                  </a:lnTo>
                  <a:lnTo>
                    <a:pt x="622589" y="136460"/>
                  </a:lnTo>
                  <a:lnTo>
                    <a:pt x="0" y="136460"/>
                  </a:lnTo>
                  <a:close/>
                </a:path>
              </a:pathLst>
            </a:custGeom>
            <a:solidFill>
              <a:srgbClr val="62879B"/>
            </a:solidFill>
          </p:spPr>
          <p:txBody>
            <a:bodyPr/>
            <a:lstStyle/>
            <a:p>
              <a:endParaRPr lang="de-DE" noProof="0" dirty="0"/>
            </a:p>
          </p:txBody>
        </p:sp>
        <p:sp>
          <p:nvSpPr>
            <p:cNvPr id="65" name="TextBox 65"/>
            <p:cNvSpPr txBox="1"/>
            <p:nvPr/>
          </p:nvSpPr>
          <p:spPr>
            <a:xfrm>
              <a:off x="0" y="-38100"/>
              <a:ext cx="622589" cy="174560"/>
            </a:xfrm>
            <a:prstGeom prst="rect">
              <a:avLst/>
            </a:prstGeom>
          </p:spPr>
          <p:txBody>
            <a:bodyPr lIns="50800" tIns="50800" rIns="50800" bIns="50800" rtlCol="0" anchor="ctr"/>
            <a:lstStyle/>
            <a:p>
              <a:pPr algn="ctr">
                <a:lnSpc>
                  <a:spcPts val="3079"/>
                </a:lnSpc>
              </a:pPr>
              <a:endParaRPr lang="de-DE" noProof="0" dirty="0"/>
            </a:p>
          </p:txBody>
        </p:sp>
      </p:grpSp>
      <p:sp>
        <p:nvSpPr>
          <p:cNvPr id="66" name="TextBox 66"/>
          <p:cNvSpPr txBox="1"/>
          <p:nvPr/>
        </p:nvSpPr>
        <p:spPr>
          <a:xfrm>
            <a:off x="401613" y="6050951"/>
            <a:ext cx="2689218" cy="472604"/>
          </a:xfrm>
          <a:prstGeom prst="rect">
            <a:avLst/>
          </a:prstGeom>
        </p:spPr>
        <p:txBody>
          <a:bodyPr lIns="0" tIns="0" rIns="0" bIns="0" rtlCol="0" anchor="t">
            <a:spAutoFit/>
          </a:bodyPr>
          <a:lstStyle/>
          <a:p>
            <a:pPr algn="ctr">
              <a:lnSpc>
                <a:spcPts val="3875"/>
              </a:lnSpc>
            </a:pPr>
            <a:r>
              <a:rPr lang="de-DE" sz="2768" b="1" noProof="0" dirty="0">
                <a:solidFill>
                  <a:srgbClr val="FEFEFE"/>
                </a:solidFill>
                <a:latin typeface="Montserrat Bold"/>
                <a:ea typeface="Montserrat Bold"/>
                <a:cs typeface="Montserrat Bold"/>
                <a:sym typeface="Montserrat Bold"/>
              </a:rPr>
              <a:t>Hindernis</a:t>
            </a:r>
          </a:p>
        </p:txBody>
      </p:sp>
      <p:grpSp>
        <p:nvGrpSpPr>
          <p:cNvPr id="67" name="Group 67"/>
          <p:cNvGrpSpPr/>
          <p:nvPr/>
        </p:nvGrpSpPr>
        <p:grpSpPr>
          <a:xfrm>
            <a:off x="3704194" y="6056768"/>
            <a:ext cx="2363892" cy="518120"/>
            <a:chOff x="0" y="0"/>
            <a:chExt cx="622589" cy="136460"/>
          </a:xfrm>
        </p:grpSpPr>
        <p:sp>
          <p:nvSpPr>
            <p:cNvPr id="68" name="Freeform 68"/>
            <p:cNvSpPr/>
            <p:nvPr/>
          </p:nvSpPr>
          <p:spPr>
            <a:xfrm>
              <a:off x="0" y="0"/>
              <a:ext cx="622589" cy="136460"/>
            </a:xfrm>
            <a:custGeom>
              <a:avLst/>
              <a:gdLst/>
              <a:ahLst/>
              <a:cxnLst/>
              <a:rect l="l" t="t" r="r" b="b"/>
              <a:pathLst>
                <a:path w="622589" h="136460">
                  <a:moveTo>
                    <a:pt x="0" y="0"/>
                  </a:moveTo>
                  <a:lnTo>
                    <a:pt x="622589" y="0"/>
                  </a:lnTo>
                  <a:lnTo>
                    <a:pt x="622589" y="136460"/>
                  </a:lnTo>
                  <a:lnTo>
                    <a:pt x="0" y="136460"/>
                  </a:lnTo>
                  <a:close/>
                </a:path>
              </a:pathLst>
            </a:custGeom>
            <a:solidFill>
              <a:srgbClr val="62879B"/>
            </a:solidFill>
          </p:spPr>
          <p:txBody>
            <a:bodyPr/>
            <a:lstStyle/>
            <a:p>
              <a:endParaRPr lang="de-DE" noProof="0" dirty="0"/>
            </a:p>
          </p:txBody>
        </p:sp>
        <p:sp>
          <p:nvSpPr>
            <p:cNvPr id="69" name="TextBox 69"/>
            <p:cNvSpPr txBox="1"/>
            <p:nvPr/>
          </p:nvSpPr>
          <p:spPr>
            <a:xfrm>
              <a:off x="0" y="-38100"/>
              <a:ext cx="622589" cy="174560"/>
            </a:xfrm>
            <a:prstGeom prst="rect">
              <a:avLst/>
            </a:prstGeom>
          </p:spPr>
          <p:txBody>
            <a:bodyPr lIns="50800" tIns="50800" rIns="50800" bIns="50800" rtlCol="0" anchor="ctr"/>
            <a:lstStyle/>
            <a:p>
              <a:pPr algn="ctr">
                <a:lnSpc>
                  <a:spcPts val="3079"/>
                </a:lnSpc>
              </a:pPr>
              <a:endParaRPr lang="de-DE" noProof="0" dirty="0"/>
            </a:p>
          </p:txBody>
        </p:sp>
      </p:grpSp>
      <p:sp>
        <p:nvSpPr>
          <p:cNvPr id="70" name="TextBox 70"/>
          <p:cNvSpPr txBox="1"/>
          <p:nvPr/>
        </p:nvSpPr>
        <p:spPr>
          <a:xfrm>
            <a:off x="3581084" y="6050951"/>
            <a:ext cx="2689218" cy="472604"/>
          </a:xfrm>
          <a:prstGeom prst="rect">
            <a:avLst/>
          </a:prstGeom>
        </p:spPr>
        <p:txBody>
          <a:bodyPr lIns="0" tIns="0" rIns="0" bIns="0" rtlCol="0" anchor="t">
            <a:spAutoFit/>
          </a:bodyPr>
          <a:lstStyle/>
          <a:p>
            <a:pPr algn="ctr">
              <a:lnSpc>
                <a:spcPts val="3875"/>
              </a:lnSpc>
            </a:pPr>
            <a:r>
              <a:rPr lang="de-DE" sz="2768" b="1" noProof="0" dirty="0">
                <a:solidFill>
                  <a:srgbClr val="FEFEFE"/>
                </a:solidFill>
                <a:latin typeface="Montserrat Bold"/>
                <a:ea typeface="Montserrat Bold"/>
                <a:cs typeface="Montserrat Bold"/>
                <a:sym typeface="Montserrat Bold"/>
              </a:rPr>
              <a:t>Hindernis</a:t>
            </a:r>
          </a:p>
        </p:txBody>
      </p:sp>
      <p:grpSp>
        <p:nvGrpSpPr>
          <p:cNvPr id="71" name="Group 71"/>
          <p:cNvGrpSpPr/>
          <p:nvPr/>
        </p:nvGrpSpPr>
        <p:grpSpPr>
          <a:xfrm>
            <a:off x="6992255" y="6056768"/>
            <a:ext cx="2363892" cy="518120"/>
            <a:chOff x="0" y="0"/>
            <a:chExt cx="622589" cy="136460"/>
          </a:xfrm>
        </p:grpSpPr>
        <p:sp>
          <p:nvSpPr>
            <p:cNvPr id="72" name="Freeform 72"/>
            <p:cNvSpPr/>
            <p:nvPr/>
          </p:nvSpPr>
          <p:spPr>
            <a:xfrm>
              <a:off x="0" y="0"/>
              <a:ext cx="622589" cy="136460"/>
            </a:xfrm>
            <a:custGeom>
              <a:avLst/>
              <a:gdLst/>
              <a:ahLst/>
              <a:cxnLst/>
              <a:rect l="l" t="t" r="r" b="b"/>
              <a:pathLst>
                <a:path w="622589" h="136460">
                  <a:moveTo>
                    <a:pt x="0" y="0"/>
                  </a:moveTo>
                  <a:lnTo>
                    <a:pt x="622589" y="0"/>
                  </a:lnTo>
                  <a:lnTo>
                    <a:pt x="622589" y="136460"/>
                  </a:lnTo>
                  <a:lnTo>
                    <a:pt x="0" y="136460"/>
                  </a:lnTo>
                  <a:close/>
                </a:path>
              </a:pathLst>
            </a:custGeom>
            <a:solidFill>
              <a:srgbClr val="62879B"/>
            </a:solidFill>
          </p:spPr>
          <p:txBody>
            <a:bodyPr/>
            <a:lstStyle/>
            <a:p>
              <a:endParaRPr lang="de-DE" noProof="0" dirty="0"/>
            </a:p>
          </p:txBody>
        </p:sp>
        <p:sp>
          <p:nvSpPr>
            <p:cNvPr id="73" name="TextBox 73"/>
            <p:cNvSpPr txBox="1"/>
            <p:nvPr/>
          </p:nvSpPr>
          <p:spPr>
            <a:xfrm>
              <a:off x="0" y="-38100"/>
              <a:ext cx="622589" cy="174560"/>
            </a:xfrm>
            <a:prstGeom prst="rect">
              <a:avLst/>
            </a:prstGeom>
          </p:spPr>
          <p:txBody>
            <a:bodyPr lIns="50800" tIns="50800" rIns="50800" bIns="50800" rtlCol="0" anchor="ctr"/>
            <a:lstStyle/>
            <a:p>
              <a:pPr algn="ctr">
                <a:lnSpc>
                  <a:spcPts val="3079"/>
                </a:lnSpc>
              </a:pPr>
              <a:endParaRPr lang="de-DE" noProof="0" dirty="0"/>
            </a:p>
          </p:txBody>
        </p:sp>
      </p:grpSp>
      <p:sp>
        <p:nvSpPr>
          <p:cNvPr id="74" name="TextBox 74"/>
          <p:cNvSpPr txBox="1"/>
          <p:nvPr/>
        </p:nvSpPr>
        <p:spPr>
          <a:xfrm>
            <a:off x="6869145" y="6050951"/>
            <a:ext cx="2689218" cy="472604"/>
          </a:xfrm>
          <a:prstGeom prst="rect">
            <a:avLst/>
          </a:prstGeom>
        </p:spPr>
        <p:txBody>
          <a:bodyPr lIns="0" tIns="0" rIns="0" bIns="0" rtlCol="0" anchor="t">
            <a:spAutoFit/>
          </a:bodyPr>
          <a:lstStyle/>
          <a:p>
            <a:pPr algn="ctr">
              <a:lnSpc>
                <a:spcPts val="3875"/>
              </a:lnSpc>
            </a:pPr>
            <a:r>
              <a:rPr lang="de-DE" sz="2768" b="1" noProof="0" dirty="0">
                <a:solidFill>
                  <a:srgbClr val="FEFEFE"/>
                </a:solidFill>
                <a:latin typeface="Montserrat Bold"/>
                <a:ea typeface="Montserrat Bold"/>
                <a:cs typeface="Montserrat Bold"/>
                <a:sym typeface="Montserrat Bold"/>
              </a:rPr>
              <a:t>Hindernis</a:t>
            </a:r>
          </a:p>
        </p:txBody>
      </p:sp>
      <p:grpSp>
        <p:nvGrpSpPr>
          <p:cNvPr id="75" name="Group 75"/>
          <p:cNvGrpSpPr/>
          <p:nvPr/>
        </p:nvGrpSpPr>
        <p:grpSpPr>
          <a:xfrm>
            <a:off x="10443473" y="6056768"/>
            <a:ext cx="2363892" cy="518120"/>
            <a:chOff x="0" y="0"/>
            <a:chExt cx="622589" cy="136460"/>
          </a:xfrm>
        </p:grpSpPr>
        <p:sp>
          <p:nvSpPr>
            <p:cNvPr id="76" name="Freeform 76"/>
            <p:cNvSpPr/>
            <p:nvPr/>
          </p:nvSpPr>
          <p:spPr>
            <a:xfrm>
              <a:off x="0" y="0"/>
              <a:ext cx="622589" cy="136460"/>
            </a:xfrm>
            <a:custGeom>
              <a:avLst/>
              <a:gdLst/>
              <a:ahLst/>
              <a:cxnLst/>
              <a:rect l="l" t="t" r="r" b="b"/>
              <a:pathLst>
                <a:path w="622589" h="136460">
                  <a:moveTo>
                    <a:pt x="0" y="0"/>
                  </a:moveTo>
                  <a:lnTo>
                    <a:pt x="622589" y="0"/>
                  </a:lnTo>
                  <a:lnTo>
                    <a:pt x="622589" y="136460"/>
                  </a:lnTo>
                  <a:lnTo>
                    <a:pt x="0" y="136460"/>
                  </a:lnTo>
                  <a:close/>
                </a:path>
              </a:pathLst>
            </a:custGeom>
            <a:solidFill>
              <a:srgbClr val="62879B"/>
            </a:solidFill>
          </p:spPr>
          <p:txBody>
            <a:bodyPr/>
            <a:lstStyle/>
            <a:p>
              <a:endParaRPr lang="de-DE" noProof="0" dirty="0"/>
            </a:p>
          </p:txBody>
        </p:sp>
        <p:sp>
          <p:nvSpPr>
            <p:cNvPr id="77" name="TextBox 77"/>
            <p:cNvSpPr txBox="1"/>
            <p:nvPr/>
          </p:nvSpPr>
          <p:spPr>
            <a:xfrm>
              <a:off x="0" y="-38100"/>
              <a:ext cx="622589" cy="174560"/>
            </a:xfrm>
            <a:prstGeom prst="rect">
              <a:avLst/>
            </a:prstGeom>
          </p:spPr>
          <p:txBody>
            <a:bodyPr lIns="50800" tIns="50800" rIns="50800" bIns="50800" rtlCol="0" anchor="ctr"/>
            <a:lstStyle/>
            <a:p>
              <a:pPr algn="ctr">
                <a:lnSpc>
                  <a:spcPts val="3079"/>
                </a:lnSpc>
              </a:pPr>
              <a:endParaRPr lang="de-DE" noProof="0" dirty="0"/>
            </a:p>
          </p:txBody>
        </p:sp>
      </p:grpSp>
      <p:sp>
        <p:nvSpPr>
          <p:cNvPr id="78" name="TextBox 78"/>
          <p:cNvSpPr txBox="1"/>
          <p:nvPr/>
        </p:nvSpPr>
        <p:spPr>
          <a:xfrm>
            <a:off x="10320363" y="6050951"/>
            <a:ext cx="2689218" cy="472604"/>
          </a:xfrm>
          <a:prstGeom prst="rect">
            <a:avLst/>
          </a:prstGeom>
        </p:spPr>
        <p:txBody>
          <a:bodyPr lIns="0" tIns="0" rIns="0" bIns="0" rtlCol="0" anchor="t">
            <a:spAutoFit/>
          </a:bodyPr>
          <a:lstStyle/>
          <a:p>
            <a:pPr algn="ctr">
              <a:lnSpc>
                <a:spcPts val="3875"/>
              </a:lnSpc>
            </a:pPr>
            <a:r>
              <a:rPr lang="de-DE" sz="2768" b="1" noProof="0" dirty="0">
                <a:solidFill>
                  <a:srgbClr val="FEFEFE"/>
                </a:solidFill>
                <a:latin typeface="Montserrat Bold"/>
                <a:ea typeface="Montserrat Bold"/>
                <a:cs typeface="Montserrat Bold"/>
                <a:sym typeface="Montserrat Bold"/>
              </a:rPr>
              <a:t>Hindernis</a:t>
            </a:r>
          </a:p>
        </p:txBody>
      </p:sp>
      <p:grpSp>
        <p:nvGrpSpPr>
          <p:cNvPr id="79" name="Group 79"/>
          <p:cNvGrpSpPr/>
          <p:nvPr/>
        </p:nvGrpSpPr>
        <p:grpSpPr>
          <a:xfrm>
            <a:off x="13788399" y="6056768"/>
            <a:ext cx="2363892" cy="518120"/>
            <a:chOff x="0" y="0"/>
            <a:chExt cx="622589" cy="136460"/>
          </a:xfrm>
        </p:grpSpPr>
        <p:sp>
          <p:nvSpPr>
            <p:cNvPr id="80" name="Freeform 80"/>
            <p:cNvSpPr/>
            <p:nvPr/>
          </p:nvSpPr>
          <p:spPr>
            <a:xfrm>
              <a:off x="0" y="0"/>
              <a:ext cx="622589" cy="136460"/>
            </a:xfrm>
            <a:custGeom>
              <a:avLst/>
              <a:gdLst/>
              <a:ahLst/>
              <a:cxnLst/>
              <a:rect l="l" t="t" r="r" b="b"/>
              <a:pathLst>
                <a:path w="622589" h="136460">
                  <a:moveTo>
                    <a:pt x="0" y="0"/>
                  </a:moveTo>
                  <a:lnTo>
                    <a:pt x="622589" y="0"/>
                  </a:lnTo>
                  <a:lnTo>
                    <a:pt x="622589" y="136460"/>
                  </a:lnTo>
                  <a:lnTo>
                    <a:pt x="0" y="136460"/>
                  </a:lnTo>
                  <a:close/>
                </a:path>
              </a:pathLst>
            </a:custGeom>
            <a:solidFill>
              <a:srgbClr val="62879B"/>
            </a:solidFill>
          </p:spPr>
          <p:txBody>
            <a:bodyPr/>
            <a:lstStyle/>
            <a:p>
              <a:endParaRPr lang="de-DE" noProof="0" dirty="0"/>
            </a:p>
          </p:txBody>
        </p:sp>
        <p:sp>
          <p:nvSpPr>
            <p:cNvPr id="81" name="TextBox 81"/>
            <p:cNvSpPr txBox="1"/>
            <p:nvPr/>
          </p:nvSpPr>
          <p:spPr>
            <a:xfrm>
              <a:off x="0" y="-38100"/>
              <a:ext cx="622589" cy="174560"/>
            </a:xfrm>
            <a:prstGeom prst="rect">
              <a:avLst/>
            </a:prstGeom>
          </p:spPr>
          <p:txBody>
            <a:bodyPr lIns="50800" tIns="50800" rIns="50800" bIns="50800" rtlCol="0" anchor="ctr"/>
            <a:lstStyle/>
            <a:p>
              <a:pPr algn="ctr">
                <a:lnSpc>
                  <a:spcPts val="3079"/>
                </a:lnSpc>
              </a:pPr>
              <a:endParaRPr lang="de-DE" noProof="0" dirty="0"/>
            </a:p>
          </p:txBody>
        </p:sp>
      </p:grpSp>
      <p:sp>
        <p:nvSpPr>
          <p:cNvPr id="82" name="TextBox 82"/>
          <p:cNvSpPr txBox="1"/>
          <p:nvPr/>
        </p:nvSpPr>
        <p:spPr>
          <a:xfrm>
            <a:off x="13665289" y="6050951"/>
            <a:ext cx="2689218" cy="472604"/>
          </a:xfrm>
          <a:prstGeom prst="rect">
            <a:avLst/>
          </a:prstGeom>
        </p:spPr>
        <p:txBody>
          <a:bodyPr lIns="0" tIns="0" rIns="0" bIns="0" rtlCol="0" anchor="t">
            <a:spAutoFit/>
          </a:bodyPr>
          <a:lstStyle/>
          <a:p>
            <a:pPr algn="ctr">
              <a:lnSpc>
                <a:spcPts val="3875"/>
              </a:lnSpc>
            </a:pPr>
            <a:r>
              <a:rPr lang="de-DE" sz="2768" b="1" noProof="0" dirty="0">
                <a:solidFill>
                  <a:srgbClr val="FEFEFE"/>
                </a:solidFill>
                <a:latin typeface="Montserrat Bold"/>
                <a:ea typeface="Montserrat Bold"/>
                <a:cs typeface="Montserrat Bold"/>
                <a:sym typeface="Montserrat Bold"/>
              </a:rPr>
              <a:t>Hindernis</a:t>
            </a:r>
          </a:p>
        </p:txBody>
      </p:sp>
      <p:sp>
        <p:nvSpPr>
          <p:cNvPr id="83" name="TextBox 11">
            <a:extLst>
              <a:ext uri="{FF2B5EF4-FFF2-40B4-BE49-F238E27FC236}">
                <a16:creationId xmlns:a16="http://schemas.microsoft.com/office/drawing/2014/main" id="{FFB07224-6A0C-912D-C665-8A43AC8B4D03}"/>
              </a:ext>
            </a:extLst>
          </p:cNvPr>
          <p:cNvSpPr txBox="1"/>
          <p:nvPr/>
        </p:nvSpPr>
        <p:spPr>
          <a:xfrm>
            <a:off x="1981200" y="419100"/>
            <a:ext cx="14556059" cy="135934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STUFENMODELL DES HILFEVERHALTENS</a:t>
            </a:r>
          </a:p>
          <a:p>
            <a:pPr algn="ctr">
              <a:lnSpc>
                <a:spcPts val="5336"/>
              </a:lnSpc>
            </a:pPr>
            <a:r>
              <a:rPr lang="de-DE" sz="4987" spc="134" noProof="0" dirty="0">
                <a:solidFill>
                  <a:srgbClr val="053055"/>
                </a:solidFill>
                <a:latin typeface="Montserrat"/>
                <a:ea typeface="Montserrat"/>
                <a:cs typeface="Montserrat"/>
                <a:sym typeface="Montserrat"/>
              </a:rPr>
              <a:t>MÖGLICHE HINDERNISSE</a:t>
            </a:r>
          </a:p>
        </p:txBody>
      </p:sp>
      <p:sp>
        <p:nvSpPr>
          <p:cNvPr id="84" name="Textfeld 83">
            <a:extLst>
              <a:ext uri="{FF2B5EF4-FFF2-40B4-BE49-F238E27FC236}">
                <a16:creationId xmlns:a16="http://schemas.microsoft.com/office/drawing/2014/main" id="{27C62D66-2E5A-70B5-39DE-A24799E6ACF5}"/>
              </a:ext>
            </a:extLst>
          </p:cNvPr>
          <p:cNvSpPr txBox="1"/>
          <p:nvPr/>
        </p:nvSpPr>
        <p:spPr>
          <a:xfrm>
            <a:off x="6324600" y="1943100"/>
            <a:ext cx="5486400" cy="461665"/>
          </a:xfrm>
          <a:prstGeom prst="rect">
            <a:avLst/>
          </a:prstGeom>
          <a:noFill/>
        </p:spPr>
        <p:txBody>
          <a:bodyPr wrap="square">
            <a:spAutoFit/>
          </a:bodyPr>
          <a:lstStyle/>
          <a:p>
            <a:r>
              <a:rPr lang="de-DE" sz="2400" spc="134" noProof="0" dirty="0">
                <a:solidFill>
                  <a:srgbClr val="053055"/>
                </a:solidFill>
                <a:latin typeface="Montserrat"/>
              </a:rPr>
              <a:t>NACH</a:t>
            </a:r>
            <a:r>
              <a:rPr lang="de-DE" sz="1050" noProof="0" dirty="0"/>
              <a:t> </a:t>
            </a:r>
            <a:r>
              <a:rPr lang="de-DE" sz="2400" spc="134" noProof="0" dirty="0">
                <a:solidFill>
                  <a:srgbClr val="053055"/>
                </a:solidFill>
                <a:latin typeface="Montserrat"/>
              </a:rPr>
              <a:t>LATANÉ &amp; DARLEY (1970)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EC9F1A"/>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EC9F1A"/>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sp>
        <p:nvSpPr>
          <p:cNvPr id="8" name="Freeform 8"/>
          <p:cNvSpPr/>
          <p:nvPr/>
        </p:nvSpPr>
        <p:spPr>
          <a:xfrm>
            <a:off x="3293077" y="4627895"/>
            <a:ext cx="11867172" cy="4479857"/>
          </a:xfrm>
          <a:custGeom>
            <a:avLst/>
            <a:gdLst/>
            <a:ahLst/>
            <a:cxnLst/>
            <a:rect l="l" t="t" r="r" b="b"/>
            <a:pathLst>
              <a:path w="11867172" h="4479857">
                <a:moveTo>
                  <a:pt x="0" y="0"/>
                </a:moveTo>
                <a:lnTo>
                  <a:pt x="11867172" y="0"/>
                </a:lnTo>
                <a:lnTo>
                  <a:pt x="11867172" y="4479857"/>
                </a:lnTo>
                <a:lnTo>
                  <a:pt x="0" y="4479857"/>
                </a:lnTo>
                <a:lnTo>
                  <a:pt x="0" y="0"/>
                </a:lnTo>
                <a:close/>
              </a:path>
            </a:pathLst>
          </a:custGeom>
          <a:blipFill>
            <a:blip r:embed="rId4"/>
            <a:stretch>
              <a:fillRect/>
            </a:stretch>
          </a:blipFill>
        </p:spPr>
        <p:txBody>
          <a:bodyPr/>
          <a:lstStyle/>
          <a:p>
            <a:endParaRPr lang="de-DE" noProof="0" dirty="0"/>
          </a:p>
        </p:txBody>
      </p:sp>
      <p:sp>
        <p:nvSpPr>
          <p:cNvPr id="9" name="TextBox 9"/>
          <p:cNvSpPr txBox="1"/>
          <p:nvPr/>
        </p:nvSpPr>
        <p:spPr>
          <a:xfrm>
            <a:off x="1376697" y="1081971"/>
            <a:ext cx="15699932" cy="2910848"/>
          </a:xfrm>
          <a:prstGeom prst="rect">
            <a:avLst/>
          </a:prstGeom>
        </p:spPr>
        <p:txBody>
          <a:bodyPr lIns="0" tIns="0" rIns="0" bIns="0" rtlCol="0" anchor="t">
            <a:spAutoFit/>
          </a:bodyPr>
          <a:lstStyle/>
          <a:p>
            <a:pPr algn="ctr">
              <a:lnSpc>
                <a:spcPts val="11759"/>
              </a:lnSpc>
            </a:pPr>
            <a:r>
              <a:rPr lang="de-DE" sz="8399" noProof="0" dirty="0">
                <a:solidFill>
                  <a:srgbClr val="FFFFFF"/>
                </a:solidFill>
                <a:latin typeface="Montserrat"/>
                <a:ea typeface="Montserrat"/>
                <a:cs typeface="Montserrat"/>
                <a:sym typeface="Montserrat"/>
              </a:rPr>
              <a:t>KLEINGRUPPENARBEIT</a:t>
            </a:r>
          </a:p>
          <a:p>
            <a:pPr marL="0" lvl="0" indent="0" algn="ctr">
              <a:lnSpc>
                <a:spcPts val="11759"/>
              </a:lnSpc>
            </a:pPr>
            <a:r>
              <a:rPr lang="de-DE" sz="8399" noProof="0" dirty="0">
                <a:solidFill>
                  <a:srgbClr val="FFFFFF"/>
                </a:solidFill>
                <a:latin typeface="Montserrat"/>
                <a:ea typeface="Montserrat"/>
                <a:cs typeface="Montserrat"/>
                <a:sym typeface="Montserrat"/>
              </a:rPr>
              <a:t>“ALLTAGSINTERVENTIONEN”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1717115" y="3244561"/>
            <a:ext cx="4058321" cy="405832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de-DE" noProof="0" dirty="0"/>
            </a:p>
          </p:txBody>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5" name="Group 5"/>
          <p:cNvGrpSpPr/>
          <p:nvPr/>
        </p:nvGrpSpPr>
        <p:grpSpPr>
          <a:xfrm>
            <a:off x="17867363" y="1942553"/>
            <a:ext cx="420637" cy="6287595"/>
            <a:chOff x="0" y="0"/>
            <a:chExt cx="154215" cy="974113"/>
          </a:xfrm>
        </p:grpSpPr>
        <p:sp>
          <p:nvSpPr>
            <p:cNvPr id="6" name="Freeform 6"/>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FEFEFE"/>
            </a:solidFill>
            <a:ln w="12700">
              <a:noFill/>
            </a:ln>
          </p:spPr>
          <p:txBody>
            <a:bodyPr/>
            <a:lstStyle/>
            <a:p>
              <a:endParaRPr lang="de-DE" noProof="0" dirty="0"/>
            </a:p>
          </p:txBody>
        </p:sp>
      </p:grpSp>
      <p:grpSp>
        <p:nvGrpSpPr>
          <p:cNvPr id="7" name="Group 7"/>
          <p:cNvGrpSpPr/>
          <p:nvPr/>
        </p:nvGrpSpPr>
        <p:grpSpPr>
          <a:xfrm>
            <a:off x="0" y="1999703"/>
            <a:ext cx="420637" cy="6287595"/>
            <a:chOff x="0" y="0"/>
            <a:chExt cx="65168" cy="974113"/>
          </a:xfrm>
        </p:grpSpPr>
        <p:sp>
          <p:nvSpPr>
            <p:cNvPr id="8" name="Freeform 8"/>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FFFFFF"/>
            </a:solidFill>
            <a:ln w="12700">
              <a:noFill/>
            </a:ln>
          </p:spPr>
          <p:txBody>
            <a:bodyPr/>
            <a:lstStyle/>
            <a:p>
              <a:endParaRPr lang="de-DE" noProof="0" dirty="0"/>
            </a:p>
          </p:txBody>
        </p:sp>
      </p:grpSp>
      <p:sp>
        <p:nvSpPr>
          <p:cNvPr id="9" name="Freeform 9"/>
          <p:cNvSpPr/>
          <p:nvPr/>
        </p:nvSpPr>
        <p:spPr>
          <a:xfrm>
            <a:off x="2258267" y="3968180"/>
            <a:ext cx="2976018" cy="2611084"/>
          </a:xfrm>
          <a:custGeom>
            <a:avLst/>
            <a:gdLst/>
            <a:ahLst/>
            <a:cxnLst/>
            <a:rect l="l" t="t" r="r" b="b"/>
            <a:pathLst>
              <a:path w="2976018" h="2611084">
                <a:moveTo>
                  <a:pt x="0" y="0"/>
                </a:moveTo>
                <a:lnTo>
                  <a:pt x="2976018" y="0"/>
                </a:lnTo>
                <a:lnTo>
                  <a:pt x="2976018" y="2611083"/>
                </a:lnTo>
                <a:lnTo>
                  <a:pt x="0" y="2611083"/>
                </a:lnTo>
                <a:lnTo>
                  <a:pt x="0" y="0"/>
                </a:lnTo>
                <a:close/>
              </a:path>
            </a:pathLst>
          </a:custGeom>
          <a:blipFill>
            <a:blip r:embed="rId3"/>
            <a:stretch>
              <a:fillRect/>
            </a:stretch>
          </a:blipFill>
        </p:spPr>
        <p:txBody>
          <a:bodyPr/>
          <a:lstStyle/>
          <a:p>
            <a:endParaRPr lang="de-DE" noProof="0" dirty="0"/>
          </a:p>
        </p:txBody>
      </p:sp>
      <p:grpSp>
        <p:nvGrpSpPr>
          <p:cNvPr id="10" name="Group 10"/>
          <p:cNvGrpSpPr/>
          <p:nvPr/>
        </p:nvGrpSpPr>
        <p:grpSpPr>
          <a:xfrm>
            <a:off x="16173532" y="9517289"/>
            <a:ext cx="1956616" cy="567847"/>
            <a:chOff x="0" y="0"/>
            <a:chExt cx="2608822" cy="757130"/>
          </a:xfrm>
        </p:grpSpPr>
        <p:pic>
          <p:nvPicPr>
            <p:cNvPr id="11" name="Picture 11"/>
            <p:cNvPicPr>
              <a:picLocks noChangeAspect="1"/>
            </p:cNvPicPr>
            <p:nvPr/>
          </p:nvPicPr>
          <p:blipFill>
            <a:blip r:embed="rId4"/>
            <a:srcRect r="2273" b="16626"/>
            <a:stretch>
              <a:fillRect/>
            </a:stretch>
          </p:blipFill>
          <p:spPr>
            <a:xfrm>
              <a:off x="0" y="0"/>
              <a:ext cx="2608822" cy="757130"/>
            </a:xfrm>
            <a:prstGeom prst="rect">
              <a:avLst/>
            </a:prstGeom>
          </p:spPr>
        </p:pic>
      </p:grpSp>
      <p:grpSp>
        <p:nvGrpSpPr>
          <p:cNvPr id="12" name="Group 12"/>
          <p:cNvGrpSpPr/>
          <p:nvPr/>
        </p:nvGrpSpPr>
        <p:grpSpPr>
          <a:xfrm>
            <a:off x="7289911" y="3244561"/>
            <a:ext cx="4058321" cy="405832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de-DE" noProof="0" dirty="0"/>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5" name="Group 15"/>
          <p:cNvGrpSpPr/>
          <p:nvPr/>
        </p:nvGrpSpPr>
        <p:grpSpPr>
          <a:xfrm>
            <a:off x="12863000" y="3244561"/>
            <a:ext cx="4058321" cy="405832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de-DE" noProof="0" dirty="0"/>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sp>
        <p:nvSpPr>
          <p:cNvPr id="18" name="Freeform 18"/>
          <p:cNvSpPr/>
          <p:nvPr/>
        </p:nvSpPr>
        <p:spPr>
          <a:xfrm>
            <a:off x="8064595" y="3795755"/>
            <a:ext cx="2508954" cy="2955933"/>
          </a:xfrm>
          <a:custGeom>
            <a:avLst/>
            <a:gdLst/>
            <a:ahLst/>
            <a:cxnLst/>
            <a:rect l="l" t="t" r="r" b="b"/>
            <a:pathLst>
              <a:path w="2508954" h="2955933">
                <a:moveTo>
                  <a:pt x="0" y="0"/>
                </a:moveTo>
                <a:lnTo>
                  <a:pt x="2508954" y="0"/>
                </a:lnTo>
                <a:lnTo>
                  <a:pt x="2508954" y="2955933"/>
                </a:lnTo>
                <a:lnTo>
                  <a:pt x="0" y="2955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noProof="0" dirty="0"/>
          </a:p>
        </p:txBody>
      </p:sp>
      <p:sp>
        <p:nvSpPr>
          <p:cNvPr id="19" name="Freeform 19"/>
          <p:cNvSpPr/>
          <p:nvPr/>
        </p:nvSpPr>
        <p:spPr>
          <a:xfrm>
            <a:off x="13603102" y="3968180"/>
            <a:ext cx="2771963" cy="2609115"/>
          </a:xfrm>
          <a:custGeom>
            <a:avLst/>
            <a:gdLst/>
            <a:ahLst/>
            <a:cxnLst/>
            <a:rect l="l" t="t" r="r" b="b"/>
            <a:pathLst>
              <a:path w="2771963" h="2609115">
                <a:moveTo>
                  <a:pt x="0" y="0"/>
                </a:moveTo>
                <a:lnTo>
                  <a:pt x="2771963" y="0"/>
                </a:lnTo>
                <a:lnTo>
                  <a:pt x="2771963" y="2609115"/>
                </a:lnTo>
                <a:lnTo>
                  <a:pt x="0" y="2609115"/>
                </a:lnTo>
                <a:lnTo>
                  <a:pt x="0" y="0"/>
                </a:lnTo>
                <a:close/>
              </a:path>
            </a:pathLst>
          </a:custGeom>
          <a:blipFill>
            <a:blip r:embed="rId7"/>
            <a:stretch>
              <a:fillRect/>
            </a:stretch>
          </a:blipFill>
        </p:spPr>
        <p:txBody>
          <a:bodyPr/>
          <a:lstStyle/>
          <a:p>
            <a:endParaRPr lang="de-DE" noProof="0" dirty="0"/>
          </a:p>
        </p:txBody>
      </p:sp>
      <p:sp>
        <p:nvSpPr>
          <p:cNvPr id="20" name="TextBox 20"/>
          <p:cNvSpPr txBox="1"/>
          <p:nvPr/>
        </p:nvSpPr>
        <p:spPr>
          <a:xfrm>
            <a:off x="1717115" y="7541007"/>
            <a:ext cx="4058321" cy="746290"/>
          </a:xfrm>
          <a:prstGeom prst="rect">
            <a:avLst/>
          </a:prstGeom>
        </p:spPr>
        <p:txBody>
          <a:bodyPr lIns="0" tIns="0" rIns="0" bIns="0" rtlCol="0" anchor="t">
            <a:spAutoFit/>
          </a:bodyPr>
          <a:lstStyle/>
          <a:p>
            <a:pPr marL="0" lvl="0" indent="0" algn="ctr">
              <a:lnSpc>
                <a:spcPts val="6115"/>
              </a:lnSpc>
              <a:spcBef>
                <a:spcPct val="0"/>
              </a:spcBef>
            </a:pPr>
            <a:r>
              <a:rPr lang="de-DE" sz="4368" b="1" noProof="0" dirty="0">
                <a:solidFill>
                  <a:srgbClr val="053055"/>
                </a:solidFill>
                <a:latin typeface="Montserrat Bold"/>
                <a:ea typeface="Montserrat Bold"/>
                <a:cs typeface="Montserrat Bold"/>
                <a:sym typeface="Montserrat Bold"/>
              </a:rPr>
              <a:t>Benennen</a:t>
            </a:r>
          </a:p>
        </p:txBody>
      </p:sp>
      <p:sp>
        <p:nvSpPr>
          <p:cNvPr id="21" name="TextBox 21"/>
          <p:cNvSpPr txBox="1"/>
          <p:nvPr/>
        </p:nvSpPr>
        <p:spPr>
          <a:xfrm>
            <a:off x="7836313" y="7541007"/>
            <a:ext cx="2965810" cy="746290"/>
          </a:xfrm>
          <a:prstGeom prst="rect">
            <a:avLst/>
          </a:prstGeom>
        </p:spPr>
        <p:txBody>
          <a:bodyPr lIns="0" tIns="0" rIns="0" bIns="0" rtlCol="0" anchor="t">
            <a:spAutoFit/>
          </a:bodyPr>
          <a:lstStyle/>
          <a:p>
            <a:pPr marL="0" lvl="0" indent="0" algn="ctr">
              <a:lnSpc>
                <a:spcPts val="6115"/>
              </a:lnSpc>
              <a:spcBef>
                <a:spcPct val="0"/>
              </a:spcBef>
            </a:pPr>
            <a:r>
              <a:rPr lang="de-DE" sz="4368" b="1" noProof="0" dirty="0">
                <a:solidFill>
                  <a:srgbClr val="053055"/>
                </a:solidFill>
                <a:latin typeface="Montserrat Bold"/>
                <a:ea typeface="Montserrat Bold"/>
                <a:cs typeface="Montserrat Bold"/>
                <a:sym typeface="Montserrat Bold"/>
              </a:rPr>
              <a:t>Ablehnen</a:t>
            </a:r>
          </a:p>
        </p:txBody>
      </p:sp>
      <p:sp>
        <p:nvSpPr>
          <p:cNvPr id="22" name="TextBox 22"/>
          <p:cNvSpPr txBox="1"/>
          <p:nvPr/>
        </p:nvSpPr>
        <p:spPr>
          <a:xfrm>
            <a:off x="3138173" y="604626"/>
            <a:ext cx="12362090" cy="204448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ALLTAGSINTERVENTIONEN</a:t>
            </a:r>
          </a:p>
          <a:p>
            <a:pPr algn="ctr">
              <a:lnSpc>
                <a:spcPts val="5336"/>
              </a:lnSpc>
            </a:pPr>
            <a:r>
              <a:rPr lang="de-DE" sz="4987" spc="134" noProof="0" dirty="0">
                <a:solidFill>
                  <a:srgbClr val="053055"/>
                </a:solidFill>
                <a:latin typeface="Montserrat"/>
                <a:ea typeface="Montserrat"/>
                <a:cs typeface="Montserrat"/>
                <a:sym typeface="Montserrat"/>
              </a:rPr>
              <a:t>-</a:t>
            </a:r>
          </a:p>
          <a:p>
            <a:pPr algn="ctr">
              <a:lnSpc>
                <a:spcPts val="5336"/>
              </a:lnSpc>
            </a:pPr>
            <a:r>
              <a:rPr lang="de-DE" sz="4987" spc="134" noProof="0" dirty="0">
                <a:solidFill>
                  <a:srgbClr val="053055"/>
                </a:solidFill>
                <a:latin typeface="Montserrat"/>
                <a:ea typeface="Montserrat"/>
                <a:cs typeface="Montserrat"/>
                <a:sym typeface="Montserrat"/>
              </a:rPr>
              <a:t>DIE KONFRONTATIONSMETHODE</a:t>
            </a:r>
          </a:p>
        </p:txBody>
      </p:sp>
      <p:sp>
        <p:nvSpPr>
          <p:cNvPr id="23" name="TextBox 23"/>
          <p:cNvSpPr txBox="1"/>
          <p:nvPr/>
        </p:nvSpPr>
        <p:spPr>
          <a:xfrm>
            <a:off x="13409255" y="7541007"/>
            <a:ext cx="2965810" cy="746290"/>
          </a:xfrm>
          <a:prstGeom prst="rect">
            <a:avLst/>
          </a:prstGeom>
        </p:spPr>
        <p:txBody>
          <a:bodyPr lIns="0" tIns="0" rIns="0" bIns="0" rtlCol="0" anchor="t">
            <a:spAutoFit/>
          </a:bodyPr>
          <a:lstStyle/>
          <a:p>
            <a:pPr marL="0" lvl="0" indent="0" algn="ctr">
              <a:lnSpc>
                <a:spcPts val="6115"/>
              </a:lnSpc>
              <a:spcBef>
                <a:spcPct val="0"/>
              </a:spcBef>
            </a:pPr>
            <a:r>
              <a:rPr lang="de-DE" sz="4368" b="1" noProof="0" dirty="0">
                <a:solidFill>
                  <a:srgbClr val="053055"/>
                </a:solidFill>
                <a:latin typeface="Montserrat Bold"/>
                <a:ea typeface="Montserrat Bold"/>
                <a:cs typeface="Montserrat Bold"/>
                <a:sym typeface="Montserrat Bold"/>
              </a:rPr>
              <a:t>Anleiten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9851576" y="3024579"/>
            <a:ext cx="2458165" cy="2458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5" name="Group 5"/>
          <p:cNvGrpSpPr/>
          <p:nvPr/>
        </p:nvGrpSpPr>
        <p:grpSpPr>
          <a:xfrm>
            <a:off x="1487239" y="2881748"/>
            <a:ext cx="2600996" cy="26009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8" name="Group 8"/>
          <p:cNvGrpSpPr/>
          <p:nvPr/>
        </p:nvGrpSpPr>
        <p:grpSpPr>
          <a:xfrm>
            <a:off x="5545560" y="3024579"/>
            <a:ext cx="2458165" cy="245816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1" name="Group 11"/>
          <p:cNvGrpSpPr/>
          <p:nvPr/>
        </p:nvGrpSpPr>
        <p:grpSpPr>
          <a:xfrm>
            <a:off x="17867363" y="1942553"/>
            <a:ext cx="420637" cy="6287595"/>
            <a:chOff x="0" y="0"/>
            <a:chExt cx="154215" cy="974113"/>
          </a:xfrm>
        </p:grpSpPr>
        <p:sp>
          <p:nvSpPr>
            <p:cNvPr id="12" name="Freeform 12"/>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13" name="Group 13"/>
          <p:cNvGrpSpPr/>
          <p:nvPr/>
        </p:nvGrpSpPr>
        <p:grpSpPr>
          <a:xfrm>
            <a:off x="0" y="1999703"/>
            <a:ext cx="420637" cy="6287595"/>
            <a:chOff x="0" y="0"/>
            <a:chExt cx="65168" cy="974113"/>
          </a:xfrm>
        </p:grpSpPr>
        <p:sp>
          <p:nvSpPr>
            <p:cNvPr id="14" name="Freeform 14"/>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15" name="Group 15"/>
          <p:cNvGrpSpPr/>
          <p:nvPr/>
        </p:nvGrpSpPr>
        <p:grpSpPr>
          <a:xfrm>
            <a:off x="14252841" y="3024579"/>
            <a:ext cx="2458165" cy="245816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8" name="Group 18"/>
          <p:cNvGrpSpPr/>
          <p:nvPr/>
        </p:nvGrpSpPr>
        <p:grpSpPr>
          <a:xfrm>
            <a:off x="16173532" y="9517289"/>
            <a:ext cx="1956616" cy="567847"/>
            <a:chOff x="0" y="0"/>
            <a:chExt cx="2608822" cy="757130"/>
          </a:xfrm>
        </p:grpSpPr>
        <p:pic>
          <p:nvPicPr>
            <p:cNvPr id="19" name="Picture 19"/>
            <p:cNvPicPr>
              <a:picLocks noChangeAspect="1"/>
            </p:cNvPicPr>
            <p:nvPr/>
          </p:nvPicPr>
          <p:blipFill>
            <a:blip r:embed="rId3"/>
            <a:srcRect r="2273" b="16626"/>
            <a:stretch>
              <a:fillRect/>
            </a:stretch>
          </p:blipFill>
          <p:spPr>
            <a:xfrm>
              <a:off x="0" y="0"/>
              <a:ext cx="2608822" cy="757130"/>
            </a:xfrm>
            <a:prstGeom prst="rect">
              <a:avLst/>
            </a:prstGeom>
          </p:spPr>
        </p:pic>
      </p:grpSp>
      <p:sp>
        <p:nvSpPr>
          <p:cNvPr id="20" name="Freeform 20"/>
          <p:cNvSpPr/>
          <p:nvPr/>
        </p:nvSpPr>
        <p:spPr>
          <a:xfrm>
            <a:off x="2153632" y="3385995"/>
            <a:ext cx="1268211" cy="1592503"/>
          </a:xfrm>
          <a:custGeom>
            <a:avLst/>
            <a:gdLst/>
            <a:ahLst/>
            <a:cxnLst/>
            <a:rect l="l" t="t" r="r" b="b"/>
            <a:pathLst>
              <a:path w="1268211" h="1592503">
                <a:moveTo>
                  <a:pt x="0" y="0"/>
                </a:moveTo>
                <a:lnTo>
                  <a:pt x="1268211" y="0"/>
                </a:lnTo>
                <a:lnTo>
                  <a:pt x="1268211" y="1592502"/>
                </a:lnTo>
                <a:lnTo>
                  <a:pt x="0" y="1592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sp>
        <p:nvSpPr>
          <p:cNvPr id="21" name="Freeform 21"/>
          <p:cNvSpPr/>
          <p:nvPr/>
        </p:nvSpPr>
        <p:spPr>
          <a:xfrm>
            <a:off x="5992794" y="3668109"/>
            <a:ext cx="1658506" cy="1028274"/>
          </a:xfrm>
          <a:custGeom>
            <a:avLst/>
            <a:gdLst/>
            <a:ahLst/>
            <a:cxnLst/>
            <a:rect l="l" t="t" r="r" b="b"/>
            <a:pathLst>
              <a:path w="1658506" h="1028274">
                <a:moveTo>
                  <a:pt x="0" y="0"/>
                </a:moveTo>
                <a:lnTo>
                  <a:pt x="1658507" y="0"/>
                </a:lnTo>
                <a:lnTo>
                  <a:pt x="1658507" y="1028274"/>
                </a:lnTo>
                <a:lnTo>
                  <a:pt x="0" y="10282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noProof="0" dirty="0"/>
          </a:p>
        </p:txBody>
      </p:sp>
      <p:sp>
        <p:nvSpPr>
          <p:cNvPr id="22" name="Freeform 22"/>
          <p:cNvSpPr/>
          <p:nvPr/>
        </p:nvSpPr>
        <p:spPr>
          <a:xfrm>
            <a:off x="10319281" y="3513049"/>
            <a:ext cx="1522754" cy="1481225"/>
          </a:xfrm>
          <a:custGeom>
            <a:avLst/>
            <a:gdLst/>
            <a:ahLst/>
            <a:cxnLst/>
            <a:rect l="l" t="t" r="r" b="b"/>
            <a:pathLst>
              <a:path w="1522754" h="1481225">
                <a:moveTo>
                  <a:pt x="0" y="0"/>
                </a:moveTo>
                <a:lnTo>
                  <a:pt x="1522754" y="0"/>
                </a:lnTo>
                <a:lnTo>
                  <a:pt x="1522754" y="1481225"/>
                </a:lnTo>
                <a:lnTo>
                  <a:pt x="0" y="14812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noProof="0" dirty="0"/>
          </a:p>
        </p:txBody>
      </p:sp>
      <p:sp>
        <p:nvSpPr>
          <p:cNvPr id="23" name="Freeform 23"/>
          <p:cNvSpPr/>
          <p:nvPr/>
        </p:nvSpPr>
        <p:spPr>
          <a:xfrm>
            <a:off x="14796743" y="3551420"/>
            <a:ext cx="1407041" cy="1404483"/>
          </a:xfrm>
          <a:custGeom>
            <a:avLst/>
            <a:gdLst/>
            <a:ahLst/>
            <a:cxnLst/>
            <a:rect l="l" t="t" r="r" b="b"/>
            <a:pathLst>
              <a:path w="1407041" h="1404483">
                <a:moveTo>
                  <a:pt x="0" y="0"/>
                </a:moveTo>
                <a:lnTo>
                  <a:pt x="1407040" y="0"/>
                </a:lnTo>
                <a:lnTo>
                  <a:pt x="1407040" y="1404483"/>
                </a:lnTo>
                <a:lnTo>
                  <a:pt x="0" y="1404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noProof="0" dirty="0"/>
          </a:p>
        </p:txBody>
      </p:sp>
      <p:sp>
        <p:nvSpPr>
          <p:cNvPr id="24" name="TextBox 24"/>
          <p:cNvSpPr txBox="1"/>
          <p:nvPr/>
        </p:nvSpPr>
        <p:spPr>
          <a:xfrm>
            <a:off x="1304832" y="5959643"/>
            <a:ext cx="2965810" cy="2601124"/>
          </a:xfrm>
          <a:prstGeom prst="rect">
            <a:avLst/>
          </a:prstGeom>
        </p:spPr>
        <p:txBody>
          <a:bodyPr lIns="0" tIns="0" rIns="0" bIns="0" rtlCol="0" anchor="t">
            <a:spAutoFit/>
          </a:bodyPr>
          <a:lstStyle/>
          <a:p>
            <a:pPr algn="ctr">
              <a:lnSpc>
                <a:spcPts val="4155"/>
              </a:lnSpc>
            </a:pPr>
            <a:r>
              <a:rPr lang="de-DE" sz="2968" b="1" noProof="0" dirty="0">
                <a:solidFill>
                  <a:srgbClr val="053055"/>
                </a:solidFill>
                <a:latin typeface="Montserrat Bold"/>
                <a:ea typeface="Montserrat Bold"/>
                <a:cs typeface="Montserrat Bold"/>
                <a:sym typeface="Montserrat Bold"/>
              </a:rPr>
              <a:t>Mikrofon aus </a:t>
            </a:r>
          </a:p>
          <a:p>
            <a:pPr algn="ctr">
              <a:lnSpc>
                <a:spcPts val="4155"/>
              </a:lnSpc>
            </a:pPr>
            <a:endParaRPr lang="de-DE" sz="2968" b="1" noProof="0" dirty="0">
              <a:solidFill>
                <a:srgbClr val="053055"/>
              </a:solidFill>
              <a:latin typeface="Montserrat Bold"/>
              <a:ea typeface="Montserrat Bold"/>
              <a:cs typeface="Montserrat Bold"/>
              <a:sym typeface="Montserrat Bold"/>
            </a:endParaRPr>
          </a:p>
          <a:p>
            <a:pPr algn="ctr">
              <a:lnSpc>
                <a:spcPts val="4155"/>
              </a:lnSpc>
              <a:spcBef>
                <a:spcPct val="0"/>
              </a:spcBef>
            </a:pPr>
            <a:r>
              <a:rPr lang="de-DE" sz="2968" noProof="0" dirty="0">
                <a:solidFill>
                  <a:srgbClr val="053055"/>
                </a:solidFill>
                <a:latin typeface="Montserrat"/>
                <a:ea typeface="Montserrat"/>
                <a:cs typeface="Montserrat"/>
                <a:sym typeface="Montserrat"/>
              </a:rPr>
              <a:t>So minimieren wir Störgeräusche </a:t>
            </a:r>
          </a:p>
        </p:txBody>
      </p:sp>
      <p:sp>
        <p:nvSpPr>
          <p:cNvPr id="25" name="TextBox 25"/>
          <p:cNvSpPr txBox="1"/>
          <p:nvPr/>
        </p:nvSpPr>
        <p:spPr>
          <a:xfrm>
            <a:off x="5291738" y="5959643"/>
            <a:ext cx="2965810" cy="2077249"/>
          </a:xfrm>
          <a:prstGeom prst="rect">
            <a:avLst/>
          </a:prstGeom>
        </p:spPr>
        <p:txBody>
          <a:bodyPr lIns="0" tIns="0" rIns="0" bIns="0" rtlCol="0" anchor="t">
            <a:spAutoFit/>
          </a:bodyPr>
          <a:lstStyle/>
          <a:p>
            <a:pPr algn="ctr">
              <a:lnSpc>
                <a:spcPts val="4155"/>
              </a:lnSpc>
            </a:pPr>
            <a:r>
              <a:rPr lang="de-DE" sz="2968" b="1" noProof="0" dirty="0">
                <a:solidFill>
                  <a:srgbClr val="053055"/>
                </a:solidFill>
                <a:latin typeface="Montserrat Bold"/>
                <a:ea typeface="Montserrat Bold"/>
                <a:cs typeface="Montserrat Bold"/>
                <a:sym typeface="Montserrat Bold"/>
              </a:rPr>
              <a:t>Kamera an</a:t>
            </a:r>
          </a:p>
          <a:p>
            <a:pPr algn="ctr">
              <a:lnSpc>
                <a:spcPts val="4155"/>
              </a:lnSpc>
            </a:pPr>
            <a:endParaRPr lang="de-DE" sz="2968" b="1" noProof="0" dirty="0">
              <a:solidFill>
                <a:srgbClr val="053055"/>
              </a:solidFill>
              <a:latin typeface="Montserrat Bold"/>
              <a:ea typeface="Montserrat Bold"/>
              <a:cs typeface="Montserrat Bold"/>
              <a:sym typeface="Montserrat Bold"/>
            </a:endParaRPr>
          </a:p>
          <a:p>
            <a:pPr marL="0" lvl="0" indent="0" algn="ctr">
              <a:lnSpc>
                <a:spcPts val="4155"/>
              </a:lnSpc>
              <a:spcBef>
                <a:spcPct val="0"/>
              </a:spcBef>
            </a:pPr>
            <a:r>
              <a:rPr lang="de-DE" sz="2968" noProof="0" dirty="0">
                <a:solidFill>
                  <a:srgbClr val="053055"/>
                </a:solidFill>
                <a:latin typeface="Montserrat"/>
                <a:ea typeface="Montserrat"/>
                <a:cs typeface="Montserrat"/>
                <a:sym typeface="Montserrat"/>
              </a:rPr>
              <a:t>Wir würden Sie gern sehen!</a:t>
            </a:r>
          </a:p>
        </p:txBody>
      </p:sp>
      <p:sp>
        <p:nvSpPr>
          <p:cNvPr id="26" name="TextBox 26"/>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ONLINE-SEMINAR</a:t>
            </a:r>
          </a:p>
        </p:txBody>
      </p:sp>
      <p:sp>
        <p:nvSpPr>
          <p:cNvPr id="27" name="TextBox 27"/>
          <p:cNvSpPr txBox="1"/>
          <p:nvPr/>
        </p:nvSpPr>
        <p:spPr>
          <a:xfrm>
            <a:off x="9606556" y="5959643"/>
            <a:ext cx="3389312" cy="2601124"/>
          </a:xfrm>
          <a:prstGeom prst="rect">
            <a:avLst/>
          </a:prstGeom>
        </p:spPr>
        <p:txBody>
          <a:bodyPr lIns="0" tIns="0" rIns="0" bIns="0" rtlCol="0" anchor="t">
            <a:spAutoFit/>
          </a:bodyPr>
          <a:lstStyle/>
          <a:p>
            <a:pPr algn="ctr">
              <a:lnSpc>
                <a:spcPts val="4155"/>
              </a:lnSpc>
            </a:pPr>
            <a:r>
              <a:rPr lang="de-DE" sz="2968" b="1" noProof="0" dirty="0">
                <a:solidFill>
                  <a:srgbClr val="053055"/>
                </a:solidFill>
                <a:latin typeface="Montserrat Bold"/>
                <a:ea typeface="Montserrat Bold"/>
                <a:cs typeface="Montserrat Bold"/>
                <a:sym typeface="Montserrat Bold"/>
              </a:rPr>
              <a:t>Chatfunktion</a:t>
            </a:r>
          </a:p>
          <a:p>
            <a:pPr algn="ctr">
              <a:lnSpc>
                <a:spcPts val="4155"/>
              </a:lnSpc>
            </a:pPr>
            <a:endParaRPr lang="de-DE" sz="2968" b="1" noProof="0" dirty="0">
              <a:solidFill>
                <a:srgbClr val="053055"/>
              </a:solidFill>
              <a:latin typeface="Montserrat Bold"/>
              <a:ea typeface="Montserrat Bold"/>
              <a:cs typeface="Montserrat Bold"/>
              <a:sym typeface="Montserrat Bold"/>
            </a:endParaRPr>
          </a:p>
          <a:p>
            <a:pPr algn="ctr">
              <a:lnSpc>
                <a:spcPts val="4155"/>
              </a:lnSpc>
            </a:pPr>
            <a:r>
              <a:rPr lang="de-DE" sz="2968" noProof="0" dirty="0">
                <a:solidFill>
                  <a:srgbClr val="053055"/>
                </a:solidFill>
                <a:latin typeface="Montserrat"/>
                <a:ea typeface="Montserrat"/>
                <a:cs typeface="Montserrat"/>
                <a:sym typeface="Montserrat"/>
              </a:rPr>
              <a:t>Nutzen Sie die Kontakt-</a:t>
            </a:r>
          </a:p>
          <a:p>
            <a:pPr marL="0" lvl="0" indent="0" algn="ctr">
              <a:lnSpc>
                <a:spcPts val="4155"/>
              </a:lnSpc>
              <a:spcBef>
                <a:spcPct val="0"/>
              </a:spcBef>
            </a:pPr>
            <a:r>
              <a:rPr lang="de-DE" sz="2968" noProof="0" dirty="0" err="1">
                <a:solidFill>
                  <a:srgbClr val="053055"/>
                </a:solidFill>
                <a:latin typeface="Montserrat"/>
                <a:ea typeface="Montserrat"/>
                <a:cs typeface="Montserrat"/>
                <a:sym typeface="Montserrat"/>
              </a:rPr>
              <a:t>möglichkeit</a:t>
            </a:r>
            <a:endParaRPr lang="de-DE" sz="2968" noProof="0" dirty="0">
              <a:solidFill>
                <a:srgbClr val="053055"/>
              </a:solidFill>
              <a:latin typeface="Montserrat"/>
              <a:ea typeface="Montserrat"/>
              <a:cs typeface="Montserrat"/>
              <a:sym typeface="Montserrat"/>
            </a:endParaRPr>
          </a:p>
        </p:txBody>
      </p:sp>
      <p:sp>
        <p:nvSpPr>
          <p:cNvPr id="28" name="TextBox 28"/>
          <p:cNvSpPr txBox="1"/>
          <p:nvPr/>
        </p:nvSpPr>
        <p:spPr>
          <a:xfrm>
            <a:off x="14017358" y="5959643"/>
            <a:ext cx="2965810" cy="2601124"/>
          </a:xfrm>
          <a:prstGeom prst="rect">
            <a:avLst/>
          </a:prstGeom>
        </p:spPr>
        <p:txBody>
          <a:bodyPr lIns="0" tIns="0" rIns="0" bIns="0" rtlCol="0" anchor="t">
            <a:spAutoFit/>
          </a:bodyPr>
          <a:lstStyle/>
          <a:p>
            <a:pPr algn="ctr">
              <a:lnSpc>
                <a:spcPts val="4155"/>
              </a:lnSpc>
            </a:pPr>
            <a:r>
              <a:rPr lang="de-DE" sz="2968" b="1" noProof="0" dirty="0">
                <a:solidFill>
                  <a:srgbClr val="053055"/>
                </a:solidFill>
                <a:latin typeface="Montserrat Bold"/>
                <a:ea typeface="Montserrat Bold"/>
                <a:cs typeface="Montserrat Bold"/>
                <a:sym typeface="Montserrat Bold"/>
              </a:rPr>
              <a:t>Beiträge</a:t>
            </a:r>
          </a:p>
          <a:p>
            <a:pPr algn="ctr">
              <a:lnSpc>
                <a:spcPts val="4155"/>
              </a:lnSpc>
            </a:pPr>
            <a:endParaRPr lang="de-DE" sz="2968" b="1" noProof="0" dirty="0">
              <a:solidFill>
                <a:srgbClr val="053055"/>
              </a:solidFill>
              <a:latin typeface="Montserrat Bold"/>
              <a:ea typeface="Montserrat Bold"/>
              <a:cs typeface="Montserrat Bold"/>
              <a:sym typeface="Montserrat Bold"/>
            </a:endParaRPr>
          </a:p>
          <a:p>
            <a:pPr marL="0" lvl="0" indent="0" algn="ctr">
              <a:lnSpc>
                <a:spcPts val="4155"/>
              </a:lnSpc>
              <a:spcBef>
                <a:spcPct val="0"/>
              </a:spcBef>
            </a:pPr>
            <a:r>
              <a:rPr lang="de-DE" sz="2968" noProof="0" dirty="0">
                <a:solidFill>
                  <a:srgbClr val="053055"/>
                </a:solidFill>
                <a:latin typeface="Montserrat"/>
                <a:ea typeface="Montserrat"/>
                <a:cs typeface="Montserrat"/>
                <a:sym typeface="Montserrat"/>
              </a:rPr>
              <a:t>Melden per Handzeichen oder Funktion</a:t>
            </a:r>
          </a:p>
        </p:txBody>
      </p:sp>
      <p:sp>
        <p:nvSpPr>
          <p:cNvPr id="29" name="TextBox 29"/>
          <p:cNvSpPr txBox="1"/>
          <p:nvPr/>
        </p:nvSpPr>
        <p:spPr>
          <a:xfrm>
            <a:off x="2563076" y="1719081"/>
            <a:ext cx="13161848" cy="629267"/>
          </a:xfrm>
          <a:prstGeom prst="rect">
            <a:avLst/>
          </a:prstGeom>
        </p:spPr>
        <p:txBody>
          <a:bodyPr lIns="0" tIns="0" rIns="0" bIns="0" rtlCol="0" anchor="t">
            <a:spAutoFit/>
          </a:bodyPr>
          <a:lstStyle/>
          <a:p>
            <a:pPr algn="ctr">
              <a:lnSpc>
                <a:spcPts val="5216"/>
              </a:lnSpc>
              <a:spcBef>
                <a:spcPct val="0"/>
              </a:spcBef>
            </a:pPr>
            <a:r>
              <a:rPr lang="de-DE" sz="3725" noProof="0" dirty="0">
                <a:solidFill>
                  <a:srgbClr val="053055"/>
                </a:solidFill>
                <a:latin typeface="Montserrat"/>
                <a:ea typeface="Montserrat"/>
                <a:cs typeface="Montserrat"/>
                <a:sym typeface="Montserrat"/>
              </a:rPr>
              <a:t>DAMIT AUCH HIER DER AUSTAUSCH GELINGT: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grpSp>
        <p:nvGrpSpPr>
          <p:cNvPr id="8" name="Group 8"/>
          <p:cNvGrpSpPr/>
          <p:nvPr/>
        </p:nvGrpSpPr>
        <p:grpSpPr>
          <a:xfrm>
            <a:off x="1237493" y="2191576"/>
            <a:ext cx="2774719" cy="27747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1" name="Group 11"/>
          <p:cNvGrpSpPr/>
          <p:nvPr/>
        </p:nvGrpSpPr>
        <p:grpSpPr>
          <a:xfrm>
            <a:off x="14626224" y="2191576"/>
            <a:ext cx="2774719" cy="277471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4" name="Group 14"/>
          <p:cNvGrpSpPr/>
          <p:nvPr/>
        </p:nvGrpSpPr>
        <p:grpSpPr>
          <a:xfrm>
            <a:off x="10165580" y="2191576"/>
            <a:ext cx="2774719" cy="277471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7" name="Group 17"/>
          <p:cNvGrpSpPr/>
          <p:nvPr/>
        </p:nvGrpSpPr>
        <p:grpSpPr>
          <a:xfrm>
            <a:off x="5701537" y="2191576"/>
            <a:ext cx="2774719" cy="277471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9" name="TextBox 19"/>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sp>
        <p:nvSpPr>
          <p:cNvPr id="20" name="Freeform 20"/>
          <p:cNvSpPr/>
          <p:nvPr/>
        </p:nvSpPr>
        <p:spPr>
          <a:xfrm>
            <a:off x="1923806" y="2642754"/>
            <a:ext cx="1729382" cy="1872363"/>
          </a:xfrm>
          <a:custGeom>
            <a:avLst/>
            <a:gdLst/>
            <a:ahLst/>
            <a:cxnLst/>
            <a:rect l="l" t="t" r="r" b="b"/>
            <a:pathLst>
              <a:path w="1729382" h="1872363">
                <a:moveTo>
                  <a:pt x="0" y="0"/>
                </a:moveTo>
                <a:lnTo>
                  <a:pt x="1729382" y="0"/>
                </a:lnTo>
                <a:lnTo>
                  <a:pt x="1729382" y="1872363"/>
                </a:lnTo>
                <a:lnTo>
                  <a:pt x="0" y="18723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21" name="Freeform 21"/>
          <p:cNvSpPr/>
          <p:nvPr/>
        </p:nvSpPr>
        <p:spPr>
          <a:xfrm>
            <a:off x="6060196" y="255023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noProof="0" dirty="0"/>
          </a:p>
        </p:txBody>
      </p:sp>
      <p:sp>
        <p:nvSpPr>
          <p:cNvPr id="22" name="Freeform 22"/>
          <p:cNvSpPr/>
          <p:nvPr/>
        </p:nvSpPr>
        <p:spPr>
          <a:xfrm>
            <a:off x="10524131" y="2969384"/>
            <a:ext cx="2082316" cy="1219102"/>
          </a:xfrm>
          <a:custGeom>
            <a:avLst/>
            <a:gdLst/>
            <a:ahLst/>
            <a:cxnLst/>
            <a:rect l="l" t="t" r="r" b="b"/>
            <a:pathLst>
              <a:path w="2082316" h="1219102">
                <a:moveTo>
                  <a:pt x="0" y="0"/>
                </a:moveTo>
                <a:lnTo>
                  <a:pt x="2082316" y="0"/>
                </a:lnTo>
                <a:lnTo>
                  <a:pt x="2082316" y="1219102"/>
                </a:lnTo>
                <a:lnTo>
                  <a:pt x="0" y="12191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noProof="0" dirty="0"/>
          </a:p>
        </p:txBody>
      </p:sp>
      <p:sp>
        <p:nvSpPr>
          <p:cNvPr id="23" name="Freeform 23"/>
          <p:cNvSpPr/>
          <p:nvPr/>
        </p:nvSpPr>
        <p:spPr>
          <a:xfrm>
            <a:off x="15215134" y="2550235"/>
            <a:ext cx="1596899" cy="1987092"/>
          </a:xfrm>
          <a:custGeom>
            <a:avLst/>
            <a:gdLst/>
            <a:ahLst/>
            <a:cxnLst/>
            <a:rect l="l" t="t" r="r" b="b"/>
            <a:pathLst>
              <a:path w="1596899" h="1987092">
                <a:moveTo>
                  <a:pt x="0" y="0"/>
                </a:moveTo>
                <a:lnTo>
                  <a:pt x="1596899" y="0"/>
                </a:lnTo>
                <a:lnTo>
                  <a:pt x="1596899" y="1987092"/>
                </a:lnTo>
                <a:lnTo>
                  <a:pt x="0" y="19870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noProof="0" dirty="0"/>
          </a:p>
        </p:txBody>
      </p:sp>
      <p:sp>
        <p:nvSpPr>
          <p:cNvPr id="24" name="TextBox 24"/>
          <p:cNvSpPr txBox="1"/>
          <p:nvPr/>
        </p:nvSpPr>
        <p:spPr>
          <a:xfrm>
            <a:off x="3138173" y="574341"/>
            <a:ext cx="12362090"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WENN SICH MIR JEMAND ANVERTRAUT</a:t>
            </a:r>
          </a:p>
        </p:txBody>
      </p:sp>
      <p:sp>
        <p:nvSpPr>
          <p:cNvPr id="25" name="TextBox 25"/>
          <p:cNvSpPr txBox="1"/>
          <p:nvPr/>
        </p:nvSpPr>
        <p:spPr>
          <a:xfrm>
            <a:off x="1237493" y="5335918"/>
            <a:ext cx="3102008" cy="3056382"/>
          </a:xfrm>
          <a:prstGeom prst="rect">
            <a:avLst/>
          </a:prstGeom>
        </p:spPr>
        <p:txBody>
          <a:bodyPr lIns="0" tIns="0" rIns="0" bIns="0" rtlCol="0" anchor="t">
            <a:spAutoFit/>
          </a:bodyPr>
          <a:lstStyle/>
          <a:p>
            <a:pPr algn="ctr">
              <a:lnSpc>
                <a:spcPts val="4929"/>
              </a:lnSpc>
            </a:pPr>
            <a:r>
              <a:rPr lang="de-DE" sz="3100" noProof="0" dirty="0">
                <a:solidFill>
                  <a:srgbClr val="053055"/>
                </a:solidFill>
                <a:latin typeface="Montserrat"/>
                <a:ea typeface="Montserrat"/>
                <a:cs typeface="Montserrat"/>
                <a:sym typeface="Montserrat"/>
              </a:rPr>
              <a:t>Besonnen reagieren, nicht übermäßig emotional</a:t>
            </a:r>
          </a:p>
        </p:txBody>
      </p:sp>
      <p:sp>
        <p:nvSpPr>
          <p:cNvPr id="26" name="TextBox 26"/>
          <p:cNvSpPr txBox="1"/>
          <p:nvPr/>
        </p:nvSpPr>
        <p:spPr>
          <a:xfrm>
            <a:off x="5436632" y="5335918"/>
            <a:ext cx="3405788" cy="3056382"/>
          </a:xfrm>
          <a:prstGeom prst="rect">
            <a:avLst/>
          </a:prstGeom>
        </p:spPr>
        <p:txBody>
          <a:bodyPr lIns="0" tIns="0" rIns="0" bIns="0" rtlCol="0" anchor="t">
            <a:spAutoFit/>
          </a:bodyPr>
          <a:lstStyle/>
          <a:p>
            <a:pPr algn="ctr">
              <a:lnSpc>
                <a:spcPts val="4929"/>
              </a:lnSpc>
            </a:pPr>
            <a:r>
              <a:rPr lang="de-DE" sz="3100" noProof="0" dirty="0">
                <a:solidFill>
                  <a:srgbClr val="053055"/>
                </a:solidFill>
                <a:latin typeface="Montserrat"/>
                <a:ea typeface="Montserrat"/>
                <a:cs typeface="Montserrat"/>
                <a:sym typeface="Montserrat"/>
              </a:rPr>
              <a:t>Dem*der Betroffenen erst einmal uneingeschränkt glauben</a:t>
            </a:r>
          </a:p>
        </p:txBody>
      </p:sp>
      <p:sp>
        <p:nvSpPr>
          <p:cNvPr id="27" name="TextBox 27"/>
          <p:cNvSpPr txBox="1"/>
          <p:nvPr/>
        </p:nvSpPr>
        <p:spPr>
          <a:xfrm>
            <a:off x="9913025" y="5335918"/>
            <a:ext cx="3304528" cy="2437257"/>
          </a:xfrm>
          <a:prstGeom prst="rect">
            <a:avLst/>
          </a:prstGeom>
        </p:spPr>
        <p:txBody>
          <a:bodyPr lIns="0" tIns="0" rIns="0" bIns="0" rtlCol="0" anchor="t">
            <a:spAutoFit/>
          </a:bodyPr>
          <a:lstStyle/>
          <a:p>
            <a:pPr algn="ctr">
              <a:lnSpc>
                <a:spcPts val="4929"/>
              </a:lnSpc>
            </a:pPr>
            <a:r>
              <a:rPr lang="de-DE" sz="3100" noProof="0" dirty="0">
                <a:solidFill>
                  <a:srgbClr val="053055"/>
                </a:solidFill>
                <a:latin typeface="Montserrat"/>
                <a:ea typeface="Montserrat"/>
                <a:cs typeface="Montserrat"/>
                <a:sym typeface="Montserrat"/>
              </a:rPr>
              <a:t>Sachlich, möglichst wortgenau dokumentieren</a:t>
            </a:r>
          </a:p>
        </p:txBody>
      </p:sp>
      <p:sp>
        <p:nvSpPr>
          <p:cNvPr id="28" name="TextBox 28"/>
          <p:cNvSpPr txBox="1"/>
          <p:nvPr/>
        </p:nvSpPr>
        <p:spPr>
          <a:xfrm>
            <a:off x="14036703" y="5335918"/>
            <a:ext cx="3713528" cy="1818132"/>
          </a:xfrm>
          <a:prstGeom prst="rect">
            <a:avLst/>
          </a:prstGeom>
        </p:spPr>
        <p:txBody>
          <a:bodyPr lIns="0" tIns="0" rIns="0" bIns="0" rtlCol="0" anchor="t">
            <a:spAutoFit/>
          </a:bodyPr>
          <a:lstStyle/>
          <a:p>
            <a:pPr algn="ctr">
              <a:lnSpc>
                <a:spcPts val="4929"/>
              </a:lnSpc>
            </a:pPr>
            <a:r>
              <a:rPr lang="de-DE" sz="3100" noProof="0" dirty="0">
                <a:solidFill>
                  <a:srgbClr val="053055"/>
                </a:solidFill>
                <a:latin typeface="Montserrat"/>
                <a:ea typeface="Montserrat"/>
                <a:cs typeface="Montserrat"/>
                <a:sym typeface="Montserrat"/>
              </a:rPr>
              <a:t>An Ablaufpläne halten (z.B. Interventionsplan)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605C562E-6816-3DDA-2855-5422633D596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84B1818-1C51-43E9-7C2B-01536505F479}"/>
              </a:ext>
            </a:extLst>
          </p:cNvPr>
          <p:cNvGrpSpPr/>
          <p:nvPr/>
        </p:nvGrpSpPr>
        <p:grpSpPr>
          <a:xfrm>
            <a:off x="17867363" y="1942553"/>
            <a:ext cx="420637" cy="6287595"/>
            <a:chOff x="0" y="0"/>
            <a:chExt cx="154215" cy="974113"/>
          </a:xfrm>
        </p:grpSpPr>
        <p:sp>
          <p:nvSpPr>
            <p:cNvPr id="3" name="Freeform 3">
              <a:extLst>
                <a:ext uri="{FF2B5EF4-FFF2-40B4-BE49-F238E27FC236}">
                  <a16:creationId xmlns:a16="http://schemas.microsoft.com/office/drawing/2014/main" id="{5C7F9C9C-6C92-977A-432D-DA24ECE8BF94}"/>
                </a:ext>
              </a:extLst>
            </p:cNvPr>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a:extLst>
              <a:ext uri="{FF2B5EF4-FFF2-40B4-BE49-F238E27FC236}">
                <a16:creationId xmlns:a16="http://schemas.microsoft.com/office/drawing/2014/main" id="{0BE7096D-2829-1A1A-59DD-AA527E9C8E59}"/>
              </a:ext>
            </a:extLst>
          </p:cNvPr>
          <p:cNvGrpSpPr/>
          <p:nvPr/>
        </p:nvGrpSpPr>
        <p:grpSpPr>
          <a:xfrm>
            <a:off x="0" y="1999703"/>
            <a:ext cx="420637" cy="6287595"/>
            <a:chOff x="0" y="0"/>
            <a:chExt cx="65168" cy="974113"/>
          </a:xfrm>
        </p:grpSpPr>
        <p:sp>
          <p:nvSpPr>
            <p:cNvPr id="5" name="Freeform 5">
              <a:extLst>
                <a:ext uri="{FF2B5EF4-FFF2-40B4-BE49-F238E27FC236}">
                  <a16:creationId xmlns:a16="http://schemas.microsoft.com/office/drawing/2014/main" id="{5E681F4E-BE05-ED25-7D3A-4EA5C8130FDF}"/>
                </a:ext>
              </a:extLst>
            </p:cNvPr>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a:extLst>
              <a:ext uri="{FF2B5EF4-FFF2-40B4-BE49-F238E27FC236}">
                <a16:creationId xmlns:a16="http://schemas.microsoft.com/office/drawing/2014/main" id="{61014571-0ACB-8B02-C454-0F61B92E2E26}"/>
              </a:ext>
            </a:extLst>
          </p:cNvPr>
          <p:cNvGrpSpPr/>
          <p:nvPr/>
        </p:nvGrpSpPr>
        <p:grpSpPr>
          <a:xfrm>
            <a:off x="16173532" y="9517289"/>
            <a:ext cx="1956616" cy="567847"/>
            <a:chOff x="0" y="0"/>
            <a:chExt cx="2608822" cy="757130"/>
          </a:xfrm>
        </p:grpSpPr>
        <p:pic>
          <p:nvPicPr>
            <p:cNvPr id="7" name="Picture 7">
              <a:extLst>
                <a:ext uri="{FF2B5EF4-FFF2-40B4-BE49-F238E27FC236}">
                  <a16:creationId xmlns:a16="http://schemas.microsoft.com/office/drawing/2014/main" id="{0CF03BB1-8131-9CFD-543C-9BE5DFDD5B48}"/>
                </a:ext>
              </a:extLst>
            </p:cNvPr>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a:extLst>
              <a:ext uri="{FF2B5EF4-FFF2-40B4-BE49-F238E27FC236}">
                <a16:creationId xmlns:a16="http://schemas.microsoft.com/office/drawing/2014/main" id="{81934E98-5120-2B36-E270-C9E596082D01}"/>
              </a:ext>
            </a:extLst>
          </p:cNvPr>
          <p:cNvGrpSpPr/>
          <p:nvPr/>
        </p:nvGrpSpPr>
        <p:grpSpPr>
          <a:xfrm>
            <a:off x="1237493" y="2191576"/>
            <a:ext cx="2774719" cy="2774719"/>
            <a:chOff x="0" y="0"/>
            <a:chExt cx="812800" cy="812800"/>
          </a:xfrm>
        </p:grpSpPr>
        <p:sp>
          <p:nvSpPr>
            <p:cNvPr id="9" name="Freeform 9">
              <a:extLst>
                <a:ext uri="{FF2B5EF4-FFF2-40B4-BE49-F238E27FC236}">
                  <a16:creationId xmlns:a16="http://schemas.microsoft.com/office/drawing/2014/main" id="{D61A2181-9458-2167-4491-44A41E12F8A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0" name="TextBox 10">
              <a:extLst>
                <a:ext uri="{FF2B5EF4-FFF2-40B4-BE49-F238E27FC236}">
                  <a16:creationId xmlns:a16="http://schemas.microsoft.com/office/drawing/2014/main" id="{BDF16E2E-B114-120D-31BF-CD5ACC41F18F}"/>
                </a:ext>
              </a:extLst>
            </p:cNvPr>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1" name="Group 11">
            <a:extLst>
              <a:ext uri="{FF2B5EF4-FFF2-40B4-BE49-F238E27FC236}">
                <a16:creationId xmlns:a16="http://schemas.microsoft.com/office/drawing/2014/main" id="{672FC741-7DB0-6067-EA37-DA60C6CB587B}"/>
              </a:ext>
            </a:extLst>
          </p:cNvPr>
          <p:cNvGrpSpPr/>
          <p:nvPr/>
        </p:nvGrpSpPr>
        <p:grpSpPr>
          <a:xfrm>
            <a:off x="14626224" y="2191576"/>
            <a:ext cx="2774719" cy="2774719"/>
            <a:chOff x="0" y="0"/>
            <a:chExt cx="812800" cy="812800"/>
          </a:xfrm>
        </p:grpSpPr>
        <p:sp>
          <p:nvSpPr>
            <p:cNvPr id="12" name="Freeform 12">
              <a:extLst>
                <a:ext uri="{FF2B5EF4-FFF2-40B4-BE49-F238E27FC236}">
                  <a16:creationId xmlns:a16="http://schemas.microsoft.com/office/drawing/2014/main" id="{1EE7C4A4-B7B7-10FA-296B-BCCC1B549F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3" name="TextBox 13">
              <a:extLst>
                <a:ext uri="{FF2B5EF4-FFF2-40B4-BE49-F238E27FC236}">
                  <a16:creationId xmlns:a16="http://schemas.microsoft.com/office/drawing/2014/main" id="{78BFBA25-44C5-E4D4-7844-E1CFACC1EC98}"/>
                </a:ext>
              </a:extLst>
            </p:cNvPr>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4" name="Group 14">
            <a:extLst>
              <a:ext uri="{FF2B5EF4-FFF2-40B4-BE49-F238E27FC236}">
                <a16:creationId xmlns:a16="http://schemas.microsoft.com/office/drawing/2014/main" id="{50C47EEE-B3FA-170D-E44E-33A26D98A2A5}"/>
              </a:ext>
            </a:extLst>
          </p:cNvPr>
          <p:cNvGrpSpPr/>
          <p:nvPr/>
        </p:nvGrpSpPr>
        <p:grpSpPr>
          <a:xfrm>
            <a:off x="10165580" y="2191576"/>
            <a:ext cx="2774719" cy="2774719"/>
            <a:chOff x="0" y="0"/>
            <a:chExt cx="812800" cy="812800"/>
          </a:xfrm>
        </p:grpSpPr>
        <p:sp>
          <p:nvSpPr>
            <p:cNvPr id="15" name="Freeform 15">
              <a:extLst>
                <a:ext uri="{FF2B5EF4-FFF2-40B4-BE49-F238E27FC236}">
                  <a16:creationId xmlns:a16="http://schemas.microsoft.com/office/drawing/2014/main" id="{AE20C825-EF56-21CF-452D-29AE69C6AF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6" name="TextBox 16">
              <a:extLst>
                <a:ext uri="{FF2B5EF4-FFF2-40B4-BE49-F238E27FC236}">
                  <a16:creationId xmlns:a16="http://schemas.microsoft.com/office/drawing/2014/main" id="{EBCF4937-7D2B-C6D1-D8BE-85FF9FF08DC6}"/>
                </a:ext>
              </a:extLst>
            </p:cNvPr>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grpSp>
        <p:nvGrpSpPr>
          <p:cNvPr id="17" name="Group 17">
            <a:extLst>
              <a:ext uri="{FF2B5EF4-FFF2-40B4-BE49-F238E27FC236}">
                <a16:creationId xmlns:a16="http://schemas.microsoft.com/office/drawing/2014/main" id="{4FBCD72D-5ED3-D939-6839-343298B786C8}"/>
              </a:ext>
            </a:extLst>
          </p:cNvPr>
          <p:cNvGrpSpPr/>
          <p:nvPr/>
        </p:nvGrpSpPr>
        <p:grpSpPr>
          <a:xfrm>
            <a:off x="5701537" y="2191576"/>
            <a:ext cx="2774719" cy="2774719"/>
            <a:chOff x="0" y="0"/>
            <a:chExt cx="812800" cy="812800"/>
          </a:xfrm>
        </p:grpSpPr>
        <p:sp>
          <p:nvSpPr>
            <p:cNvPr id="18" name="Freeform 18">
              <a:extLst>
                <a:ext uri="{FF2B5EF4-FFF2-40B4-BE49-F238E27FC236}">
                  <a16:creationId xmlns:a16="http://schemas.microsoft.com/office/drawing/2014/main" id="{5A4BEA8E-044F-0A9A-8E72-7AD98E7096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9F1A"/>
            </a:solidFill>
            <a:ln cap="sq">
              <a:noFill/>
              <a:prstDash val="solid"/>
              <a:miter/>
            </a:ln>
          </p:spPr>
          <p:txBody>
            <a:bodyPr/>
            <a:lstStyle/>
            <a:p>
              <a:endParaRPr lang="de-DE" noProof="0" dirty="0"/>
            </a:p>
          </p:txBody>
        </p:sp>
        <p:sp>
          <p:nvSpPr>
            <p:cNvPr id="19" name="TextBox 19">
              <a:extLst>
                <a:ext uri="{FF2B5EF4-FFF2-40B4-BE49-F238E27FC236}">
                  <a16:creationId xmlns:a16="http://schemas.microsoft.com/office/drawing/2014/main" id="{4F28052C-43A0-4BB0-EE5A-4358DA7DAF97}"/>
                </a:ext>
              </a:extLst>
            </p:cNvPr>
            <p:cNvSpPr txBox="1"/>
            <p:nvPr/>
          </p:nvSpPr>
          <p:spPr>
            <a:xfrm>
              <a:off x="76200" y="57150"/>
              <a:ext cx="660400" cy="679450"/>
            </a:xfrm>
            <a:prstGeom prst="rect">
              <a:avLst/>
            </a:prstGeom>
          </p:spPr>
          <p:txBody>
            <a:bodyPr lIns="50800" tIns="50800" rIns="50800" bIns="50800" rtlCol="0" anchor="ctr"/>
            <a:lstStyle/>
            <a:p>
              <a:pPr algn="ctr">
                <a:lnSpc>
                  <a:spcPts val="3234"/>
                </a:lnSpc>
              </a:pPr>
              <a:endParaRPr lang="de-DE" noProof="0" dirty="0"/>
            </a:p>
          </p:txBody>
        </p:sp>
      </p:grpSp>
      <p:sp>
        <p:nvSpPr>
          <p:cNvPr id="20" name="Freeform 20">
            <a:extLst>
              <a:ext uri="{FF2B5EF4-FFF2-40B4-BE49-F238E27FC236}">
                <a16:creationId xmlns:a16="http://schemas.microsoft.com/office/drawing/2014/main" id="{898324CF-0B84-B279-A1D9-DD4D8D64EDCF}"/>
              </a:ext>
            </a:extLst>
          </p:cNvPr>
          <p:cNvSpPr/>
          <p:nvPr/>
        </p:nvSpPr>
        <p:spPr>
          <a:xfrm>
            <a:off x="1923806" y="2642754"/>
            <a:ext cx="1729382" cy="1872363"/>
          </a:xfrm>
          <a:custGeom>
            <a:avLst/>
            <a:gdLst/>
            <a:ahLst/>
            <a:cxnLst/>
            <a:rect l="l" t="t" r="r" b="b"/>
            <a:pathLst>
              <a:path w="1729382" h="1872363">
                <a:moveTo>
                  <a:pt x="0" y="0"/>
                </a:moveTo>
                <a:lnTo>
                  <a:pt x="1729382" y="0"/>
                </a:lnTo>
                <a:lnTo>
                  <a:pt x="1729382" y="1872363"/>
                </a:lnTo>
                <a:lnTo>
                  <a:pt x="0" y="18723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sp>
        <p:nvSpPr>
          <p:cNvPr id="21" name="Freeform 21">
            <a:extLst>
              <a:ext uri="{FF2B5EF4-FFF2-40B4-BE49-F238E27FC236}">
                <a16:creationId xmlns:a16="http://schemas.microsoft.com/office/drawing/2014/main" id="{9D625203-5D61-6571-8D76-6CA0D51BE268}"/>
              </a:ext>
            </a:extLst>
          </p:cNvPr>
          <p:cNvSpPr/>
          <p:nvPr/>
        </p:nvSpPr>
        <p:spPr>
          <a:xfrm>
            <a:off x="6060196" y="255023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noProof="0" dirty="0"/>
          </a:p>
        </p:txBody>
      </p:sp>
      <p:sp>
        <p:nvSpPr>
          <p:cNvPr id="22" name="Freeform 22">
            <a:extLst>
              <a:ext uri="{FF2B5EF4-FFF2-40B4-BE49-F238E27FC236}">
                <a16:creationId xmlns:a16="http://schemas.microsoft.com/office/drawing/2014/main" id="{194DA6C2-685E-5BBA-1CD0-3EBCFAF44BFE}"/>
              </a:ext>
            </a:extLst>
          </p:cNvPr>
          <p:cNvSpPr/>
          <p:nvPr/>
        </p:nvSpPr>
        <p:spPr>
          <a:xfrm>
            <a:off x="10524131" y="2969384"/>
            <a:ext cx="2082316" cy="1219102"/>
          </a:xfrm>
          <a:custGeom>
            <a:avLst/>
            <a:gdLst/>
            <a:ahLst/>
            <a:cxnLst/>
            <a:rect l="l" t="t" r="r" b="b"/>
            <a:pathLst>
              <a:path w="2082316" h="1219102">
                <a:moveTo>
                  <a:pt x="0" y="0"/>
                </a:moveTo>
                <a:lnTo>
                  <a:pt x="2082316" y="0"/>
                </a:lnTo>
                <a:lnTo>
                  <a:pt x="2082316" y="1219102"/>
                </a:lnTo>
                <a:lnTo>
                  <a:pt x="0" y="1219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noProof="0" dirty="0"/>
          </a:p>
        </p:txBody>
      </p:sp>
      <p:sp>
        <p:nvSpPr>
          <p:cNvPr id="23" name="Freeform 23">
            <a:extLst>
              <a:ext uri="{FF2B5EF4-FFF2-40B4-BE49-F238E27FC236}">
                <a16:creationId xmlns:a16="http://schemas.microsoft.com/office/drawing/2014/main" id="{2EA08A70-BB5A-A4EF-CB6E-6B95B3AC080C}"/>
              </a:ext>
            </a:extLst>
          </p:cNvPr>
          <p:cNvSpPr/>
          <p:nvPr/>
        </p:nvSpPr>
        <p:spPr>
          <a:xfrm>
            <a:off x="15215134" y="2550235"/>
            <a:ext cx="1596899" cy="1987092"/>
          </a:xfrm>
          <a:custGeom>
            <a:avLst/>
            <a:gdLst/>
            <a:ahLst/>
            <a:cxnLst/>
            <a:rect l="l" t="t" r="r" b="b"/>
            <a:pathLst>
              <a:path w="1596899" h="1987092">
                <a:moveTo>
                  <a:pt x="0" y="0"/>
                </a:moveTo>
                <a:lnTo>
                  <a:pt x="1596899" y="0"/>
                </a:lnTo>
                <a:lnTo>
                  <a:pt x="1596899" y="1987092"/>
                </a:lnTo>
                <a:lnTo>
                  <a:pt x="0" y="19870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noProof="0" dirty="0"/>
          </a:p>
        </p:txBody>
      </p:sp>
      <p:sp>
        <p:nvSpPr>
          <p:cNvPr id="24" name="TextBox 24">
            <a:extLst>
              <a:ext uri="{FF2B5EF4-FFF2-40B4-BE49-F238E27FC236}">
                <a16:creationId xmlns:a16="http://schemas.microsoft.com/office/drawing/2014/main" id="{D088CD99-ADD0-D367-1753-1965E8EFC64C}"/>
              </a:ext>
            </a:extLst>
          </p:cNvPr>
          <p:cNvSpPr txBox="1"/>
          <p:nvPr/>
        </p:nvSpPr>
        <p:spPr>
          <a:xfrm>
            <a:off x="3138173" y="574341"/>
            <a:ext cx="12362090" cy="1368211"/>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WENN SICH MIR JEMAND ANVERTRAUT</a:t>
            </a:r>
          </a:p>
        </p:txBody>
      </p:sp>
      <p:sp>
        <p:nvSpPr>
          <p:cNvPr id="25" name="TextBox 25">
            <a:extLst>
              <a:ext uri="{FF2B5EF4-FFF2-40B4-BE49-F238E27FC236}">
                <a16:creationId xmlns:a16="http://schemas.microsoft.com/office/drawing/2014/main" id="{12069704-AEB7-B8AB-F363-087D6D870812}"/>
              </a:ext>
            </a:extLst>
          </p:cNvPr>
          <p:cNvSpPr txBox="1"/>
          <p:nvPr/>
        </p:nvSpPr>
        <p:spPr>
          <a:xfrm>
            <a:off x="1237493" y="5335918"/>
            <a:ext cx="3102008" cy="3056382"/>
          </a:xfrm>
          <a:prstGeom prst="rect">
            <a:avLst/>
          </a:prstGeom>
        </p:spPr>
        <p:txBody>
          <a:bodyPr lIns="0" tIns="0" rIns="0" bIns="0" rtlCol="0" anchor="t">
            <a:spAutoFit/>
          </a:bodyPr>
          <a:lstStyle/>
          <a:p>
            <a:pPr algn="ctr">
              <a:lnSpc>
                <a:spcPts val="4929"/>
              </a:lnSpc>
            </a:pPr>
            <a:r>
              <a:rPr lang="de-DE" sz="3100" noProof="0" dirty="0">
                <a:solidFill>
                  <a:srgbClr val="053055"/>
                </a:solidFill>
                <a:latin typeface="Montserrat"/>
                <a:ea typeface="Montserrat"/>
                <a:cs typeface="Montserrat"/>
                <a:sym typeface="Montserrat"/>
              </a:rPr>
              <a:t>Besonnen reagieren, nicht übermäßig emotional</a:t>
            </a:r>
          </a:p>
        </p:txBody>
      </p:sp>
      <p:sp>
        <p:nvSpPr>
          <p:cNvPr id="26" name="TextBox 26">
            <a:extLst>
              <a:ext uri="{FF2B5EF4-FFF2-40B4-BE49-F238E27FC236}">
                <a16:creationId xmlns:a16="http://schemas.microsoft.com/office/drawing/2014/main" id="{EEACF03E-01C3-FE87-2459-F8881AC42D08}"/>
              </a:ext>
            </a:extLst>
          </p:cNvPr>
          <p:cNvSpPr txBox="1"/>
          <p:nvPr/>
        </p:nvSpPr>
        <p:spPr>
          <a:xfrm>
            <a:off x="5436632" y="5335918"/>
            <a:ext cx="3405788" cy="3056382"/>
          </a:xfrm>
          <a:prstGeom prst="rect">
            <a:avLst/>
          </a:prstGeom>
        </p:spPr>
        <p:txBody>
          <a:bodyPr lIns="0" tIns="0" rIns="0" bIns="0" rtlCol="0" anchor="t">
            <a:spAutoFit/>
          </a:bodyPr>
          <a:lstStyle/>
          <a:p>
            <a:pPr algn="ctr">
              <a:lnSpc>
                <a:spcPts val="4929"/>
              </a:lnSpc>
            </a:pPr>
            <a:r>
              <a:rPr lang="de-DE" sz="3100" noProof="0" dirty="0">
                <a:solidFill>
                  <a:srgbClr val="053055"/>
                </a:solidFill>
                <a:latin typeface="Montserrat"/>
                <a:ea typeface="Montserrat"/>
                <a:cs typeface="Montserrat"/>
                <a:sym typeface="Montserrat"/>
              </a:rPr>
              <a:t>Dem*der Betroffenen erst einmal uneingeschränkt glauben</a:t>
            </a:r>
          </a:p>
        </p:txBody>
      </p:sp>
      <p:sp>
        <p:nvSpPr>
          <p:cNvPr id="27" name="TextBox 27">
            <a:extLst>
              <a:ext uri="{FF2B5EF4-FFF2-40B4-BE49-F238E27FC236}">
                <a16:creationId xmlns:a16="http://schemas.microsoft.com/office/drawing/2014/main" id="{B333626F-8059-EBD9-064D-A392C913B54D}"/>
              </a:ext>
            </a:extLst>
          </p:cNvPr>
          <p:cNvSpPr txBox="1"/>
          <p:nvPr/>
        </p:nvSpPr>
        <p:spPr>
          <a:xfrm>
            <a:off x="9913025" y="5335918"/>
            <a:ext cx="3304528" cy="2437257"/>
          </a:xfrm>
          <a:prstGeom prst="rect">
            <a:avLst/>
          </a:prstGeom>
        </p:spPr>
        <p:txBody>
          <a:bodyPr lIns="0" tIns="0" rIns="0" bIns="0" rtlCol="0" anchor="t">
            <a:spAutoFit/>
          </a:bodyPr>
          <a:lstStyle/>
          <a:p>
            <a:pPr algn="ctr">
              <a:lnSpc>
                <a:spcPts val="4929"/>
              </a:lnSpc>
            </a:pPr>
            <a:r>
              <a:rPr lang="de-DE" sz="3100" noProof="0" dirty="0">
                <a:solidFill>
                  <a:srgbClr val="053055"/>
                </a:solidFill>
                <a:latin typeface="Montserrat"/>
                <a:ea typeface="Montserrat"/>
                <a:cs typeface="Montserrat"/>
                <a:sym typeface="Montserrat"/>
              </a:rPr>
              <a:t>Sachlich, möglichst wortgenau dokumentieren</a:t>
            </a:r>
          </a:p>
        </p:txBody>
      </p:sp>
      <p:sp>
        <p:nvSpPr>
          <p:cNvPr id="28" name="TextBox 28">
            <a:extLst>
              <a:ext uri="{FF2B5EF4-FFF2-40B4-BE49-F238E27FC236}">
                <a16:creationId xmlns:a16="http://schemas.microsoft.com/office/drawing/2014/main" id="{0B037F57-1115-667C-3F03-BC7797A8FC63}"/>
              </a:ext>
            </a:extLst>
          </p:cNvPr>
          <p:cNvSpPr txBox="1"/>
          <p:nvPr/>
        </p:nvSpPr>
        <p:spPr>
          <a:xfrm>
            <a:off x="14036703" y="5335918"/>
            <a:ext cx="3713528" cy="1818132"/>
          </a:xfrm>
          <a:prstGeom prst="rect">
            <a:avLst/>
          </a:prstGeom>
        </p:spPr>
        <p:txBody>
          <a:bodyPr lIns="0" tIns="0" rIns="0" bIns="0" rtlCol="0" anchor="t">
            <a:spAutoFit/>
          </a:bodyPr>
          <a:lstStyle/>
          <a:p>
            <a:pPr algn="ctr">
              <a:lnSpc>
                <a:spcPts val="4929"/>
              </a:lnSpc>
            </a:pPr>
            <a:r>
              <a:rPr lang="de-DE" sz="3100" noProof="0" dirty="0">
                <a:solidFill>
                  <a:srgbClr val="053055"/>
                </a:solidFill>
                <a:latin typeface="Montserrat"/>
                <a:ea typeface="Montserrat"/>
                <a:cs typeface="Montserrat"/>
                <a:sym typeface="Montserrat"/>
              </a:rPr>
              <a:t>An Ablaufpläne halten (z.B. Interventionsplan) </a:t>
            </a:r>
          </a:p>
        </p:txBody>
      </p:sp>
      <p:grpSp>
        <p:nvGrpSpPr>
          <p:cNvPr id="29" name="Group 8">
            <a:extLst>
              <a:ext uri="{FF2B5EF4-FFF2-40B4-BE49-F238E27FC236}">
                <a16:creationId xmlns:a16="http://schemas.microsoft.com/office/drawing/2014/main" id="{31656D93-17C9-3B5B-D037-F7D56CA14FF3}"/>
              </a:ext>
            </a:extLst>
          </p:cNvPr>
          <p:cNvGrpSpPr/>
          <p:nvPr/>
        </p:nvGrpSpPr>
        <p:grpSpPr>
          <a:xfrm>
            <a:off x="2438400" y="266700"/>
            <a:ext cx="13887715" cy="9144000"/>
            <a:chOff x="0" y="-18308"/>
            <a:chExt cx="3557910" cy="2099387"/>
          </a:xfrm>
        </p:grpSpPr>
        <p:sp>
          <p:nvSpPr>
            <p:cNvPr id="30" name="Freeform 9">
              <a:extLst>
                <a:ext uri="{FF2B5EF4-FFF2-40B4-BE49-F238E27FC236}">
                  <a16:creationId xmlns:a16="http://schemas.microsoft.com/office/drawing/2014/main" id="{A9E78714-0CF9-E84F-9F5F-DB4C5A65902B}"/>
                </a:ext>
              </a:extLst>
            </p:cNvPr>
            <p:cNvSpPr/>
            <p:nvPr/>
          </p:nvSpPr>
          <p:spPr>
            <a:xfrm>
              <a:off x="0" y="60858"/>
              <a:ext cx="3537255" cy="2020221"/>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31" name="TextBox 10">
              <a:extLst>
                <a:ext uri="{FF2B5EF4-FFF2-40B4-BE49-F238E27FC236}">
                  <a16:creationId xmlns:a16="http://schemas.microsoft.com/office/drawing/2014/main" id="{5BAD43CF-F0FD-12DE-4320-B49094870B4B}"/>
                </a:ext>
              </a:extLst>
            </p:cNvPr>
            <p:cNvSpPr txBox="1"/>
            <p:nvPr/>
          </p:nvSpPr>
          <p:spPr>
            <a:xfrm>
              <a:off x="20655" y="-18308"/>
              <a:ext cx="3537255" cy="1919780"/>
            </a:xfrm>
            <a:prstGeom prst="rect">
              <a:avLst/>
            </a:prstGeom>
          </p:spPr>
          <p:txBody>
            <a:bodyPr lIns="50800" tIns="50800" rIns="50800" bIns="50800" rtlCol="0" anchor="ctr"/>
            <a:lstStyle/>
            <a:p>
              <a:pPr algn="ctr">
                <a:lnSpc>
                  <a:spcPts val="6759"/>
                </a:lnSpc>
              </a:pPr>
              <a:r>
                <a:rPr lang="de-DE" sz="3200" spc="395" noProof="0" dirty="0">
                  <a:solidFill>
                    <a:srgbClr val="FEFEFE"/>
                  </a:solidFill>
                  <a:latin typeface="Montserrat"/>
                  <a:ea typeface="Montserrat"/>
                  <a:cs typeface="Montserrat"/>
                  <a:sym typeface="Montserrat"/>
                </a:rPr>
                <a:t>WICHTIG: </a:t>
              </a:r>
            </a:p>
            <a:p>
              <a:pPr algn="ctr">
                <a:lnSpc>
                  <a:spcPts val="6759"/>
                </a:lnSpc>
              </a:pPr>
              <a:r>
                <a:rPr lang="de-DE" sz="3200" spc="395" noProof="0" dirty="0">
                  <a:solidFill>
                    <a:srgbClr val="FEFEFE"/>
                  </a:solidFill>
                  <a:latin typeface="Montserrat"/>
                  <a:ea typeface="Montserrat"/>
                  <a:cs typeface="Montserrat"/>
                  <a:sym typeface="Montserrat"/>
                </a:rPr>
                <a:t>Handelt es sich bei Betroffenen um Kinder, wird das Ausüben jeglicher sexuellen Handlungen IMMER strafrechtlich verfolgt (</a:t>
              </a:r>
              <a:r>
                <a:rPr lang="de-DE" sz="3200" b="1" spc="395" noProof="0" dirty="0">
                  <a:solidFill>
                    <a:srgbClr val="FEFEFE"/>
                  </a:solidFill>
                  <a:latin typeface="Montserrat"/>
                  <a:ea typeface="Montserrat"/>
                  <a:cs typeface="Montserrat"/>
                  <a:sym typeface="Montserrat"/>
                </a:rPr>
                <a:t>Offizialdelikt</a:t>
              </a:r>
              <a:r>
                <a:rPr lang="de-DE" sz="3200" spc="395" noProof="0" dirty="0">
                  <a:solidFill>
                    <a:srgbClr val="FEFEFE"/>
                  </a:solidFill>
                  <a:latin typeface="Montserrat"/>
                  <a:ea typeface="Montserrat"/>
                  <a:cs typeface="Montserrat"/>
                  <a:sym typeface="Montserrat"/>
                </a:rPr>
                <a:t>). Aktionismus kann demnach negative Folgen für Betroffene haben, wenn ungewollt ein Strafverfahren eingeleitet wird.</a:t>
              </a:r>
            </a:p>
          </p:txBody>
        </p:sp>
      </p:grpSp>
    </p:spTree>
    <p:extLst>
      <p:ext uri="{BB962C8B-B14F-4D97-AF65-F5344CB8AC3E}">
        <p14:creationId xmlns:p14="http://schemas.microsoft.com/office/powerpoint/2010/main" val="427248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1999703"/>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2701327" y="1714500"/>
            <a:ext cx="12919673" cy="3674046"/>
            <a:chOff x="0" y="0"/>
            <a:chExt cx="1966269" cy="561778"/>
          </a:xfrm>
        </p:grpSpPr>
        <p:sp>
          <p:nvSpPr>
            <p:cNvPr id="9" name="Freeform 9"/>
            <p:cNvSpPr/>
            <p:nvPr/>
          </p:nvSpPr>
          <p:spPr>
            <a:xfrm>
              <a:off x="0" y="0"/>
              <a:ext cx="1961296" cy="561778"/>
            </a:xfrm>
            <a:custGeom>
              <a:avLst/>
              <a:gdLst/>
              <a:ahLst/>
              <a:cxnLst/>
              <a:rect l="l" t="t" r="r" b="b"/>
              <a:pathLst>
                <a:path w="1961296" h="561778">
                  <a:moveTo>
                    <a:pt x="1065514" y="0"/>
                  </a:moveTo>
                  <a:cubicBezTo>
                    <a:pt x="1198194" y="0"/>
                    <a:pt x="1295625" y="32551"/>
                    <a:pt x="1362251" y="70184"/>
                  </a:cubicBezTo>
                  <a:cubicBezTo>
                    <a:pt x="1483150" y="58590"/>
                    <a:pt x="1584559" y="62596"/>
                    <a:pt x="1666013" y="91442"/>
                  </a:cubicBezTo>
                  <a:cubicBezTo>
                    <a:pt x="1732676" y="115053"/>
                    <a:pt x="1762030" y="148705"/>
                    <a:pt x="1754648" y="182834"/>
                  </a:cubicBezTo>
                  <a:cubicBezTo>
                    <a:pt x="1906401" y="213847"/>
                    <a:pt x="1976758" y="271872"/>
                    <a:pt x="1958454" y="327589"/>
                  </a:cubicBezTo>
                  <a:cubicBezTo>
                    <a:pt x="1919042" y="389717"/>
                    <a:pt x="1721825" y="429650"/>
                    <a:pt x="1543514" y="419617"/>
                  </a:cubicBezTo>
                  <a:cubicBezTo>
                    <a:pt x="1492591" y="456520"/>
                    <a:pt x="1400907" y="485511"/>
                    <a:pt x="1284670" y="496463"/>
                  </a:cubicBezTo>
                  <a:cubicBezTo>
                    <a:pt x="1129628" y="511068"/>
                    <a:pt x="974086" y="489560"/>
                    <a:pt x="881618" y="446216"/>
                  </a:cubicBezTo>
                  <a:lnTo>
                    <a:pt x="375051" y="561778"/>
                  </a:lnTo>
                  <a:cubicBezTo>
                    <a:pt x="452299" y="527341"/>
                    <a:pt x="528476" y="496463"/>
                    <a:pt x="551352" y="442986"/>
                  </a:cubicBezTo>
                  <a:cubicBezTo>
                    <a:pt x="487638" y="449979"/>
                    <a:pt x="413766" y="448027"/>
                    <a:pt x="345150" y="435447"/>
                  </a:cubicBezTo>
                  <a:cubicBezTo>
                    <a:pt x="224285" y="413287"/>
                    <a:pt x="170486" y="364552"/>
                    <a:pt x="188159" y="323381"/>
                  </a:cubicBezTo>
                  <a:cubicBezTo>
                    <a:pt x="119343" y="305963"/>
                    <a:pt x="0" y="280829"/>
                    <a:pt x="0" y="221335"/>
                  </a:cubicBezTo>
                  <a:cubicBezTo>
                    <a:pt x="0" y="166173"/>
                    <a:pt x="156272" y="123825"/>
                    <a:pt x="302995" y="124946"/>
                  </a:cubicBezTo>
                  <a:cubicBezTo>
                    <a:pt x="318869" y="102347"/>
                    <a:pt x="353072" y="81557"/>
                    <a:pt x="404581" y="66128"/>
                  </a:cubicBezTo>
                  <a:cubicBezTo>
                    <a:pt x="513839" y="33408"/>
                    <a:pt x="681909" y="39060"/>
                    <a:pt x="772240" y="67387"/>
                  </a:cubicBezTo>
                  <a:cubicBezTo>
                    <a:pt x="835338" y="26041"/>
                    <a:pt x="935841" y="0"/>
                    <a:pt x="1065514" y="0"/>
                  </a:cubicBezTo>
                  <a:close/>
                </a:path>
              </a:pathLst>
            </a:custGeom>
            <a:solidFill>
              <a:srgbClr val="EC9F1A"/>
            </a:solidFill>
          </p:spPr>
          <p:txBody>
            <a:bodyPr/>
            <a:lstStyle/>
            <a:p>
              <a:endParaRPr lang="de-DE" noProof="0" dirty="0"/>
            </a:p>
          </p:txBody>
        </p:sp>
        <p:sp>
          <p:nvSpPr>
            <p:cNvPr id="10" name="TextBox 10"/>
            <p:cNvSpPr txBox="1"/>
            <p:nvPr/>
          </p:nvSpPr>
          <p:spPr>
            <a:xfrm>
              <a:off x="366592" y="63940"/>
              <a:ext cx="1266410" cy="351010"/>
            </a:xfrm>
            <a:prstGeom prst="rect">
              <a:avLst/>
            </a:prstGeom>
          </p:spPr>
          <p:txBody>
            <a:bodyPr lIns="50800" tIns="50800" rIns="50800" bIns="50800" rtlCol="0" anchor="ctr"/>
            <a:lstStyle/>
            <a:p>
              <a:pPr algn="ctr">
                <a:lnSpc>
                  <a:spcPts val="3234"/>
                </a:lnSpc>
              </a:pPr>
              <a:endParaRPr lang="de-DE" noProof="0" dirty="0"/>
            </a:p>
          </p:txBody>
        </p:sp>
      </p:grpSp>
      <p:sp>
        <p:nvSpPr>
          <p:cNvPr id="11" name="TextBox 11"/>
          <p:cNvSpPr txBox="1"/>
          <p:nvPr/>
        </p:nvSpPr>
        <p:spPr>
          <a:xfrm>
            <a:off x="809248" y="5960921"/>
            <a:ext cx="16669504" cy="2850642"/>
          </a:xfrm>
          <a:prstGeom prst="rect">
            <a:avLst/>
          </a:prstGeom>
        </p:spPr>
        <p:txBody>
          <a:bodyPr lIns="0" tIns="0" rIns="0" bIns="0" rtlCol="0" anchor="t">
            <a:spAutoFit/>
          </a:bodyPr>
          <a:lstStyle/>
          <a:p>
            <a:pPr marL="777238" lvl="1" indent="-388619" algn="l">
              <a:lnSpc>
                <a:spcPts val="5723"/>
              </a:lnSpc>
              <a:buFont typeface="Arial"/>
              <a:buChar char="•"/>
            </a:pPr>
            <a:r>
              <a:rPr lang="de-DE" sz="3599" noProof="0" dirty="0">
                <a:solidFill>
                  <a:srgbClr val="053055"/>
                </a:solidFill>
                <a:latin typeface="Montserrat"/>
                <a:ea typeface="Montserrat"/>
                <a:cs typeface="Montserrat"/>
                <a:sym typeface="Montserrat"/>
              </a:rPr>
              <a:t>erkundigen Sie sich nach dem Interventionsplan in Ihrer Einrichtung</a:t>
            </a:r>
          </a:p>
          <a:p>
            <a:pPr marL="777238" lvl="1" indent="-388619" algn="l">
              <a:lnSpc>
                <a:spcPts val="5723"/>
              </a:lnSpc>
              <a:buFont typeface="Arial"/>
              <a:buChar char="•"/>
            </a:pPr>
            <a:r>
              <a:rPr lang="de-DE" sz="3599" noProof="0" dirty="0">
                <a:solidFill>
                  <a:srgbClr val="053055"/>
                </a:solidFill>
                <a:latin typeface="Montserrat"/>
                <a:ea typeface="Montserrat"/>
                <a:cs typeface="Montserrat"/>
                <a:sym typeface="Montserrat"/>
              </a:rPr>
              <a:t>erkundigen Sie sich, wer Ansprechperson für Verdachtsfälle ist</a:t>
            </a:r>
          </a:p>
          <a:p>
            <a:pPr marL="777238" lvl="1" indent="-388619" algn="l">
              <a:lnSpc>
                <a:spcPts val="5723"/>
              </a:lnSpc>
              <a:buFont typeface="Arial"/>
              <a:buChar char="•"/>
            </a:pPr>
            <a:r>
              <a:rPr lang="de-DE" sz="3599" noProof="0" dirty="0">
                <a:solidFill>
                  <a:srgbClr val="053055"/>
                </a:solidFill>
                <a:latin typeface="Montserrat"/>
                <a:ea typeface="Montserrat"/>
                <a:cs typeface="Montserrat"/>
                <a:sym typeface="Montserrat"/>
              </a:rPr>
              <a:t>erkundigen Sie sich, wo Sie Beratung und Unterstützung erfahren können</a:t>
            </a:r>
          </a:p>
        </p:txBody>
      </p:sp>
      <p:sp>
        <p:nvSpPr>
          <p:cNvPr id="12" name="TextBox 12"/>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INTERVENTION</a:t>
            </a:r>
          </a:p>
        </p:txBody>
      </p:sp>
      <p:sp>
        <p:nvSpPr>
          <p:cNvPr id="13" name="TextBox 13"/>
          <p:cNvSpPr txBox="1"/>
          <p:nvPr/>
        </p:nvSpPr>
        <p:spPr>
          <a:xfrm>
            <a:off x="3547994" y="2854093"/>
            <a:ext cx="10991913" cy="843916"/>
          </a:xfrm>
          <a:prstGeom prst="rect">
            <a:avLst/>
          </a:prstGeom>
        </p:spPr>
        <p:txBody>
          <a:bodyPr lIns="0" tIns="0" rIns="0" bIns="0" rtlCol="0" anchor="t">
            <a:spAutoFit/>
          </a:bodyPr>
          <a:lstStyle/>
          <a:p>
            <a:pPr algn="l">
              <a:lnSpc>
                <a:spcPts val="7154"/>
              </a:lnSpc>
            </a:pPr>
            <a:r>
              <a:rPr lang="de-DE" sz="4499" noProof="0" dirty="0">
                <a:solidFill>
                  <a:srgbClr val="FEFEFE"/>
                </a:solidFill>
                <a:latin typeface="Montserrat"/>
                <a:ea typeface="Montserrat"/>
                <a:cs typeface="Montserrat"/>
                <a:sym typeface="Montserrat"/>
              </a:rPr>
              <a:t>Was passiert, wenn etwas passiert ist?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183119" y="1851393"/>
            <a:ext cx="16272198" cy="851040"/>
            <a:chOff x="0" y="0"/>
            <a:chExt cx="4285682" cy="224142"/>
          </a:xfrm>
        </p:grpSpPr>
        <p:sp>
          <p:nvSpPr>
            <p:cNvPr id="3" name="Freeform 3"/>
            <p:cNvSpPr/>
            <p:nvPr/>
          </p:nvSpPr>
          <p:spPr>
            <a:xfrm>
              <a:off x="0" y="0"/>
              <a:ext cx="4285682" cy="224142"/>
            </a:xfrm>
            <a:custGeom>
              <a:avLst/>
              <a:gdLst/>
              <a:ahLst/>
              <a:cxnLst/>
              <a:rect l="l" t="t" r="r" b="b"/>
              <a:pathLst>
                <a:path w="4285682" h="224142">
                  <a:moveTo>
                    <a:pt x="0" y="0"/>
                  </a:moveTo>
                  <a:lnTo>
                    <a:pt x="4285682" y="0"/>
                  </a:lnTo>
                  <a:lnTo>
                    <a:pt x="4285682" y="224142"/>
                  </a:lnTo>
                  <a:lnTo>
                    <a:pt x="0" y="224142"/>
                  </a:lnTo>
                  <a:close/>
                </a:path>
              </a:pathLst>
            </a:custGeom>
            <a:solidFill>
              <a:srgbClr val="EC9F1A"/>
            </a:solidFill>
          </p:spPr>
          <p:txBody>
            <a:bodyPr/>
            <a:lstStyle/>
            <a:p>
              <a:endParaRPr lang="de-DE" noProof="0" dirty="0"/>
            </a:p>
          </p:txBody>
        </p:sp>
        <p:sp>
          <p:nvSpPr>
            <p:cNvPr id="4" name="TextBox 4"/>
            <p:cNvSpPr txBox="1"/>
            <p:nvPr/>
          </p:nvSpPr>
          <p:spPr>
            <a:xfrm>
              <a:off x="0" y="-38100"/>
              <a:ext cx="4285682" cy="262242"/>
            </a:xfrm>
            <a:prstGeom prst="rect">
              <a:avLst/>
            </a:prstGeom>
          </p:spPr>
          <p:txBody>
            <a:bodyPr lIns="50800" tIns="50800" rIns="50800" bIns="50800" rtlCol="0" anchor="ctr"/>
            <a:lstStyle/>
            <a:p>
              <a:pPr algn="ctr">
                <a:lnSpc>
                  <a:spcPts val="3079"/>
                </a:lnSpc>
              </a:pPr>
              <a:endParaRPr lang="de-DE" noProof="0" dirty="0"/>
            </a:p>
          </p:txBody>
        </p:sp>
      </p:grpSp>
      <p:grpSp>
        <p:nvGrpSpPr>
          <p:cNvPr id="5" name="Group 5"/>
          <p:cNvGrpSpPr/>
          <p:nvPr/>
        </p:nvGrpSpPr>
        <p:grpSpPr>
          <a:xfrm>
            <a:off x="17867363" y="1942553"/>
            <a:ext cx="420637" cy="6287595"/>
            <a:chOff x="0" y="0"/>
            <a:chExt cx="154215" cy="974113"/>
          </a:xfrm>
        </p:grpSpPr>
        <p:sp>
          <p:nvSpPr>
            <p:cNvPr id="6" name="Freeform 6"/>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7" name="Group 7"/>
          <p:cNvGrpSpPr/>
          <p:nvPr/>
        </p:nvGrpSpPr>
        <p:grpSpPr>
          <a:xfrm>
            <a:off x="0" y="1999703"/>
            <a:ext cx="420637" cy="6287595"/>
            <a:chOff x="0" y="0"/>
            <a:chExt cx="65168" cy="974113"/>
          </a:xfrm>
        </p:grpSpPr>
        <p:sp>
          <p:nvSpPr>
            <p:cNvPr id="8" name="Freeform 8"/>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9" name="Group 9"/>
          <p:cNvGrpSpPr/>
          <p:nvPr/>
        </p:nvGrpSpPr>
        <p:grpSpPr>
          <a:xfrm>
            <a:off x="16173532" y="9517289"/>
            <a:ext cx="1956616" cy="567847"/>
            <a:chOff x="0" y="0"/>
            <a:chExt cx="2608822" cy="757130"/>
          </a:xfrm>
        </p:grpSpPr>
        <p:pic>
          <p:nvPicPr>
            <p:cNvPr id="10" name="Picture 10"/>
            <p:cNvPicPr>
              <a:picLocks noChangeAspect="1"/>
            </p:cNvPicPr>
            <p:nvPr/>
          </p:nvPicPr>
          <p:blipFill>
            <a:blip r:embed="rId2"/>
            <a:srcRect r="2273" b="16626"/>
            <a:stretch>
              <a:fillRect/>
            </a:stretch>
          </p:blipFill>
          <p:spPr>
            <a:xfrm>
              <a:off x="0" y="0"/>
              <a:ext cx="2608822" cy="757130"/>
            </a:xfrm>
            <a:prstGeom prst="rect">
              <a:avLst/>
            </a:prstGeom>
          </p:spPr>
        </p:pic>
      </p:grpSp>
      <p:sp>
        <p:nvSpPr>
          <p:cNvPr id="11" name="TextBox 11"/>
          <p:cNvSpPr txBox="1"/>
          <p:nvPr/>
        </p:nvSpPr>
        <p:spPr>
          <a:xfrm>
            <a:off x="1344376" y="2731008"/>
            <a:ext cx="15295468" cy="1932051"/>
          </a:xfrm>
          <a:prstGeom prst="rect">
            <a:avLst/>
          </a:prstGeom>
        </p:spPr>
        <p:txBody>
          <a:bodyPr lIns="0" tIns="0" rIns="0" bIns="0" rtlCol="0" anchor="t">
            <a:spAutoFit/>
          </a:bodyPr>
          <a:lstStyle/>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Leitung: Angela Dieterich</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Referentinnen: Sarah Schmitz und Anna Ney</a:t>
            </a: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Kontakt: praevention@bistum-trier.de</a:t>
            </a:r>
          </a:p>
        </p:txBody>
      </p:sp>
      <p:sp>
        <p:nvSpPr>
          <p:cNvPr id="12" name="TextBox 12"/>
          <p:cNvSpPr txBox="1"/>
          <p:nvPr/>
        </p:nvSpPr>
        <p:spPr>
          <a:xfrm>
            <a:off x="3138173" y="843315"/>
            <a:ext cx="12362090" cy="691936"/>
          </a:xfrm>
          <a:prstGeom prst="rect">
            <a:avLst/>
          </a:prstGeom>
        </p:spPr>
        <p:txBody>
          <a:bodyPr lIns="0" tIns="0" rIns="0" bIns="0" rtlCol="0" anchor="t">
            <a:spAutoFit/>
          </a:bodyPr>
          <a:lstStyle/>
          <a:p>
            <a:pPr algn="ctr">
              <a:lnSpc>
                <a:spcPts val="5336"/>
              </a:lnSpc>
            </a:pPr>
            <a:r>
              <a:rPr lang="de-DE" sz="4987" spc="134" noProof="0" dirty="0">
                <a:solidFill>
                  <a:srgbClr val="053055"/>
                </a:solidFill>
                <a:latin typeface="Montserrat"/>
                <a:ea typeface="Montserrat"/>
                <a:cs typeface="Montserrat"/>
                <a:sym typeface="Montserrat"/>
              </a:rPr>
              <a:t>KONTAKT</a:t>
            </a:r>
          </a:p>
        </p:txBody>
      </p:sp>
      <p:sp>
        <p:nvSpPr>
          <p:cNvPr id="13" name="TextBox 13"/>
          <p:cNvSpPr txBox="1"/>
          <p:nvPr/>
        </p:nvSpPr>
        <p:spPr>
          <a:xfrm>
            <a:off x="1496266" y="1870767"/>
            <a:ext cx="15295468" cy="678942"/>
          </a:xfrm>
          <a:prstGeom prst="rect">
            <a:avLst/>
          </a:prstGeom>
        </p:spPr>
        <p:txBody>
          <a:bodyPr lIns="0" tIns="0" rIns="0" bIns="0" rtlCol="0" anchor="t">
            <a:spAutoFit/>
          </a:bodyPr>
          <a:lstStyle/>
          <a:p>
            <a:pPr algn="l">
              <a:lnSpc>
                <a:spcPts val="5723"/>
              </a:lnSpc>
            </a:pPr>
            <a:r>
              <a:rPr lang="de-DE" sz="3599" noProof="0" dirty="0">
                <a:solidFill>
                  <a:srgbClr val="FEFEFE"/>
                </a:solidFill>
                <a:latin typeface="Montserrat"/>
                <a:ea typeface="Montserrat"/>
                <a:cs typeface="Montserrat"/>
                <a:sym typeface="Montserrat"/>
              </a:rPr>
              <a:t>Fachstelle Prävention gegen sexualisierte Gewalt</a:t>
            </a:r>
          </a:p>
        </p:txBody>
      </p:sp>
      <p:grpSp>
        <p:nvGrpSpPr>
          <p:cNvPr id="14" name="Group 14"/>
          <p:cNvGrpSpPr/>
          <p:nvPr/>
        </p:nvGrpSpPr>
        <p:grpSpPr>
          <a:xfrm>
            <a:off x="1028700" y="5210556"/>
            <a:ext cx="16272198" cy="851040"/>
            <a:chOff x="0" y="0"/>
            <a:chExt cx="4285682" cy="224142"/>
          </a:xfrm>
        </p:grpSpPr>
        <p:sp>
          <p:nvSpPr>
            <p:cNvPr id="15" name="Freeform 15"/>
            <p:cNvSpPr/>
            <p:nvPr/>
          </p:nvSpPr>
          <p:spPr>
            <a:xfrm>
              <a:off x="0" y="0"/>
              <a:ext cx="4285682" cy="224142"/>
            </a:xfrm>
            <a:custGeom>
              <a:avLst/>
              <a:gdLst/>
              <a:ahLst/>
              <a:cxnLst/>
              <a:rect l="l" t="t" r="r" b="b"/>
              <a:pathLst>
                <a:path w="4285682" h="224142">
                  <a:moveTo>
                    <a:pt x="0" y="0"/>
                  </a:moveTo>
                  <a:lnTo>
                    <a:pt x="4285682" y="0"/>
                  </a:lnTo>
                  <a:lnTo>
                    <a:pt x="4285682" y="224142"/>
                  </a:lnTo>
                  <a:lnTo>
                    <a:pt x="0" y="224142"/>
                  </a:lnTo>
                  <a:close/>
                </a:path>
              </a:pathLst>
            </a:custGeom>
            <a:solidFill>
              <a:srgbClr val="EC9F1A"/>
            </a:solidFill>
          </p:spPr>
          <p:txBody>
            <a:bodyPr/>
            <a:lstStyle/>
            <a:p>
              <a:endParaRPr lang="de-DE" noProof="0" dirty="0"/>
            </a:p>
          </p:txBody>
        </p:sp>
        <p:sp>
          <p:nvSpPr>
            <p:cNvPr id="16" name="TextBox 16"/>
            <p:cNvSpPr txBox="1"/>
            <p:nvPr/>
          </p:nvSpPr>
          <p:spPr>
            <a:xfrm>
              <a:off x="0" y="-38100"/>
              <a:ext cx="4285682" cy="262242"/>
            </a:xfrm>
            <a:prstGeom prst="rect">
              <a:avLst/>
            </a:prstGeom>
          </p:spPr>
          <p:txBody>
            <a:bodyPr lIns="50800" tIns="50800" rIns="50800" bIns="50800" rtlCol="0" anchor="ctr"/>
            <a:lstStyle/>
            <a:p>
              <a:pPr algn="ctr">
                <a:lnSpc>
                  <a:spcPts val="3079"/>
                </a:lnSpc>
              </a:pPr>
              <a:endParaRPr lang="de-DE" noProof="0" dirty="0"/>
            </a:p>
          </p:txBody>
        </p:sp>
      </p:grpSp>
      <p:sp>
        <p:nvSpPr>
          <p:cNvPr id="17" name="TextBox 17"/>
          <p:cNvSpPr txBox="1"/>
          <p:nvPr/>
        </p:nvSpPr>
        <p:spPr>
          <a:xfrm>
            <a:off x="1341847" y="5229929"/>
            <a:ext cx="15295468" cy="678942"/>
          </a:xfrm>
          <a:prstGeom prst="rect">
            <a:avLst/>
          </a:prstGeom>
        </p:spPr>
        <p:txBody>
          <a:bodyPr lIns="0" tIns="0" rIns="0" bIns="0" rtlCol="0" anchor="t">
            <a:spAutoFit/>
          </a:bodyPr>
          <a:lstStyle/>
          <a:p>
            <a:pPr algn="l">
              <a:lnSpc>
                <a:spcPts val="5723"/>
              </a:lnSpc>
            </a:pPr>
            <a:r>
              <a:rPr lang="de-DE" sz="3599" noProof="0" dirty="0">
                <a:solidFill>
                  <a:srgbClr val="FEFEFE"/>
                </a:solidFill>
                <a:latin typeface="Montserrat"/>
                <a:ea typeface="Montserrat"/>
                <a:cs typeface="Montserrat"/>
                <a:sym typeface="Montserrat"/>
              </a:rPr>
              <a:t>Unabhängige Ansprechpersonen für Verdachtsfälle</a:t>
            </a:r>
          </a:p>
        </p:txBody>
      </p:sp>
      <p:sp>
        <p:nvSpPr>
          <p:cNvPr id="18" name="TextBox 18"/>
          <p:cNvSpPr txBox="1"/>
          <p:nvPr/>
        </p:nvSpPr>
        <p:spPr>
          <a:xfrm>
            <a:off x="1344376" y="6242570"/>
            <a:ext cx="16110941" cy="1274826"/>
          </a:xfrm>
          <a:prstGeom prst="rect">
            <a:avLst/>
          </a:prstGeom>
        </p:spPr>
        <p:txBody>
          <a:bodyPr lIns="0" tIns="0" rIns="0" bIns="0" rtlCol="0" anchor="t">
            <a:spAutoFit/>
          </a:bodyPr>
          <a:lstStyle/>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Ursula Trappe und Markus van der </a:t>
            </a:r>
            <a:r>
              <a:rPr lang="de-DE" sz="3300" noProof="0" dirty="0" err="1">
                <a:solidFill>
                  <a:srgbClr val="053055"/>
                </a:solidFill>
                <a:latin typeface="Montserrat"/>
                <a:ea typeface="Montserrat"/>
                <a:cs typeface="Montserrat"/>
                <a:sym typeface="Montserrat"/>
              </a:rPr>
              <a:t>Vorst</a:t>
            </a:r>
            <a:endParaRPr lang="de-DE" sz="3300" noProof="0" dirty="0">
              <a:solidFill>
                <a:srgbClr val="053055"/>
              </a:solidFill>
              <a:latin typeface="Montserrat"/>
              <a:ea typeface="Montserrat"/>
              <a:cs typeface="Montserrat"/>
              <a:sym typeface="Montserrat"/>
            </a:endParaRPr>
          </a:p>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ursula.trappe@bistum-trier.de oder markus.vandervorst@bistum-trier.de</a:t>
            </a:r>
          </a:p>
        </p:txBody>
      </p:sp>
      <p:grpSp>
        <p:nvGrpSpPr>
          <p:cNvPr id="19" name="Group 19"/>
          <p:cNvGrpSpPr/>
          <p:nvPr/>
        </p:nvGrpSpPr>
        <p:grpSpPr>
          <a:xfrm>
            <a:off x="1183119" y="8091823"/>
            <a:ext cx="16272198" cy="851040"/>
            <a:chOff x="0" y="0"/>
            <a:chExt cx="4285682" cy="224142"/>
          </a:xfrm>
        </p:grpSpPr>
        <p:sp>
          <p:nvSpPr>
            <p:cNvPr id="20" name="Freeform 20"/>
            <p:cNvSpPr/>
            <p:nvPr/>
          </p:nvSpPr>
          <p:spPr>
            <a:xfrm>
              <a:off x="0" y="0"/>
              <a:ext cx="4285682" cy="224142"/>
            </a:xfrm>
            <a:custGeom>
              <a:avLst/>
              <a:gdLst/>
              <a:ahLst/>
              <a:cxnLst/>
              <a:rect l="l" t="t" r="r" b="b"/>
              <a:pathLst>
                <a:path w="4285682" h="224142">
                  <a:moveTo>
                    <a:pt x="0" y="0"/>
                  </a:moveTo>
                  <a:lnTo>
                    <a:pt x="4285682" y="0"/>
                  </a:lnTo>
                  <a:lnTo>
                    <a:pt x="4285682" y="224142"/>
                  </a:lnTo>
                  <a:lnTo>
                    <a:pt x="0" y="224142"/>
                  </a:lnTo>
                  <a:close/>
                </a:path>
              </a:pathLst>
            </a:custGeom>
            <a:solidFill>
              <a:srgbClr val="EC9F1A"/>
            </a:solidFill>
          </p:spPr>
          <p:txBody>
            <a:bodyPr/>
            <a:lstStyle/>
            <a:p>
              <a:endParaRPr lang="de-DE" noProof="0" dirty="0"/>
            </a:p>
          </p:txBody>
        </p:sp>
        <p:sp>
          <p:nvSpPr>
            <p:cNvPr id="21" name="TextBox 21"/>
            <p:cNvSpPr txBox="1"/>
            <p:nvPr/>
          </p:nvSpPr>
          <p:spPr>
            <a:xfrm>
              <a:off x="0" y="-38100"/>
              <a:ext cx="4285682" cy="262242"/>
            </a:xfrm>
            <a:prstGeom prst="rect">
              <a:avLst/>
            </a:prstGeom>
          </p:spPr>
          <p:txBody>
            <a:bodyPr lIns="50800" tIns="50800" rIns="50800" bIns="50800" rtlCol="0" anchor="ctr"/>
            <a:lstStyle/>
            <a:p>
              <a:pPr algn="ctr">
                <a:lnSpc>
                  <a:spcPts val="3079"/>
                </a:lnSpc>
              </a:pPr>
              <a:endParaRPr lang="de-DE" noProof="0" dirty="0"/>
            </a:p>
          </p:txBody>
        </p:sp>
      </p:grpSp>
      <p:sp>
        <p:nvSpPr>
          <p:cNvPr id="22" name="TextBox 22"/>
          <p:cNvSpPr txBox="1"/>
          <p:nvPr/>
        </p:nvSpPr>
        <p:spPr>
          <a:xfrm>
            <a:off x="1496266" y="8111196"/>
            <a:ext cx="15295468" cy="678942"/>
          </a:xfrm>
          <a:prstGeom prst="rect">
            <a:avLst/>
          </a:prstGeom>
        </p:spPr>
        <p:txBody>
          <a:bodyPr lIns="0" tIns="0" rIns="0" bIns="0" rtlCol="0" anchor="t">
            <a:spAutoFit/>
          </a:bodyPr>
          <a:lstStyle/>
          <a:p>
            <a:pPr algn="l">
              <a:lnSpc>
                <a:spcPts val="5723"/>
              </a:lnSpc>
            </a:pPr>
            <a:r>
              <a:rPr lang="de-DE" sz="3599" noProof="0" dirty="0">
                <a:solidFill>
                  <a:srgbClr val="FEFEFE"/>
                </a:solidFill>
                <a:latin typeface="Montserrat"/>
                <a:ea typeface="Montserrat"/>
                <a:cs typeface="Montserrat"/>
                <a:sym typeface="Montserrat"/>
              </a:rPr>
              <a:t>Lebensberatungsstellen im Bistum Trier</a:t>
            </a:r>
          </a:p>
        </p:txBody>
      </p:sp>
      <p:sp>
        <p:nvSpPr>
          <p:cNvPr id="23" name="TextBox 23"/>
          <p:cNvSpPr txBox="1"/>
          <p:nvPr/>
        </p:nvSpPr>
        <p:spPr>
          <a:xfrm>
            <a:off x="1344376" y="8971437"/>
            <a:ext cx="15295468" cy="617601"/>
          </a:xfrm>
          <a:prstGeom prst="rect">
            <a:avLst/>
          </a:prstGeom>
        </p:spPr>
        <p:txBody>
          <a:bodyPr lIns="0" tIns="0" rIns="0" bIns="0" rtlCol="0" anchor="t">
            <a:spAutoFit/>
          </a:bodyPr>
          <a:lstStyle/>
          <a:p>
            <a:pPr marL="712470" lvl="1" indent="-356235" algn="l">
              <a:lnSpc>
                <a:spcPts val="5247"/>
              </a:lnSpc>
              <a:buFont typeface="Arial"/>
              <a:buChar char="•"/>
            </a:pPr>
            <a:r>
              <a:rPr lang="de-DE" sz="3300" noProof="0" dirty="0">
                <a:solidFill>
                  <a:srgbClr val="053055"/>
                </a:solidFill>
                <a:latin typeface="Montserrat"/>
                <a:ea typeface="Montserrat"/>
                <a:cs typeface="Montserrat"/>
                <a:sym typeface="Montserrat"/>
              </a:rPr>
              <a:t>www.lebensberatung.info</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2" name="Group 2"/>
          <p:cNvGrpSpPr/>
          <p:nvPr/>
        </p:nvGrpSpPr>
        <p:grpSpPr>
          <a:xfrm>
            <a:off x="12128767" y="0"/>
            <a:ext cx="6212650" cy="10287000"/>
            <a:chOff x="0" y="0"/>
            <a:chExt cx="962502" cy="1593725"/>
          </a:xfrm>
        </p:grpSpPr>
        <p:sp>
          <p:nvSpPr>
            <p:cNvPr id="3" name="Freeform 3"/>
            <p:cNvSpPr/>
            <p:nvPr/>
          </p:nvSpPr>
          <p:spPr>
            <a:xfrm>
              <a:off x="0" y="0"/>
              <a:ext cx="962502" cy="1593725"/>
            </a:xfrm>
            <a:custGeom>
              <a:avLst/>
              <a:gdLst/>
              <a:ahLst/>
              <a:cxnLst/>
              <a:rect l="l" t="t" r="r" b="b"/>
              <a:pathLst>
                <a:path w="962502" h="1593725">
                  <a:moveTo>
                    <a:pt x="0" y="0"/>
                  </a:moveTo>
                  <a:lnTo>
                    <a:pt x="962502" y="0"/>
                  </a:lnTo>
                  <a:lnTo>
                    <a:pt x="962502" y="1593725"/>
                  </a:lnTo>
                  <a:lnTo>
                    <a:pt x="0" y="1593725"/>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17867363" y="1942553"/>
            <a:ext cx="496837"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F6DA9B"/>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sp>
        <p:nvSpPr>
          <p:cNvPr id="8" name="Freeform 8"/>
          <p:cNvSpPr/>
          <p:nvPr/>
        </p:nvSpPr>
        <p:spPr>
          <a:xfrm>
            <a:off x="13144383" y="3086100"/>
            <a:ext cx="4007457" cy="4114800"/>
          </a:xfrm>
          <a:custGeom>
            <a:avLst/>
            <a:gdLst/>
            <a:ahLst/>
            <a:cxnLst/>
            <a:rect l="l" t="t" r="r" b="b"/>
            <a:pathLst>
              <a:path w="4007457" h="4114800">
                <a:moveTo>
                  <a:pt x="0" y="0"/>
                </a:moveTo>
                <a:lnTo>
                  <a:pt x="4007457" y="0"/>
                </a:lnTo>
                <a:lnTo>
                  <a:pt x="400745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grpSp>
        <p:nvGrpSpPr>
          <p:cNvPr id="9" name="Group 9"/>
          <p:cNvGrpSpPr/>
          <p:nvPr/>
        </p:nvGrpSpPr>
        <p:grpSpPr>
          <a:xfrm>
            <a:off x="2196417" y="2516360"/>
            <a:ext cx="7681965" cy="5139980"/>
            <a:chOff x="0" y="0"/>
            <a:chExt cx="2023233" cy="1353740"/>
          </a:xfrm>
        </p:grpSpPr>
        <p:sp>
          <p:nvSpPr>
            <p:cNvPr id="10" name="Freeform 10"/>
            <p:cNvSpPr/>
            <p:nvPr/>
          </p:nvSpPr>
          <p:spPr>
            <a:xfrm>
              <a:off x="0" y="0"/>
              <a:ext cx="2023233" cy="1353740"/>
            </a:xfrm>
            <a:custGeom>
              <a:avLst/>
              <a:gdLst/>
              <a:ahLst/>
              <a:cxnLst/>
              <a:rect l="l" t="t" r="r" b="b"/>
              <a:pathLst>
                <a:path w="2023233" h="1353740">
                  <a:moveTo>
                    <a:pt x="47367" y="0"/>
                  </a:moveTo>
                  <a:lnTo>
                    <a:pt x="1975867" y="0"/>
                  </a:lnTo>
                  <a:cubicBezTo>
                    <a:pt x="1988429" y="0"/>
                    <a:pt x="2000477" y="4990"/>
                    <a:pt x="2009360" y="13873"/>
                  </a:cubicBezTo>
                  <a:cubicBezTo>
                    <a:pt x="2018243" y="22756"/>
                    <a:pt x="2023233" y="34804"/>
                    <a:pt x="2023233" y="47367"/>
                  </a:cubicBezTo>
                  <a:lnTo>
                    <a:pt x="2023233" y="1306373"/>
                  </a:lnTo>
                  <a:cubicBezTo>
                    <a:pt x="2023233" y="1318935"/>
                    <a:pt x="2018243" y="1330983"/>
                    <a:pt x="2009360" y="1339866"/>
                  </a:cubicBezTo>
                  <a:cubicBezTo>
                    <a:pt x="2000477" y="1348749"/>
                    <a:pt x="1988429" y="1353740"/>
                    <a:pt x="1975867" y="1353740"/>
                  </a:cubicBezTo>
                  <a:lnTo>
                    <a:pt x="47367" y="1353740"/>
                  </a:lnTo>
                  <a:cubicBezTo>
                    <a:pt x="21207" y="1353740"/>
                    <a:pt x="0" y="1332533"/>
                    <a:pt x="0" y="1306373"/>
                  </a:cubicBezTo>
                  <a:lnTo>
                    <a:pt x="0" y="47367"/>
                  </a:lnTo>
                  <a:cubicBezTo>
                    <a:pt x="0" y="34804"/>
                    <a:pt x="4990" y="22756"/>
                    <a:pt x="13873" y="13873"/>
                  </a:cubicBezTo>
                  <a:cubicBezTo>
                    <a:pt x="22756" y="4990"/>
                    <a:pt x="34804" y="0"/>
                    <a:pt x="47367" y="0"/>
                  </a:cubicBezTo>
                  <a:close/>
                </a:path>
              </a:pathLst>
            </a:custGeom>
            <a:solidFill>
              <a:srgbClr val="EC9F1A"/>
            </a:solidFill>
          </p:spPr>
          <p:txBody>
            <a:bodyPr/>
            <a:lstStyle/>
            <a:p>
              <a:endParaRPr lang="de-DE" noProof="0" dirty="0"/>
            </a:p>
          </p:txBody>
        </p:sp>
        <p:sp>
          <p:nvSpPr>
            <p:cNvPr id="11" name="TextBox 11"/>
            <p:cNvSpPr txBox="1"/>
            <p:nvPr/>
          </p:nvSpPr>
          <p:spPr>
            <a:xfrm>
              <a:off x="0" y="-38100"/>
              <a:ext cx="2023233" cy="1391840"/>
            </a:xfrm>
            <a:prstGeom prst="rect">
              <a:avLst/>
            </a:prstGeom>
          </p:spPr>
          <p:txBody>
            <a:bodyPr lIns="50800" tIns="50800" rIns="50800" bIns="50800" rtlCol="0" anchor="ctr"/>
            <a:lstStyle/>
            <a:p>
              <a:pPr algn="ctr">
                <a:lnSpc>
                  <a:spcPts val="3079"/>
                </a:lnSpc>
              </a:pPr>
              <a:endParaRPr lang="de-DE" noProof="0" dirty="0"/>
            </a:p>
          </p:txBody>
        </p:sp>
      </p:grpSp>
      <p:sp>
        <p:nvSpPr>
          <p:cNvPr id="12" name="TextBox 12"/>
          <p:cNvSpPr txBox="1"/>
          <p:nvPr/>
        </p:nvSpPr>
        <p:spPr>
          <a:xfrm>
            <a:off x="2372570" y="3332968"/>
            <a:ext cx="7346536" cy="3582964"/>
          </a:xfrm>
          <a:prstGeom prst="rect">
            <a:avLst/>
          </a:prstGeom>
        </p:spPr>
        <p:txBody>
          <a:bodyPr lIns="0" tIns="0" rIns="0" bIns="0" rtlCol="0" anchor="t">
            <a:spAutoFit/>
          </a:bodyPr>
          <a:lstStyle/>
          <a:p>
            <a:pPr algn="ctr">
              <a:lnSpc>
                <a:spcPts val="5657"/>
              </a:lnSpc>
            </a:pPr>
            <a:r>
              <a:rPr lang="de-DE" sz="5287" noProof="0" dirty="0">
                <a:solidFill>
                  <a:srgbClr val="FFFFFF"/>
                </a:solidFill>
                <a:latin typeface="Montserrat"/>
                <a:ea typeface="Montserrat"/>
                <a:cs typeface="Montserrat"/>
                <a:sym typeface="Montserrat"/>
              </a:rPr>
              <a:t>Prävention gegen sexualisierte Gewalt</a:t>
            </a:r>
          </a:p>
          <a:p>
            <a:pPr algn="ctr">
              <a:lnSpc>
                <a:spcPts val="5657"/>
              </a:lnSpc>
            </a:pPr>
            <a:endParaRPr lang="de-DE" sz="5287" noProof="0" dirty="0">
              <a:solidFill>
                <a:srgbClr val="FFFFFF"/>
              </a:solidFill>
              <a:latin typeface="Montserrat"/>
              <a:ea typeface="Montserrat"/>
              <a:cs typeface="Montserrat"/>
              <a:sym typeface="Montserrat"/>
            </a:endParaRPr>
          </a:p>
          <a:p>
            <a:pPr algn="ctr">
              <a:lnSpc>
                <a:spcPts val="5657"/>
              </a:lnSpc>
            </a:pPr>
            <a:r>
              <a:rPr lang="de-DE" sz="5287" noProof="0" dirty="0">
                <a:solidFill>
                  <a:srgbClr val="FFFFFF"/>
                </a:solidFill>
                <a:latin typeface="Montserrat"/>
                <a:ea typeface="Montserrat"/>
                <a:cs typeface="Montserrat"/>
                <a:sym typeface="Montserrat"/>
              </a:rPr>
              <a:t>Ein Informationsfilm des Bistums Trier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345C72"/>
        </a:solidFill>
        <a:effectLst/>
      </p:bgPr>
    </p:bg>
    <p:spTree>
      <p:nvGrpSpPr>
        <p:cNvPr id="1" name=""/>
        <p:cNvGrpSpPr/>
        <p:nvPr/>
      </p:nvGrpSpPr>
      <p:grpSpPr>
        <a:xfrm>
          <a:off x="0" y="0"/>
          <a:ext cx="0" cy="0"/>
          <a:chOff x="0" y="0"/>
          <a:chExt cx="0" cy="0"/>
        </a:xfrm>
      </p:grpSpPr>
      <p:grpSp>
        <p:nvGrpSpPr>
          <p:cNvPr id="19" name="Group 6">
            <a:extLst>
              <a:ext uri="{FF2B5EF4-FFF2-40B4-BE49-F238E27FC236}">
                <a16:creationId xmlns:a16="http://schemas.microsoft.com/office/drawing/2014/main" id="{1B216B14-9B34-BC21-D33F-C70D6B1B436A}"/>
              </a:ext>
            </a:extLst>
          </p:cNvPr>
          <p:cNvGrpSpPr/>
          <p:nvPr/>
        </p:nvGrpSpPr>
        <p:grpSpPr>
          <a:xfrm>
            <a:off x="3276600" y="6210300"/>
            <a:ext cx="5486400" cy="914400"/>
            <a:chOff x="0" y="0"/>
            <a:chExt cx="1109392" cy="1951190"/>
          </a:xfrm>
        </p:grpSpPr>
        <p:sp>
          <p:nvSpPr>
            <p:cNvPr id="20" name="Freeform 7">
              <a:extLst>
                <a:ext uri="{FF2B5EF4-FFF2-40B4-BE49-F238E27FC236}">
                  <a16:creationId xmlns:a16="http://schemas.microsoft.com/office/drawing/2014/main" id="{1F80634C-7F13-8820-5D97-CAA06B3F896C}"/>
                </a:ext>
              </a:extLst>
            </p:cNvPr>
            <p:cNvSpPr/>
            <p:nvPr/>
          </p:nvSpPr>
          <p:spPr>
            <a:xfrm>
              <a:off x="0" y="0"/>
              <a:ext cx="1109392" cy="1951190"/>
            </a:xfrm>
            <a:custGeom>
              <a:avLst/>
              <a:gdLst/>
              <a:ahLst/>
              <a:cxnLst/>
              <a:rect l="l" t="t" r="r" b="b"/>
              <a:pathLst>
                <a:path w="1109392" h="1951190">
                  <a:moveTo>
                    <a:pt x="0" y="0"/>
                  </a:moveTo>
                  <a:lnTo>
                    <a:pt x="1109392" y="0"/>
                  </a:lnTo>
                  <a:lnTo>
                    <a:pt x="1109392" y="1951190"/>
                  </a:lnTo>
                  <a:lnTo>
                    <a:pt x="0" y="1951190"/>
                  </a:lnTo>
                  <a:close/>
                </a:path>
              </a:pathLst>
            </a:custGeom>
            <a:solidFill>
              <a:srgbClr val="EC9F1A"/>
            </a:solidFill>
          </p:spPr>
          <p:txBody>
            <a:bodyPr/>
            <a:lstStyle/>
            <a:p>
              <a:endParaRPr lang="de-DE" noProof="0" dirty="0"/>
            </a:p>
          </p:txBody>
        </p:sp>
        <p:sp>
          <p:nvSpPr>
            <p:cNvPr id="21" name="TextBox 8">
              <a:extLst>
                <a:ext uri="{FF2B5EF4-FFF2-40B4-BE49-F238E27FC236}">
                  <a16:creationId xmlns:a16="http://schemas.microsoft.com/office/drawing/2014/main" id="{E5BAEFEC-69DA-85F5-693F-8A52769BE988}"/>
                </a:ext>
              </a:extLst>
            </p:cNvPr>
            <p:cNvSpPr txBox="1"/>
            <p:nvPr/>
          </p:nvSpPr>
          <p:spPr>
            <a:xfrm>
              <a:off x="0" y="-38100"/>
              <a:ext cx="1109392" cy="1989290"/>
            </a:xfrm>
            <a:prstGeom prst="rect">
              <a:avLst/>
            </a:prstGeom>
          </p:spPr>
          <p:txBody>
            <a:bodyPr lIns="50800" tIns="50800" rIns="50800" bIns="50800" rtlCol="0" anchor="ctr"/>
            <a:lstStyle/>
            <a:p>
              <a:pPr algn="ctr">
                <a:lnSpc>
                  <a:spcPts val="3079"/>
                </a:lnSpc>
              </a:pPr>
              <a:endParaRPr lang="de-DE" noProof="0" dirty="0"/>
            </a:p>
          </p:txBody>
        </p:sp>
      </p:grpSp>
      <p:grpSp>
        <p:nvGrpSpPr>
          <p:cNvPr id="16" name="Group 6">
            <a:extLst>
              <a:ext uri="{FF2B5EF4-FFF2-40B4-BE49-F238E27FC236}">
                <a16:creationId xmlns:a16="http://schemas.microsoft.com/office/drawing/2014/main" id="{A5908526-80DB-D96E-C0A0-B7021E2BA159}"/>
              </a:ext>
            </a:extLst>
          </p:cNvPr>
          <p:cNvGrpSpPr/>
          <p:nvPr/>
        </p:nvGrpSpPr>
        <p:grpSpPr>
          <a:xfrm>
            <a:off x="3886200" y="4668445"/>
            <a:ext cx="4114800" cy="1008455"/>
            <a:chOff x="0" y="-38100"/>
            <a:chExt cx="1109392" cy="2151889"/>
          </a:xfrm>
        </p:grpSpPr>
        <p:sp>
          <p:nvSpPr>
            <p:cNvPr id="17" name="Freeform 7">
              <a:extLst>
                <a:ext uri="{FF2B5EF4-FFF2-40B4-BE49-F238E27FC236}">
                  <a16:creationId xmlns:a16="http://schemas.microsoft.com/office/drawing/2014/main" id="{5A03A6DE-B190-C29C-639A-35EC003AAFAB}"/>
                </a:ext>
              </a:extLst>
            </p:cNvPr>
            <p:cNvSpPr/>
            <p:nvPr/>
          </p:nvSpPr>
          <p:spPr>
            <a:xfrm>
              <a:off x="0" y="162599"/>
              <a:ext cx="1109392" cy="1951190"/>
            </a:xfrm>
            <a:custGeom>
              <a:avLst/>
              <a:gdLst/>
              <a:ahLst/>
              <a:cxnLst/>
              <a:rect l="l" t="t" r="r" b="b"/>
              <a:pathLst>
                <a:path w="1109392" h="1951190">
                  <a:moveTo>
                    <a:pt x="0" y="0"/>
                  </a:moveTo>
                  <a:lnTo>
                    <a:pt x="1109392" y="0"/>
                  </a:lnTo>
                  <a:lnTo>
                    <a:pt x="1109392" y="1951190"/>
                  </a:lnTo>
                  <a:lnTo>
                    <a:pt x="0" y="1951190"/>
                  </a:lnTo>
                  <a:close/>
                </a:path>
              </a:pathLst>
            </a:custGeom>
            <a:solidFill>
              <a:srgbClr val="EC9F1A"/>
            </a:solidFill>
          </p:spPr>
          <p:txBody>
            <a:bodyPr/>
            <a:lstStyle/>
            <a:p>
              <a:endParaRPr lang="de-DE" noProof="0" dirty="0"/>
            </a:p>
          </p:txBody>
        </p:sp>
        <p:sp>
          <p:nvSpPr>
            <p:cNvPr id="18" name="TextBox 8">
              <a:extLst>
                <a:ext uri="{FF2B5EF4-FFF2-40B4-BE49-F238E27FC236}">
                  <a16:creationId xmlns:a16="http://schemas.microsoft.com/office/drawing/2014/main" id="{CEAAB5C5-1C3E-85CE-9CBB-56B0AB867A0C}"/>
                </a:ext>
              </a:extLst>
            </p:cNvPr>
            <p:cNvSpPr txBox="1"/>
            <p:nvPr/>
          </p:nvSpPr>
          <p:spPr>
            <a:xfrm>
              <a:off x="0" y="-38100"/>
              <a:ext cx="1109392" cy="1989290"/>
            </a:xfrm>
            <a:prstGeom prst="rect">
              <a:avLst/>
            </a:prstGeom>
          </p:spPr>
          <p:txBody>
            <a:bodyPr lIns="50800" tIns="50800" rIns="50800" bIns="50800" rtlCol="0" anchor="ctr"/>
            <a:lstStyle/>
            <a:p>
              <a:pPr algn="ctr">
                <a:lnSpc>
                  <a:spcPts val="3079"/>
                </a:lnSpc>
              </a:pPr>
              <a:endParaRPr lang="de-DE" noProof="0" dirty="0"/>
            </a:p>
          </p:txBody>
        </p:sp>
      </p:grpSp>
      <p:grpSp>
        <p:nvGrpSpPr>
          <p:cNvPr id="13" name="Group 6">
            <a:extLst>
              <a:ext uri="{FF2B5EF4-FFF2-40B4-BE49-F238E27FC236}">
                <a16:creationId xmlns:a16="http://schemas.microsoft.com/office/drawing/2014/main" id="{1E9CFBD9-2773-8618-4D6E-9B45A34AD7FE}"/>
              </a:ext>
            </a:extLst>
          </p:cNvPr>
          <p:cNvGrpSpPr/>
          <p:nvPr/>
        </p:nvGrpSpPr>
        <p:grpSpPr>
          <a:xfrm>
            <a:off x="4038600" y="3314700"/>
            <a:ext cx="3886200" cy="914400"/>
            <a:chOff x="0" y="0"/>
            <a:chExt cx="1109392" cy="1951190"/>
          </a:xfrm>
        </p:grpSpPr>
        <p:sp>
          <p:nvSpPr>
            <p:cNvPr id="14" name="Freeform 7">
              <a:extLst>
                <a:ext uri="{FF2B5EF4-FFF2-40B4-BE49-F238E27FC236}">
                  <a16:creationId xmlns:a16="http://schemas.microsoft.com/office/drawing/2014/main" id="{E49973A1-4DCD-8F22-79FE-EBC6E83928A4}"/>
                </a:ext>
              </a:extLst>
            </p:cNvPr>
            <p:cNvSpPr/>
            <p:nvPr/>
          </p:nvSpPr>
          <p:spPr>
            <a:xfrm>
              <a:off x="0" y="0"/>
              <a:ext cx="1109392" cy="1951190"/>
            </a:xfrm>
            <a:custGeom>
              <a:avLst/>
              <a:gdLst/>
              <a:ahLst/>
              <a:cxnLst/>
              <a:rect l="l" t="t" r="r" b="b"/>
              <a:pathLst>
                <a:path w="1109392" h="1951190">
                  <a:moveTo>
                    <a:pt x="0" y="0"/>
                  </a:moveTo>
                  <a:lnTo>
                    <a:pt x="1109392" y="0"/>
                  </a:lnTo>
                  <a:lnTo>
                    <a:pt x="1109392" y="1951190"/>
                  </a:lnTo>
                  <a:lnTo>
                    <a:pt x="0" y="1951190"/>
                  </a:lnTo>
                  <a:close/>
                </a:path>
              </a:pathLst>
            </a:custGeom>
            <a:solidFill>
              <a:srgbClr val="EC9F1A"/>
            </a:solidFill>
          </p:spPr>
          <p:txBody>
            <a:bodyPr/>
            <a:lstStyle/>
            <a:p>
              <a:endParaRPr lang="de-DE" noProof="0" dirty="0"/>
            </a:p>
          </p:txBody>
        </p:sp>
        <p:sp>
          <p:nvSpPr>
            <p:cNvPr id="15" name="TextBox 8">
              <a:extLst>
                <a:ext uri="{FF2B5EF4-FFF2-40B4-BE49-F238E27FC236}">
                  <a16:creationId xmlns:a16="http://schemas.microsoft.com/office/drawing/2014/main" id="{CE4B3B44-A22E-166B-E818-7BB0F2EC6813}"/>
                </a:ext>
              </a:extLst>
            </p:cNvPr>
            <p:cNvSpPr txBox="1"/>
            <p:nvPr/>
          </p:nvSpPr>
          <p:spPr>
            <a:xfrm>
              <a:off x="0" y="-38100"/>
              <a:ext cx="1109392" cy="1989290"/>
            </a:xfrm>
            <a:prstGeom prst="rect">
              <a:avLst/>
            </a:prstGeom>
          </p:spPr>
          <p:txBody>
            <a:bodyPr lIns="50800" tIns="50800" rIns="50800" bIns="50800" rtlCol="0" anchor="ctr"/>
            <a:lstStyle/>
            <a:p>
              <a:pPr algn="ctr">
                <a:lnSpc>
                  <a:spcPts val="3079"/>
                </a:lnSpc>
              </a:pPr>
              <a:endParaRPr lang="de-DE" noProof="0" dirty="0"/>
            </a:p>
          </p:txBody>
        </p:sp>
      </p:grpSp>
      <p:grpSp>
        <p:nvGrpSpPr>
          <p:cNvPr id="2" name="Group 2"/>
          <p:cNvGrpSpPr/>
          <p:nvPr/>
        </p:nvGrpSpPr>
        <p:grpSpPr>
          <a:xfrm>
            <a:off x="12128767" y="0"/>
            <a:ext cx="6212650" cy="10287000"/>
            <a:chOff x="0" y="0"/>
            <a:chExt cx="962502" cy="1593725"/>
          </a:xfrm>
        </p:grpSpPr>
        <p:sp>
          <p:nvSpPr>
            <p:cNvPr id="3" name="Freeform 3"/>
            <p:cNvSpPr/>
            <p:nvPr/>
          </p:nvSpPr>
          <p:spPr>
            <a:xfrm>
              <a:off x="0" y="0"/>
              <a:ext cx="962502" cy="1593725"/>
            </a:xfrm>
            <a:custGeom>
              <a:avLst/>
              <a:gdLst/>
              <a:ahLst/>
              <a:cxnLst/>
              <a:rect l="l" t="t" r="r" b="b"/>
              <a:pathLst>
                <a:path w="962502" h="1593725">
                  <a:moveTo>
                    <a:pt x="0" y="0"/>
                  </a:moveTo>
                  <a:lnTo>
                    <a:pt x="962502" y="0"/>
                  </a:lnTo>
                  <a:lnTo>
                    <a:pt x="962502" y="1593725"/>
                  </a:lnTo>
                  <a:lnTo>
                    <a:pt x="0" y="1593725"/>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17867363" y="1942553"/>
            <a:ext cx="496837"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F6DA9B"/>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sp>
        <p:nvSpPr>
          <p:cNvPr id="8" name="Freeform 8"/>
          <p:cNvSpPr/>
          <p:nvPr/>
        </p:nvSpPr>
        <p:spPr>
          <a:xfrm>
            <a:off x="13210883" y="2387406"/>
            <a:ext cx="4048417" cy="5397889"/>
          </a:xfrm>
          <a:custGeom>
            <a:avLst/>
            <a:gdLst/>
            <a:ahLst/>
            <a:cxnLst/>
            <a:rect l="l" t="t" r="r" b="b"/>
            <a:pathLst>
              <a:path w="4048417" h="5397889">
                <a:moveTo>
                  <a:pt x="0" y="0"/>
                </a:moveTo>
                <a:lnTo>
                  <a:pt x="4048417" y="0"/>
                </a:lnTo>
                <a:lnTo>
                  <a:pt x="4048417" y="5397888"/>
                </a:lnTo>
                <a:lnTo>
                  <a:pt x="0" y="5397888"/>
                </a:lnTo>
                <a:lnTo>
                  <a:pt x="0" y="0"/>
                </a:lnTo>
                <a:close/>
              </a:path>
            </a:pathLst>
          </a:custGeom>
          <a:blipFill>
            <a:blip r:embed="rId3"/>
            <a:stretch>
              <a:fillRect/>
            </a:stretch>
          </a:blipFill>
        </p:spPr>
        <p:txBody>
          <a:bodyPr/>
          <a:lstStyle/>
          <a:p>
            <a:endParaRPr lang="de-DE" noProof="0" dirty="0"/>
          </a:p>
        </p:txBody>
      </p:sp>
      <p:sp>
        <p:nvSpPr>
          <p:cNvPr id="9" name="TextBox 9"/>
          <p:cNvSpPr txBox="1"/>
          <p:nvPr/>
        </p:nvSpPr>
        <p:spPr>
          <a:xfrm>
            <a:off x="1650473" y="893047"/>
            <a:ext cx="8679794" cy="725464"/>
          </a:xfrm>
          <a:prstGeom prst="rect">
            <a:avLst/>
          </a:prstGeom>
        </p:spPr>
        <p:txBody>
          <a:bodyPr lIns="0" tIns="0" rIns="0" bIns="0" rtlCol="0" anchor="t">
            <a:spAutoFit/>
          </a:bodyPr>
          <a:lstStyle/>
          <a:p>
            <a:pPr algn="ctr">
              <a:lnSpc>
                <a:spcPts val="5657"/>
              </a:lnSpc>
            </a:pPr>
            <a:r>
              <a:rPr lang="de-DE" sz="5287" noProof="0" dirty="0">
                <a:solidFill>
                  <a:srgbClr val="FFFFFF"/>
                </a:solidFill>
                <a:latin typeface="Montserrat"/>
                <a:ea typeface="Montserrat"/>
                <a:cs typeface="Montserrat"/>
                <a:sym typeface="Montserrat"/>
              </a:rPr>
              <a:t>ABSCHLUSS</a:t>
            </a:r>
          </a:p>
        </p:txBody>
      </p:sp>
      <p:sp>
        <p:nvSpPr>
          <p:cNvPr id="10" name="TextBox 10"/>
          <p:cNvSpPr txBox="1"/>
          <p:nvPr/>
        </p:nvSpPr>
        <p:spPr>
          <a:xfrm>
            <a:off x="4191000" y="3390900"/>
            <a:ext cx="3574069" cy="737852"/>
          </a:xfrm>
          <a:prstGeom prst="rect">
            <a:avLst/>
          </a:prstGeom>
        </p:spPr>
        <p:txBody>
          <a:bodyPr wrap="square" lIns="0" tIns="0" rIns="0" bIns="0" rtlCol="0" anchor="t">
            <a:spAutoFit/>
          </a:bodyPr>
          <a:lstStyle/>
          <a:p>
            <a:pPr algn="ctr">
              <a:lnSpc>
                <a:spcPts val="6055"/>
              </a:lnSpc>
              <a:spcBef>
                <a:spcPct val="0"/>
              </a:spcBef>
            </a:pPr>
            <a:r>
              <a:rPr lang="de-DE" sz="4325" spc="700" noProof="0" dirty="0">
                <a:solidFill>
                  <a:srgbClr val="FEFEFE"/>
                </a:solidFill>
                <a:latin typeface="Montserrat"/>
                <a:ea typeface="Montserrat"/>
                <a:cs typeface="Montserrat"/>
                <a:sym typeface="Montserrat"/>
              </a:rPr>
              <a:t>Feedback</a:t>
            </a:r>
          </a:p>
        </p:txBody>
      </p:sp>
      <p:sp>
        <p:nvSpPr>
          <p:cNvPr id="11" name="TextBox 11"/>
          <p:cNvSpPr txBox="1"/>
          <p:nvPr/>
        </p:nvSpPr>
        <p:spPr>
          <a:xfrm>
            <a:off x="4038600" y="4838700"/>
            <a:ext cx="3907221" cy="737852"/>
          </a:xfrm>
          <a:prstGeom prst="rect">
            <a:avLst/>
          </a:prstGeom>
        </p:spPr>
        <p:txBody>
          <a:bodyPr wrap="square" lIns="0" tIns="0" rIns="0" bIns="0" rtlCol="0" anchor="t">
            <a:spAutoFit/>
          </a:bodyPr>
          <a:lstStyle/>
          <a:p>
            <a:pPr algn="ctr">
              <a:lnSpc>
                <a:spcPts val="6055"/>
              </a:lnSpc>
              <a:spcBef>
                <a:spcPct val="0"/>
              </a:spcBef>
            </a:pPr>
            <a:r>
              <a:rPr lang="de-DE" sz="4325" spc="700" noProof="0" dirty="0">
                <a:solidFill>
                  <a:srgbClr val="FFFFFF"/>
                </a:solidFill>
                <a:latin typeface="Montserrat"/>
                <a:ea typeface="Montserrat"/>
                <a:cs typeface="Montserrat"/>
                <a:sym typeface="Montserrat"/>
              </a:rPr>
              <a:t>Evaluation</a:t>
            </a:r>
          </a:p>
        </p:txBody>
      </p:sp>
      <p:sp>
        <p:nvSpPr>
          <p:cNvPr id="12" name="TextBox 12"/>
          <p:cNvSpPr txBox="1"/>
          <p:nvPr/>
        </p:nvSpPr>
        <p:spPr>
          <a:xfrm>
            <a:off x="3352800" y="6362700"/>
            <a:ext cx="5413362" cy="737852"/>
          </a:xfrm>
          <a:prstGeom prst="rect">
            <a:avLst/>
          </a:prstGeom>
        </p:spPr>
        <p:txBody>
          <a:bodyPr wrap="square" lIns="0" tIns="0" rIns="0" bIns="0" rtlCol="0" anchor="t">
            <a:spAutoFit/>
          </a:bodyPr>
          <a:lstStyle/>
          <a:p>
            <a:pPr algn="ctr">
              <a:lnSpc>
                <a:spcPts val="6055"/>
              </a:lnSpc>
              <a:spcBef>
                <a:spcPct val="0"/>
              </a:spcBef>
            </a:pPr>
            <a:r>
              <a:rPr lang="de-DE" sz="4325" spc="700" noProof="0" dirty="0">
                <a:solidFill>
                  <a:srgbClr val="FEFEFE"/>
                </a:solidFill>
                <a:latin typeface="Montserrat"/>
                <a:ea typeface="Montserrat"/>
                <a:cs typeface="Montserrat"/>
                <a:sym typeface="Montserrat"/>
              </a:rPr>
              <a:t>Offene Fragen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9F1A"/>
        </a:solidFill>
        <a:effectLst/>
      </p:bgPr>
    </p:bg>
    <p:spTree>
      <p:nvGrpSpPr>
        <p:cNvPr id="1" name=""/>
        <p:cNvGrpSpPr/>
        <p:nvPr/>
      </p:nvGrpSpPr>
      <p:grpSpPr>
        <a:xfrm>
          <a:off x="0" y="0"/>
          <a:ext cx="0" cy="0"/>
          <a:chOff x="0" y="0"/>
          <a:chExt cx="0" cy="0"/>
        </a:xfrm>
      </p:grpSpPr>
      <p:grpSp>
        <p:nvGrpSpPr>
          <p:cNvPr id="2" name="Group 2"/>
          <p:cNvGrpSpPr/>
          <p:nvPr/>
        </p:nvGrpSpPr>
        <p:grpSpPr>
          <a:xfrm>
            <a:off x="0" y="-16510"/>
            <a:ext cx="6108000" cy="10303510"/>
            <a:chOff x="0" y="0"/>
            <a:chExt cx="946289" cy="1596283"/>
          </a:xfrm>
        </p:grpSpPr>
        <p:sp>
          <p:nvSpPr>
            <p:cNvPr id="3" name="Freeform 3"/>
            <p:cNvSpPr/>
            <p:nvPr/>
          </p:nvSpPr>
          <p:spPr>
            <a:xfrm>
              <a:off x="0" y="0"/>
              <a:ext cx="946289" cy="1596283"/>
            </a:xfrm>
            <a:custGeom>
              <a:avLst/>
              <a:gdLst/>
              <a:ahLst/>
              <a:cxnLst/>
              <a:rect l="l" t="t" r="r" b="b"/>
              <a:pathLst>
                <a:path w="946289" h="1596283">
                  <a:moveTo>
                    <a:pt x="0" y="0"/>
                  </a:moveTo>
                  <a:lnTo>
                    <a:pt x="946289" y="0"/>
                  </a:lnTo>
                  <a:lnTo>
                    <a:pt x="946289" y="1596283"/>
                  </a:lnTo>
                  <a:lnTo>
                    <a:pt x="0" y="1596283"/>
                  </a:lnTo>
                  <a:close/>
                </a:path>
              </a:pathLst>
            </a:custGeom>
            <a:solidFill>
              <a:srgbClr val="FFFFFF"/>
            </a:solidFill>
            <a:ln w="12700">
              <a:noFill/>
            </a:ln>
          </p:spPr>
          <p:txBody>
            <a:bodyPr/>
            <a:lstStyle/>
            <a:p>
              <a:endParaRPr lang="de-DE" noProof="0" dirty="0"/>
            </a:p>
          </p:txBody>
        </p:sp>
      </p:grpSp>
      <p:grpSp>
        <p:nvGrpSpPr>
          <p:cNvPr id="4" name="Group 4"/>
          <p:cNvGrpSpPr/>
          <p:nvPr/>
        </p:nvGrpSpPr>
        <p:grpSpPr>
          <a:xfrm>
            <a:off x="0" y="2075646"/>
            <a:ext cx="497704" cy="6287595"/>
            <a:chOff x="0" y="0"/>
            <a:chExt cx="154215" cy="974113"/>
          </a:xfrm>
        </p:grpSpPr>
        <p:sp>
          <p:nvSpPr>
            <p:cNvPr id="5" name="Freeform 5"/>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098321" y="9419516"/>
            <a:ext cx="1956616" cy="567847"/>
            <a:chOff x="0" y="0"/>
            <a:chExt cx="2608822" cy="757130"/>
          </a:xfrm>
        </p:grpSpPr>
        <p:pic>
          <p:nvPicPr>
            <p:cNvPr id="7" name="Picture 7"/>
            <p:cNvPicPr>
              <a:picLocks noChangeAspect="1"/>
            </p:cNvPicPr>
            <p:nvPr/>
          </p:nvPicPr>
          <p:blipFill>
            <a:blip r:embed="rId2"/>
            <a:srcRect r="2273" b="16626"/>
            <a:stretch>
              <a:fillRect/>
            </a:stretch>
          </p:blipFill>
          <p:spPr>
            <a:xfrm>
              <a:off x="0" y="0"/>
              <a:ext cx="2608822" cy="757130"/>
            </a:xfrm>
            <a:prstGeom prst="rect">
              <a:avLst/>
            </a:prstGeom>
          </p:spPr>
        </p:pic>
      </p:grpSp>
      <p:grpSp>
        <p:nvGrpSpPr>
          <p:cNvPr id="8" name="Group 8"/>
          <p:cNvGrpSpPr/>
          <p:nvPr/>
        </p:nvGrpSpPr>
        <p:grpSpPr>
          <a:xfrm>
            <a:off x="3370547" y="2951994"/>
            <a:ext cx="13430515" cy="3981587"/>
            <a:chOff x="0" y="0"/>
            <a:chExt cx="3537255" cy="1048648"/>
          </a:xfrm>
        </p:grpSpPr>
        <p:sp>
          <p:nvSpPr>
            <p:cNvPr id="9" name="Freeform 9"/>
            <p:cNvSpPr/>
            <p:nvPr/>
          </p:nvSpPr>
          <p:spPr>
            <a:xfrm>
              <a:off x="0" y="0"/>
              <a:ext cx="3537255" cy="1048648"/>
            </a:xfrm>
            <a:custGeom>
              <a:avLst/>
              <a:gdLst/>
              <a:ahLst/>
              <a:cxnLst/>
              <a:rect l="l" t="t" r="r" b="b"/>
              <a:pathLst>
                <a:path w="3537255" h="1048648">
                  <a:moveTo>
                    <a:pt x="0" y="0"/>
                  </a:moveTo>
                  <a:lnTo>
                    <a:pt x="3537255" y="0"/>
                  </a:lnTo>
                  <a:lnTo>
                    <a:pt x="3537255" y="1048648"/>
                  </a:lnTo>
                  <a:lnTo>
                    <a:pt x="0" y="1048648"/>
                  </a:lnTo>
                  <a:close/>
                </a:path>
              </a:pathLst>
            </a:custGeom>
            <a:solidFill>
              <a:srgbClr val="345C72"/>
            </a:solidFill>
          </p:spPr>
          <p:txBody>
            <a:bodyPr/>
            <a:lstStyle/>
            <a:p>
              <a:endParaRPr lang="de-DE" noProof="0" dirty="0"/>
            </a:p>
          </p:txBody>
        </p:sp>
        <p:sp>
          <p:nvSpPr>
            <p:cNvPr id="10" name="TextBox 10"/>
            <p:cNvSpPr txBox="1"/>
            <p:nvPr/>
          </p:nvSpPr>
          <p:spPr>
            <a:xfrm>
              <a:off x="0" y="-38100"/>
              <a:ext cx="3537255" cy="1086748"/>
            </a:xfrm>
            <a:prstGeom prst="rect">
              <a:avLst/>
            </a:prstGeom>
          </p:spPr>
          <p:txBody>
            <a:bodyPr lIns="50800" tIns="50800" rIns="50800" bIns="50800" rtlCol="0" anchor="ctr"/>
            <a:lstStyle/>
            <a:p>
              <a:pPr algn="ctr">
                <a:lnSpc>
                  <a:spcPts val="6759"/>
                </a:lnSpc>
              </a:pPr>
              <a:r>
                <a:rPr lang="de-DE" sz="5199" b="1" spc="395" noProof="0" dirty="0">
                  <a:solidFill>
                    <a:srgbClr val="FEFEFE"/>
                  </a:solidFill>
                  <a:latin typeface="Montserrat Medium"/>
                  <a:ea typeface="Montserrat Medium"/>
                  <a:cs typeface="Montserrat Medium"/>
                  <a:sym typeface="Montserrat Medium"/>
                </a:rPr>
                <a:t>EIGENE BERÜHRUNGSPUNKTE </a:t>
              </a:r>
            </a:p>
            <a:p>
              <a:pPr algn="ctr">
                <a:lnSpc>
                  <a:spcPts val="6759"/>
                </a:lnSpc>
              </a:pPr>
              <a:r>
                <a:rPr lang="de-DE" sz="5199" b="1" spc="395" noProof="0" dirty="0">
                  <a:solidFill>
                    <a:srgbClr val="FEFEFE"/>
                  </a:solidFill>
                  <a:latin typeface="Montserrat Medium"/>
                  <a:ea typeface="Montserrat Medium"/>
                  <a:cs typeface="Montserrat Medium"/>
                  <a:sym typeface="Montserrat Medium"/>
                </a:rPr>
                <a:t>MIT DEM THEMA</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67363" y="1942553"/>
            <a:ext cx="420637" cy="6287595"/>
            <a:chOff x="0" y="0"/>
            <a:chExt cx="154215" cy="974113"/>
          </a:xfrm>
        </p:grpSpPr>
        <p:sp>
          <p:nvSpPr>
            <p:cNvPr id="3" name="Freeform 3"/>
            <p:cNvSpPr/>
            <p:nvPr/>
          </p:nvSpPr>
          <p:spPr>
            <a:xfrm>
              <a:off x="0" y="0"/>
              <a:ext cx="154215" cy="974113"/>
            </a:xfrm>
            <a:custGeom>
              <a:avLst/>
              <a:gdLst/>
              <a:ahLst/>
              <a:cxnLst/>
              <a:rect l="l" t="t" r="r" b="b"/>
              <a:pathLst>
                <a:path w="154215" h="974113">
                  <a:moveTo>
                    <a:pt x="0" y="0"/>
                  </a:moveTo>
                  <a:lnTo>
                    <a:pt x="154215" y="0"/>
                  </a:lnTo>
                  <a:lnTo>
                    <a:pt x="154215" y="974113"/>
                  </a:lnTo>
                  <a:lnTo>
                    <a:pt x="0" y="974113"/>
                  </a:lnTo>
                  <a:close/>
                </a:path>
              </a:pathLst>
            </a:custGeom>
            <a:solidFill>
              <a:srgbClr val="AABFD1"/>
            </a:solidFill>
            <a:ln w="12700">
              <a:noFill/>
            </a:ln>
          </p:spPr>
          <p:txBody>
            <a:bodyPr/>
            <a:lstStyle/>
            <a:p>
              <a:endParaRPr lang="de-DE" noProof="0" dirty="0"/>
            </a:p>
          </p:txBody>
        </p:sp>
      </p:grpSp>
      <p:grpSp>
        <p:nvGrpSpPr>
          <p:cNvPr id="4" name="Group 4"/>
          <p:cNvGrpSpPr/>
          <p:nvPr/>
        </p:nvGrpSpPr>
        <p:grpSpPr>
          <a:xfrm>
            <a:off x="0" y="2148660"/>
            <a:ext cx="420637" cy="6287595"/>
            <a:chOff x="0" y="0"/>
            <a:chExt cx="65168" cy="974113"/>
          </a:xfrm>
        </p:grpSpPr>
        <p:sp>
          <p:nvSpPr>
            <p:cNvPr id="5" name="Freeform 5"/>
            <p:cNvSpPr/>
            <p:nvPr/>
          </p:nvSpPr>
          <p:spPr>
            <a:xfrm>
              <a:off x="0" y="0"/>
              <a:ext cx="65168" cy="974113"/>
            </a:xfrm>
            <a:custGeom>
              <a:avLst/>
              <a:gdLst/>
              <a:ahLst/>
              <a:cxnLst/>
              <a:rect l="l" t="t" r="r" b="b"/>
              <a:pathLst>
                <a:path w="65168" h="974113">
                  <a:moveTo>
                    <a:pt x="0" y="0"/>
                  </a:moveTo>
                  <a:lnTo>
                    <a:pt x="65168" y="0"/>
                  </a:lnTo>
                  <a:lnTo>
                    <a:pt x="65168" y="974113"/>
                  </a:lnTo>
                  <a:lnTo>
                    <a:pt x="0" y="974113"/>
                  </a:lnTo>
                  <a:close/>
                </a:path>
              </a:pathLst>
            </a:custGeom>
            <a:solidFill>
              <a:srgbClr val="AABFD1"/>
            </a:solidFill>
            <a:ln w="12700">
              <a:noFill/>
            </a:ln>
          </p:spPr>
          <p:txBody>
            <a:bodyPr/>
            <a:lstStyle/>
            <a:p>
              <a:endParaRPr lang="de-DE" noProof="0" dirty="0"/>
            </a:p>
          </p:txBody>
        </p:sp>
      </p:grpSp>
      <p:grpSp>
        <p:nvGrpSpPr>
          <p:cNvPr id="6" name="Group 6"/>
          <p:cNvGrpSpPr/>
          <p:nvPr/>
        </p:nvGrpSpPr>
        <p:grpSpPr>
          <a:xfrm>
            <a:off x="16173532" y="9517289"/>
            <a:ext cx="1956616" cy="567847"/>
            <a:chOff x="0" y="0"/>
            <a:chExt cx="2608822" cy="757130"/>
          </a:xfrm>
        </p:grpSpPr>
        <p:pic>
          <p:nvPicPr>
            <p:cNvPr id="7" name="Picture 7"/>
            <p:cNvPicPr>
              <a:picLocks noChangeAspect="1"/>
            </p:cNvPicPr>
            <p:nvPr/>
          </p:nvPicPr>
          <p:blipFill>
            <a:blip r:embed="rId3"/>
            <a:srcRect r="2273" b="16626"/>
            <a:stretch>
              <a:fillRect/>
            </a:stretch>
          </p:blipFill>
          <p:spPr>
            <a:xfrm>
              <a:off x="0" y="0"/>
              <a:ext cx="2608822" cy="757130"/>
            </a:xfrm>
            <a:prstGeom prst="rect">
              <a:avLst/>
            </a:prstGeom>
          </p:spPr>
        </p:pic>
      </p:grpSp>
      <p:grpSp>
        <p:nvGrpSpPr>
          <p:cNvPr id="8" name="Group 8"/>
          <p:cNvGrpSpPr/>
          <p:nvPr/>
        </p:nvGrpSpPr>
        <p:grpSpPr>
          <a:xfrm>
            <a:off x="5671705" y="3159836"/>
            <a:ext cx="6944590" cy="5912453"/>
            <a:chOff x="0" y="0"/>
            <a:chExt cx="812800" cy="692023"/>
          </a:xfrm>
        </p:grpSpPr>
        <p:sp>
          <p:nvSpPr>
            <p:cNvPr id="9" name="Freeform 9"/>
            <p:cNvSpPr/>
            <p:nvPr/>
          </p:nvSpPr>
          <p:spPr>
            <a:xfrm>
              <a:off x="0" y="0"/>
              <a:ext cx="812800" cy="690776"/>
            </a:xfrm>
            <a:custGeom>
              <a:avLst/>
              <a:gdLst/>
              <a:ahLst/>
              <a:cxnLst/>
              <a:rect l="l" t="t" r="r" b="b"/>
              <a:pathLst>
                <a:path w="812800" h="690776">
                  <a:moveTo>
                    <a:pt x="406400" y="0"/>
                  </a:moveTo>
                  <a:lnTo>
                    <a:pt x="812800" y="690776"/>
                  </a:lnTo>
                  <a:lnTo>
                    <a:pt x="0" y="690776"/>
                  </a:lnTo>
                  <a:close/>
                </a:path>
              </a:pathLst>
            </a:custGeom>
            <a:solidFill>
              <a:srgbClr val="345C72"/>
            </a:solidFill>
          </p:spPr>
          <p:txBody>
            <a:bodyPr/>
            <a:lstStyle/>
            <a:p>
              <a:endParaRPr lang="de-DE" noProof="0" dirty="0"/>
            </a:p>
          </p:txBody>
        </p:sp>
        <p:sp>
          <p:nvSpPr>
            <p:cNvPr id="10" name="TextBox 10"/>
            <p:cNvSpPr txBox="1"/>
            <p:nvPr/>
          </p:nvSpPr>
          <p:spPr>
            <a:xfrm>
              <a:off x="172090" y="272992"/>
              <a:ext cx="468619" cy="417784"/>
            </a:xfrm>
            <a:prstGeom prst="rect">
              <a:avLst/>
            </a:prstGeom>
          </p:spPr>
          <p:txBody>
            <a:bodyPr lIns="50800" tIns="50800" rIns="50800" bIns="50800" rtlCol="0" anchor="ctr"/>
            <a:lstStyle/>
            <a:p>
              <a:pPr algn="ctr">
                <a:lnSpc>
                  <a:spcPts val="3234"/>
                </a:lnSpc>
              </a:pPr>
              <a:endParaRPr lang="de-DE" noProof="0" dirty="0"/>
            </a:p>
          </p:txBody>
        </p:sp>
      </p:grpSp>
      <p:grpSp>
        <p:nvGrpSpPr>
          <p:cNvPr id="11" name="Group 11"/>
          <p:cNvGrpSpPr/>
          <p:nvPr/>
        </p:nvGrpSpPr>
        <p:grpSpPr>
          <a:xfrm>
            <a:off x="2060190" y="8564348"/>
            <a:ext cx="3086100" cy="816504"/>
            <a:chOff x="0" y="0"/>
            <a:chExt cx="812800" cy="215046"/>
          </a:xfrm>
        </p:grpSpPr>
        <p:sp>
          <p:nvSpPr>
            <p:cNvPr id="12" name="Freeform 12"/>
            <p:cNvSpPr/>
            <p:nvPr/>
          </p:nvSpPr>
          <p:spPr>
            <a:xfrm>
              <a:off x="0" y="0"/>
              <a:ext cx="812800" cy="215046"/>
            </a:xfrm>
            <a:custGeom>
              <a:avLst/>
              <a:gdLst/>
              <a:ahLst/>
              <a:cxnLst/>
              <a:rect l="l" t="t" r="r" b="b"/>
              <a:pathLst>
                <a:path w="812800" h="215046">
                  <a:moveTo>
                    <a:pt x="0" y="0"/>
                  </a:moveTo>
                  <a:lnTo>
                    <a:pt x="812800" y="0"/>
                  </a:lnTo>
                  <a:lnTo>
                    <a:pt x="812800" y="215046"/>
                  </a:lnTo>
                  <a:lnTo>
                    <a:pt x="0" y="215046"/>
                  </a:lnTo>
                  <a:close/>
                </a:path>
              </a:pathLst>
            </a:custGeom>
            <a:solidFill>
              <a:srgbClr val="CC0000"/>
            </a:solidFill>
          </p:spPr>
          <p:txBody>
            <a:bodyPr/>
            <a:lstStyle/>
            <a:p>
              <a:endParaRPr lang="de-DE" noProof="0" dirty="0"/>
            </a:p>
          </p:txBody>
        </p:sp>
        <p:sp>
          <p:nvSpPr>
            <p:cNvPr id="13" name="TextBox 13"/>
            <p:cNvSpPr txBox="1"/>
            <p:nvPr/>
          </p:nvSpPr>
          <p:spPr>
            <a:xfrm>
              <a:off x="0" y="-38100"/>
              <a:ext cx="812800" cy="253146"/>
            </a:xfrm>
            <a:prstGeom prst="rect">
              <a:avLst/>
            </a:prstGeom>
          </p:spPr>
          <p:txBody>
            <a:bodyPr lIns="50800" tIns="50800" rIns="50800" bIns="50800" rtlCol="0" anchor="ctr"/>
            <a:lstStyle/>
            <a:p>
              <a:pPr algn="ctr">
                <a:lnSpc>
                  <a:spcPts val="3624"/>
                </a:lnSpc>
              </a:pPr>
              <a:r>
                <a:rPr lang="de-DE" sz="2787" b="1" spc="211" noProof="0" dirty="0">
                  <a:solidFill>
                    <a:srgbClr val="FEFEFE"/>
                  </a:solidFill>
                  <a:latin typeface="Montserrat Medium"/>
                  <a:ea typeface="Montserrat Medium"/>
                  <a:cs typeface="Montserrat Medium"/>
                  <a:sym typeface="Montserrat Medium"/>
                </a:rPr>
                <a:t>TÄTER*IN</a:t>
              </a:r>
            </a:p>
          </p:txBody>
        </p:sp>
      </p:grpSp>
      <p:grpSp>
        <p:nvGrpSpPr>
          <p:cNvPr id="14" name="Group 14"/>
          <p:cNvGrpSpPr/>
          <p:nvPr/>
        </p:nvGrpSpPr>
        <p:grpSpPr>
          <a:xfrm>
            <a:off x="7523753" y="2148660"/>
            <a:ext cx="3240494" cy="816504"/>
            <a:chOff x="0" y="0"/>
            <a:chExt cx="853464" cy="215046"/>
          </a:xfrm>
        </p:grpSpPr>
        <p:sp>
          <p:nvSpPr>
            <p:cNvPr id="15" name="Freeform 15"/>
            <p:cNvSpPr/>
            <p:nvPr/>
          </p:nvSpPr>
          <p:spPr>
            <a:xfrm>
              <a:off x="0" y="0"/>
              <a:ext cx="853464" cy="215046"/>
            </a:xfrm>
            <a:custGeom>
              <a:avLst/>
              <a:gdLst/>
              <a:ahLst/>
              <a:cxnLst/>
              <a:rect l="l" t="t" r="r" b="b"/>
              <a:pathLst>
                <a:path w="853464" h="215046">
                  <a:moveTo>
                    <a:pt x="0" y="0"/>
                  </a:moveTo>
                  <a:lnTo>
                    <a:pt x="853464" y="0"/>
                  </a:lnTo>
                  <a:lnTo>
                    <a:pt x="853464" y="215046"/>
                  </a:lnTo>
                  <a:lnTo>
                    <a:pt x="0" y="215046"/>
                  </a:lnTo>
                  <a:close/>
                </a:path>
              </a:pathLst>
            </a:custGeom>
            <a:solidFill>
              <a:srgbClr val="FFCC00"/>
            </a:solidFill>
          </p:spPr>
          <p:txBody>
            <a:bodyPr/>
            <a:lstStyle/>
            <a:p>
              <a:endParaRPr lang="de-DE" noProof="0" dirty="0"/>
            </a:p>
          </p:txBody>
        </p:sp>
        <p:sp>
          <p:nvSpPr>
            <p:cNvPr id="16" name="TextBox 16"/>
            <p:cNvSpPr txBox="1"/>
            <p:nvPr/>
          </p:nvSpPr>
          <p:spPr>
            <a:xfrm>
              <a:off x="0" y="-38100"/>
              <a:ext cx="853464" cy="253146"/>
            </a:xfrm>
            <a:prstGeom prst="rect">
              <a:avLst/>
            </a:prstGeom>
          </p:spPr>
          <p:txBody>
            <a:bodyPr lIns="50800" tIns="50800" rIns="50800" bIns="50800" rtlCol="0" anchor="ctr"/>
            <a:lstStyle/>
            <a:p>
              <a:pPr algn="ctr">
                <a:lnSpc>
                  <a:spcPts val="3624"/>
                </a:lnSpc>
              </a:pPr>
              <a:r>
                <a:rPr lang="de-DE" sz="2787" b="1" spc="211" noProof="0" dirty="0">
                  <a:solidFill>
                    <a:srgbClr val="FEFEFE"/>
                  </a:solidFill>
                  <a:latin typeface="Montserrat Medium"/>
                  <a:ea typeface="Montserrat Medium"/>
                  <a:cs typeface="Montserrat Medium"/>
                  <a:sym typeface="Montserrat Medium"/>
                </a:rPr>
                <a:t>BETROFFENE</a:t>
              </a:r>
            </a:p>
          </p:txBody>
        </p:sp>
      </p:grpSp>
      <p:grpSp>
        <p:nvGrpSpPr>
          <p:cNvPr id="17" name="Group 17"/>
          <p:cNvGrpSpPr/>
          <p:nvPr/>
        </p:nvGrpSpPr>
        <p:grpSpPr>
          <a:xfrm>
            <a:off x="12987315" y="8427912"/>
            <a:ext cx="3240494" cy="1089376"/>
            <a:chOff x="0" y="0"/>
            <a:chExt cx="853464" cy="286914"/>
          </a:xfrm>
        </p:grpSpPr>
        <p:sp>
          <p:nvSpPr>
            <p:cNvPr id="18" name="Freeform 18"/>
            <p:cNvSpPr/>
            <p:nvPr/>
          </p:nvSpPr>
          <p:spPr>
            <a:xfrm>
              <a:off x="0" y="0"/>
              <a:ext cx="853464" cy="286914"/>
            </a:xfrm>
            <a:custGeom>
              <a:avLst/>
              <a:gdLst/>
              <a:ahLst/>
              <a:cxnLst/>
              <a:rect l="l" t="t" r="r" b="b"/>
              <a:pathLst>
                <a:path w="853464" h="286914">
                  <a:moveTo>
                    <a:pt x="0" y="0"/>
                  </a:moveTo>
                  <a:lnTo>
                    <a:pt x="853464" y="0"/>
                  </a:lnTo>
                  <a:lnTo>
                    <a:pt x="853464" y="286914"/>
                  </a:lnTo>
                  <a:lnTo>
                    <a:pt x="0" y="286914"/>
                  </a:lnTo>
                  <a:close/>
                </a:path>
              </a:pathLst>
            </a:custGeom>
            <a:solidFill>
              <a:srgbClr val="457A00"/>
            </a:solidFill>
          </p:spPr>
          <p:txBody>
            <a:bodyPr/>
            <a:lstStyle/>
            <a:p>
              <a:endParaRPr lang="de-DE" noProof="0" dirty="0"/>
            </a:p>
          </p:txBody>
        </p:sp>
        <p:sp>
          <p:nvSpPr>
            <p:cNvPr id="19" name="TextBox 19"/>
            <p:cNvSpPr txBox="1"/>
            <p:nvPr/>
          </p:nvSpPr>
          <p:spPr>
            <a:xfrm>
              <a:off x="0" y="-38100"/>
              <a:ext cx="853464" cy="325014"/>
            </a:xfrm>
            <a:prstGeom prst="rect">
              <a:avLst/>
            </a:prstGeom>
          </p:spPr>
          <p:txBody>
            <a:bodyPr lIns="50800" tIns="50800" rIns="50800" bIns="50800" rtlCol="0" anchor="ctr"/>
            <a:lstStyle/>
            <a:p>
              <a:pPr algn="ctr">
                <a:lnSpc>
                  <a:spcPts val="3624"/>
                </a:lnSpc>
              </a:pPr>
              <a:r>
                <a:rPr lang="de-DE" sz="2787" b="1" spc="211" noProof="0" dirty="0">
                  <a:solidFill>
                    <a:srgbClr val="FEFEFE"/>
                  </a:solidFill>
                  <a:latin typeface="Montserrat Medium"/>
                  <a:ea typeface="Montserrat Medium"/>
                  <a:cs typeface="Montserrat Medium"/>
                  <a:sym typeface="Montserrat Medium"/>
                </a:rPr>
                <a:t>SOZIALES UMFELD</a:t>
              </a:r>
            </a:p>
          </p:txBody>
        </p:sp>
      </p:grpSp>
      <p:sp>
        <p:nvSpPr>
          <p:cNvPr id="20" name="Freeform 20"/>
          <p:cNvSpPr/>
          <p:nvPr/>
        </p:nvSpPr>
        <p:spPr>
          <a:xfrm>
            <a:off x="11845128" y="2148660"/>
            <a:ext cx="3899205" cy="3246974"/>
          </a:xfrm>
          <a:custGeom>
            <a:avLst/>
            <a:gdLst/>
            <a:ahLst/>
            <a:cxnLst/>
            <a:rect l="l" t="t" r="r" b="b"/>
            <a:pathLst>
              <a:path w="3899205" h="3246974">
                <a:moveTo>
                  <a:pt x="0" y="0"/>
                </a:moveTo>
                <a:lnTo>
                  <a:pt x="3899205" y="0"/>
                </a:lnTo>
                <a:lnTo>
                  <a:pt x="3899205" y="3246975"/>
                </a:lnTo>
                <a:lnTo>
                  <a:pt x="0" y="324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sp>
        <p:nvSpPr>
          <p:cNvPr id="21" name="TextBox 21"/>
          <p:cNvSpPr txBox="1"/>
          <p:nvPr/>
        </p:nvSpPr>
        <p:spPr>
          <a:xfrm>
            <a:off x="2962955" y="391594"/>
            <a:ext cx="12362090" cy="1135929"/>
          </a:xfrm>
          <a:prstGeom prst="rect">
            <a:avLst/>
          </a:prstGeom>
        </p:spPr>
        <p:txBody>
          <a:bodyPr lIns="0" tIns="0" rIns="0" bIns="0" rtlCol="0" anchor="t">
            <a:spAutoFit/>
          </a:bodyPr>
          <a:lstStyle/>
          <a:p>
            <a:pPr algn="ctr">
              <a:lnSpc>
                <a:spcPts val="4480"/>
              </a:lnSpc>
            </a:pPr>
            <a:r>
              <a:rPr lang="de-DE" sz="4187" spc="113" noProof="0" dirty="0">
                <a:solidFill>
                  <a:srgbClr val="053055"/>
                </a:solidFill>
                <a:latin typeface="Montserrat"/>
                <a:ea typeface="Montserrat"/>
                <a:cs typeface="Montserrat"/>
                <a:sym typeface="Montserrat"/>
              </a:rPr>
              <a:t>EIGENE BERÜHRUNGSPUNKTE </a:t>
            </a:r>
          </a:p>
          <a:p>
            <a:pPr algn="ctr">
              <a:lnSpc>
                <a:spcPts val="4480"/>
              </a:lnSpc>
            </a:pPr>
            <a:r>
              <a:rPr lang="de-DE" sz="4187" spc="113" noProof="0" dirty="0">
                <a:solidFill>
                  <a:srgbClr val="053055"/>
                </a:solidFill>
                <a:latin typeface="Montserrat"/>
                <a:ea typeface="Montserrat"/>
                <a:cs typeface="Montserrat"/>
                <a:sym typeface="Montserrat"/>
              </a:rPr>
              <a:t>MIT DEM THEMA</a:t>
            </a:r>
          </a:p>
        </p:txBody>
      </p:sp>
      <p:sp>
        <p:nvSpPr>
          <p:cNvPr id="22" name="TextBox 22"/>
          <p:cNvSpPr txBox="1"/>
          <p:nvPr/>
        </p:nvSpPr>
        <p:spPr>
          <a:xfrm>
            <a:off x="12300112" y="2917540"/>
            <a:ext cx="2742206" cy="1271566"/>
          </a:xfrm>
          <a:prstGeom prst="rect">
            <a:avLst/>
          </a:prstGeom>
        </p:spPr>
        <p:txBody>
          <a:bodyPr lIns="0" tIns="0" rIns="0" bIns="0" rtlCol="0" anchor="t">
            <a:spAutoFit/>
          </a:bodyPr>
          <a:lstStyle/>
          <a:p>
            <a:pPr algn="ctr">
              <a:lnSpc>
                <a:spcPts val="3413"/>
              </a:lnSpc>
              <a:spcBef>
                <a:spcPct val="0"/>
              </a:spcBef>
            </a:pPr>
            <a:r>
              <a:rPr lang="de-DE" sz="2438" noProof="0" dirty="0">
                <a:solidFill>
                  <a:srgbClr val="053055"/>
                </a:solidFill>
                <a:latin typeface="Montserrat"/>
                <a:ea typeface="Montserrat"/>
                <a:cs typeface="Montserrat"/>
                <a:sym typeface="Montserrat"/>
              </a:rPr>
              <a:t>Ich habe keine Erfahrungen mit dem Thema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D6CC81001594143BFAC73DF8555BD81" ma:contentTypeVersion="16" ma:contentTypeDescription="Ein neues Dokument erstellen." ma:contentTypeScope="" ma:versionID="69b781e99a41ea050676ad79b8e7fa7a">
  <xsd:schema xmlns:xsd="http://www.w3.org/2001/XMLSchema" xmlns:xs="http://www.w3.org/2001/XMLSchema" xmlns:p="http://schemas.microsoft.com/office/2006/metadata/properties" xmlns:ns2="1f5e6f19-1f5a-46b2-96f9-0ff9866aa496" xmlns:ns3="3fef65ab-7806-4936-bfc2-5296f410528d" targetNamespace="http://schemas.microsoft.com/office/2006/metadata/properties" ma:root="true" ma:fieldsID="91e7d96c5ecd658425ab39ee4f560739" ns2:_="" ns3:_="">
    <xsd:import namespace="1f5e6f19-1f5a-46b2-96f9-0ff9866aa496"/>
    <xsd:import namespace="3fef65ab-7806-4936-bfc2-5296f410528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2:_x0032_023_x002d_09_x002d_26Sitzung"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5e6f19-1f5a-46b2-96f9-0ff9866aa4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180eafc7-a467-46dc-8704-57fdd0930c5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_x0032_023_x002d_09_x002d_26Sitzung" ma:index="22" nillable="true" ma:displayName="2023-09-26 Sitzung" ma:format="Dropdown" ma:internalName="_x0032_023_x002d_09_x002d_26Sitzung">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ef65ab-7806-4936-bfc2-5296f410528d"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19" nillable="true" ma:displayName="Taxonomy Catch All Column" ma:hidden="true" ma:list="{04613875-f558-4a35-9ba6-4612cdc501a0}" ma:internalName="TaxCatchAll" ma:showField="CatchAllData" ma:web="3fef65ab-7806-4936-bfc2-5296f41052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032_023_x002d_09_x002d_26Sitzung xmlns="1f5e6f19-1f5a-46b2-96f9-0ff9866aa496" xsi:nil="true"/>
    <lcf76f155ced4ddcb4097134ff3c332f xmlns="1f5e6f19-1f5a-46b2-96f9-0ff9866aa496">
      <Terms xmlns="http://schemas.microsoft.com/office/infopath/2007/PartnerControls"/>
    </lcf76f155ced4ddcb4097134ff3c332f>
    <TaxCatchAll xmlns="3fef65ab-7806-4936-bfc2-5296f410528d" xsi:nil="true"/>
  </documentManagement>
</p:properties>
</file>

<file path=customXml/itemProps1.xml><?xml version="1.0" encoding="utf-8"?>
<ds:datastoreItem xmlns:ds="http://schemas.openxmlformats.org/officeDocument/2006/customXml" ds:itemID="{DA68F282-9DA9-44CB-8909-C8F0DC1DD79A}">
  <ds:schemaRefs>
    <ds:schemaRef ds:uri="http://schemas.microsoft.com/sharepoint/v3/contenttype/forms"/>
  </ds:schemaRefs>
</ds:datastoreItem>
</file>

<file path=customXml/itemProps2.xml><?xml version="1.0" encoding="utf-8"?>
<ds:datastoreItem xmlns:ds="http://schemas.openxmlformats.org/officeDocument/2006/customXml" ds:itemID="{CFA18ED6-6F48-42FF-AC99-FE98128D14EC}"/>
</file>

<file path=customXml/itemProps3.xml><?xml version="1.0" encoding="utf-8"?>
<ds:datastoreItem xmlns:ds="http://schemas.openxmlformats.org/officeDocument/2006/customXml" ds:itemID="{67835010-A309-443B-966F-4FF88B121A42}">
  <ds:schemaRefs>
    <ds:schemaRef ds:uri="1f5e6f19-1f5a-46b2-96f9-0ff9866aa496"/>
    <ds:schemaRef ds:uri="http://schemas.microsoft.com/office/2006/documentManagement/types"/>
    <ds:schemaRef ds:uri="http://purl.org/dc/terms/"/>
    <ds:schemaRef ds:uri="http://purl.org/dc/elements/1.1/"/>
    <ds:schemaRef ds:uri="http://purl.org/dc/dcmitype/"/>
    <ds:schemaRef ds:uri="3fef65ab-7806-4936-bfc2-5296f410528d"/>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4283</Words>
  <Application>Microsoft Office PowerPoint</Application>
  <PresentationFormat>Benutzerdefiniert</PresentationFormat>
  <Paragraphs>639</Paragraphs>
  <Slides>75</Slides>
  <Notes>39</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75</vt:i4>
      </vt:variant>
    </vt:vector>
  </HeadingPairs>
  <TitlesOfParts>
    <vt:vector size="87" baseType="lpstr">
      <vt:lpstr>Montserrat Medium</vt:lpstr>
      <vt:lpstr>Montserrat</vt:lpstr>
      <vt:lpstr>Symbol</vt:lpstr>
      <vt:lpstr>Montserrat Bold</vt:lpstr>
      <vt:lpstr>Arial</vt:lpstr>
      <vt:lpstr>Calibri</vt:lpstr>
      <vt:lpstr>Montserrat Italics</vt:lpstr>
      <vt:lpstr>Wingdings</vt:lpstr>
      <vt:lpstr>Inter</vt:lpstr>
      <vt:lpstr>BundesSerifWeb</vt:lpstr>
      <vt:lpstr>Aptos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Basisschulung</dc:title>
  <cp:lastModifiedBy>Anna Ney</cp:lastModifiedBy>
  <cp:revision>1</cp:revision>
  <dcterms:created xsi:type="dcterms:W3CDTF">2006-08-16T00:00:00Z</dcterms:created>
  <dcterms:modified xsi:type="dcterms:W3CDTF">2026-01-13T10:23:07Z</dcterms:modified>
  <dc:identifier>DAG2bJR1fOI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0x010100BD6CC81001594143BFAC73DF8555BD81</vt:lpwstr>
  </property>
  <property fmtid="{D5CDD505-2E9C-101B-9397-08002B2CF9AE}" pid="3" name="MediaServiceImageTags">
    <vt:lpwstr/>
  </property>
</Properties>
</file>