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1"/>
  </p:notesMasterIdLst>
  <p:sldIdLst>
    <p:sldId id="256" r:id="rId5"/>
    <p:sldId id="257" r:id="rId6"/>
    <p:sldId id="259" r:id="rId7"/>
    <p:sldId id="260" r:id="rId8"/>
    <p:sldId id="261" r:id="rId9"/>
    <p:sldId id="262" r:id="rId10"/>
    <p:sldId id="263" r:id="rId11"/>
    <p:sldId id="264" r:id="rId12"/>
    <p:sldId id="266" r:id="rId13"/>
    <p:sldId id="267" r:id="rId14"/>
    <p:sldId id="268" r:id="rId15"/>
    <p:sldId id="269" r:id="rId16"/>
    <p:sldId id="271" r:id="rId17"/>
    <p:sldId id="272" r:id="rId18"/>
    <p:sldId id="273" r:id="rId19"/>
    <p:sldId id="336" r:id="rId20"/>
    <p:sldId id="337" r:id="rId21"/>
    <p:sldId id="338" r:id="rId22"/>
    <p:sldId id="339" r:id="rId23"/>
    <p:sldId id="343" r:id="rId24"/>
    <p:sldId id="278" r:id="rId25"/>
    <p:sldId id="279" r:id="rId26"/>
    <p:sldId id="270" r:id="rId27"/>
    <p:sldId id="323" r:id="rId28"/>
    <p:sldId id="295" r:id="rId29"/>
    <p:sldId id="307" r:id="rId30"/>
    <p:sldId id="308" r:id="rId31"/>
    <p:sldId id="347" r:id="rId32"/>
    <p:sldId id="319" r:id="rId33"/>
    <p:sldId id="320" r:id="rId34"/>
    <p:sldId id="321" r:id="rId35"/>
    <p:sldId id="345" r:id="rId36"/>
    <p:sldId id="322" r:id="rId37"/>
    <p:sldId id="349" r:id="rId38"/>
    <p:sldId id="324" r:id="rId39"/>
    <p:sldId id="325" r:id="rId40"/>
  </p:sldIdLst>
  <p:sldSz cx="18288000" cy="10287000"/>
  <p:notesSz cx="6858000" cy="9144000"/>
  <p:embeddedFontLst>
    <p:embeddedFont>
      <p:font typeface="Montserrat" panose="00000500000000000000" pitchFamily="2" charset="0"/>
      <p:regular r:id="rId42"/>
      <p:bold r:id="rId43"/>
      <p:italic r:id="rId44"/>
      <p:boldItalic r:id="rId45"/>
    </p:embeddedFont>
    <p:embeddedFont>
      <p:font typeface="Montserrat Bold" panose="00000800000000000000" charset="0"/>
      <p:regular r:id="rId46"/>
      <p:bold r:id="rId47"/>
    </p:embeddedFont>
    <p:embeddedFont>
      <p:font typeface="Montserrat Medium" panose="00000600000000000000" pitchFamily="2"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FD1"/>
    <a:srgbClr val="EC9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D5DD5-64C2-40F0-A165-34DB963E06E7}" v="168" dt="2026-01-12T12:24:02.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03" autoAdjust="0"/>
  </p:normalViewPr>
  <p:slideViewPr>
    <p:cSldViewPr snapToGrid="0">
      <p:cViewPr varScale="1">
        <p:scale>
          <a:sx n="69" d="100"/>
          <a:sy n="69" d="100"/>
        </p:scale>
        <p:origin x="3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Ney" userId="5f168638-249f-45bb-80b5-85237846dfff" providerId="ADAL" clId="{3E811FD6-1123-49BE-A1B4-8C0D5FAED507}"/>
    <pc:docChg chg="undo custSel addSld delSld modSld sldOrd">
      <pc:chgData name="Anna Ney" userId="5f168638-249f-45bb-80b5-85237846dfff" providerId="ADAL" clId="{3E811FD6-1123-49BE-A1B4-8C0D5FAED507}" dt="2026-01-13T10:49:15.109" v="1719" actId="47"/>
      <pc:docMkLst>
        <pc:docMk/>
      </pc:docMkLst>
      <pc:sldChg chg="modSp mod">
        <pc:chgData name="Anna Ney" userId="5f168638-249f-45bb-80b5-85237846dfff" providerId="ADAL" clId="{3E811FD6-1123-49BE-A1B4-8C0D5FAED507}" dt="2026-01-12T12:24:43.384" v="1355" actId="255"/>
        <pc:sldMkLst>
          <pc:docMk/>
          <pc:sldMk cId="0" sldId="256"/>
        </pc:sldMkLst>
        <pc:spChg chg="mod">
          <ac:chgData name="Anna Ney" userId="5f168638-249f-45bb-80b5-85237846dfff" providerId="ADAL" clId="{3E811FD6-1123-49BE-A1B4-8C0D5FAED507}" dt="2026-01-12T12:05:25.788" v="165" actId="790"/>
          <ac:spMkLst>
            <pc:docMk/>
            <pc:sldMk cId="0" sldId="256"/>
            <ac:spMk id="3" creationId="{00000000-0000-0000-0000-000000000000}"/>
          </ac:spMkLst>
        </pc:spChg>
        <pc:spChg chg="mod">
          <ac:chgData name="Anna Ney" userId="5f168638-249f-45bb-80b5-85237846dfff" providerId="ADAL" clId="{3E811FD6-1123-49BE-A1B4-8C0D5FAED507}" dt="2026-01-12T12:05:25.788" v="165" actId="790"/>
          <ac:spMkLst>
            <pc:docMk/>
            <pc:sldMk cId="0" sldId="256"/>
            <ac:spMk id="5" creationId="{00000000-0000-0000-0000-000000000000}"/>
          </ac:spMkLst>
        </pc:spChg>
        <pc:spChg chg="mod">
          <ac:chgData name="Anna Ney" userId="5f168638-249f-45bb-80b5-85237846dfff" providerId="ADAL" clId="{3E811FD6-1123-49BE-A1B4-8C0D5FAED507}" dt="2026-01-12T12:05:25.788" v="165" actId="790"/>
          <ac:spMkLst>
            <pc:docMk/>
            <pc:sldMk cId="0" sldId="256"/>
            <ac:spMk id="6" creationId="{00000000-0000-0000-0000-000000000000}"/>
          </ac:spMkLst>
        </pc:spChg>
        <pc:spChg chg="mod">
          <ac:chgData name="Anna Ney" userId="5f168638-249f-45bb-80b5-85237846dfff" providerId="ADAL" clId="{3E811FD6-1123-49BE-A1B4-8C0D5FAED507}" dt="2026-01-12T12:24:43.384" v="1355" actId="255"/>
          <ac:spMkLst>
            <pc:docMk/>
            <pc:sldMk cId="0" sldId="256"/>
            <ac:spMk id="7" creationId="{00000000-0000-0000-0000-000000000000}"/>
          </ac:spMkLst>
        </pc:spChg>
        <pc:spChg chg="mod">
          <ac:chgData name="Anna Ney" userId="5f168638-249f-45bb-80b5-85237846dfff" providerId="ADAL" clId="{3E811FD6-1123-49BE-A1B4-8C0D5FAED507}" dt="2026-01-12T12:05:25.788" v="165" actId="790"/>
          <ac:spMkLst>
            <pc:docMk/>
            <pc:sldMk cId="0" sldId="256"/>
            <ac:spMk id="9" creationId="{00000000-0000-0000-0000-000000000000}"/>
          </ac:spMkLst>
        </pc:spChg>
      </pc:sldChg>
      <pc:sldChg chg="modSp mod">
        <pc:chgData name="Anna Ney" userId="5f168638-249f-45bb-80b5-85237846dfff" providerId="ADAL" clId="{3E811FD6-1123-49BE-A1B4-8C0D5FAED507}" dt="2026-01-13T10:38:30.414" v="1415" actId="20577"/>
        <pc:sldMkLst>
          <pc:docMk/>
          <pc:sldMk cId="0" sldId="257"/>
        </pc:sldMkLst>
        <pc:spChg chg="mod">
          <ac:chgData name="Anna Ney" userId="5f168638-249f-45bb-80b5-85237846dfff" providerId="ADAL" clId="{3E811FD6-1123-49BE-A1B4-8C0D5FAED507}" dt="2026-01-12T12:05:25.788" v="165" actId="790"/>
          <ac:spMkLst>
            <pc:docMk/>
            <pc:sldMk cId="0" sldId="257"/>
            <ac:spMk id="3" creationId="{00000000-0000-0000-0000-000000000000}"/>
          </ac:spMkLst>
        </pc:spChg>
        <pc:spChg chg="mod">
          <ac:chgData name="Anna Ney" userId="5f168638-249f-45bb-80b5-85237846dfff" providerId="ADAL" clId="{3E811FD6-1123-49BE-A1B4-8C0D5FAED507}" dt="2026-01-13T10:38:10.582" v="1381" actId="14100"/>
          <ac:spMkLst>
            <pc:docMk/>
            <pc:sldMk cId="0" sldId="257"/>
            <ac:spMk id="6" creationId="{00000000-0000-0000-0000-000000000000}"/>
          </ac:spMkLst>
        </pc:spChg>
        <pc:spChg chg="mod">
          <ac:chgData name="Anna Ney" userId="5f168638-249f-45bb-80b5-85237846dfff" providerId="ADAL" clId="{3E811FD6-1123-49BE-A1B4-8C0D5FAED507}" dt="2026-01-13T10:38:30.414" v="1415" actId="20577"/>
          <ac:spMkLst>
            <pc:docMk/>
            <pc:sldMk cId="0" sldId="257"/>
            <ac:spMk id="7" creationId="{00000000-0000-0000-0000-000000000000}"/>
          </ac:spMkLst>
        </pc:spChg>
        <pc:spChg chg="mod">
          <ac:chgData name="Anna Ney" userId="5f168638-249f-45bb-80b5-85237846dfff" providerId="ADAL" clId="{3E811FD6-1123-49BE-A1B4-8C0D5FAED507}" dt="2026-01-12T12:05:25.788" v="165" actId="790"/>
          <ac:spMkLst>
            <pc:docMk/>
            <pc:sldMk cId="0" sldId="257"/>
            <ac:spMk id="8" creationId="{00000000-0000-0000-0000-000000000000}"/>
          </ac:spMkLst>
        </pc:spChg>
        <pc:spChg chg="mod">
          <ac:chgData name="Anna Ney" userId="5f168638-249f-45bb-80b5-85237846dfff" providerId="ADAL" clId="{3E811FD6-1123-49BE-A1B4-8C0D5FAED507}" dt="2026-01-12T12:05:25.788" v="165" actId="790"/>
          <ac:spMkLst>
            <pc:docMk/>
            <pc:sldMk cId="0" sldId="257"/>
            <ac:spMk id="9" creationId="{00000000-0000-0000-0000-000000000000}"/>
          </ac:spMkLst>
        </pc:spChg>
        <pc:spChg chg="mod">
          <ac:chgData name="Anna Ney" userId="5f168638-249f-45bb-80b5-85237846dfff" providerId="ADAL" clId="{3E811FD6-1123-49BE-A1B4-8C0D5FAED507}" dt="2026-01-12T12:05:25.788" v="165" actId="790"/>
          <ac:spMkLst>
            <pc:docMk/>
            <pc:sldMk cId="0" sldId="257"/>
            <ac:spMk id="11" creationId="{00000000-0000-0000-0000-000000000000}"/>
          </ac:spMkLst>
        </pc:spChg>
      </pc:sldChg>
      <pc:sldChg chg="modSp add del mod">
        <pc:chgData name="Anna Ney" userId="5f168638-249f-45bb-80b5-85237846dfff" providerId="ADAL" clId="{3E811FD6-1123-49BE-A1B4-8C0D5FAED507}" dt="2026-01-13T10:39:26.033" v="1420" actId="2696"/>
        <pc:sldMkLst>
          <pc:docMk/>
          <pc:sldMk cId="0" sldId="258"/>
        </pc:sldMkLst>
        <pc:spChg chg="mod">
          <ac:chgData name="Anna Ney" userId="5f168638-249f-45bb-80b5-85237846dfff" providerId="ADAL" clId="{3E811FD6-1123-49BE-A1B4-8C0D5FAED507}" dt="2026-01-12T12:05:25.788" v="165" actId="790"/>
          <ac:spMkLst>
            <pc:docMk/>
            <pc:sldMk cId="0" sldId="258"/>
            <ac:spMk id="6" creationId="{00000000-0000-0000-0000-000000000000}"/>
          </ac:spMkLst>
        </pc:spChg>
        <pc:spChg chg="mod">
          <ac:chgData name="Anna Ney" userId="5f168638-249f-45bb-80b5-85237846dfff" providerId="ADAL" clId="{3E811FD6-1123-49BE-A1B4-8C0D5FAED507}" dt="2026-01-12T12:05:25.788" v="165" actId="790"/>
          <ac:spMkLst>
            <pc:docMk/>
            <pc:sldMk cId="0" sldId="258"/>
            <ac:spMk id="9" creationId="{00000000-0000-0000-0000-000000000000}"/>
          </ac:spMkLst>
        </pc:spChg>
        <pc:spChg chg="mod">
          <ac:chgData name="Anna Ney" userId="5f168638-249f-45bb-80b5-85237846dfff" providerId="ADAL" clId="{3E811FD6-1123-49BE-A1B4-8C0D5FAED507}" dt="2026-01-12T12:05:25.788" v="165" actId="790"/>
          <ac:spMkLst>
            <pc:docMk/>
            <pc:sldMk cId="0" sldId="258"/>
            <ac:spMk id="10" creationId="{00000000-0000-0000-0000-000000000000}"/>
          </ac:spMkLst>
        </pc:spChg>
        <pc:spChg chg="mod">
          <ac:chgData name="Anna Ney" userId="5f168638-249f-45bb-80b5-85237846dfff" providerId="ADAL" clId="{3E811FD6-1123-49BE-A1B4-8C0D5FAED507}" dt="2026-01-12T12:05:25.788" v="165" actId="790"/>
          <ac:spMkLst>
            <pc:docMk/>
            <pc:sldMk cId="0" sldId="258"/>
            <ac:spMk id="11" creationId="{00000000-0000-0000-0000-000000000000}"/>
          </ac:spMkLst>
        </pc:spChg>
        <pc:spChg chg="mod">
          <ac:chgData name="Anna Ney" userId="5f168638-249f-45bb-80b5-85237846dfff" providerId="ADAL" clId="{3E811FD6-1123-49BE-A1B4-8C0D5FAED507}" dt="2026-01-12T12:05:25.788" v="165" actId="790"/>
          <ac:spMkLst>
            <pc:docMk/>
            <pc:sldMk cId="0" sldId="258"/>
            <ac:spMk id="12" creationId="{00000000-0000-0000-0000-000000000000}"/>
          </ac:spMkLst>
        </pc:spChg>
        <pc:spChg chg="mod">
          <ac:chgData name="Anna Ney" userId="5f168638-249f-45bb-80b5-85237846dfff" providerId="ADAL" clId="{3E811FD6-1123-49BE-A1B4-8C0D5FAED507}" dt="2026-01-12T12:05:25.788" v="165" actId="790"/>
          <ac:spMkLst>
            <pc:docMk/>
            <pc:sldMk cId="0" sldId="258"/>
            <ac:spMk id="13" creationId="{00000000-0000-0000-0000-000000000000}"/>
          </ac:spMkLst>
        </pc:spChg>
        <pc:spChg chg="mod">
          <ac:chgData name="Anna Ney" userId="5f168638-249f-45bb-80b5-85237846dfff" providerId="ADAL" clId="{3E811FD6-1123-49BE-A1B4-8C0D5FAED507}" dt="2026-01-12T12:05:25.788" v="165" actId="790"/>
          <ac:spMkLst>
            <pc:docMk/>
            <pc:sldMk cId="0" sldId="258"/>
            <ac:spMk id="14" creationId="{00000000-0000-0000-0000-000000000000}"/>
          </ac:spMkLst>
        </pc:spChg>
        <pc:spChg chg="mod">
          <ac:chgData name="Anna Ney" userId="5f168638-249f-45bb-80b5-85237846dfff" providerId="ADAL" clId="{3E811FD6-1123-49BE-A1B4-8C0D5FAED507}" dt="2026-01-12T12:05:25.788" v="165" actId="790"/>
          <ac:spMkLst>
            <pc:docMk/>
            <pc:sldMk cId="0" sldId="258"/>
            <ac:spMk id="15" creationId="{00000000-0000-0000-0000-000000000000}"/>
          </ac:spMkLst>
        </pc:spChg>
        <pc:spChg chg="mod">
          <ac:chgData name="Anna Ney" userId="5f168638-249f-45bb-80b5-85237846dfff" providerId="ADAL" clId="{3E811FD6-1123-49BE-A1B4-8C0D5FAED507}" dt="2026-01-12T12:05:25.788" v="165" actId="790"/>
          <ac:spMkLst>
            <pc:docMk/>
            <pc:sldMk cId="0" sldId="258"/>
            <ac:spMk id="16" creationId="{00000000-0000-0000-0000-000000000000}"/>
          </ac:spMkLst>
        </pc:spChg>
        <pc:spChg chg="mod">
          <ac:chgData name="Anna Ney" userId="5f168638-249f-45bb-80b5-85237846dfff" providerId="ADAL" clId="{3E811FD6-1123-49BE-A1B4-8C0D5FAED507}" dt="2026-01-12T12:05:25.788" v="165" actId="790"/>
          <ac:spMkLst>
            <pc:docMk/>
            <pc:sldMk cId="0" sldId="258"/>
            <ac:spMk id="17" creationId="{00000000-0000-0000-0000-000000000000}"/>
          </ac:spMkLst>
        </pc:spChg>
      </pc:sldChg>
      <pc:sldChg chg="modSp add del mod">
        <pc:chgData name="Anna Ney" userId="5f168638-249f-45bb-80b5-85237846dfff" providerId="ADAL" clId="{3E811FD6-1123-49BE-A1B4-8C0D5FAED507}" dt="2026-01-13T10:39:21.876" v="1418" actId="2696"/>
        <pc:sldMkLst>
          <pc:docMk/>
          <pc:sldMk cId="0" sldId="259"/>
        </pc:sldMkLst>
        <pc:spChg chg="mod">
          <ac:chgData name="Anna Ney" userId="5f168638-249f-45bb-80b5-85237846dfff" providerId="ADAL" clId="{3E811FD6-1123-49BE-A1B4-8C0D5FAED507}" dt="2026-01-12T12:05:25.788" v="165" actId="790"/>
          <ac:spMkLst>
            <pc:docMk/>
            <pc:sldMk cId="0" sldId="259"/>
            <ac:spMk id="3" creationId="{00000000-0000-0000-0000-000000000000}"/>
          </ac:spMkLst>
        </pc:spChg>
        <pc:spChg chg="mod">
          <ac:chgData name="Anna Ney" userId="5f168638-249f-45bb-80b5-85237846dfff" providerId="ADAL" clId="{3E811FD6-1123-49BE-A1B4-8C0D5FAED507}" dt="2026-01-12T12:05:25.788" v="165" actId="790"/>
          <ac:spMkLst>
            <pc:docMk/>
            <pc:sldMk cId="0" sldId="259"/>
            <ac:spMk id="5" creationId="{00000000-0000-0000-0000-000000000000}"/>
          </ac:spMkLst>
        </pc:spChg>
        <pc:spChg chg="mod">
          <ac:chgData name="Anna Ney" userId="5f168638-249f-45bb-80b5-85237846dfff" providerId="ADAL" clId="{3E811FD6-1123-49BE-A1B4-8C0D5FAED507}" dt="2026-01-12T12:05:25.788" v="165" actId="790"/>
          <ac:spMkLst>
            <pc:docMk/>
            <pc:sldMk cId="0" sldId="259"/>
            <ac:spMk id="9" creationId="{00000000-0000-0000-0000-000000000000}"/>
          </ac:spMkLst>
        </pc:spChg>
        <pc:spChg chg="mod">
          <ac:chgData name="Anna Ney" userId="5f168638-249f-45bb-80b5-85237846dfff" providerId="ADAL" clId="{3E811FD6-1123-49BE-A1B4-8C0D5FAED507}" dt="2026-01-12T12:05:25.788" v="165" actId="790"/>
          <ac:spMkLst>
            <pc:docMk/>
            <pc:sldMk cId="0" sldId="259"/>
            <ac:spMk id="10" creationId="{00000000-0000-0000-0000-000000000000}"/>
          </ac:spMkLst>
        </pc:spChg>
        <pc:spChg chg="mod">
          <ac:chgData name="Anna Ney" userId="5f168638-249f-45bb-80b5-85237846dfff" providerId="ADAL" clId="{3E811FD6-1123-49BE-A1B4-8C0D5FAED507}" dt="2026-01-12T12:05:25.788" v="165" actId="790"/>
          <ac:spMkLst>
            <pc:docMk/>
            <pc:sldMk cId="0" sldId="259"/>
            <ac:spMk id="12" creationId="{00000000-0000-0000-0000-000000000000}"/>
          </ac:spMkLst>
        </pc:spChg>
        <pc:spChg chg="mod">
          <ac:chgData name="Anna Ney" userId="5f168638-249f-45bb-80b5-85237846dfff" providerId="ADAL" clId="{3E811FD6-1123-49BE-A1B4-8C0D5FAED507}" dt="2026-01-12T12:05:25.788" v="165" actId="790"/>
          <ac:spMkLst>
            <pc:docMk/>
            <pc:sldMk cId="0" sldId="259"/>
            <ac:spMk id="14" creationId="{BDAD7567-83C7-2F14-272E-E093627FC85A}"/>
          </ac:spMkLst>
        </pc:spChg>
        <pc:spChg chg="mod">
          <ac:chgData name="Anna Ney" userId="5f168638-249f-45bb-80b5-85237846dfff" providerId="ADAL" clId="{3E811FD6-1123-49BE-A1B4-8C0D5FAED507}" dt="2026-01-12T12:05:25.788" v="165" actId="790"/>
          <ac:spMkLst>
            <pc:docMk/>
            <pc:sldMk cId="0" sldId="259"/>
            <ac:spMk id="15" creationId="{49B75781-5491-ED0F-17D0-F54A68DBFF30}"/>
          </ac:spMkLst>
        </pc:spChg>
        <pc:spChg chg="mod">
          <ac:chgData name="Anna Ney" userId="5f168638-249f-45bb-80b5-85237846dfff" providerId="ADAL" clId="{3E811FD6-1123-49BE-A1B4-8C0D5FAED507}" dt="2026-01-12T12:05:25.788" v="165" actId="790"/>
          <ac:spMkLst>
            <pc:docMk/>
            <pc:sldMk cId="0" sldId="259"/>
            <ac:spMk id="18" creationId="{54B3A84F-A648-1E1E-98B3-4BBDBE103899}"/>
          </ac:spMkLst>
        </pc:spChg>
        <pc:spChg chg="mod">
          <ac:chgData name="Anna Ney" userId="5f168638-249f-45bb-80b5-85237846dfff" providerId="ADAL" clId="{3E811FD6-1123-49BE-A1B4-8C0D5FAED507}" dt="2026-01-12T12:05:25.788" v="165" actId="790"/>
          <ac:spMkLst>
            <pc:docMk/>
            <pc:sldMk cId="0" sldId="259"/>
            <ac:spMk id="20" creationId="{F37F36EF-530A-1CA8-116B-F1EDECED01CD}"/>
          </ac:spMkLst>
        </pc:spChg>
        <pc:spChg chg="mod">
          <ac:chgData name="Anna Ney" userId="5f168638-249f-45bb-80b5-85237846dfff" providerId="ADAL" clId="{3E811FD6-1123-49BE-A1B4-8C0D5FAED507}" dt="2026-01-12T12:05:25.788" v="165" actId="790"/>
          <ac:spMkLst>
            <pc:docMk/>
            <pc:sldMk cId="0" sldId="259"/>
            <ac:spMk id="21" creationId="{2805595D-27A0-91F3-02B4-5316E6B1C72C}"/>
          </ac:spMkLst>
        </pc:spChg>
      </pc:sldChg>
      <pc:sldChg chg="modSp mod">
        <pc:chgData name="Anna Ney" userId="5f168638-249f-45bb-80b5-85237846dfff" providerId="ADAL" clId="{3E811FD6-1123-49BE-A1B4-8C0D5FAED507}" dt="2026-01-12T12:05:25.788" v="165" actId="790"/>
        <pc:sldMkLst>
          <pc:docMk/>
          <pc:sldMk cId="0" sldId="260"/>
        </pc:sldMkLst>
        <pc:spChg chg="mod">
          <ac:chgData name="Anna Ney" userId="5f168638-249f-45bb-80b5-85237846dfff" providerId="ADAL" clId="{3E811FD6-1123-49BE-A1B4-8C0D5FAED507}" dt="2026-01-12T12:05:25.788" v="165" actId="790"/>
          <ac:spMkLst>
            <pc:docMk/>
            <pc:sldMk cId="0" sldId="260"/>
            <ac:spMk id="3" creationId="{00000000-0000-0000-0000-000000000000}"/>
          </ac:spMkLst>
        </pc:spChg>
        <pc:spChg chg="mod">
          <ac:chgData name="Anna Ney" userId="5f168638-249f-45bb-80b5-85237846dfff" providerId="ADAL" clId="{3E811FD6-1123-49BE-A1B4-8C0D5FAED507}" dt="2026-01-12T12:05:25.788" v="165" actId="790"/>
          <ac:spMkLst>
            <pc:docMk/>
            <pc:sldMk cId="0" sldId="260"/>
            <ac:spMk id="6" creationId="{00000000-0000-0000-0000-000000000000}"/>
          </ac:spMkLst>
        </pc:spChg>
        <pc:spChg chg="mod">
          <ac:chgData name="Anna Ney" userId="5f168638-249f-45bb-80b5-85237846dfff" providerId="ADAL" clId="{3E811FD6-1123-49BE-A1B4-8C0D5FAED507}" dt="2026-01-12T12:05:25.788" v="165" actId="790"/>
          <ac:spMkLst>
            <pc:docMk/>
            <pc:sldMk cId="0" sldId="260"/>
            <ac:spMk id="7" creationId="{00000000-0000-0000-0000-000000000000}"/>
          </ac:spMkLst>
        </pc:spChg>
        <pc:spChg chg="mod">
          <ac:chgData name="Anna Ney" userId="5f168638-249f-45bb-80b5-85237846dfff" providerId="ADAL" clId="{3E811FD6-1123-49BE-A1B4-8C0D5FAED507}" dt="2026-01-12T12:05:25.788" v="165" actId="790"/>
          <ac:spMkLst>
            <pc:docMk/>
            <pc:sldMk cId="0" sldId="260"/>
            <ac:spMk id="13" creationId="{00000000-0000-0000-0000-000000000000}"/>
          </ac:spMkLst>
        </pc:spChg>
        <pc:spChg chg="mod">
          <ac:chgData name="Anna Ney" userId="5f168638-249f-45bb-80b5-85237846dfff" providerId="ADAL" clId="{3E811FD6-1123-49BE-A1B4-8C0D5FAED507}" dt="2026-01-12T12:05:25.788" v="165" actId="790"/>
          <ac:spMkLst>
            <pc:docMk/>
            <pc:sldMk cId="0" sldId="260"/>
            <ac:spMk id="18" creationId="{00000000-0000-0000-0000-000000000000}"/>
          </ac:spMkLst>
        </pc:spChg>
        <pc:spChg chg="mod">
          <ac:chgData name="Anna Ney" userId="5f168638-249f-45bb-80b5-85237846dfff" providerId="ADAL" clId="{3E811FD6-1123-49BE-A1B4-8C0D5FAED507}" dt="2026-01-12T12:05:25.788" v="165" actId="790"/>
          <ac:spMkLst>
            <pc:docMk/>
            <pc:sldMk cId="0" sldId="260"/>
            <ac:spMk id="19" creationId="{00000000-0000-0000-0000-000000000000}"/>
          </ac:spMkLst>
        </pc:spChg>
        <pc:spChg chg="mod">
          <ac:chgData name="Anna Ney" userId="5f168638-249f-45bb-80b5-85237846dfff" providerId="ADAL" clId="{3E811FD6-1123-49BE-A1B4-8C0D5FAED507}" dt="2026-01-12T12:05:25.788" v="165" actId="790"/>
          <ac:spMkLst>
            <pc:docMk/>
            <pc:sldMk cId="0" sldId="260"/>
            <ac:spMk id="20" creationId="{00000000-0000-0000-0000-000000000000}"/>
          </ac:spMkLst>
        </pc:spChg>
        <pc:spChg chg="mod">
          <ac:chgData name="Anna Ney" userId="5f168638-249f-45bb-80b5-85237846dfff" providerId="ADAL" clId="{3E811FD6-1123-49BE-A1B4-8C0D5FAED507}" dt="2026-01-12T12:05:25.788" v="165" actId="790"/>
          <ac:spMkLst>
            <pc:docMk/>
            <pc:sldMk cId="0" sldId="260"/>
            <ac:spMk id="22" creationId="{00000000-0000-0000-0000-000000000000}"/>
          </ac:spMkLst>
        </pc:spChg>
        <pc:spChg chg="mod">
          <ac:chgData name="Anna Ney" userId="5f168638-249f-45bb-80b5-85237846dfff" providerId="ADAL" clId="{3E811FD6-1123-49BE-A1B4-8C0D5FAED507}" dt="2026-01-12T12:05:25.788" v="165" actId="790"/>
          <ac:spMkLst>
            <pc:docMk/>
            <pc:sldMk cId="0" sldId="260"/>
            <ac:spMk id="23" creationId="{00000000-0000-0000-0000-000000000000}"/>
          </ac:spMkLst>
        </pc:spChg>
        <pc:spChg chg="mod">
          <ac:chgData name="Anna Ney" userId="5f168638-249f-45bb-80b5-85237846dfff" providerId="ADAL" clId="{3E811FD6-1123-49BE-A1B4-8C0D5FAED507}" dt="2026-01-12T12:05:25.788" v="165" actId="790"/>
          <ac:spMkLst>
            <pc:docMk/>
            <pc:sldMk cId="0" sldId="260"/>
            <ac:spMk id="25"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1"/>
        </pc:sldMkLst>
        <pc:spChg chg="mod">
          <ac:chgData name="Anna Ney" userId="5f168638-249f-45bb-80b5-85237846dfff" providerId="ADAL" clId="{3E811FD6-1123-49BE-A1B4-8C0D5FAED507}" dt="2026-01-12T12:05:25.788" v="165" actId="790"/>
          <ac:spMkLst>
            <pc:docMk/>
            <pc:sldMk cId="0" sldId="261"/>
            <ac:spMk id="3" creationId="{00000000-0000-0000-0000-000000000000}"/>
          </ac:spMkLst>
        </pc:spChg>
        <pc:spChg chg="mod">
          <ac:chgData name="Anna Ney" userId="5f168638-249f-45bb-80b5-85237846dfff" providerId="ADAL" clId="{3E811FD6-1123-49BE-A1B4-8C0D5FAED507}" dt="2026-01-12T12:05:25.788" v="165" actId="790"/>
          <ac:spMkLst>
            <pc:docMk/>
            <pc:sldMk cId="0" sldId="261"/>
            <ac:spMk id="7" creationId="{00000000-0000-0000-0000-000000000000}"/>
          </ac:spMkLst>
        </pc:spChg>
        <pc:spChg chg="mod">
          <ac:chgData name="Anna Ney" userId="5f168638-249f-45bb-80b5-85237846dfff" providerId="ADAL" clId="{3E811FD6-1123-49BE-A1B4-8C0D5FAED507}" dt="2026-01-12T12:05:25.788" v="165" actId="790"/>
          <ac:spMkLst>
            <pc:docMk/>
            <pc:sldMk cId="0" sldId="261"/>
            <ac:spMk id="11" creationId="{00000000-0000-0000-0000-000000000000}"/>
          </ac:spMkLst>
        </pc:spChg>
        <pc:spChg chg="mod">
          <ac:chgData name="Anna Ney" userId="5f168638-249f-45bb-80b5-85237846dfff" providerId="ADAL" clId="{3E811FD6-1123-49BE-A1B4-8C0D5FAED507}" dt="2026-01-12T12:05:25.788" v="165" actId="790"/>
          <ac:spMkLst>
            <pc:docMk/>
            <pc:sldMk cId="0" sldId="261"/>
            <ac:spMk id="12" creationId="{00000000-0000-0000-0000-000000000000}"/>
          </ac:spMkLst>
        </pc:spChg>
        <pc:spChg chg="mod">
          <ac:chgData name="Anna Ney" userId="5f168638-249f-45bb-80b5-85237846dfff" providerId="ADAL" clId="{3E811FD6-1123-49BE-A1B4-8C0D5FAED507}" dt="2026-01-12T12:05:25.788" v="165" actId="790"/>
          <ac:spMkLst>
            <pc:docMk/>
            <pc:sldMk cId="0" sldId="261"/>
            <ac:spMk id="14" creationId="{00000000-0000-0000-0000-000000000000}"/>
          </ac:spMkLst>
        </pc:spChg>
        <pc:spChg chg="mod">
          <ac:chgData name="Anna Ney" userId="5f168638-249f-45bb-80b5-85237846dfff" providerId="ADAL" clId="{3E811FD6-1123-49BE-A1B4-8C0D5FAED507}" dt="2026-01-12T12:05:25.788" v="165" actId="790"/>
          <ac:spMkLst>
            <pc:docMk/>
            <pc:sldMk cId="0" sldId="261"/>
            <ac:spMk id="17" creationId="{00000000-0000-0000-0000-000000000000}"/>
          </ac:spMkLst>
        </pc:spChg>
        <pc:spChg chg="mod">
          <ac:chgData name="Anna Ney" userId="5f168638-249f-45bb-80b5-85237846dfff" providerId="ADAL" clId="{3E811FD6-1123-49BE-A1B4-8C0D5FAED507}" dt="2026-01-12T12:05:25.788" v="165" actId="790"/>
          <ac:spMkLst>
            <pc:docMk/>
            <pc:sldMk cId="0" sldId="261"/>
            <ac:spMk id="18" creationId="{00000000-0000-0000-0000-000000000000}"/>
          </ac:spMkLst>
        </pc:spChg>
        <pc:spChg chg="mod">
          <ac:chgData name="Anna Ney" userId="5f168638-249f-45bb-80b5-85237846dfff" providerId="ADAL" clId="{3E811FD6-1123-49BE-A1B4-8C0D5FAED507}" dt="2026-01-12T12:05:25.788" v="165" actId="790"/>
          <ac:spMkLst>
            <pc:docMk/>
            <pc:sldMk cId="0" sldId="261"/>
            <ac:spMk id="20" creationId="{00000000-0000-0000-0000-000000000000}"/>
          </ac:spMkLst>
        </pc:spChg>
        <pc:spChg chg="mod">
          <ac:chgData name="Anna Ney" userId="5f168638-249f-45bb-80b5-85237846dfff" providerId="ADAL" clId="{3E811FD6-1123-49BE-A1B4-8C0D5FAED507}" dt="2026-01-12T12:05:25.788" v="165" actId="790"/>
          <ac:spMkLst>
            <pc:docMk/>
            <pc:sldMk cId="0" sldId="261"/>
            <ac:spMk id="21" creationId="{00000000-0000-0000-0000-000000000000}"/>
          </ac:spMkLst>
        </pc:spChg>
        <pc:spChg chg="mod">
          <ac:chgData name="Anna Ney" userId="5f168638-249f-45bb-80b5-85237846dfff" providerId="ADAL" clId="{3E811FD6-1123-49BE-A1B4-8C0D5FAED507}" dt="2026-01-12T12:05:25.788" v="165" actId="790"/>
          <ac:spMkLst>
            <pc:docMk/>
            <pc:sldMk cId="0" sldId="261"/>
            <ac:spMk id="22"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2"/>
        </pc:sldMkLst>
        <pc:spChg chg="mod">
          <ac:chgData name="Anna Ney" userId="5f168638-249f-45bb-80b5-85237846dfff" providerId="ADAL" clId="{3E811FD6-1123-49BE-A1B4-8C0D5FAED507}" dt="2026-01-12T12:05:25.788" v="165" actId="790"/>
          <ac:spMkLst>
            <pc:docMk/>
            <pc:sldMk cId="0" sldId="262"/>
            <ac:spMk id="7" creationId="{00000000-0000-0000-0000-000000000000}"/>
          </ac:spMkLst>
        </pc:spChg>
        <pc:spChg chg="mod">
          <ac:chgData name="Anna Ney" userId="5f168638-249f-45bb-80b5-85237846dfff" providerId="ADAL" clId="{3E811FD6-1123-49BE-A1B4-8C0D5FAED507}" dt="2026-01-12T12:05:25.788" v="165" actId="790"/>
          <ac:spMkLst>
            <pc:docMk/>
            <pc:sldMk cId="0" sldId="262"/>
            <ac:spMk id="10" creationId="{00000000-0000-0000-0000-000000000000}"/>
          </ac:spMkLst>
        </pc:spChg>
        <pc:spChg chg="mod">
          <ac:chgData name="Anna Ney" userId="5f168638-249f-45bb-80b5-85237846dfff" providerId="ADAL" clId="{3E811FD6-1123-49BE-A1B4-8C0D5FAED507}" dt="2026-01-12T12:05:25.788" v="165" actId="790"/>
          <ac:spMkLst>
            <pc:docMk/>
            <pc:sldMk cId="0" sldId="262"/>
            <ac:spMk id="14" creationId="{00000000-0000-0000-0000-000000000000}"/>
          </ac:spMkLst>
        </pc:spChg>
        <pc:spChg chg="mod">
          <ac:chgData name="Anna Ney" userId="5f168638-249f-45bb-80b5-85237846dfff" providerId="ADAL" clId="{3E811FD6-1123-49BE-A1B4-8C0D5FAED507}" dt="2026-01-12T12:05:25.788" v="165" actId="790"/>
          <ac:spMkLst>
            <pc:docMk/>
            <pc:sldMk cId="0" sldId="262"/>
            <ac:spMk id="17" creationId="{00000000-0000-0000-0000-000000000000}"/>
          </ac:spMkLst>
        </pc:spChg>
        <pc:spChg chg="mod">
          <ac:chgData name="Anna Ney" userId="5f168638-249f-45bb-80b5-85237846dfff" providerId="ADAL" clId="{3E811FD6-1123-49BE-A1B4-8C0D5FAED507}" dt="2026-01-12T12:05:25.788" v="165" actId="790"/>
          <ac:spMkLst>
            <pc:docMk/>
            <pc:sldMk cId="0" sldId="262"/>
            <ac:spMk id="20" creationId="{00000000-0000-0000-0000-000000000000}"/>
          </ac:spMkLst>
        </pc:spChg>
        <pc:spChg chg="mod">
          <ac:chgData name="Anna Ney" userId="5f168638-249f-45bb-80b5-85237846dfff" providerId="ADAL" clId="{3E811FD6-1123-49BE-A1B4-8C0D5FAED507}" dt="2026-01-12T12:05:25.788" v="165" actId="790"/>
          <ac:spMkLst>
            <pc:docMk/>
            <pc:sldMk cId="0" sldId="262"/>
            <ac:spMk id="23" creationId="{00000000-0000-0000-0000-000000000000}"/>
          </ac:spMkLst>
        </pc:spChg>
        <pc:spChg chg="mod">
          <ac:chgData name="Anna Ney" userId="5f168638-249f-45bb-80b5-85237846dfff" providerId="ADAL" clId="{3E811FD6-1123-49BE-A1B4-8C0D5FAED507}" dt="2026-01-12T12:05:25.788" v="165" actId="790"/>
          <ac:spMkLst>
            <pc:docMk/>
            <pc:sldMk cId="0" sldId="262"/>
            <ac:spMk id="24" creationId="{00000000-0000-0000-0000-000000000000}"/>
          </ac:spMkLst>
        </pc:spChg>
        <pc:spChg chg="mod">
          <ac:chgData name="Anna Ney" userId="5f168638-249f-45bb-80b5-85237846dfff" providerId="ADAL" clId="{3E811FD6-1123-49BE-A1B4-8C0D5FAED507}" dt="2026-01-12T12:05:25.788" v="165" actId="790"/>
          <ac:spMkLst>
            <pc:docMk/>
            <pc:sldMk cId="0" sldId="262"/>
            <ac:spMk id="25" creationId="{00000000-0000-0000-0000-000000000000}"/>
          </ac:spMkLst>
        </pc:spChg>
        <pc:spChg chg="mod">
          <ac:chgData name="Anna Ney" userId="5f168638-249f-45bb-80b5-85237846dfff" providerId="ADAL" clId="{3E811FD6-1123-49BE-A1B4-8C0D5FAED507}" dt="2026-01-12T12:05:25.788" v="165" actId="790"/>
          <ac:spMkLst>
            <pc:docMk/>
            <pc:sldMk cId="0" sldId="262"/>
            <ac:spMk id="28" creationId="{00000000-0000-0000-0000-000000000000}"/>
          </ac:spMkLst>
        </pc:spChg>
        <pc:spChg chg="mod">
          <ac:chgData name="Anna Ney" userId="5f168638-249f-45bb-80b5-85237846dfff" providerId="ADAL" clId="{3E811FD6-1123-49BE-A1B4-8C0D5FAED507}" dt="2026-01-12T12:05:25.788" v="165" actId="790"/>
          <ac:spMkLst>
            <pc:docMk/>
            <pc:sldMk cId="0" sldId="262"/>
            <ac:spMk id="29" creationId="{00000000-0000-0000-0000-000000000000}"/>
          </ac:spMkLst>
        </pc:spChg>
      </pc:sldChg>
      <pc:sldChg chg="modSp mod">
        <pc:chgData name="Anna Ney" userId="5f168638-249f-45bb-80b5-85237846dfff" providerId="ADAL" clId="{3E811FD6-1123-49BE-A1B4-8C0D5FAED507}" dt="2026-01-13T10:40:07.823" v="1462" actId="20577"/>
        <pc:sldMkLst>
          <pc:docMk/>
          <pc:sldMk cId="0" sldId="263"/>
        </pc:sldMkLst>
        <pc:spChg chg="mod">
          <ac:chgData name="Anna Ney" userId="5f168638-249f-45bb-80b5-85237846dfff" providerId="ADAL" clId="{3E811FD6-1123-49BE-A1B4-8C0D5FAED507}" dt="2026-01-12T12:05:25.788" v="165" actId="790"/>
          <ac:spMkLst>
            <pc:docMk/>
            <pc:sldMk cId="0" sldId="263"/>
            <ac:spMk id="3" creationId="{00000000-0000-0000-0000-000000000000}"/>
          </ac:spMkLst>
        </pc:spChg>
        <pc:spChg chg="mod">
          <ac:chgData name="Anna Ney" userId="5f168638-249f-45bb-80b5-85237846dfff" providerId="ADAL" clId="{3E811FD6-1123-49BE-A1B4-8C0D5FAED507}" dt="2026-01-12T12:05:25.788" v="165" actId="790"/>
          <ac:spMkLst>
            <pc:docMk/>
            <pc:sldMk cId="0" sldId="263"/>
            <ac:spMk id="5" creationId="{00000000-0000-0000-0000-000000000000}"/>
          </ac:spMkLst>
        </pc:spChg>
        <pc:spChg chg="mod">
          <ac:chgData name="Anna Ney" userId="5f168638-249f-45bb-80b5-85237846dfff" providerId="ADAL" clId="{3E811FD6-1123-49BE-A1B4-8C0D5FAED507}" dt="2026-01-12T12:05:25.788" v="165" actId="790"/>
          <ac:spMkLst>
            <pc:docMk/>
            <pc:sldMk cId="0" sldId="263"/>
            <ac:spMk id="9" creationId="{00000000-0000-0000-0000-000000000000}"/>
          </ac:spMkLst>
        </pc:spChg>
        <pc:spChg chg="mod">
          <ac:chgData name="Anna Ney" userId="5f168638-249f-45bb-80b5-85237846dfff" providerId="ADAL" clId="{3E811FD6-1123-49BE-A1B4-8C0D5FAED507}" dt="2026-01-13T10:40:07.823" v="1462" actId="20577"/>
          <ac:spMkLst>
            <pc:docMk/>
            <pc:sldMk cId="0" sldId="263"/>
            <ac:spMk id="10"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4"/>
        </pc:sldMkLst>
        <pc:spChg chg="mod">
          <ac:chgData name="Anna Ney" userId="5f168638-249f-45bb-80b5-85237846dfff" providerId="ADAL" clId="{3E811FD6-1123-49BE-A1B4-8C0D5FAED507}" dt="2026-01-12T12:05:25.788" v="165" actId="790"/>
          <ac:spMkLst>
            <pc:docMk/>
            <pc:sldMk cId="0" sldId="264"/>
            <ac:spMk id="3" creationId="{00000000-0000-0000-0000-000000000000}"/>
          </ac:spMkLst>
        </pc:spChg>
        <pc:spChg chg="mod">
          <ac:chgData name="Anna Ney" userId="5f168638-249f-45bb-80b5-85237846dfff" providerId="ADAL" clId="{3E811FD6-1123-49BE-A1B4-8C0D5FAED507}" dt="2026-01-12T12:05:25.788" v="165" actId="790"/>
          <ac:spMkLst>
            <pc:docMk/>
            <pc:sldMk cId="0" sldId="264"/>
            <ac:spMk id="9" creationId="{00000000-0000-0000-0000-000000000000}"/>
          </ac:spMkLst>
        </pc:spChg>
        <pc:spChg chg="mod">
          <ac:chgData name="Anna Ney" userId="5f168638-249f-45bb-80b5-85237846dfff" providerId="ADAL" clId="{3E811FD6-1123-49BE-A1B4-8C0D5FAED507}" dt="2026-01-12T12:05:25.788" v="165" actId="790"/>
          <ac:spMkLst>
            <pc:docMk/>
            <pc:sldMk cId="0" sldId="264"/>
            <ac:spMk id="13" creationId="{00000000-0000-0000-0000-000000000000}"/>
          </ac:spMkLst>
        </pc:spChg>
        <pc:spChg chg="mod">
          <ac:chgData name="Anna Ney" userId="5f168638-249f-45bb-80b5-85237846dfff" providerId="ADAL" clId="{3E811FD6-1123-49BE-A1B4-8C0D5FAED507}" dt="2026-01-12T12:05:25.788" v="165" actId="790"/>
          <ac:spMkLst>
            <pc:docMk/>
            <pc:sldMk cId="0" sldId="264"/>
            <ac:spMk id="15" creationId="{00000000-0000-0000-0000-000000000000}"/>
          </ac:spMkLst>
        </pc:spChg>
        <pc:spChg chg="mod">
          <ac:chgData name="Anna Ney" userId="5f168638-249f-45bb-80b5-85237846dfff" providerId="ADAL" clId="{3E811FD6-1123-49BE-A1B4-8C0D5FAED507}" dt="2026-01-12T12:05:25.788" v="165" actId="790"/>
          <ac:spMkLst>
            <pc:docMk/>
            <pc:sldMk cId="0" sldId="264"/>
            <ac:spMk id="16" creationId="{00000000-0000-0000-0000-000000000000}"/>
          </ac:spMkLst>
        </pc:spChg>
        <pc:spChg chg="mod">
          <ac:chgData name="Anna Ney" userId="5f168638-249f-45bb-80b5-85237846dfff" providerId="ADAL" clId="{3E811FD6-1123-49BE-A1B4-8C0D5FAED507}" dt="2026-01-12T12:05:25.788" v="165" actId="790"/>
          <ac:spMkLst>
            <pc:docMk/>
            <pc:sldMk cId="0" sldId="264"/>
            <ac:spMk id="18" creationId="{00000000-0000-0000-0000-000000000000}"/>
          </ac:spMkLst>
        </pc:spChg>
        <pc:spChg chg="mod">
          <ac:chgData name="Anna Ney" userId="5f168638-249f-45bb-80b5-85237846dfff" providerId="ADAL" clId="{3E811FD6-1123-49BE-A1B4-8C0D5FAED507}" dt="2026-01-12T12:05:25.788" v="165" actId="790"/>
          <ac:spMkLst>
            <pc:docMk/>
            <pc:sldMk cId="0" sldId="264"/>
            <ac:spMk id="19" creationId="{00000000-0000-0000-0000-000000000000}"/>
          </ac:spMkLst>
        </pc:spChg>
        <pc:spChg chg="mod">
          <ac:chgData name="Anna Ney" userId="5f168638-249f-45bb-80b5-85237846dfff" providerId="ADAL" clId="{3E811FD6-1123-49BE-A1B4-8C0D5FAED507}" dt="2026-01-12T12:05:25.788" v="165" actId="790"/>
          <ac:spMkLst>
            <pc:docMk/>
            <pc:sldMk cId="0" sldId="264"/>
            <ac:spMk id="20" creationId="{00000000-0000-0000-0000-000000000000}"/>
          </ac:spMkLst>
        </pc:spChg>
        <pc:spChg chg="mod">
          <ac:chgData name="Anna Ney" userId="5f168638-249f-45bb-80b5-85237846dfff" providerId="ADAL" clId="{3E811FD6-1123-49BE-A1B4-8C0D5FAED507}" dt="2026-01-12T12:05:25.788" v="165" actId="790"/>
          <ac:spMkLst>
            <pc:docMk/>
            <pc:sldMk cId="0" sldId="264"/>
            <ac:spMk id="21" creationId="{00000000-0000-0000-0000-000000000000}"/>
          </ac:spMkLst>
        </pc:spChg>
        <pc:spChg chg="mod">
          <ac:chgData name="Anna Ney" userId="5f168638-249f-45bb-80b5-85237846dfff" providerId="ADAL" clId="{3E811FD6-1123-49BE-A1B4-8C0D5FAED507}" dt="2026-01-12T12:05:25.788" v="165" actId="790"/>
          <ac:spMkLst>
            <pc:docMk/>
            <pc:sldMk cId="0" sldId="264"/>
            <ac:spMk id="22" creationId="{00000000-0000-0000-0000-000000000000}"/>
          </ac:spMkLst>
        </pc:spChg>
      </pc:sldChg>
      <pc:sldChg chg="modSp del mod">
        <pc:chgData name="Anna Ney" userId="5f168638-249f-45bb-80b5-85237846dfff" providerId="ADAL" clId="{3E811FD6-1123-49BE-A1B4-8C0D5FAED507}" dt="2026-01-13T10:40:33.688" v="1464" actId="47"/>
        <pc:sldMkLst>
          <pc:docMk/>
          <pc:sldMk cId="0" sldId="265"/>
        </pc:sldMkLst>
        <pc:spChg chg="mod">
          <ac:chgData name="Anna Ney" userId="5f168638-249f-45bb-80b5-85237846dfff" providerId="ADAL" clId="{3E811FD6-1123-49BE-A1B4-8C0D5FAED507}" dt="2026-01-12T12:05:25.788" v="165" actId="790"/>
          <ac:spMkLst>
            <pc:docMk/>
            <pc:sldMk cId="0" sldId="265"/>
            <ac:spMk id="3" creationId="{00000000-0000-0000-0000-000000000000}"/>
          </ac:spMkLst>
        </pc:spChg>
        <pc:spChg chg="mod">
          <ac:chgData name="Anna Ney" userId="5f168638-249f-45bb-80b5-85237846dfff" providerId="ADAL" clId="{3E811FD6-1123-49BE-A1B4-8C0D5FAED507}" dt="2026-01-12T12:05:25.788" v="165" actId="790"/>
          <ac:spMkLst>
            <pc:docMk/>
            <pc:sldMk cId="0" sldId="265"/>
            <ac:spMk id="5" creationId="{00000000-0000-0000-0000-000000000000}"/>
          </ac:spMkLst>
        </pc:spChg>
        <pc:spChg chg="mod">
          <ac:chgData name="Anna Ney" userId="5f168638-249f-45bb-80b5-85237846dfff" providerId="ADAL" clId="{3E811FD6-1123-49BE-A1B4-8C0D5FAED507}" dt="2026-01-12T12:05:25.788" v="165" actId="790"/>
          <ac:spMkLst>
            <pc:docMk/>
            <pc:sldMk cId="0" sldId="265"/>
            <ac:spMk id="9" creationId="{00000000-0000-0000-0000-000000000000}"/>
          </ac:spMkLst>
        </pc:spChg>
        <pc:spChg chg="mod">
          <ac:chgData name="Anna Ney" userId="5f168638-249f-45bb-80b5-85237846dfff" providerId="ADAL" clId="{3E811FD6-1123-49BE-A1B4-8C0D5FAED507}" dt="2026-01-13T10:21:32.197" v="1356" actId="113"/>
          <ac:spMkLst>
            <pc:docMk/>
            <pc:sldMk cId="0" sldId="265"/>
            <ac:spMk id="10"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6"/>
        </pc:sldMkLst>
        <pc:spChg chg="mod">
          <ac:chgData name="Anna Ney" userId="5f168638-249f-45bb-80b5-85237846dfff" providerId="ADAL" clId="{3E811FD6-1123-49BE-A1B4-8C0D5FAED507}" dt="2026-01-12T12:05:25.788" v="165" actId="790"/>
          <ac:spMkLst>
            <pc:docMk/>
            <pc:sldMk cId="0" sldId="266"/>
            <ac:spMk id="3" creationId="{00000000-0000-0000-0000-000000000000}"/>
          </ac:spMkLst>
        </pc:spChg>
        <pc:spChg chg="mod">
          <ac:chgData name="Anna Ney" userId="5f168638-249f-45bb-80b5-85237846dfff" providerId="ADAL" clId="{3E811FD6-1123-49BE-A1B4-8C0D5FAED507}" dt="2026-01-12T12:05:25.788" v="165" actId="790"/>
          <ac:spMkLst>
            <pc:docMk/>
            <pc:sldMk cId="0" sldId="266"/>
            <ac:spMk id="4" creationId="{00000000-0000-0000-0000-000000000000}"/>
          </ac:spMkLst>
        </pc:spChg>
        <pc:spChg chg="mod">
          <ac:chgData name="Anna Ney" userId="5f168638-249f-45bb-80b5-85237846dfff" providerId="ADAL" clId="{3E811FD6-1123-49BE-A1B4-8C0D5FAED507}" dt="2026-01-12T12:05:25.788" v="165" actId="790"/>
          <ac:spMkLst>
            <pc:docMk/>
            <pc:sldMk cId="0" sldId="266"/>
            <ac:spMk id="6" creationId="{00000000-0000-0000-0000-000000000000}"/>
          </ac:spMkLst>
        </pc:spChg>
        <pc:spChg chg="mod">
          <ac:chgData name="Anna Ney" userId="5f168638-249f-45bb-80b5-85237846dfff" providerId="ADAL" clId="{3E811FD6-1123-49BE-A1B4-8C0D5FAED507}" dt="2026-01-12T12:05:25.788" v="165" actId="790"/>
          <ac:spMkLst>
            <pc:docMk/>
            <pc:sldMk cId="0" sldId="266"/>
            <ac:spMk id="7" creationId="{00000000-0000-0000-0000-000000000000}"/>
          </ac:spMkLst>
        </pc:spChg>
        <pc:spChg chg="mod">
          <ac:chgData name="Anna Ney" userId="5f168638-249f-45bb-80b5-85237846dfff" providerId="ADAL" clId="{3E811FD6-1123-49BE-A1B4-8C0D5FAED507}" dt="2026-01-12T12:05:25.788" v="165" actId="790"/>
          <ac:spMkLst>
            <pc:docMk/>
            <pc:sldMk cId="0" sldId="266"/>
            <ac:spMk id="9" creationId="{00000000-0000-0000-0000-000000000000}"/>
          </ac:spMkLst>
        </pc:spChg>
        <pc:spChg chg="mod">
          <ac:chgData name="Anna Ney" userId="5f168638-249f-45bb-80b5-85237846dfff" providerId="ADAL" clId="{3E811FD6-1123-49BE-A1B4-8C0D5FAED507}" dt="2026-01-12T12:05:25.788" v="165" actId="790"/>
          <ac:spMkLst>
            <pc:docMk/>
            <pc:sldMk cId="0" sldId="266"/>
            <ac:spMk id="11" creationId="{00000000-0000-0000-0000-000000000000}"/>
          </ac:spMkLst>
        </pc:spChg>
        <pc:spChg chg="mod">
          <ac:chgData name="Anna Ney" userId="5f168638-249f-45bb-80b5-85237846dfff" providerId="ADAL" clId="{3E811FD6-1123-49BE-A1B4-8C0D5FAED507}" dt="2026-01-12T12:05:25.788" v="165" actId="790"/>
          <ac:spMkLst>
            <pc:docMk/>
            <pc:sldMk cId="0" sldId="266"/>
            <ac:spMk id="13" creationId="{00000000-0000-0000-0000-000000000000}"/>
          </ac:spMkLst>
        </pc:spChg>
        <pc:spChg chg="mod">
          <ac:chgData name="Anna Ney" userId="5f168638-249f-45bb-80b5-85237846dfff" providerId="ADAL" clId="{3E811FD6-1123-49BE-A1B4-8C0D5FAED507}" dt="2026-01-12T12:05:25.788" v="165" actId="790"/>
          <ac:spMkLst>
            <pc:docMk/>
            <pc:sldMk cId="0" sldId="266"/>
            <ac:spMk id="14" creationId="{00000000-0000-0000-0000-000000000000}"/>
          </ac:spMkLst>
        </pc:spChg>
        <pc:spChg chg="mod">
          <ac:chgData name="Anna Ney" userId="5f168638-249f-45bb-80b5-85237846dfff" providerId="ADAL" clId="{3E811FD6-1123-49BE-A1B4-8C0D5FAED507}" dt="2026-01-12T12:05:25.788" v="165" actId="790"/>
          <ac:spMkLst>
            <pc:docMk/>
            <pc:sldMk cId="0" sldId="266"/>
            <ac:spMk id="17" creationId="{00000000-0000-0000-0000-000000000000}"/>
          </ac:spMkLst>
        </pc:spChg>
        <pc:spChg chg="mod">
          <ac:chgData name="Anna Ney" userId="5f168638-249f-45bb-80b5-85237846dfff" providerId="ADAL" clId="{3E811FD6-1123-49BE-A1B4-8C0D5FAED507}" dt="2026-01-12T12:05:25.788" v="165" actId="790"/>
          <ac:spMkLst>
            <pc:docMk/>
            <pc:sldMk cId="0" sldId="266"/>
            <ac:spMk id="18"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7"/>
        </pc:sldMkLst>
        <pc:spChg chg="mod">
          <ac:chgData name="Anna Ney" userId="5f168638-249f-45bb-80b5-85237846dfff" providerId="ADAL" clId="{3E811FD6-1123-49BE-A1B4-8C0D5FAED507}" dt="2026-01-12T12:05:25.788" v="165" actId="790"/>
          <ac:spMkLst>
            <pc:docMk/>
            <pc:sldMk cId="0" sldId="267"/>
            <ac:spMk id="3" creationId="{00000000-0000-0000-0000-000000000000}"/>
          </ac:spMkLst>
        </pc:spChg>
        <pc:spChg chg="mod">
          <ac:chgData name="Anna Ney" userId="5f168638-249f-45bb-80b5-85237846dfff" providerId="ADAL" clId="{3E811FD6-1123-49BE-A1B4-8C0D5FAED507}" dt="2026-01-12T12:05:25.788" v="165" actId="790"/>
          <ac:spMkLst>
            <pc:docMk/>
            <pc:sldMk cId="0" sldId="267"/>
            <ac:spMk id="4" creationId="{00000000-0000-0000-0000-000000000000}"/>
          </ac:spMkLst>
        </pc:spChg>
        <pc:spChg chg="mod">
          <ac:chgData name="Anna Ney" userId="5f168638-249f-45bb-80b5-85237846dfff" providerId="ADAL" clId="{3E811FD6-1123-49BE-A1B4-8C0D5FAED507}" dt="2026-01-12T12:05:25.788" v="165" actId="790"/>
          <ac:spMkLst>
            <pc:docMk/>
            <pc:sldMk cId="0" sldId="267"/>
            <ac:spMk id="6" creationId="{00000000-0000-0000-0000-000000000000}"/>
          </ac:spMkLst>
        </pc:spChg>
        <pc:spChg chg="mod">
          <ac:chgData name="Anna Ney" userId="5f168638-249f-45bb-80b5-85237846dfff" providerId="ADAL" clId="{3E811FD6-1123-49BE-A1B4-8C0D5FAED507}" dt="2026-01-12T12:05:25.788" v="165" actId="790"/>
          <ac:spMkLst>
            <pc:docMk/>
            <pc:sldMk cId="0" sldId="267"/>
            <ac:spMk id="7" creationId="{00000000-0000-0000-0000-000000000000}"/>
          </ac:spMkLst>
        </pc:spChg>
        <pc:spChg chg="mod">
          <ac:chgData name="Anna Ney" userId="5f168638-249f-45bb-80b5-85237846dfff" providerId="ADAL" clId="{3E811FD6-1123-49BE-A1B4-8C0D5FAED507}" dt="2026-01-12T12:05:25.788" v="165" actId="790"/>
          <ac:spMkLst>
            <pc:docMk/>
            <pc:sldMk cId="0" sldId="267"/>
            <ac:spMk id="9" creationId="{00000000-0000-0000-0000-000000000000}"/>
          </ac:spMkLst>
        </pc:spChg>
        <pc:spChg chg="mod">
          <ac:chgData name="Anna Ney" userId="5f168638-249f-45bb-80b5-85237846dfff" providerId="ADAL" clId="{3E811FD6-1123-49BE-A1B4-8C0D5FAED507}" dt="2026-01-12T12:05:25.788" v="165" actId="790"/>
          <ac:spMkLst>
            <pc:docMk/>
            <pc:sldMk cId="0" sldId="267"/>
            <ac:spMk id="11" creationId="{00000000-0000-0000-0000-000000000000}"/>
          </ac:spMkLst>
        </pc:spChg>
        <pc:spChg chg="mod">
          <ac:chgData name="Anna Ney" userId="5f168638-249f-45bb-80b5-85237846dfff" providerId="ADAL" clId="{3E811FD6-1123-49BE-A1B4-8C0D5FAED507}" dt="2026-01-12T12:05:25.788" v="165" actId="790"/>
          <ac:spMkLst>
            <pc:docMk/>
            <pc:sldMk cId="0" sldId="267"/>
            <ac:spMk id="14" creationId="{00000000-0000-0000-0000-000000000000}"/>
          </ac:spMkLst>
        </pc:spChg>
        <pc:spChg chg="mod">
          <ac:chgData name="Anna Ney" userId="5f168638-249f-45bb-80b5-85237846dfff" providerId="ADAL" clId="{3E811FD6-1123-49BE-A1B4-8C0D5FAED507}" dt="2026-01-12T12:05:25.788" v="165" actId="790"/>
          <ac:spMkLst>
            <pc:docMk/>
            <pc:sldMk cId="0" sldId="267"/>
            <ac:spMk id="15" creationId="{00000000-0000-0000-0000-000000000000}"/>
          </ac:spMkLst>
        </pc:spChg>
        <pc:spChg chg="mod">
          <ac:chgData name="Anna Ney" userId="5f168638-249f-45bb-80b5-85237846dfff" providerId="ADAL" clId="{3E811FD6-1123-49BE-A1B4-8C0D5FAED507}" dt="2026-01-12T12:05:25.788" v="165" actId="790"/>
          <ac:spMkLst>
            <pc:docMk/>
            <pc:sldMk cId="0" sldId="267"/>
            <ac:spMk id="17" creationId="{00000000-0000-0000-0000-000000000000}"/>
          </ac:spMkLst>
        </pc:spChg>
        <pc:spChg chg="mod">
          <ac:chgData name="Anna Ney" userId="5f168638-249f-45bb-80b5-85237846dfff" providerId="ADAL" clId="{3E811FD6-1123-49BE-A1B4-8C0D5FAED507}" dt="2026-01-12T12:05:25.788" v="165" actId="790"/>
          <ac:spMkLst>
            <pc:docMk/>
            <pc:sldMk cId="0" sldId="267"/>
            <ac:spMk id="18"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8"/>
        </pc:sldMkLst>
        <pc:spChg chg="mod">
          <ac:chgData name="Anna Ney" userId="5f168638-249f-45bb-80b5-85237846dfff" providerId="ADAL" clId="{3E811FD6-1123-49BE-A1B4-8C0D5FAED507}" dt="2026-01-12T12:05:25.788" v="165" actId="790"/>
          <ac:spMkLst>
            <pc:docMk/>
            <pc:sldMk cId="0" sldId="268"/>
            <ac:spMk id="3" creationId="{00000000-0000-0000-0000-000000000000}"/>
          </ac:spMkLst>
        </pc:spChg>
        <pc:spChg chg="mod">
          <ac:chgData name="Anna Ney" userId="5f168638-249f-45bb-80b5-85237846dfff" providerId="ADAL" clId="{3E811FD6-1123-49BE-A1B4-8C0D5FAED507}" dt="2026-01-12T12:05:25.788" v="165" actId="790"/>
          <ac:spMkLst>
            <pc:docMk/>
            <pc:sldMk cId="0" sldId="268"/>
            <ac:spMk id="5" creationId="{00000000-0000-0000-0000-000000000000}"/>
          </ac:spMkLst>
        </pc:spChg>
        <pc:spChg chg="mod">
          <ac:chgData name="Anna Ney" userId="5f168638-249f-45bb-80b5-85237846dfff" providerId="ADAL" clId="{3E811FD6-1123-49BE-A1B4-8C0D5FAED507}" dt="2026-01-12T12:05:25.788" v="165" actId="790"/>
          <ac:spMkLst>
            <pc:docMk/>
            <pc:sldMk cId="0" sldId="268"/>
            <ac:spMk id="9" creationId="{00000000-0000-0000-0000-000000000000}"/>
          </ac:spMkLst>
        </pc:spChg>
        <pc:spChg chg="mod">
          <ac:chgData name="Anna Ney" userId="5f168638-249f-45bb-80b5-85237846dfff" providerId="ADAL" clId="{3E811FD6-1123-49BE-A1B4-8C0D5FAED507}" dt="2026-01-12T12:05:25.788" v="165" actId="790"/>
          <ac:spMkLst>
            <pc:docMk/>
            <pc:sldMk cId="0" sldId="268"/>
            <ac:spMk id="10" creationId="{00000000-0000-0000-0000-000000000000}"/>
          </ac:spMkLst>
        </pc:spChg>
        <pc:spChg chg="mod">
          <ac:chgData name="Anna Ney" userId="5f168638-249f-45bb-80b5-85237846dfff" providerId="ADAL" clId="{3E811FD6-1123-49BE-A1B4-8C0D5FAED507}" dt="2026-01-12T12:05:25.788" v="165" actId="790"/>
          <ac:spMkLst>
            <pc:docMk/>
            <pc:sldMk cId="0" sldId="268"/>
            <ac:spMk id="12" creationId="{00000000-0000-0000-0000-000000000000}"/>
          </ac:spMkLst>
        </pc:spChg>
        <pc:spChg chg="mod">
          <ac:chgData name="Anna Ney" userId="5f168638-249f-45bb-80b5-85237846dfff" providerId="ADAL" clId="{3E811FD6-1123-49BE-A1B4-8C0D5FAED507}" dt="2026-01-12T12:05:25.788" v="165" actId="790"/>
          <ac:spMkLst>
            <pc:docMk/>
            <pc:sldMk cId="0" sldId="268"/>
            <ac:spMk id="13" creationId="{00000000-0000-0000-0000-000000000000}"/>
          </ac:spMkLst>
        </pc:spChg>
        <pc:spChg chg="mod">
          <ac:chgData name="Anna Ney" userId="5f168638-249f-45bb-80b5-85237846dfff" providerId="ADAL" clId="{3E811FD6-1123-49BE-A1B4-8C0D5FAED507}" dt="2026-01-12T12:05:25.788" v="165" actId="790"/>
          <ac:spMkLst>
            <pc:docMk/>
            <pc:sldMk cId="0" sldId="268"/>
            <ac:spMk id="14" creationId="{00000000-0000-0000-0000-000000000000}"/>
          </ac:spMkLst>
        </pc:spChg>
        <pc:spChg chg="mod">
          <ac:chgData name="Anna Ney" userId="5f168638-249f-45bb-80b5-85237846dfff" providerId="ADAL" clId="{3E811FD6-1123-49BE-A1B4-8C0D5FAED507}" dt="2026-01-12T12:05:25.788" v="165" actId="790"/>
          <ac:spMkLst>
            <pc:docMk/>
            <pc:sldMk cId="0" sldId="268"/>
            <ac:spMk id="15" creationId="{00000000-0000-0000-0000-000000000000}"/>
          </ac:spMkLst>
        </pc:spChg>
        <pc:spChg chg="mod">
          <ac:chgData name="Anna Ney" userId="5f168638-249f-45bb-80b5-85237846dfff" providerId="ADAL" clId="{3E811FD6-1123-49BE-A1B4-8C0D5FAED507}" dt="2026-01-12T12:05:25.788" v="165" actId="790"/>
          <ac:spMkLst>
            <pc:docMk/>
            <pc:sldMk cId="0" sldId="268"/>
            <ac:spMk id="16" creationId="{00000000-0000-0000-0000-000000000000}"/>
          </ac:spMkLst>
        </pc:spChg>
        <pc:spChg chg="mod">
          <ac:chgData name="Anna Ney" userId="5f168638-249f-45bb-80b5-85237846dfff" providerId="ADAL" clId="{3E811FD6-1123-49BE-A1B4-8C0D5FAED507}" dt="2026-01-12T12:05:25.788" v="165" actId="790"/>
          <ac:spMkLst>
            <pc:docMk/>
            <pc:sldMk cId="0" sldId="268"/>
            <ac:spMk id="17"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69"/>
        </pc:sldMkLst>
        <pc:spChg chg="mod">
          <ac:chgData name="Anna Ney" userId="5f168638-249f-45bb-80b5-85237846dfff" providerId="ADAL" clId="{3E811FD6-1123-49BE-A1B4-8C0D5FAED507}" dt="2026-01-12T12:05:25.788" v="165" actId="790"/>
          <ac:spMkLst>
            <pc:docMk/>
            <pc:sldMk cId="0" sldId="269"/>
            <ac:spMk id="5" creationId="{00000000-0000-0000-0000-000000000000}"/>
          </ac:spMkLst>
        </pc:spChg>
        <pc:spChg chg="mod">
          <ac:chgData name="Anna Ney" userId="5f168638-249f-45bb-80b5-85237846dfff" providerId="ADAL" clId="{3E811FD6-1123-49BE-A1B4-8C0D5FAED507}" dt="2026-01-12T12:05:25.788" v="165" actId="790"/>
          <ac:spMkLst>
            <pc:docMk/>
            <pc:sldMk cId="0" sldId="269"/>
            <ac:spMk id="9" creationId="{00000000-0000-0000-0000-000000000000}"/>
          </ac:spMkLst>
        </pc:spChg>
        <pc:spChg chg="mod">
          <ac:chgData name="Anna Ney" userId="5f168638-249f-45bb-80b5-85237846dfff" providerId="ADAL" clId="{3E811FD6-1123-49BE-A1B4-8C0D5FAED507}" dt="2026-01-12T12:05:25.788" v="165" actId="790"/>
          <ac:spMkLst>
            <pc:docMk/>
            <pc:sldMk cId="0" sldId="269"/>
            <ac:spMk id="10" creationId="{00000000-0000-0000-0000-000000000000}"/>
          </ac:spMkLst>
        </pc:spChg>
        <pc:spChg chg="mod">
          <ac:chgData name="Anna Ney" userId="5f168638-249f-45bb-80b5-85237846dfff" providerId="ADAL" clId="{3E811FD6-1123-49BE-A1B4-8C0D5FAED507}" dt="2026-01-12T12:05:25.788" v="165" actId="790"/>
          <ac:spMkLst>
            <pc:docMk/>
            <pc:sldMk cId="0" sldId="269"/>
            <ac:spMk id="12" creationId="{00000000-0000-0000-0000-000000000000}"/>
          </ac:spMkLst>
        </pc:spChg>
        <pc:spChg chg="mod">
          <ac:chgData name="Anna Ney" userId="5f168638-249f-45bb-80b5-85237846dfff" providerId="ADAL" clId="{3E811FD6-1123-49BE-A1B4-8C0D5FAED507}" dt="2026-01-12T12:05:25.788" v="165" actId="790"/>
          <ac:spMkLst>
            <pc:docMk/>
            <pc:sldMk cId="0" sldId="269"/>
            <ac:spMk id="13" creationId="{00000000-0000-0000-0000-000000000000}"/>
          </ac:spMkLst>
        </pc:spChg>
        <pc:spChg chg="mod">
          <ac:chgData name="Anna Ney" userId="5f168638-249f-45bb-80b5-85237846dfff" providerId="ADAL" clId="{3E811FD6-1123-49BE-A1B4-8C0D5FAED507}" dt="2026-01-12T12:05:25.788" v="165" actId="790"/>
          <ac:spMkLst>
            <pc:docMk/>
            <pc:sldMk cId="0" sldId="269"/>
            <ac:spMk id="14" creationId="{00000000-0000-0000-0000-000000000000}"/>
          </ac:spMkLst>
        </pc:spChg>
        <pc:spChg chg="mod">
          <ac:chgData name="Anna Ney" userId="5f168638-249f-45bb-80b5-85237846dfff" providerId="ADAL" clId="{3E811FD6-1123-49BE-A1B4-8C0D5FAED507}" dt="2026-01-12T12:05:25.788" v="165" actId="790"/>
          <ac:spMkLst>
            <pc:docMk/>
            <pc:sldMk cId="0" sldId="269"/>
            <ac:spMk id="15" creationId="{00000000-0000-0000-0000-000000000000}"/>
          </ac:spMkLst>
        </pc:spChg>
        <pc:spChg chg="mod">
          <ac:chgData name="Anna Ney" userId="5f168638-249f-45bb-80b5-85237846dfff" providerId="ADAL" clId="{3E811FD6-1123-49BE-A1B4-8C0D5FAED507}" dt="2026-01-12T12:05:25.788" v="165" actId="790"/>
          <ac:spMkLst>
            <pc:docMk/>
            <pc:sldMk cId="0" sldId="269"/>
            <ac:spMk id="16" creationId="{00000000-0000-0000-0000-000000000000}"/>
          </ac:spMkLst>
        </pc:spChg>
        <pc:spChg chg="mod">
          <ac:chgData name="Anna Ney" userId="5f168638-249f-45bb-80b5-85237846dfff" providerId="ADAL" clId="{3E811FD6-1123-49BE-A1B4-8C0D5FAED507}" dt="2026-01-12T12:05:25.788" v="165" actId="790"/>
          <ac:spMkLst>
            <pc:docMk/>
            <pc:sldMk cId="0" sldId="269"/>
            <ac:spMk id="17" creationId="{00000000-0000-0000-0000-000000000000}"/>
          </ac:spMkLst>
        </pc:spChg>
        <pc:spChg chg="mod">
          <ac:chgData name="Anna Ney" userId="5f168638-249f-45bb-80b5-85237846dfff" providerId="ADAL" clId="{3E811FD6-1123-49BE-A1B4-8C0D5FAED507}" dt="2026-01-12T12:05:25.788" v="165" actId="790"/>
          <ac:spMkLst>
            <pc:docMk/>
            <pc:sldMk cId="0" sldId="269"/>
            <ac:spMk id="18" creationId="{00000000-0000-0000-0000-000000000000}"/>
          </ac:spMkLst>
        </pc:spChg>
      </pc:sldChg>
      <pc:sldChg chg="modSp mod ord">
        <pc:chgData name="Anna Ney" userId="5f168638-249f-45bb-80b5-85237846dfff" providerId="ADAL" clId="{3E811FD6-1123-49BE-A1B4-8C0D5FAED507}" dt="2026-01-13T10:42:08.757" v="1508"/>
        <pc:sldMkLst>
          <pc:docMk/>
          <pc:sldMk cId="0" sldId="270"/>
        </pc:sldMkLst>
        <pc:spChg chg="mod">
          <ac:chgData name="Anna Ney" userId="5f168638-249f-45bb-80b5-85237846dfff" providerId="ADAL" clId="{3E811FD6-1123-49BE-A1B4-8C0D5FAED507}" dt="2026-01-12T12:05:25.788" v="165" actId="790"/>
          <ac:spMkLst>
            <pc:docMk/>
            <pc:sldMk cId="0" sldId="270"/>
            <ac:spMk id="3" creationId="{00000000-0000-0000-0000-000000000000}"/>
          </ac:spMkLst>
        </pc:spChg>
        <pc:spChg chg="mod">
          <ac:chgData name="Anna Ney" userId="5f168638-249f-45bb-80b5-85237846dfff" providerId="ADAL" clId="{3E811FD6-1123-49BE-A1B4-8C0D5FAED507}" dt="2026-01-12T12:05:25.788" v="165" actId="790"/>
          <ac:spMkLst>
            <pc:docMk/>
            <pc:sldMk cId="0" sldId="270"/>
            <ac:spMk id="5" creationId="{00000000-0000-0000-0000-000000000000}"/>
          </ac:spMkLst>
        </pc:spChg>
        <pc:spChg chg="mod">
          <ac:chgData name="Anna Ney" userId="5f168638-249f-45bb-80b5-85237846dfff" providerId="ADAL" clId="{3E811FD6-1123-49BE-A1B4-8C0D5FAED507}" dt="2026-01-12T12:05:25.788" v="165" actId="790"/>
          <ac:spMkLst>
            <pc:docMk/>
            <pc:sldMk cId="0" sldId="270"/>
            <ac:spMk id="8" creationId="{00000000-0000-0000-0000-000000000000}"/>
          </ac:spMkLst>
        </pc:spChg>
        <pc:spChg chg="mod">
          <ac:chgData name="Anna Ney" userId="5f168638-249f-45bb-80b5-85237846dfff" providerId="ADAL" clId="{3E811FD6-1123-49BE-A1B4-8C0D5FAED507}" dt="2026-01-12T12:05:25.788" v="165" actId="790"/>
          <ac:spMkLst>
            <pc:docMk/>
            <pc:sldMk cId="0" sldId="270"/>
            <ac:spMk id="9" creationId="{00000000-0000-0000-0000-000000000000}"/>
          </ac:spMkLst>
        </pc:spChg>
        <pc:spChg chg="mod">
          <ac:chgData name="Anna Ney" userId="5f168638-249f-45bb-80b5-85237846dfff" providerId="ADAL" clId="{3E811FD6-1123-49BE-A1B4-8C0D5FAED507}" dt="2026-01-12T12:05:25.788" v="165" actId="790"/>
          <ac:spMkLst>
            <pc:docMk/>
            <pc:sldMk cId="0" sldId="270"/>
            <ac:spMk id="10"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71"/>
        </pc:sldMkLst>
        <pc:spChg chg="mod">
          <ac:chgData name="Anna Ney" userId="5f168638-249f-45bb-80b5-85237846dfff" providerId="ADAL" clId="{3E811FD6-1123-49BE-A1B4-8C0D5FAED507}" dt="2026-01-12T12:05:25.788" v="165" actId="790"/>
          <ac:spMkLst>
            <pc:docMk/>
            <pc:sldMk cId="0" sldId="271"/>
            <ac:spMk id="3" creationId="{00000000-0000-0000-0000-000000000000}"/>
          </ac:spMkLst>
        </pc:spChg>
        <pc:spChg chg="mod">
          <ac:chgData name="Anna Ney" userId="5f168638-249f-45bb-80b5-85237846dfff" providerId="ADAL" clId="{3E811FD6-1123-49BE-A1B4-8C0D5FAED507}" dt="2026-01-12T12:05:25.788" v="165" actId="790"/>
          <ac:spMkLst>
            <pc:docMk/>
            <pc:sldMk cId="0" sldId="271"/>
            <ac:spMk id="5" creationId="{00000000-0000-0000-0000-000000000000}"/>
          </ac:spMkLst>
        </pc:spChg>
        <pc:spChg chg="mod">
          <ac:chgData name="Anna Ney" userId="5f168638-249f-45bb-80b5-85237846dfff" providerId="ADAL" clId="{3E811FD6-1123-49BE-A1B4-8C0D5FAED507}" dt="2026-01-12T12:05:25.788" v="165" actId="790"/>
          <ac:spMkLst>
            <pc:docMk/>
            <pc:sldMk cId="0" sldId="271"/>
            <ac:spMk id="8" creationId="{00000000-0000-0000-0000-000000000000}"/>
          </ac:spMkLst>
        </pc:spChg>
        <pc:spChg chg="mod">
          <ac:chgData name="Anna Ney" userId="5f168638-249f-45bb-80b5-85237846dfff" providerId="ADAL" clId="{3E811FD6-1123-49BE-A1B4-8C0D5FAED507}" dt="2026-01-12T12:05:25.788" v="165" actId="790"/>
          <ac:spMkLst>
            <pc:docMk/>
            <pc:sldMk cId="0" sldId="271"/>
            <ac:spMk id="9" creationId="{00000000-0000-0000-0000-000000000000}"/>
          </ac:spMkLst>
        </pc:spChg>
      </pc:sldChg>
      <pc:sldChg chg="modSp mod">
        <pc:chgData name="Anna Ney" userId="5f168638-249f-45bb-80b5-85237846dfff" providerId="ADAL" clId="{3E811FD6-1123-49BE-A1B4-8C0D5FAED507}" dt="2026-01-13T10:41:53.416" v="1504" actId="6549"/>
        <pc:sldMkLst>
          <pc:docMk/>
          <pc:sldMk cId="0" sldId="272"/>
        </pc:sldMkLst>
        <pc:spChg chg="mod">
          <ac:chgData name="Anna Ney" userId="5f168638-249f-45bb-80b5-85237846dfff" providerId="ADAL" clId="{3E811FD6-1123-49BE-A1B4-8C0D5FAED507}" dt="2026-01-12T12:05:25.788" v="165" actId="790"/>
          <ac:spMkLst>
            <pc:docMk/>
            <pc:sldMk cId="0" sldId="272"/>
            <ac:spMk id="3" creationId="{00000000-0000-0000-0000-000000000000}"/>
          </ac:spMkLst>
        </pc:spChg>
        <pc:spChg chg="mod">
          <ac:chgData name="Anna Ney" userId="5f168638-249f-45bb-80b5-85237846dfff" providerId="ADAL" clId="{3E811FD6-1123-49BE-A1B4-8C0D5FAED507}" dt="2026-01-12T12:05:25.788" v="165" actId="790"/>
          <ac:spMkLst>
            <pc:docMk/>
            <pc:sldMk cId="0" sldId="272"/>
            <ac:spMk id="5" creationId="{00000000-0000-0000-0000-000000000000}"/>
          </ac:spMkLst>
        </pc:spChg>
        <pc:spChg chg="mod">
          <ac:chgData name="Anna Ney" userId="5f168638-249f-45bb-80b5-85237846dfff" providerId="ADAL" clId="{3E811FD6-1123-49BE-A1B4-8C0D5FAED507}" dt="2026-01-12T12:05:25.788" v="165" actId="790"/>
          <ac:spMkLst>
            <pc:docMk/>
            <pc:sldMk cId="0" sldId="272"/>
            <ac:spMk id="9" creationId="{00000000-0000-0000-0000-000000000000}"/>
          </ac:spMkLst>
        </pc:spChg>
        <pc:spChg chg="mod">
          <ac:chgData name="Anna Ney" userId="5f168638-249f-45bb-80b5-85237846dfff" providerId="ADAL" clId="{3E811FD6-1123-49BE-A1B4-8C0D5FAED507}" dt="2026-01-13T10:41:53.416" v="1504" actId="6549"/>
          <ac:spMkLst>
            <pc:docMk/>
            <pc:sldMk cId="0" sldId="272"/>
            <ac:spMk id="10"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73"/>
        </pc:sldMkLst>
        <pc:spChg chg="mod">
          <ac:chgData name="Anna Ney" userId="5f168638-249f-45bb-80b5-85237846dfff" providerId="ADAL" clId="{3E811FD6-1123-49BE-A1B4-8C0D5FAED507}" dt="2026-01-12T12:05:25.788" v="165" actId="790"/>
          <ac:spMkLst>
            <pc:docMk/>
            <pc:sldMk cId="0" sldId="273"/>
            <ac:spMk id="5" creationId="{00000000-0000-0000-0000-000000000000}"/>
          </ac:spMkLst>
        </pc:spChg>
        <pc:spChg chg="mod">
          <ac:chgData name="Anna Ney" userId="5f168638-249f-45bb-80b5-85237846dfff" providerId="ADAL" clId="{3E811FD6-1123-49BE-A1B4-8C0D5FAED507}" dt="2026-01-12T12:05:25.788" v="165" actId="790"/>
          <ac:spMkLst>
            <pc:docMk/>
            <pc:sldMk cId="0" sldId="273"/>
            <ac:spMk id="6" creationId="{00000000-0000-0000-0000-000000000000}"/>
          </ac:spMkLst>
        </pc:spChg>
        <pc:spChg chg="mod">
          <ac:chgData name="Anna Ney" userId="5f168638-249f-45bb-80b5-85237846dfff" providerId="ADAL" clId="{3E811FD6-1123-49BE-A1B4-8C0D5FAED507}" dt="2026-01-12T12:05:25.788" v="165" actId="790"/>
          <ac:spMkLst>
            <pc:docMk/>
            <pc:sldMk cId="0" sldId="273"/>
            <ac:spMk id="8" creationId="{00000000-0000-0000-0000-000000000000}"/>
          </ac:spMkLst>
        </pc:spChg>
        <pc:spChg chg="mod">
          <ac:chgData name="Anna Ney" userId="5f168638-249f-45bb-80b5-85237846dfff" providerId="ADAL" clId="{3E811FD6-1123-49BE-A1B4-8C0D5FAED507}" dt="2026-01-12T12:05:25.788" v="165" actId="790"/>
          <ac:spMkLst>
            <pc:docMk/>
            <pc:sldMk cId="0" sldId="273"/>
            <ac:spMk id="9" creationId="{00000000-0000-0000-0000-000000000000}"/>
          </ac:spMkLst>
        </pc:spChg>
        <pc:spChg chg="mod">
          <ac:chgData name="Anna Ney" userId="5f168638-249f-45bb-80b5-85237846dfff" providerId="ADAL" clId="{3E811FD6-1123-49BE-A1B4-8C0D5FAED507}" dt="2026-01-12T12:05:25.788" v="165" actId="790"/>
          <ac:spMkLst>
            <pc:docMk/>
            <pc:sldMk cId="0" sldId="273"/>
            <ac:spMk id="11" creationId="{00000000-0000-0000-0000-000000000000}"/>
          </ac:spMkLst>
        </pc:spChg>
        <pc:spChg chg="mod">
          <ac:chgData name="Anna Ney" userId="5f168638-249f-45bb-80b5-85237846dfff" providerId="ADAL" clId="{3E811FD6-1123-49BE-A1B4-8C0D5FAED507}" dt="2026-01-12T12:05:25.788" v="165" actId="790"/>
          <ac:spMkLst>
            <pc:docMk/>
            <pc:sldMk cId="0" sldId="273"/>
            <ac:spMk id="12" creationId="{00000000-0000-0000-0000-000000000000}"/>
          </ac:spMkLst>
        </pc:spChg>
        <pc:spChg chg="mod">
          <ac:chgData name="Anna Ney" userId="5f168638-249f-45bb-80b5-85237846dfff" providerId="ADAL" clId="{3E811FD6-1123-49BE-A1B4-8C0D5FAED507}" dt="2026-01-12T12:05:25.788" v="165" actId="790"/>
          <ac:spMkLst>
            <pc:docMk/>
            <pc:sldMk cId="0" sldId="273"/>
            <ac:spMk id="14" creationId="{00000000-0000-0000-0000-000000000000}"/>
          </ac:spMkLst>
        </pc:spChg>
        <pc:spChg chg="mod">
          <ac:chgData name="Anna Ney" userId="5f168638-249f-45bb-80b5-85237846dfff" providerId="ADAL" clId="{3E811FD6-1123-49BE-A1B4-8C0D5FAED507}" dt="2026-01-12T12:05:25.788" v="165" actId="790"/>
          <ac:spMkLst>
            <pc:docMk/>
            <pc:sldMk cId="0" sldId="273"/>
            <ac:spMk id="15" creationId="{00000000-0000-0000-0000-000000000000}"/>
          </ac:spMkLst>
        </pc:spChg>
        <pc:spChg chg="mod">
          <ac:chgData name="Anna Ney" userId="5f168638-249f-45bb-80b5-85237846dfff" providerId="ADAL" clId="{3E811FD6-1123-49BE-A1B4-8C0D5FAED507}" dt="2026-01-12T12:05:25.788" v="165" actId="790"/>
          <ac:spMkLst>
            <pc:docMk/>
            <pc:sldMk cId="0" sldId="273"/>
            <ac:spMk id="18" creationId="{00000000-0000-0000-0000-000000000000}"/>
          </ac:spMkLst>
        </pc:spChg>
        <pc:spChg chg="mod">
          <ac:chgData name="Anna Ney" userId="5f168638-249f-45bb-80b5-85237846dfff" providerId="ADAL" clId="{3E811FD6-1123-49BE-A1B4-8C0D5FAED507}" dt="2026-01-12T12:05:25.788" v="165" actId="790"/>
          <ac:spMkLst>
            <pc:docMk/>
            <pc:sldMk cId="0" sldId="273"/>
            <ac:spMk id="19" creationId="{00000000-0000-0000-0000-000000000000}"/>
          </ac:spMkLst>
        </pc:spChg>
      </pc:sldChg>
      <pc:sldChg chg="modSp mod">
        <pc:chgData name="Anna Ney" userId="5f168638-249f-45bb-80b5-85237846dfff" providerId="ADAL" clId="{3E811FD6-1123-49BE-A1B4-8C0D5FAED507}" dt="2026-01-12T12:05:25.788" v="165" actId="790"/>
        <pc:sldMkLst>
          <pc:docMk/>
          <pc:sldMk cId="0" sldId="278"/>
        </pc:sldMkLst>
        <pc:spChg chg="mod">
          <ac:chgData name="Anna Ney" userId="5f168638-249f-45bb-80b5-85237846dfff" providerId="ADAL" clId="{3E811FD6-1123-49BE-A1B4-8C0D5FAED507}" dt="2026-01-12T12:05:25.788" v="165" actId="790"/>
          <ac:spMkLst>
            <pc:docMk/>
            <pc:sldMk cId="0" sldId="278"/>
            <ac:spMk id="5" creationId="{00000000-0000-0000-0000-000000000000}"/>
          </ac:spMkLst>
        </pc:spChg>
        <pc:spChg chg="mod">
          <ac:chgData name="Anna Ney" userId="5f168638-249f-45bb-80b5-85237846dfff" providerId="ADAL" clId="{3E811FD6-1123-49BE-A1B4-8C0D5FAED507}" dt="2026-01-12T12:05:25.788" v="165" actId="790"/>
          <ac:spMkLst>
            <pc:docMk/>
            <pc:sldMk cId="0" sldId="278"/>
            <ac:spMk id="11" creationId="{00000000-0000-0000-0000-000000000000}"/>
          </ac:spMkLst>
        </pc:spChg>
        <pc:spChg chg="mod">
          <ac:chgData name="Anna Ney" userId="5f168638-249f-45bb-80b5-85237846dfff" providerId="ADAL" clId="{3E811FD6-1123-49BE-A1B4-8C0D5FAED507}" dt="2026-01-12T12:05:25.788" v="165" actId="790"/>
          <ac:spMkLst>
            <pc:docMk/>
            <pc:sldMk cId="0" sldId="278"/>
            <ac:spMk id="12" creationId="{00000000-0000-0000-0000-000000000000}"/>
          </ac:spMkLst>
        </pc:spChg>
        <pc:spChg chg="mod">
          <ac:chgData name="Anna Ney" userId="5f168638-249f-45bb-80b5-85237846dfff" providerId="ADAL" clId="{3E811FD6-1123-49BE-A1B4-8C0D5FAED507}" dt="2026-01-12T12:05:25.788" v="165" actId="790"/>
          <ac:spMkLst>
            <pc:docMk/>
            <pc:sldMk cId="0" sldId="278"/>
            <ac:spMk id="14" creationId="{00000000-0000-0000-0000-000000000000}"/>
          </ac:spMkLst>
        </pc:spChg>
        <pc:spChg chg="mod">
          <ac:chgData name="Anna Ney" userId="5f168638-249f-45bb-80b5-85237846dfff" providerId="ADAL" clId="{3E811FD6-1123-49BE-A1B4-8C0D5FAED507}" dt="2026-01-12T12:05:25.788" v="165" actId="790"/>
          <ac:spMkLst>
            <pc:docMk/>
            <pc:sldMk cId="0" sldId="278"/>
            <ac:spMk id="15" creationId="{00000000-0000-0000-0000-000000000000}"/>
          </ac:spMkLst>
        </pc:spChg>
        <pc:spChg chg="mod">
          <ac:chgData name="Anna Ney" userId="5f168638-249f-45bb-80b5-85237846dfff" providerId="ADAL" clId="{3E811FD6-1123-49BE-A1B4-8C0D5FAED507}" dt="2026-01-12T12:05:25.788" v="165" actId="790"/>
          <ac:spMkLst>
            <pc:docMk/>
            <pc:sldMk cId="0" sldId="278"/>
            <ac:spMk id="17" creationId="{00000000-0000-0000-0000-000000000000}"/>
          </ac:spMkLst>
        </pc:spChg>
        <pc:spChg chg="mod">
          <ac:chgData name="Anna Ney" userId="5f168638-249f-45bb-80b5-85237846dfff" providerId="ADAL" clId="{3E811FD6-1123-49BE-A1B4-8C0D5FAED507}" dt="2026-01-12T12:05:25.788" v="165" actId="790"/>
          <ac:spMkLst>
            <pc:docMk/>
            <pc:sldMk cId="0" sldId="278"/>
            <ac:spMk id="18" creationId="{00000000-0000-0000-0000-000000000000}"/>
          </ac:spMkLst>
        </pc:spChg>
        <pc:spChg chg="mod">
          <ac:chgData name="Anna Ney" userId="5f168638-249f-45bb-80b5-85237846dfff" providerId="ADAL" clId="{3E811FD6-1123-49BE-A1B4-8C0D5FAED507}" dt="2026-01-12T12:05:25.788" v="165" actId="790"/>
          <ac:spMkLst>
            <pc:docMk/>
            <pc:sldMk cId="0" sldId="278"/>
            <ac:spMk id="19" creationId="{00000000-0000-0000-0000-000000000000}"/>
          </ac:spMkLst>
        </pc:spChg>
        <pc:spChg chg="mod">
          <ac:chgData name="Anna Ney" userId="5f168638-249f-45bb-80b5-85237846dfff" providerId="ADAL" clId="{3E811FD6-1123-49BE-A1B4-8C0D5FAED507}" dt="2026-01-12T12:05:25.788" v="165" actId="790"/>
          <ac:spMkLst>
            <pc:docMk/>
            <pc:sldMk cId="0" sldId="278"/>
            <ac:spMk id="21" creationId="{8D2CDDB4-3FD7-D072-2A95-8AB898B16F96}"/>
          </ac:spMkLst>
        </pc:spChg>
        <pc:spChg chg="mod">
          <ac:chgData name="Anna Ney" userId="5f168638-249f-45bb-80b5-85237846dfff" providerId="ADAL" clId="{3E811FD6-1123-49BE-A1B4-8C0D5FAED507}" dt="2026-01-12T12:05:25.788" v="165" actId="790"/>
          <ac:spMkLst>
            <pc:docMk/>
            <pc:sldMk cId="0" sldId="278"/>
            <ac:spMk id="22" creationId="{B45B3ECB-356A-475E-A2BA-D717D8628FFE}"/>
          </ac:spMkLst>
        </pc:spChg>
      </pc:sldChg>
      <pc:sldChg chg="modSp mod">
        <pc:chgData name="Anna Ney" userId="5f168638-249f-45bb-80b5-85237846dfff" providerId="ADAL" clId="{3E811FD6-1123-49BE-A1B4-8C0D5FAED507}" dt="2026-01-13T10:41:59.824" v="1506" actId="6549"/>
        <pc:sldMkLst>
          <pc:docMk/>
          <pc:sldMk cId="0" sldId="279"/>
        </pc:sldMkLst>
        <pc:spChg chg="mod">
          <ac:chgData name="Anna Ney" userId="5f168638-249f-45bb-80b5-85237846dfff" providerId="ADAL" clId="{3E811FD6-1123-49BE-A1B4-8C0D5FAED507}" dt="2026-01-12T12:05:25.788" v="165" actId="790"/>
          <ac:spMkLst>
            <pc:docMk/>
            <pc:sldMk cId="0" sldId="279"/>
            <ac:spMk id="3" creationId="{00000000-0000-0000-0000-000000000000}"/>
          </ac:spMkLst>
        </pc:spChg>
        <pc:spChg chg="mod">
          <ac:chgData name="Anna Ney" userId="5f168638-249f-45bb-80b5-85237846dfff" providerId="ADAL" clId="{3E811FD6-1123-49BE-A1B4-8C0D5FAED507}" dt="2026-01-12T12:05:25.788" v="165" actId="790"/>
          <ac:spMkLst>
            <pc:docMk/>
            <pc:sldMk cId="0" sldId="279"/>
            <ac:spMk id="5" creationId="{00000000-0000-0000-0000-000000000000}"/>
          </ac:spMkLst>
        </pc:spChg>
        <pc:spChg chg="mod">
          <ac:chgData name="Anna Ney" userId="5f168638-249f-45bb-80b5-85237846dfff" providerId="ADAL" clId="{3E811FD6-1123-49BE-A1B4-8C0D5FAED507}" dt="2026-01-12T12:05:25.788" v="165" actId="790"/>
          <ac:spMkLst>
            <pc:docMk/>
            <pc:sldMk cId="0" sldId="279"/>
            <ac:spMk id="9" creationId="{00000000-0000-0000-0000-000000000000}"/>
          </ac:spMkLst>
        </pc:spChg>
        <pc:spChg chg="mod">
          <ac:chgData name="Anna Ney" userId="5f168638-249f-45bb-80b5-85237846dfff" providerId="ADAL" clId="{3E811FD6-1123-49BE-A1B4-8C0D5FAED507}" dt="2026-01-13T10:41:59.824" v="1506" actId="6549"/>
          <ac:spMkLst>
            <pc:docMk/>
            <pc:sldMk cId="0" sldId="279"/>
            <ac:spMk id="10" creationId="{00000000-0000-0000-0000-000000000000}"/>
          </ac:spMkLst>
        </pc:spChg>
      </pc:sldChg>
      <pc:sldChg chg="modSp del mod">
        <pc:chgData name="Anna Ney" userId="5f168638-249f-45bb-80b5-85237846dfff" providerId="ADAL" clId="{3E811FD6-1123-49BE-A1B4-8C0D5FAED507}" dt="2026-01-13T10:42:12.129" v="1509" actId="47"/>
        <pc:sldMkLst>
          <pc:docMk/>
          <pc:sldMk cId="0" sldId="280"/>
        </pc:sldMkLst>
        <pc:spChg chg="mod">
          <ac:chgData name="Anna Ney" userId="5f168638-249f-45bb-80b5-85237846dfff" providerId="ADAL" clId="{3E811FD6-1123-49BE-A1B4-8C0D5FAED507}" dt="2026-01-12T12:05:25.788" v="165" actId="790"/>
          <ac:spMkLst>
            <pc:docMk/>
            <pc:sldMk cId="0" sldId="280"/>
            <ac:spMk id="3" creationId="{00000000-0000-0000-0000-000000000000}"/>
          </ac:spMkLst>
        </pc:spChg>
        <pc:spChg chg="mod">
          <ac:chgData name="Anna Ney" userId="5f168638-249f-45bb-80b5-85237846dfff" providerId="ADAL" clId="{3E811FD6-1123-49BE-A1B4-8C0D5FAED507}" dt="2026-01-12T12:05:25.788" v="165" actId="790"/>
          <ac:spMkLst>
            <pc:docMk/>
            <pc:sldMk cId="0" sldId="280"/>
            <ac:spMk id="5" creationId="{00000000-0000-0000-0000-000000000000}"/>
          </ac:spMkLst>
        </pc:spChg>
        <pc:spChg chg="mod">
          <ac:chgData name="Anna Ney" userId="5f168638-249f-45bb-80b5-85237846dfff" providerId="ADAL" clId="{3E811FD6-1123-49BE-A1B4-8C0D5FAED507}" dt="2026-01-12T12:05:25.788" v="165" actId="790"/>
          <ac:spMkLst>
            <pc:docMk/>
            <pc:sldMk cId="0" sldId="280"/>
            <ac:spMk id="9" creationId="{00000000-0000-0000-0000-000000000000}"/>
          </ac:spMkLst>
        </pc:spChg>
        <pc:spChg chg="mod">
          <ac:chgData name="Anna Ney" userId="5f168638-249f-45bb-80b5-85237846dfff" providerId="ADAL" clId="{3E811FD6-1123-49BE-A1B4-8C0D5FAED507}" dt="2026-01-12T12:05:25.788" v="165" actId="790"/>
          <ac:spMkLst>
            <pc:docMk/>
            <pc:sldMk cId="0" sldId="280"/>
            <ac:spMk id="10" creationId="{00000000-0000-0000-0000-000000000000}"/>
          </ac:spMkLst>
        </pc:spChg>
        <pc:spChg chg="mod">
          <ac:chgData name="Anna Ney" userId="5f168638-249f-45bb-80b5-85237846dfff" providerId="ADAL" clId="{3E811FD6-1123-49BE-A1B4-8C0D5FAED507}" dt="2026-01-12T12:05:25.788" v="165" actId="790"/>
          <ac:spMkLst>
            <pc:docMk/>
            <pc:sldMk cId="0" sldId="280"/>
            <ac:spMk id="11" creationId="{00000000-0000-0000-0000-000000000000}"/>
          </ac:spMkLst>
        </pc:spChg>
        <pc:spChg chg="mod">
          <ac:chgData name="Anna Ney" userId="5f168638-249f-45bb-80b5-85237846dfff" providerId="ADAL" clId="{3E811FD6-1123-49BE-A1B4-8C0D5FAED507}" dt="2026-01-12T12:05:25.788" v="165" actId="790"/>
          <ac:spMkLst>
            <pc:docMk/>
            <pc:sldMk cId="0" sldId="280"/>
            <ac:spMk id="12" creationId="{00000000-0000-0000-0000-000000000000}"/>
          </ac:spMkLst>
        </pc:spChg>
        <pc:spChg chg="mod">
          <ac:chgData name="Anna Ney" userId="5f168638-249f-45bb-80b5-85237846dfff" providerId="ADAL" clId="{3E811FD6-1123-49BE-A1B4-8C0D5FAED507}" dt="2026-01-12T12:05:25.788" v="165" actId="790"/>
          <ac:spMkLst>
            <pc:docMk/>
            <pc:sldMk cId="0" sldId="280"/>
            <ac:spMk id="15" creationId="{00000000-0000-0000-0000-000000000000}"/>
          </ac:spMkLst>
        </pc:spChg>
        <pc:spChg chg="mod">
          <ac:chgData name="Anna Ney" userId="5f168638-249f-45bb-80b5-85237846dfff" providerId="ADAL" clId="{3E811FD6-1123-49BE-A1B4-8C0D5FAED507}" dt="2026-01-12T12:05:25.788" v="165" actId="790"/>
          <ac:spMkLst>
            <pc:docMk/>
            <pc:sldMk cId="0" sldId="280"/>
            <ac:spMk id="16" creationId="{00000000-0000-0000-0000-000000000000}"/>
          </ac:spMkLst>
        </pc:spChg>
        <pc:spChg chg="mod">
          <ac:chgData name="Anna Ney" userId="5f168638-249f-45bb-80b5-85237846dfff" providerId="ADAL" clId="{3E811FD6-1123-49BE-A1B4-8C0D5FAED507}" dt="2026-01-12T12:05:25.788" v="165" actId="790"/>
          <ac:spMkLst>
            <pc:docMk/>
            <pc:sldMk cId="0" sldId="280"/>
            <ac:spMk id="17" creationId="{00000000-0000-0000-0000-000000000000}"/>
          </ac:spMkLst>
        </pc:spChg>
      </pc:sldChg>
      <pc:sldChg chg="modSp del mod">
        <pc:chgData name="Anna Ney" userId="5f168638-249f-45bb-80b5-85237846dfff" providerId="ADAL" clId="{3E811FD6-1123-49BE-A1B4-8C0D5FAED507}" dt="2026-01-13T10:42:15.300" v="1510" actId="47"/>
        <pc:sldMkLst>
          <pc:docMk/>
          <pc:sldMk cId="0" sldId="281"/>
        </pc:sldMkLst>
        <pc:spChg chg="mod">
          <ac:chgData name="Anna Ney" userId="5f168638-249f-45bb-80b5-85237846dfff" providerId="ADAL" clId="{3E811FD6-1123-49BE-A1B4-8C0D5FAED507}" dt="2026-01-12T12:05:25.788" v="165" actId="790"/>
          <ac:spMkLst>
            <pc:docMk/>
            <pc:sldMk cId="0" sldId="281"/>
            <ac:spMk id="3" creationId="{00000000-0000-0000-0000-000000000000}"/>
          </ac:spMkLst>
        </pc:spChg>
        <pc:spChg chg="mod">
          <ac:chgData name="Anna Ney" userId="5f168638-249f-45bb-80b5-85237846dfff" providerId="ADAL" clId="{3E811FD6-1123-49BE-A1B4-8C0D5FAED507}" dt="2026-01-12T12:05:25.788" v="165" actId="790"/>
          <ac:spMkLst>
            <pc:docMk/>
            <pc:sldMk cId="0" sldId="281"/>
            <ac:spMk id="5" creationId="{00000000-0000-0000-0000-000000000000}"/>
          </ac:spMkLst>
        </pc:spChg>
        <pc:spChg chg="mod">
          <ac:chgData name="Anna Ney" userId="5f168638-249f-45bb-80b5-85237846dfff" providerId="ADAL" clId="{3E811FD6-1123-49BE-A1B4-8C0D5FAED507}" dt="2026-01-12T12:05:25.788" v="165" actId="790"/>
          <ac:spMkLst>
            <pc:docMk/>
            <pc:sldMk cId="0" sldId="281"/>
            <ac:spMk id="9" creationId="{00000000-0000-0000-0000-000000000000}"/>
          </ac:spMkLst>
        </pc:spChg>
        <pc:spChg chg="mod">
          <ac:chgData name="Anna Ney" userId="5f168638-249f-45bb-80b5-85237846dfff" providerId="ADAL" clId="{3E811FD6-1123-49BE-A1B4-8C0D5FAED507}" dt="2026-01-12T12:05:25.788" v="165" actId="790"/>
          <ac:spMkLst>
            <pc:docMk/>
            <pc:sldMk cId="0" sldId="281"/>
            <ac:spMk id="10" creationId="{00000000-0000-0000-0000-000000000000}"/>
          </ac:spMkLst>
        </pc:spChg>
        <pc:spChg chg="mod">
          <ac:chgData name="Anna Ney" userId="5f168638-249f-45bb-80b5-85237846dfff" providerId="ADAL" clId="{3E811FD6-1123-49BE-A1B4-8C0D5FAED507}" dt="2026-01-12T12:05:25.788" v="165" actId="790"/>
          <ac:spMkLst>
            <pc:docMk/>
            <pc:sldMk cId="0" sldId="281"/>
            <ac:spMk id="12" creationId="{00000000-0000-0000-0000-000000000000}"/>
          </ac:spMkLst>
        </pc:spChg>
        <pc:spChg chg="mod">
          <ac:chgData name="Anna Ney" userId="5f168638-249f-45bb-80b5-85237846dfff" providerId="ADAL" clId="{3E811FD6-1123-49BE-A1B4-8C0D5FAED507}" dt="2026-01-12T12:05:25.788" v="165" actId="790"/>
          <ac:spMkLst>
            <pc:docMk/>
            <pc:sldMk cId="0" sldId="281"/>
            <ac:spMk id="13" creationId="{00000000-0000-0000-0000-000000000000}"/>
          </ac:spMkLst>
        </pc:spChg>
        <pc:spChg chg="mod">
          <ac:chgData name="Anna Ney" userId="5f168638-249f-45bb-80b5-85237846dfff" providerId="ADAL" clId="{3E811FD6-1123-49BE-A1B4-8C0D5FAED507}" dt="2026-01-12T12:05:25.788" v="165" actId="790"/>
          <ac:spMkLst>
            <pc:docMk/>
            <pc:sldMk cId="0" sldId="281"/>
            <ac:spMk id="14" creationId="{00000000-0000-0000-0000-000000000000}"/>
          </ac:spMkLst>
        </pc:spChg>
        <pc:spChg chg="mod">
          <ac:chgData name="Anna Ney" userId="5f168638-249f-45bb-80b5-85237846dfff" providerId="ADAL" clId="{3E811FD6-1123-49BE-A1B4-8C0D5FAED507}" dt="2026-01-12T12:05:25.788" v="165" actId="790"/>
          <ac:spMkLst>
            <pc:docMk/>
            <pc:sldMk cId="0" sldId="281"/>
            <ac:spMk id="15" creationId="{00000000-0000-0000-0000-000000000000}"/>
          </ac:spMkLst>
        </pc:spChg>
      </pc:sldChg>
      <pc:sldChg chg="modSp del mod">
        <pc:chgData name="Anna Ney" userId="5f168638-249f-45bb-80b5-85237846dfff" providerId="ADAL" clId="{3E811FD6-1123-49BE-A1B4-8C0D5FAED507}" dt="2026-01-13T10:42:17.376" v="1511" actId="47"/>
        <pc:sldMkLst>
          <pc:docMk/>
          <pc:sldMk cId="0" sldId="282"/>
        </pc:sldMkLst>
        <pc:spChg chg="mod">
          <ac:chgData name="Anna Ney" userId="5f168638-249f-45bb-80b5-85237846dfff" providerId="ADAL" clId="{3E811FD6-1123-49BE-A1B4-8C0D5FAED507}" dt="2026-01-12T12:05:25.788" v="165" actId="790"/>
          <ac:spMkLst>
            <pc:docMk/>
            <pc:sldMk cId="0" sldId="282"/>
            <ac:spMk id="3" creationId="{00000000-0000-0000-0000-000000000000}"/>
          </ac:spMkLst>
        </pc:spChg>
        <pc:spChg chg="mod">
          <ac:chgData name="Anna Ney" userId="5f168638-249f-45bb-80b5-85237846dfff" providerId="ADAL" clId="{3E811FD6-1123-49BE-A1B4-8C0D5FAED507}" dt="2026-01-12T12:05:25.788" v="165" actId="790"/>
          <ac:spMkLst>
            <pc:docMk/>
            <pc:sldMk cId="0" sldId="282"/>
            <ac:spMk id="5" creationId="{00000000-0000-0000-0000-000000000000}"/>
          </ac:spMkLst>
        </pc:spChg>
        <pc:spChg chg="mod">
          <ac:chgData name="Anna Ney" userId="5f168638-249f-45bb-80b5-85237846dfff" providerId="ADAL" clId="{3E811FD6-1123-49BE-A1B4-8C0D5FAED507}" dt="2026-01-12T12:05:25.788" v="165" actId="790"/>
          <ac:spMkLst>
            <pc:docMk/>
            <pc:sldMk cId="0" sldId="282"/>
            <ac:spMk id="9" creationId="{00000000-0000-0000-0000-000000000000}"/>
          </ac:spMkLst>
        </pc:spChg>
        <pc:spChg chg="mod">
          <ac:chgData name="Anna Ney" userId="5f168638-249f-45bb-80b5-85237846dfff" providerId="ADAL" clId="{3E811FD6-1123-49BE-A1B4-8C0D5FAED507}" dt="2026-01-12T12:05:25.788" v="165" actId="790"/>
          <ac:spMkLst>
            <pc:docMk/>
            <pc:sldMk cId="0" sldId="282"/>
            <ac:spMk id="10" creationId="{00000000-0000-0000-0000-000000000000}"/>
          </ac:spMkLst>
        </pc:spChg>
        <pc:spChg chg="mod">
          <ac:chgData name="Anna Ney" userId="5f168638-249f-45bb-80b5-85237846dfff" providerId="ADAL" clId="{3E811FD6-1123-49BE-A1B4-8C0D5FAED507}" dt="2026-01-12T12:05:25.788" v="165" actId="790"/>
          <ac:spMkLst>
            <pc:docMk/>
            <pc:sldMk cId="0" sldId="282"/>
            <ac:spMk id="11" creationId="{00000000-0000-0000-0000-000000000000}"/>
          </ac:spMkLst>
        </pc:spChg>
        <pc:spChg chg="mod">
          <ac:chgData name="Anna Ney" userId="5f168638-249f-45bb-80b5-85237846dfff" providerId="ADAL" clId="{3E811FD6-1123-49BE-A1B4-8C0D5FAED507}" dt="2026-01-12T12:05:25.788" v="165" actId="790"/>
          <ac:spMkLst>
            <pc:docMk/>
            <pc:sldMk cId="0" sldId="282"/>
            <ac:spMk id="12" creationId="{00000000-0000-0000-0000-000000000000}"/>
          </ac:spMkLst>
        </pc:spChg>
      </pc:sldChg>
      <pc:sldChg chg="modSp del mod">
        <pc:chgData name="Anna Ney" userId="5f168638-249f-45bb-80b5-85237846dfff" providerId="ADAL" clId="{3E811FD6-1123-49BE-A1B4-8C0D5FAED507}" dt="2026-01-13T10:42:23.716" v="1512" actId="47"/>
        <pc:sldMkLst>
          <pc:docMk/>
          <pc:sldMk cId="0" sldId="283"/>
        </pc:sldMkLst>
        <pc:spChg chg="mod">
          <ac:chgData name="Anna Ney" userId="5f168638-249f-45bb-80b5-85237846dfff" providerId="ADAL" clId="{3E811FD6-1123-49BE-A1B4-8C0D5FAED507}" dt="2026-01-12T12:05:25.788" v="165" actId="790"/>
          <ac:spMkLst>
            <pc:docMk/>
            <pc:sldMk cId="0" sldId="283"/>
            <ac:spMk id="3" creationId="{00000000-0000-0000-0000-000000000000}"/>
          </ac:spMkLst>
        </pc:spChg>
        <pc:spChg chg="mod">
          <ac:chgData name="Anna Ney" userId="5f168638-249f-45bb-80b5-85237846dfff" providerId="ADAL" clId="{3E811FD6-1123-49BE-A1B4-8C0D5FAED507}" dt="2026-01-12T12:05:25.788" v="165" actId="790"/>
          <ac:spMkLst>
            <pc:docMk/>
            <pc:sldMk cId="0" sldId="283"/>
            <ac:spMk id="5" creationId="{00000000-0000-0000-0000-000000000000}"/>
          </ac:spMkLst>
        </pc:spChg>
        <pc:spChg chg="mod">
          <ac:chgData name="Anna Ney" userId="5f168638-249f-45bb-80b5-85237846dfff" providerId="ADAL" clId="{3E811FD6-1123-49BE-A1B4-8C0D5FAED507}" dt="2026-01-12T12:05:25.788" v="165" actId="790"/>
          <ac:spMkLst>
            <pc:docMk/>
            <pc:sldMk cId="0" sldId="283"/>
            <ac:spMk id="8" creationId="{00000000-0000-0000-0000-000000000000}"/>
          </ac:spMkLst>
        </pc:spChg>
        <pc:spChg chg="mod">
          <ac:chgData name="Anna Ney" userId="5f168638-249f-45bb-80b5-85237846dfff" providerId="ADAL" clId="{3E811FD6-1123-49BE-A1B4-8C0D5FAED507}" dt="2026-01-12T12:05:25.788" v="165" actId="790"/>
          <ac:spMkLst>
            <pc:docMk/>
            <pc:sldMk cId="0" sldId="283"/>
            <ac:spMk id="9" creationId="{00000000-0000-0000-0000-000000000000}"/>
          </ac:spMkLst>
        </pc:spChg>
        <pc:spChg chg="mod">
          <ac:chgData name="Anna Ney" userId="5f168638-249f-45bb-80b5-85237846dfff" providerId="ADAL" clId="{3E811FD6-1123-49BE-A1B4-8C0D5FAED507}" dt="2026-01-12T12:05:25.788" v="165" actId="790"/>
          <ac:spMkLst>
            <pc:docMk/>
            <pc:sldMk cId="0" sldId="283"/>
            <ac:spMk id="10" creationId="{00000000-0000-0000-0000-000000000000}"/>
          </ac:spMkLst>
        </pc:spChg>
        <pc:spChg chg="mod">
          <ac:chgData name="Anna Ney" userId="5f168638-249f-45bb-80b5-85237846dfff" providerId="ADAL" clId="{3E811FD6-1123-49BE-A1B4-8C0D5FAED507}" dt="2026-01-12T12:05:25.788" v="165" actId="790"/>
          <ac:spMkLst>
            <pc:docMk/>
            <pc:sldMk cId="0" sldId="283"/>
            <ac:spMk id="11" creationId="{00000000-0000-0000-0000-000000000000}"/>
          </ac:spMkLst>
        </pc:spChg>
      </pc:sldChg>
      <pc:sldChg chg="modSp del mod">
        <pc:chgData name="Anna Ney" userId="5f168638-249f-45bb-80b5-85237846dfff" providerId="ADAL" clId="{3E811FD6-1123-49BE-A1B4-8C0D5FAED507}" dt="2026-01-13T10:42:24.925" v="1513" actId="47"/>
        <pc:sldMkLst>
          <pc:docMk/>
          <pc:sldMk cId="0" sldId="284"/>
        </pc:sldMkLst>
        <pc:spChg chg="mod">
          <ac:chgData name="Anna Ney" userId="5f168638-249f-45bb-80b5-85237846dfff" providerId="ADAL" clId="{3E811FD6-1123-49BE-A1B4-8C0D5FAED507}" dt="2026-01-12T12:05:25.788" v="165" actId="790"/>
          <ac:spMkLst>
            <pc:docMk/>
            <pc:sldMk cId="0" sldId="284"/>
            <ac:spMk id="3" creationId="{00000000-0000-0000-0000-000000000000}"/>
          </ac:spMkLst>
        </pc:spChg>
        <pc:spChg chg="mod">
          <ac:chgData name="Anna Ney" userId="5f168638-249f-45bb-80b5-85237846dfff" providerId="ADAL" clId="{3E811FD6-1123-49BE-A1B4-8C0D5FAED507}" dt="2026-01-12T12:05:25.788" v="165" actId="790"/>
          <ac:spMkLst>
            <pc:docMk/>
            <pc:sldMk cId="0" sldId="284"/>
            <ac:spMk id="5" creationId="{00000000-0000-0000-0000-000000000000}"/>
          </ac:spMkLst>
        </pc:spChg>
        <pc:spChg chg="mod">
          <ac:chgData name="Anna Ney" userId="5f168638-249f-45bb-80b5-85237846dfff" providerId="ADAL" clId="{3E811FD6-1123-49BE-A1B4-8C0D5FAED507}" dt="2026-01-12T12:05:25.788" v="165" actId="790"/>
          <ac:spMkLst>
            <pc:docMk/>
            <pc:sldMk cId="0" sldId="284"/>
            <ac:spMk id="8" creationId="{00000000-0000-0000-0000-000000000000}"/>
          </ac:spMkLst>
        </pc:spChg>
        <pc:spChg chg="mod">
          <ac:chgData name="Anna Ney" userId="5f168638-249f-45bb-80b5-85237846dfff" providerId="ADAL" clId="{3E811FD6-1123-49BE-A1B4-8C0D5FAED507}" dt="2026-01-12T12:05:25.788" v="165" actId="790"/>
          <ac:spMkLst>
            <pc:docMk/>
            <pc:sldMk cId="0" sldId="284"/>
            <ac:spMk id="9" creationId="{00000000-0000-0000-0000-000000000000}"/>
          </ac:spMkLst>
        </pc:spChg>
      </pc:sldChg>
      <pc:sldChg chg="modSp del mod">
        <pc:chgData name="Anna Ney" userId="5f168638-249f-45bb-80b5-85237846dfff" providerId="ADAL" clId="{3E811FD6-1123-49BE-A1B4-8C0D5FAED507}" dt="2026-01-13T10:42:27.003" v="1514" actId="47"/>
        <pc:sldMkLst>
          <pc:docMk/>
          <pc:sldMk cId="0" sldId="285"/>
        </pc:sldMkLst>
        <pc:spChg chg="mod">
          <ac:chgData name="Anna Ney" userId="5f168638-249f-45bb-80b5-85237846dfff" providerId="ADAL" clId="{3E811FD6-1123-49BE-A1B4-8C0D5FAED507}" dt="2026-01-12T12:05:25.788" v="165" actId="790"/>
          <ac:spMkLst>
            <pc:docMk/>
            <pc:sldMk cId="0" sldId="285"/>
            <ac:spMk id="3" creationId="{00000000-0000-0000-0000-000000000000}"/>
          </ac:spMkLst>
        </pc:spChg>
        <pc:spChg chg="mod">
          <ac:chgData name="Anna Ney" userId="5f168638-249f-45bb-80b5-85237846dfff" providerId="ADAL" clId="{3E811FD6-1123-49BE-A1B4-8C0D5FAED507}" dt="2026-01-12T12:05:25.788" v="165" actId="790"/>
          <ac:spMkLst>
            <pc:docMk/>
            <pc:sldMk cId="0" sldId="285"/>
            <ac:spMk id="5" creationId="{00000000-0000-0000-0000-000000000000}"/>
          </ac:spMkLst>
        </pc:spChg>
        <pc:spChg chg="mod">
          <ac:chgData name="Anna Ney" userId="5f168638-249f-45bb-80b5-85237846dfff" providerId="ADAL" clId="{3E811FD6-1123-49BE-A1B4-8C0D5FAED507}" dt="2026-01-12T12:05:25.788" v="165" actId="790"/>
          <ac:spMkLst>
            <pc:docMk/>
            <pc:sldMk cId="0" sldId="285"/>
            <ac:spMk id="12" creationId="{00000000-0000-0000-0000-000000000000}"/>
          </ac:spMkLst>
        </pc:spChg>
        <pc:spChg chg="mod">
          <ac:chgData name="Anna Ney" userId="5f168638-249f-45bb-80b5-85237846dfff" providerId="ADAL" clId="{3E811FD6-1123-49BE-A1B4-8C0D5FAED507}" dt="2026-01-12T12:05:25.788" v="165" actId="790"/>
          <ac:spMkLst>
            <pc:docMk/>
            <pc:sldMk cId="0" sldId="285"/>
            <ac:spMk id="13" creationId="{00000000-0000-0000-0000-000000000000}"/>
          </ac:spMkLst>
        </pc:spChg>
        <pc:spChg chg="mod">
          <ac:chgData name="Anna Ney" userId="5f168638-249f-45bb-80b5-85237846dfff" providerId="ADAL" clId="{3E811FD6-1123-49BE-A1B4-8C0D5FAED507}" dt="2026-01-12T12:05:25.788" v="165" actId="790"/>
          <ac:spMkLst>
            <pc:docMk/>
            <pc:sldMk cId="0" sldId="285"/>
            <ac:spMk id="15" creationId="{00000000-0000-0000-0000-000000000000}"/>
          </ac:spMkLst>
        </pc:spChg>
        <pc:spChg chg="mod">
          <ac:chgData name="Anna Ney" userId="5f168638-249f-45bb-80b5-85237846dfff" providerId="ADAL" clId="{3E811FD6-1123-49BE-A1B4-8C0D5FAED507}" dt="2026-01-12T12:05:25.788" v="165" actId="790"/>
          <ac:spMkLst>
            <pc:docMk/>
            <pc:sldMk cId="0" sldId="285"/>
            <ac:spMk id="16" creationId="{00000000-0000-0000-0000-000000000000}"/>
          </ac:spMkLst>
        </pc:spChg>
        <pc:spChg chg="mod">
          <ac:chgData name="Anna Ney" userId="5f168638-249f-45bb-80b5-85237846dfff" providerId="ADAL" clId="{3E811FD6-1123-49BE-A1B4-8C0D5FAED507}" dt="2026-01-12T12:05:25.788" v="165" actId="790"/>
          <ac:spMkLst>
            <pc:docMk/>
            <pc:sldMk cId="0" sldId="285"/>
            <ac:spMk id="18" creationId="{00000000-0000-0000-0000-000000000000}"/>
          </ac:spMkLst>
        </pc:spChg>
        <pc:spChg chg="mod">
          <ac:chgData name="Anna Ney" userId="5f168638-249f-45bb-80b5-85237846dfff" providerId="ADAL" clId="{3E811FD6-1123-49BE-A1B4-8C0D5FAED507}" dt="2026-01-12T12:05:25.788" v="165" actId="790"/>
          <ac:spMkLst>
            <pc:docMk/>
            <pc:sldMk cId="0" sldId="285"/>
            <ac:spMk id="19" creationId="{00000000-0000-0000-0000-000000000000}"/>
          </ac:spMkLst>
        </pc:spChg>
        <pc:spChg chg="mod">
          <ac:chgData name="Anna Ney" userId="5f168638-249f-45bb-80b5-85237846dfff" providerId="ADAL" clId="{3E811FD6-1123-49BE-A1B4-8C0D5FAED507}" dt="2026-01-12T12:05:25.788" v="165" actId="790"/>
          <ac:spMkLst>
            <pc:docMk/>
            <pc:sldMk cId="0" sldId="285"/>
            <ac:spMk id="21" creationId="{00000000-0000-0000-0000-000000000000}"/>
          </ac:spMkLst>
        </pc:spChg>
        <pc:spChg chg="mod">
          <ac:chgData name="Anna Ney" userId="5f168638-249f-45bb-80b5-85237846dfff" providerId="ADAL" clId="{3E811FD6-1123-49BE-A1B4-8C0D5FAED507}" dt="2026-01-12T12:05:25.788" v="165" actId="790"/>
          <ac:spMkLst>
            <pc:docMk/>
            <pc:sldMk cId="0" sldId="285"/>
            <ac:spMk id="22"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86"/>
        </pc:sldMkLst>
        <pc:spChg chg="mod">
          <ac:chgData name="Anna Ney" userId="5f168638-249f-45bb-80b5-85237846dfff" providerId="ADAL" clId="{3E811FD6-1123-49BE-A1B4-8C0D5FAED507}" dt="2026-01-12T12:05:25.788" v="165" actId="790"/>
          <ac:spMkLst>
            <pc:docMk/>
            <pc:sldMk cId="0" sldId="286"/>
            <ac:spMk id="3" creationId="{00000000-0000-0000-0000-000000000000}"/>
          </ac:spMkLst>
        </pc:spChg>
        <pc:spChg chg="mod">
          <ac:chgData name="Anna Ney" userId="5f168638-249f-45bb-80b5-85237846dfff" providerId="ADAL" clId="{3E811FD6-1123-49BE-A1B4-8C0D5FAED507}" dt="2026-01-12T12:05:25.788" v="165" actId="790"/>
          <ac:spMkLst>
            <pc:docMk/>
            <pc:sldMk cId="0" sldId="286"/>
            <ac:spMk id="5" creationId="{00000000-0000-0000-0000-000000000000}"/>
          </ac:spMkLst>
        </pc:spChg>
        <pc:spChg chg="mod">
          <ac:chgData name="Anna Ney" userId="5f168638-249f-45bb-80b5-85237846dfff" providerId="ADAL" clId="{3E811FD6-1123-49BE-A1B4-8C0D5FAED507}" dt="2026-01-12T12:05:25.788" v="165" actId="790"/>
          <ac:spMkLst>
            <pc:docMk/>
            <pc:sldMk cId="0" sldId="286"/>
            <ac:spMk id="9" creationId="{00000000-0000-0000-0000-000000000000}"/>
          </ac:spMkLst>
        </pc:spChg>
        <pc:spChg chg="mod">
          <ac:chgData name="Anna Ney" userId="5f168638-249f-45bb-80b5-85237846dfff" providerId="ADAL" clId="{3E811FD6-1123-49BE-A1B4-8C0D5FAED507}" dt="2026-01-12T12:05:25.788" v="165" actId="790"/>
          <ac:spMkLst>
            <pc:docMk/>
            <pc:sldMk cId="0" sldId="286"/>
            <ac:spMk id="10"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87"/>
        </pc:sldMkLst>
        <pc:spChg chg="mod">
          <ac:chgData name="Anna Ney" userId="5f168638-249f-45bb-80b5-85237846dfff" providerId="ADAL" clId="{3E811FD6-1123-49BE-A1B4-8C0D5FAED507}" dt="2026-01-12T12:05:25.788" v="165" actId="790"/>
          <ac:spMkLst>
            <pc:docMk/>
            <pc:sldMk cId="0" sldId="287"/>
            <ac:spMk id="3" creationId="{00000000-0000-0000-0000-000000000000}"/>
          </ac:spMkLst>
        </pc:spChg>
        <pc:spChg chg="mod">
          <ac:chgData name="Anna Ney" userId="5f168638-249f-45bb-80b5-85237846dfff" providerId="ADAL" clId="{3E811FD6-1123-49BE-A1B4-8C0D5FAED507}" dt="2026-01-12T12:05:25.788" v="165" actId="790"/>
          <ac:spMkLst>
            <pc:docMk/>
            <pc:sldMk cId="0" sldId="287"/>
            <ac:spMk id="4" creationId="{00000000-0000-0000-0000-000000000000}"/>
          </ac:spMkLst>
        </pc:spChg>
        <pc:spChg chg="mod">
          <ac:chgData name="Anna Ney" userId="5f168638-249f-45bb-80b5-85237846dfff" providerId="ADAL" clId="{3E811FD6-1123-49BE-A1B4-8C0D5FAED507}" dt="2026-01-12T12:05:25.788" v="165" actId="790"/>
          <ac:spMkLst>
            <pc:docMk/>
            <pc:sldMk cId="0" sldId="287"/>
            <ac:spMk id="6" creationId="{00000000-0000-0000-0000-000000000000}"/>
          </ac:spMkLst>
        </pc:spChg>
        <pc:spChg chg="mod">
          <ac:chgData name="Anna Ney" userId="5f168638-249f-45bb-80b5-85237846dfff" providerId="ADAL" clId="{3E811FD6-1123-49BE-A1B4-8C0D5FAED507}" dt="2026-01-12T12:05:25.788" v="165" actId="790"/>
          <ac:spMkLst>
            <pc:docMk/>
            <pc:sldMk cId="0" sldId="287"/>
            <ac:spMk id="7" creationId="{00000000-0000-0000-0000-000000000000}"/>
          </ac:spMkLst>
        </pc:spChg>
        <pc:spChg chg="mod">
          <ac:chgData name="Anna Ney" userId="5f168638-249f-45bb-80b5-85237846dfff" providerId="ADAL" clId="{3E811FD6-1123-49BE-A1B4-8C0D5FAED507}" dt="2026-01-12T12:05:25.788" v="165" actId="790"/>
          <ac:spMkLst>
            <pc:docMk/>
            <pc:sldMk cId="0" sldId="287"/>
            <ac:spMk id="9" creationId="{00000000-0000-0000-0000-000000000000}"/>
          </ac:spMkLst>
        </pc:spChg>
        <pc:spChg chg="mod">
          <ac:chgData name="Anna Ney" userId="5f168638-249f-45bb-80b5-85237846dfff" providerId="ADAL" clId="{3E811FD6-1123-49BE-A1B4-8C0D5FAED507}" dt="2026-01-12T12:05:25.788" v="165" actId="790"/>
          <ac:spMkLst>
            <pc:docMk/>
            <pc:sldMk cId="0" sldId="287"/>
            <ac:spMk id="10" creationId="{00000000-0000-0000-0000-000000000000}"/>
          </ac:spMkLst>
        </pc:spChg>
        <pc:spChg chg="mod">
          <ac:chgData name="Anna Ney" userId="5f168638-249f-45bb-80b5-85237846dfff" providerId="ADAL" clId="{3E811FD6-1123-49BE-A1B4-8C0D5FAED507}" dt="2026-01-12T12:05:25.788" v="165" actId="790"/>
          <ac:spMkLst>
            <pc:docMk/>
            <pc:sldMk cId="0" sldId="287"/>
            <ac:spMk id="12" creationId="{00000000-0000-0000-0000-000000000000}"/>
          </ac:spMkLst>
        </pc:spChg>
        <pc:spChg chg="mod">
          <ac:chgData name="Anna Ney" userId="5f168638-249f-45bb-80b5-85237846dfff" providerId="ADAL" clId="{3E811FD6-1123-49BE-A1B4-8C0D5FAED507}" dt="2026-01-12T12:05:25.788" v="165" actId="790"/>
          <ac:spMkLst>
            <pc:docMk/>
            <pc:sldMk cId="0" sldId="287"/>
            <ac:spMk id="21" creationId="{00000000-0000-0000-0000-000000000000}"/>
          </ac:spMkLst>
        </pc:spChg>
        <pc:spChg chg="mod">
          <ac:chgData name="Anna Ney" userId="5f168638-249f-45bb-80b5-85237846dfff" providerId="ADAL" clId="{3E811FD6-1123-49BE-A1B4-8C0D5FAED507}" dt="2026-01-12T12:05:25.788" v="165" actId="790"/>
          <ac:spMkLst>
            <pc:docMk/>
            <pc:sldMk cId="0" sldId="287"/>
            <ac:spMk id="24" creationId="{00000000-0000-0000-0000-000000000000}"/>
          </ac:spMkLst>
        </pc:spChg>
        <pc:spChg chg="mod">
          <ac:chgData name="Anna Ney" userId="5f168638-249f-45bb-80b5-85237846dfff" providerId="ADAL" clId="{3E811FD6-1123-49BE-A1B4-8C0D5FAED507}" dt="2026-01-12T12:05:25.788" v="165" actId="790"/>
          <ac:spMkLst>
            <pc:docMk/>
            <pc:sldMk cId="0" sldId="287"/>
            <ac:spMk id="26"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88"/>
        </pc:sldMkLst>
        <pc:spChg chg="mod">
          <ac:chgData name="Anna Ney" userId="5f168638-249f-45bb-80b5-85237846dfff" providerId="ADAL" clId="{3E811FD6-1123-49BE-A1B4-8C0D5FAED507}" dt="2026-01-12T12:05:25.788" v="165" actId="790"/>
          <ac:spMkLst>
            <pc:docMk/>
            <pc:sldMk cId="0" sldId="288"/>
            <ac:spMk id="4" creationId="{00000000-0000-0000-0000-000000000000}"/>
          </ac:spMkLst>
        </pc:spChg>
        <pc:spChg chg="mod">
          <ac:chgData name="Anna Ney" userId="5f168638-249f-45bb-80b5-85237846dfff" providerId="ADAL" clId="{3E811FD6-1123-49BE-A1B4-8C0D5FAED507}" dt="2026-01-12T12:05:25.788" v="165" actId="790"/>
          <ac:spMkLst>
            <pc:docMk/>
            <pc:sldMk cId="0" sldId="288"/>
            <ac:spMk id="6" creationId="{00000000-0000-0000-0000-000000000000}"/>
          </ac:spMkLst>
        </pc:spChg>
        <pc:spChg chg="mod">
          <ac:chgData name="Anna Ney" userId="5f168638-249f-45bb-80b5-85237846dfff" providerId="ADAL" clId="{3E811FD6-1123-49BE-A1B4-8C0D5FAED507}" dt="2026-01-12T12:05:25.788" v="165" actId="790"/>
          <ac:spMkLst>
            <pc:docMk/>
            <pc:sldMk cId="0" sldId="288"/>
            <ac:spMk id="7" creationId="{00000000-0000-0000-0000-000000000000}"/>
          </ac:spMkLst>
        </pc:spChg>
        <pc:spChg chg="mod">
          <ac:chgData name="Anna Ney" userId="5f168638-249f-45bb-80b5-85237846dfff" providerId="ADAL" clId="{3E811FD6-1123-49BE-A1B4-8C0D5FAED507}" dt="2026-01-12T12:05:25.788" v="165" actId="790"/>
          <ac:spMkLst>
            <pc:docMk/>
            <pc:sldMk cId="0" sldId="288"/>
            <ac:spMk id="17" creationId="{00000000-0000-0000-0000-000000000000}"/>
          </ac:spMkLst>
        </pc:spChg>
        <pc:spChg chg="mod">
          <ac:chgData name="Anna Ney" userId="5f168638-249f-45bb-80b5-85237846dfff" providerId="ADAL" clId="{3E811FD6-1123-49BE-A1B4-8C0D5FAED507}" dt="2026-01-12T12:05:25.788" v="165" actId="790"/>
          <ac:spMkLst>
            <pc:docMk/>
            <pc:sldMk cId="0" sldId="288"/>
            <ac:spMk id="18" creationId="{00000000-0000-0000-0000-000000000000}"/>
          </ac:spMkLst>
        </pc:spChg>
        <pc:spChg chg="mod">
          <ac:chgData name="Anna Ney" userId="5f168638-249f-45bb-80b5-85237846dfff" providerId="ADAL" clId="{3E811FD6-1123-49BE-A1B4-8C0D5FAED507}" dt="2026-01-12T12:05:25.788" v="165" actId="790"/>
          <ac:spMkLst>
            <pc:docMk/>
            <pc:sldMk cId="0" sldId="288"/>
            <ac:spMk id="21" creationId="{00000000-0000-0000-0000-000000000000}"/>
          </ac:spMkLst>
        </pc:spChg>
        <pc:spChg chg="mod">
          <ac:chgData name="Anna Ney" userId="5f168638-249f-45bb-80b5-85237846dfff" providerId="ADAL" clId="{3E811FD6-1123-49BE-A1B4-8C0D5FAED507}" dt="2026-01-12T12:05:25.788" v="165" actId="790"/>
          <ac:spMkLst>
            <pc:docMk/>
            <pc:sldMk cId="0" sldId="288"/>
            <ac:spMk id="22" creationId="{00000000-0000-0000-0000-000000000000}"/>
          </ac:spMkLst>
        </pc:spChg>
        <pc:spChg chg="mod">
          <ac:chgData name="Anna Ney" userId="5f168638-249f-45bb-80b5-85237846dfff" providerId="ADAL" clId="{3E811FD6-1123-49BE-A1B4-8C0D5FAED507}" dt="2026-01-12T12:05:25.788" v="165" actId="790"/>
          <ac:spMkLst>
            <pc:docMk/>
            <pc:sldMk cId="0" sldId="288"/>
            <ac:spMk id="23" creationId="{00000000-0000-0000-0000-000000000000}"/>
          </ac:spMkLst>
        </pc:spChg>
        <pc:spChg chg="mod">
          <ac:chgData name="Anna Ney" userId="5f168638-249f-45bb-80b5-85237846dfff" providerId="ADAL" clId="{3E811FD6-1123-49BE-A1B4-8C0D5FAED507}" dt="2026-01-12T12:05:25.788" v="165" actId="790"/>
          <ac:spMkLst>
            <pc:docMk/>
            <pc:sldMk cId="0" sldId="288"/>
            <ac:spMk id="29" creationId="{FDB6F716-DDF0-9858-3303-0AA663A58489}"/>
          </ac:spMkLst>
        </pc:spChg>
        <pc:spChg chg="mod">
          <ac:chgData name="Anna Ney" userId="5f168638-249f-45bb-80b5-85237846dfff" providerId="ADAL" clId="{3E811FD6-1123-49BE-A1B4-8C0D5FAED507}" dt="2026-01-12T12:05:25.788" v="165" actId="790"/>
          <ac:spMkLst>
            <pc:docMk/>
            <pc:sldMk cId="0" sldId="288"/>
            <ac:spMk id="31" creationId="{FB205834-0114-90E0-EB9C-3DC111BABCC4}"/>
          </ac:spMkLst>
        </pc:spChg>
      </pc:sldChg>
      <pc:sldChg chg="modSp del mod">
        <pc:chgData name="Anna Ney" userId="5f168638-249f-45bb-80b5-85237846dfff" providerId="ADAL" clId="{3E811FD6-1123-49BE-A1B4-8C0D5FAED507}" dt="2026-01-13T10:42:40.814" v="1515" actId="2696"/>
        <pc:sldMkLst>
          <pc:docMk/>
          <pc:sldMk cId="0" sldId="289"/>
        </pc:sldMkLst>
        <pc:spChg chg="mod">
          <ac:chgData name="Anna Ney" userId="5f168638-249f-45bb-80b5-85237846dfff" providerId="ADAL" clId="{3E811FD6-1123-49BE-A1B4-8C0D5FAED507}" dt="2026-01-12T12:05:25.788" v="165" actId="790"/>
          <ac:spMkLst>
            <pc:docMk/>
            <pc:sldMk cId="0" sldId="289"/>
            <ac:spMk id="3" creationId="{00000000-0000-0000-0000-000000000000}"/>
          </ac:spMkLst>
        </pc:spChg>
        <pc:spChg chg="mod">
          <ac:chgData name="Anna Ney" userId="5f168638-249f-45bb-80b5-85237846dfff" providerId="ADAL" clId="{3E811FD6-1123-49BE-A1B4-8C0D5FAED507}" dt="2026-01-12T12:05:25.788" v="165" actId="790"/>
          <ac:spMkLst>
            <pc:docMk/>
            <pc:sldMk cId="0" sldId="289"/>
            <ac:spMk id="5" creationId="{00000000-0000-0000-0000-000000000000}"/>
          </ac:spMkLst>
        </pc:spChg>
        <pc:spChg chg="mod">
          <ac:chgData name="Anna Ney" userId="5f168638-249f-45bb-80b5-85237846dfff" providerId="ADAL" clId="{3E811FD6-1123-49BE-A1B4-8C0D5FAED507}" dt="2026-01-12T12:05:25.788" v="165" actId="790"/>
          <ac:spMkLst>
            <pc:docMk/>
            <pc:sldMk cId="0" sldId="289"/>
            <ac:spMk id="8" creationId="{00000000-0000-0000-0000-000000000000}"/>
          </ac:spMkLst>
        </pc:spChg>
        <pc:spChg chg="mod">
          <ac:chgData name="Anna Ney" userId="5f168638-249f-45bb-80b5-85237846dfff" providerId="ADAL" clId="{3E811FD6-1123-49BE-A1B4-8C0D5FAED507}" dt="2026-01-12T12:05:25.788" v="165" actId="790"/>
          <ac:spMkLst>
            <pc:docMk/>
            <pc:sldMk cId="0" sldId="289"/>
            <ac:spMk id="9"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90"/>
        </pc:sldMkLst>
        <pc:spChg chg="mod">
          <ac:chgData name="Anna Ney" userId="5f168638-249f-45bb-80b5-85237846dfff" providerId="ADAL" clId="{3E811FD6-1123-49BE-A1B4-8C0D5FAED507}" dt="2026-01-12T12:05:25.788" v="165" actId="790"/>
          <ac:spMkLst>
            <pc:docMk/>
            <pc:sldMk cId="0" sldId="290"/>
            <ac:spMk id="3" creationId="{00000000-0000-0000-0000-000000000000}"/>
          </ac:spMkLst>
        </pc:spChg>
        <pc:spChg chg="mod">
          <ac:chgData name="Anna Ney" userId="5f168638-249f-45bb-80b5-85237846dfff" providerId="ADAL" clId="{3E811FD6-1123-49BE-A1B4-8C0D5FAED507}" dt="2026-01-12T12:05:25.788" v="165" actId="790"/>
          <ac:spMkLst>
            <pc:docMk/>
            <pc:sldMk cId="0" sldId="290"/>
            <ac:spMk id="4" creationId="{00000000-0000-0000-0000-000000000000}"/>
          </ac:spMkLst>
        </pc:spChg>
        <pc:spChg chg="mod">
          <ac:chgData name="Anna Ney" userId="5f168638-249f-45bb-80b5-85237846dfff" providerId="ADAL" clId="{3E811FD6-1123-49BE-A1B4-8C0D5FAED507}" dt="2026-01-12T12:05:25.788" v="165" actId="790"/>
          <ac:spMkLst>
            <pc:docMk/>
            <pc:sldMk cId="0" sldId="290"/>
            <ac:spMk id="6" creationId="{00000000-0000-0000-0000-000000000000}"/>
          </ac:spMkLst>
        </pc:spChg>
        <pc:spChg chg="mod">
          <ac:chgData name="Anna Ney" userId="5f168638-249f-45bb-80b5-85237846dfff" providerId="ADAL" clId="{3E811FD6-1123-49BE-A1B4-8C0D5FAED507}" dt="2026-01-12T12:05:25.788" v="165" actId="790"/>
          <ac:spMkLst>
            <pc:docMk/>
            <pc:sldMk cId="0" sldId="290"/>
            <ac:spMk id="8" creationId="{00000000-0000-0000-0000-000000000000}"/>
          </ac:spMkLst>
        </pc:spChg>
        <pc:spChg chg="mod">
          <ac:chgData name="Anna Ney" userId="5f168638-249f-45bb-80b5-85237846dfff" providerId="ADAL" clId="{3E811FD6-1123-49BE-A1B4-8C0D5FAED507}" dt="2026-01-12T12:05:25.788" v="165" actId="790"/>
          <ac:spMkLst>
            <pc:docMk/>
            <pc:sldMk cId="0" sldId="290"/>
            <ac:spMk id="11" creationId="{00000000-0000-0000-0000-000000000000}"/>
          </ac:spMkLst>
        </pc:spChg>
        <pc:spChg chg="mod">
          <ac:chgData name="Anna Ney" userId="5f168638-249f-45bb-80b5-85237846dfff" providerId="ADAL" clId="{3E811FD6-1123-49BE-A1B4-8C0D5FAED507}" dt="2026-01-12T12:05:25.788" v="165" actId="790"/>
          <ac:spMkLst>
            <pc:docMk/>
            <pc:sldMk cId="0" sldId="290"/>
            <ac:spMk id="12" creationId="{00000000-0000-0000-0000-000000000000}"/>
          </ac:spMkLst>
        </pc:spChg>
        <pc:spChg chg="mod">
          <ac:chgData name="Anna Ney" userId="5f168638-249f-45bb-80b5-85237846dfff" providerId="ADAL" clId="{3E811FD6-1123-49BE-A1B4-8C0D5FAED507}" dt="2026-01-12T12:05:25.788" v="165" actId="790"/>
          <ac:spMkLst>
            <pc:docMk/>
            <pc:sldMk cId="0" sldId="290"/>
            <ac:spMk id="13"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91"/>
        </pc:sldMkLst>
        <pc:spChg chg="mod">
          <ac:chgData name="Anna Ney" userId="5f168638-249f-45bb-80b5-85237846dfff" providerId="ADAL" clId="{3E811FD6-1123-49BE-A1B4-8C0D5FAED507}" dt="2026-01-12T12:05:25.788" v="165" actId="790"/>
          <ac:spMkLst>
            <pc:docMk/>
            <pc:sldMk cId="0" sldId="291"/>
            <ac:spMk id="3" creationId="{00000000-0000-0000-0000-000000000000}"/>
          </ac:spMkLst>
        </pc:spChg>
        <pc:spChg chg="mod">
          <ac:chgData name="Anna Ney" userId="5f168638-249f-45bb-80b5-85237846dfff" providerId="ADAL" clId="{3E811FD6-1123-49BE-A1B4-8C0D5FAED507}" dt="2026-01-12T12:05:25.788" v="165" actId="790"/>
          <ac:spMkLst>
            <pc:docMk/>
            <pc:sldMk cId="0" sldId="291"/>
            <ac:spMk id="5" creationId="{00000000-0000-0000-0000-000000000000}"/>
          </ac:spMkLst>
        </pc:spChg>
        <pc:spChg chg="mod">
          <ac:chgData name="Anna Ney" userId="5f168638-249f-45bb-80b5-85237846dfff" providerId="ADAL" clId="{3E811FD6-1123-49BE-A1B4-8C0D5FAED507}" dt="2026-01-12T12:05:25.788" v="165" actId="790"/>
          <ac:spMkLst>
            <pc:docMk/>
            <pc:sldMk cId="0" sldId="291"/>
            <ac:spMk id="9" creationId="{00000000-0000-0000-0000-000000000000}"/>
          </ac:spMkLst>
        </pc:spChg>
        <pc:spChg chg="mod">
          <ac:chgData name="Anna Ney" userId="5f168638-249f-45bb-80b5-85237846dfff" providerId="ADAL" clId="{3E811FD6-1123-49BE-A1B4-8C0D5FAED507}" dt="2026-01-12T12:05:25.788" v="165" actId="790"/>
          <ac:spMkLst>
            <pc:docMk/>
            <pc:sldMk cId="0" sldId="291"/>
            <ac:spMk id="10" creationId="{00000000-0000-0000-0000-000000000000}"/>
          </ac:spMkLst>
        </pc:spChg>
        <pc:spChg chg="mod">
          <ac:chgData name="Anna Ney" userId="5f168638-249f-45bb-80b5-85237846dfff" providerId="ADAL" clId="{3E811FD6-1123-49BE-A1B4-8C0D5FAED507}" dt="2026-01-12T12:05:25.788" v="165" actId="790"/>
          <ac:spMkLst>
            <pc:docMk/>
            <pc:sldMk cId="0" sldId="291"/>
            <ac:spMk id="11" creationId="{00000000-0000-0000-0000-000000000000}"/>
          </ac:spMkLst>
        </pc:spChg>
        <pc:spChg chg="mod">
          <ac:chgData name="Anna Ney" userId="5f168638-249f-45bb-80b5-85237846dfff" providerId="ADAL" clId="{3E811FD6-1123-49BE-A1B4-8C0D5FAED507}" dt="2026-01-12T12:05:25.788" v="165" actId="790"/>
          <ac:spMkLst>
            <pc:docMk/>
            <pc:sldMk cId="0" sldId="291"/>
            <ac:spMk id="12" creationId="{00000000-0000-0000-0000-000000000000}"/>
          </ac:spMkLst>
        </pc:spChg>
        <pc:spChg chg="mod">
          <ac:chgData name="Anna Ney" userId="5f168638-249f-45bb-80b5-85237846dfff" providerId="ADAL" clId="{3E811FD6-1123-49BE-A1B4-8C0D5FAED507}" dt="2026-01-12T12:05:25.788" v="165" actId="790"/>
          <ac:spMkLst>
            <pc:docMk/>
            <pc:sldMk cId="0" sldId="291"/>
            <ac:spMk id="13"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92"/>
        </pc:sldMkLst>
        <pc:spChg chg="mod">
          <ac:chgData name="Anna Ney" userId="5f168638-249f-45bb-80b5-85237846dfff" providerId="ADAL" clId="{3E811FD6-1123-49BE-A1B4-8C0D5FAED507}" dt="2026-01-12T12:05:25.788" v="165" actId="790"/>
          <ac:spMkLst>
            <pc:docMk/>
            <pc:sldMk cId="0" sldId="292"/>
            <ac:spMk id="3" creationId="{00000000-0000-0000-0000-000000000000}"/>
          </ac:spMkLst>
        </pc:spChg>
        <pc:spChg chg="mod">
          <ac:chgData name="Anna Ney" userId="5f168638-249f-45bb-80b5-85237846dfff" providerId="ADAL" clId="{3E811FD6-1123-49BE-A1B4-8C0D5FAED507}" dt="2026-01-12T12:05:25.788" v="165" actId="790"/>
          <ac:spMkLst>
            <pc:docMk/>
            <pc:sldMk cId="0" sldId="292"/>
            <ac:spMk id="4" creationId="{00000000-0000-0000-0000-000000000000}"/>
          </ac:spMkLst>
        </pc:spChg>
        <pc:spChg chg="mod">
          <ac:chgData name="Anna Ney" userId="5f168638-249f-45bb-80b5-85237846dfff" providerId="ADAL" clId="{3E811FD6-1123-49BE-A1B4-8C0D5FAED507}" dt="2026-01-12T12:05:25.788" v="165" actId="790"/>
          <ac:spMkLst>
            <pc:docMk/>
            <pc:sldMk cId="0" sldId="292"/>
            <ac:spMk id="6" creationId="{00000000-0000-0000-0000-000000000000}"/>
          </ac:spMkLst>
        </pc:spChg>
        <pc:spChg chg="mod">
          <ac:chgData name="Anna Ney" userId="5f168638-249f-45bb-80b5-85237846dfff" providerId="ADAL" clId="{3E811FD6-1123-49BE-A1B4-8C0D5FAED507}" dt="2026-01-12T12:05:25.788" v="165" actId="790"/>
          <ac:spMkLst>
            <pc:docMk/>
            <pc:sldMk cId="0" sldId="292"/>
            <ac:spMk id="8" creationId="{00000000-0000-0000-0000-000000000000}"/>
          </ac:spMkLst>
        </pc:spChg>
        <pc:spChg chg="mod">
          <ac:chgData name="Anna Ney" userId="5f168638-249f-45bb-80b5-85237846dfff" providerId="ADAL" clId="{3E811FD6-1123-49BE-A1B4-8C0D5FAED507}" dt="2026-01-12T12:05:25.788" v="165" actId="790"/>
          <ac:spMkLst>
            <pc:docMk/>
            <pc:sldMk cId="0" sldId="292"/>
            <ac:spMk id="12" creationId="{00000000-0000-0000-0000-000000000000}"/>
          </ac:spMkLst>
        </pc:spChg>
        <pc:spChg chg="mod">
          <ac:chgData name="Anna Ney" userId="5f168638-249f-45bb-80b5-85237846dfff" providerId="ADAL" clId="{3E811FD6-1123-49BE-A1B4-8C0D5FAED507}" dt="2026-01-12T12:05:25.788" v="165" actId="790"/>
          <ac:spMkLst>
            <pc:docMk/>
            <pc:sldMk cId="0" sldId="292"/>
            <ac:spMk id="14" creationId="{00000000-0000-0000-0000-000000000000}"/>
          </ac:spMkLst>
        </pc:spChg>
        <pc:spChg chg="mod">
          <ac:chgData name="Anna Ney" userId="5f168638-249f-45bb-80b5-85237846dfff" providerId="ADAL" clId="{3E811FD6-1123-49BE-A1B4-8C0D5FAED507}" dt="2026-01-12T12:05:25.788" v="165" actId="790"/>
          <ac:spMkLst>
            <pc:docMk/>
            <pc:sldMk cId="0" sldId="292"/>
            <ac:spMk id="15" creationId="{00000000-0000-0000-0000-000000000000}"/>
          </ac:spMkLst>
        </pc:spChg>
        <pc:spChg chg="mod">
          <ac:chgData name="Anna Ney" userId="5f168638-249f-45bb-80b5-85237846dfff" providerId="ADAL" clId="{3E811FD6-1123-49BE-A1B4-8C0D5FAED507}" dt="2026-01-12T12:05:25.788" v="165" actId="790"/>
          <ac:spMkLst>
            <pc:docMk/>
            <pc:sldMk cId="0" sldId="292"/>
            <ac:spMk id="16" creationId="{00000000-0000-0000-0000-000000000000}"/>
          </ac:spMkLst>
        </pc:spChg>
        <pc:spChg chg="mod">
          <ac:chgData name="Anna Ney" userId="5f168638-249f-45bb-80b5-85237846dfff" providerId="ADAL" clId="{3E811FD6-1123-49BE-A1B4-8C0D5FAED507}" dt="2026-01-12T12:05:25.788" v="165" actId="790"/>
          <ac:spMkLst>
            <pc:docMk/>
            <pc:sldMk cId="0" sldId="292"/>
            <ac:spMk id="17" creationId="{00000000-0000-0000-0000-000000000000}"/>
          </ac:spMkLst>
        </pc:spChg>
        <pc:spChg chg="mod">
          <ac:chgData name="Anna Ney" userId="5f168638-249f-45bb-80b5-85237846dfff" providerId="ADAL" clId="{3E811FD6-1123-49BE-A1B4-8C0D5FAED507}" dt="2026-01-12T12:05:25.788" v="165" actId="790"/>
          <ac:spMkLst>
            <pc:docMk/>
            <pc:sldMk cId="0" sldId="292"/>
            <ac:spMk id="19" creationId="{00000000-0000-0000-0000-000000000000}"/>
          </ac:spMkLst>
        </pc:spChg>
      </pc:sldChg>
      <pc:sldChg chg="modSp del mod">
        <pc:chgData name="Anna Ney" userId="5f168638-249f-45bb-80b5-85237846dfff" providerId="ADAL" clId="{3E811FD6-1123-49BE-A1B4-8C0D5FAED507}" dt="2026-01-13T10:42:40.814" v="1515" actId="2696"/>
        <pc:sldMkLst>
          <pc:docMk/>
          <pc:sldMk cId="0" sldId="293"/>
        </pc:sldMkLst>
        <pc:spChg chg="mod">
          <ac:chgData name="Anna Ney" userId="5f168638-249f-45bb-80b5-85237846dfff" providerId="ADAL" clId="{3E811FD6-1123-49BE-A1B4-8C0D5FAED507}" dt="2026-01-12T12:05:25.788" v="165" actId="790"/>
          <ac:spMkLst>
            <pc:docMk/>
            <pc:sldMk cId="0" sldId="293"/>
            <ac:spMk id="3" creationId="{00000000-0000-0000-0000-000000000000}"/>
          </ac:spMkLst>
        </pc:spChg>
        <pc:spChg chg="mod">
          <ac:chgData name="Anna Ney" userId="5f168638-249f-45bb-80b5-85237846dfff" providerId="ADAL" clId="{3E811FD6-1123-49BE-A1B4-8C0D5FAED507}" dt="2026-01-12T12:05:25.788" v="165" actId="790"/>
          <ac:spMkLst>
            <pc:docMk/>
            <pc:sldMk cId="0" sldId="293"/>
            <ac:spMk id="5" creationId="{00000000-0000-0000-0000-000000000000}"/>
          </ac:spMkLst>
        </pc:spChg>
        <pc:spChg chg="mod">
          <ac:chgData name="Anna Ney" userId="5f168638-249f-45bb-80b5-85237846dfff" providerId="ADAL" clId="{3E811FD6-1123-49BE-A1B4-8C0D5FAED507}" dt="2026-01-12T12:05:25.788" v="165" actId="790"/>
          <ac:spMkLst>
            <pc:docMk/>
            <pc:sldMk cId="0" sldId="293"/>
            <ac:spMk id="9" creationId="{00000000-0000-0000-0000-000000000000}"/>
          </ac:spMkLst>
        </pc:spChg>
        <pc:spChg chg="mod">
          <ac:chgData name="Anna Ney" userId="5f168638-249f-45bb-80b5-85237846dfff" providerId="ADAL" clId="{3E811FD6-1123-49BE-A1B4-8C0D5FAED507}" dt="2026-01-12T12:05:25.788" v="165" actId="790"/>
          <ac:spMkLst>
            <pc:docMk/>
            <pc:sldMk cId="0" sldId="293"/>
            <ac:spMk id="10" creationId="{00000000-0000-0000-0000-000000000000}"/>
          </ac:spMkLst>
        </pc:spChg>
        <pc:spChg chg="mod">
          <ac:chgData name="Anna Ney" userId="5f168638-249f-45bb-80b5-85237846dfff" providerId="ADAL" clId="{3E811FD6-1123-49BE-A1B4-8C0D5FAED507}" dt="2026-01-12T12:05:25.788" v="165" actId="790"/>
          <ac:spMkLst>
            <pc:docMk/>
            <pc:sldMk cId="0" sldId="293"/>
            <ac:spMk id="11" creationId="{00000000-0000-0000-0000-000000000000}"/>
          </ac:spMkLst>
        </pc:spChg>
        <pc:spChg chg="mod">
          <ac:chgData name="Anna Ney" userId="5f168638-249f-45bb-80b5-85237846dfff" providerId="ADAL" clId="{3E811FD6-1123-49BE-A1B4-8C0D5FAED507}" dt="2026-01-12T12:05:25.788" v="165" actId="790"/>
          <ac:spMkLst>
            <pc:docMk/>
            <pc:sldMk cId="0" sldId="293"/>
            <ac:spMk id="12" creationId="{00000000-0000-0000-0000-000000000000}"/>
          </ac:spMkLst>
        </pc:spChg>
        <pc:spChg chg="mod">
          <ac:chgData name="Anna Ney" userId="5f168638-249f-45bb-80b5-85237846dfff" providerId="ADAL" clId="{3E811FD6-1123-49BE-A1B4-8C0D5FAED507}" dt="2026-01-12T12:05:25.788" v="165" actId="790"/>
          <ac:spMkLst>
            <pc:docMk/>
            <pc:sldMk cId="0" sldId="293"/>
            <ac:spMk id="13" creationId="{00000000-0000-0000-0000-000000000000}"/>
          </ac:spMkLst>
        </pc:spChg>
        <pc:spChg chg="mod">
          <ac:chgData name="Anna Ney" userId="5f168638-249f-45bb-80b5-85237846dfff" providerId="ADAL" clId="{3E811FD6-1123-49BE-A1B4-8C0D5FAED507}" dt="2026-01-12T12:05:25.788" v="165" actId="790"/>
          <ac:spMkLst>
            <pc:docMk/>
            <pc:sldMk cId="0" sldId="293"/>
            <ac:spMk id="14" creationId="{00000000-0000-0000-0000-000000000000}"/>
          </ac:spMkLst>
        </pc:spChg>
        <pc:spChg chg="mod">
          <ac:chgData name="Anna Ney" userId="5f168638-249f-45bb-80b5-85237846dfff" providerId="ADAL" clId="{3E811FD6-1123-49BE-A1B4-8C0D5FAED507}" dt="2026-01-12T12:05:25.788" v="165" actId="790"/>
          <ac:spMkLst>
            <pc:docMk/>
            <pc:sldMk cId="0" sldId="293"/>
            <ac:spMk id="16" creationId="{00000000-0000-0000-0000-000000000000}"/>
          </ac:spMkLst>
        </pc:spChg>
        <pc:spChg chg="mod">
          <ac:chgData name="Anna Ney" userId="5f168638-249f-45bb-80b5-85237846dfff" providerId="ADAL" clId="{3E811FD6-1123-49BE-A1B4-8C0D5FAED507}" dt="2026-01-12T12:05:25.788" v="165" actId="790"/>
          <ac:spMkLst>
            <pc:docMk/>
            <pc:sldMk cId="0" sldId="293"/>
            <ac:spMk id="18" creationId="{00000000-0000-0000-0000-000000000000}"/>
          </ac:spMkLst>
        </pc:spChg>
      </pc:sldChg>
      <pc:sldChg chg="addSp modSp del mod">
        <pc:chgData name="Anna Ney" userId="5f168638-249f-45bb-80b5-85237846dfff" providerId="ADAL" clId="{3E811FD6-1123-49BE-A1B4-8C0D5FAED507}" dt="2026-01-13T10:42:40.814" v="1515" actId="2696"/>
        <pc:sldMkLst>
          <pc:docMk/>
          <pc:sldMk cId="0" sldId="294"/>
        </pc:sldMkLst>
        <pc:spChg chg="mod">
          <ac:chgData name="Anna Ney" userId="5f168638-249f-45bb-80b5-85237846dfff" providerId="ADAL" clId="{3E811FD6-1123-49BE-A1B4-8C0D5FAED507}" dt="2026-01-12T12:05:25.788" v="165" actId="790"/>
          <ac:spMkLst>
            <pc:docMk/>
            <pc:sldMk cId="0" sldId="294"/>
            <ac:spMk id="3" creationId="{00000000-0000-0000-0000-000000000000}"/>
          </ac:spMkLst>
        </pc:spChg>
        <pc:spChg chg="mod">
          <ac:chgData name="Anna Ney" userId="5f168638-249f-45bb-80b5-85237846dfff" providerId="ADAL" clId="{3E811FD6-1123-49BE-A1B4-8C0D5FAED507}" dt="2026-01-12T12:05:25.788" v="165" actId="790"/>
          <ac:spMkLst>
            <pc:docMk/>
            <pc:sldMk cId="0" sldId="294"/>
            <ac:spMk id="5" creationId="{00000000-0000-0000-0000-000000000000}"/>
          </ac:spMkLst>
        </pc:spChg>
        <pc:spChg chg="mod">
          <ac:chgData name="Anna Ney" userId="5f168638-249f-45bb-80b5-85237846dfff" providerId="ADAL" clId="{3E811FD6-1123-49BE-A1B4-8C0D5FAED507}" dt="2026-01-12T12:05:25.788" v="165" actId="790"/>
          <ac:spMkLst>
            <pc:docMk/>
            <pc:sldMk cId="0" sldId="294"/>
            <ac:spMk id="8" creationId="{00000000-0000-0000-0000-000000000000}"/>
          </ac:spMkLst>
        </pc:spChg>
        <pc:spChg chg="mod">
          <ac:chgData name="Anna Ney" userId="5f168638-249f-45bb-80b5-85237846dfff" providerId="ADAL" clId="{3E811FD6-1123-49BE-A1B4-8C0D5FAED507}" dt="2026-01-12T12:23:25.306" v="1344" actId="6549"/>
          <ac:spMkLst>
            <pc:docMk/>
            <pc:sldMk cId="0" sldId="294"/>
            <ac:spMk id="9" creationId="{00000000-0000-0000-0000-000000000000}"/>
          </ac:spMkLst>
        </pc:spChg>
        <pc:spChg chg="add mod">
          <ac:chgData name="Anna Ney" userId="5f168638-249f-45bb-80b5-85237846dfff" providerId="ADAL" clId="{3E811FD6-1123-49BE-A1B4-8C0D5FAED507}" dt="2026-01-12T12:23:55.055" v="1350" actId="1076"/>
          <ac:spMkLst>
            <pc:docMk/>
            <pc:sldMk cId="0" sldId="294"/>
            <ac:spMk id="10" creationId="{CD4BE037-75CD-EE7D-D4B0-C3ED162732D5}"/>
          </ac:spMkLst>
        </pc:spChg>
      </pc:sldChg>
      <pc:sldChg chg="modSp mod">
        <pc:chgData name="Anna Ney" userId="5f168638-249f-45bb-80b5-85237846dfff" providerId="ADAL" clId="{3E811FD6-1123-49BE-A1B4-8C0D5FAED507}" dt="2026-01-12T12:05:25.788" v="165" actId="790"/>
        <pc:sldMkLst>
          <pc:docMk/>
          <pc:sldMk cId="0" sldId="295"/>
        </pc:sldMkLst>
        <pc:spChg chg="mod">
          <ac:chgData name="Anna Ney" userId="5f168638-249f-45bb-80b5-85237846dfff" providerId="ADAL" clId="{3E811FD6-1123-49BE-A1B4-8C0D5FAED507}" dt="2026-01-12T12:05:25.788" v="165" actId="790"/>
          <ac:spMkLst>
            <pc:docMk/>
            <pc:sldMk cId="0" sldId="295"/>
            <ac:spMk id="3" creationId="{00000000-0000-0000-0000-000000000000}"/>
          </ac:spMkLst>
        </pc:spChg>
        <pc:spChg chg="mod">
          <ac:chgData name="Anna Ney" userId="5f168638-249f-45bb-80b5-85237846dfff" providerId="ADAL" clId="{3E811FD6-1123-49BE-A1B4-8C0D5FAED507}" dt="2026-01-12T12:05:25.788" v="165" actId="790"/>
          <ac:spMkLst>
            <pc:docMk/>
            <pc:sldMk cId="0" sldId="295"/>
            <ac:spMk id="6" creationId="{00000000-0000-0000-0000-000000000000}"/>
          </ac:spMkLst>
        </pc:spChg>
        <pc:spChg chg="mod">
          <ac:chgData name="Anna Ney" userId="5f168638-249f-45bb-80b5-85237846dfff" providerId="ADAL" clId="{3E811FD6-1123-49BE-A1B4-8C0D5FAED507}" dt="2026-01-12T12:05:25.788" v="165" actId="790"/>
          <ac:spMkLst>
            <pc:docMk/>
            <pc:sldMk cId="0" sldId="295"/>
            <ac:spMk id="9" creationId="{00000000-0000-0000-0000-000000000000}"/>
          </ac:spMkLst>
        </pc:spChg>
        <pc:spChg chg="mod">
          <ac:chgData name="Anna Ney" userId="5f168638-249f-45bb-80b5-85237846dfff" providerId="ADAL" clId="{3E811FD6-1123-49BE-A1B4-8C0D5FAED507}" dt="2026-01-12T12:05:25.788" v="165" actId="790"/>
          <ac:spMkLst>
            <pc:docMk/>
            <pc:sldMk cId="0" sldId="295"/>
            <ac:spMk id="11" creationId="{00000000-0000-0000-0000-000000000000}"/>
          </ac:spMkLst>
        </pc:spChg>
        <pc:spChg chg="mod">
          <ac:chgData name="Anna Ney" userId="5f168638-249f-45bb-80b5-85237846dfff" providerId="ADAL" clId="{3E811FD6-1123-49BE-A1B4-8C0D5FAED507}" dt="2026-01-12T12:05:25.788" v="165" actId="790"/>
          <ac:spMkLst>
            <pc:docMk/>
            <pc:sldMk cId="0" sldId="295"/>
            <ac:spMk id="13" creationId="{00000000-0000-0000-0000-000000000000}"/>
          </ac:spMkLst>
        </pc:spChg>
        <pc:spChg chg="mod">
          <ac:chgData name="Anna Ney" userId="5f168638-249f-45bb-80b5-85237846dfff" providerId="ADAL" clId="{3E811FD6-1123-49BE-A1B4-8C0D5FAED507}" dt="2026-01-12T12:05:25.788" v="165" actId="790"/>
          <ac:spMkLst>
            <pc:docMk/>
            <pc:sldMk cId="0" sldId="295"/>
            <ac:spMk id="14" creationId="{00000000-0000-0000-0000-000000000000}"/>
          </ac:spMkLst>
        </pc:spChg>
        <pc:spChg chg="mod">
          <ac:chgData name="Anna Ney" userId="5f168638-249f-45bb-80b5-85237846dfff" providerId="ADAL" clId="{3E811FD6-1123-49BE-A1B4-8C0D5FAED507}" dt="2026-01-12T12:05:25.788" v="165" actId="790"/>
          <ac:spMkLst>
            <pc:docMk/>
            <pc:sldMk cId="0" sldId="295"/>
            <ac:spMk id="18" creationId="{00000000-0000-0000-0000-000000000000}"/>
          </ac:spMkLst>
        </pc:spChg>
        <pc:spChg chg="mod">
          <ac:chgData name="Anna Ney" userId="5f168638-249f-45bb-80b5-85237846dfff" providerId="ADAL" clId="{3E811FD6-1123-49BE-A1B4-8C0D5FAED507}" dt="2026-01-12T12:05:25.788" v="165" actId="790"/>
          <ac:spMkLst>
            <pc:docMk/>
            <pc:sldMk cId="0" sldId="295"/>
            <ac:spMk id="19" creationId="{00000000-0000-0000-0000-000000000000}"/>
          </ac:spMkLst>
        </pc:spChg>
        <pc:spChg chg="mod">
          <ac:chgData name="Anna Ney" userId="5f168638-249f-45bb-80b5-85237846dfff" providerId="ADAL" clId="{3E811FD6-1123-49BE-A1B4-8C0D5FAED507}" dt="2026-01-12T12:05:25.788" v="165" actId="790"/>
          <ac:spMkLst>
            <pc:docMk/>
            <pc:sldMk cId="0" sldId="295"/>
            <ac:spMk id="20" creationId="{00000000-0000-0000-0000-000000000000}"/>
          </ac:spMkLst>
        </pc:spChg>
        <pc:spChg chg="mod">
          <ac:chgData name="Anna Ney" userId="5f168638-249f-45bb-80b5-85237846dfff" providerId="ADAL" clId="{3E811FD6-1123-49BE-A1B4-8C0D5FAED507}" dt="2026-01-12T12:05:25.788" v="165" actId="790"/>
          <ac:spMkLst>
            <pc:docMk/>
            <pc:sldMk cId="0" sldId="295"/>
            <ac:spMk id="21" creationId="{00000000-0000-0000-0000-000000000000}"/>
          </ac:spMkLst>
        </pc:spChg>
      </pc:sldChg>
      <pc:sldChg chg="modSp del mod">
        <pc:chgData name="Anna Ney" userId="5f168638-249f-45bb-80b5-85237846dfff" providerId="ADAL" clId="{3E811FD6-1123-49BE-A1B4-8C0D5FAED507}" dt="2026-01-13T10:48:14.702" v="1699" actId="47"/>
        <pc:sldMkLst>
          <pc:docMk/>
          <pc:sldMk cId="0" sldId="296"/>
        </pc:sldMkLst>
        <pc:spChg chg="mod">
          <ac:chgData name="Anna Ney" userId="5f168638-249f-45bb-80b5-85237846dfff" providerId="ADAL" clId="{3E811FD6-1123-49BE-A1B4-8C0D5FAED507}" dt="2026-01-12T12:05:25.788" v="165" actId="790"/>
          <ac:spMkLst>
            <pc:docMk/>
            <pc:sldMk cId="0" sldId="296"/>
            <ac:spMk id="3" creationId="{00000000-0000-0000-0000-000000000000}"/>
          </ac:spMkLst>
        </pc:spChg>
        <pc:spChg chg="mod">
          <ac:chgData name="Anna Ney" userId="5f168638-249f-45bb-80b5-85237846dfff" providerId="ADAL" clId="{3E811FD6-1123-49BE-A1B4-8C0D5FAED507}" dt="2026-01-12T12:05:25.788" v="165" actId="790"/>
          <ac:spMkLst>
            <pc:docMk/>
            <pc:sldMk cId="0" sldId="296"/>
            <ac:spMk id="5" creationId="{00000000-0000-0000-0000-000000000000}"/>
          </ac:spMkLst>
        </pc:spChg>
        <pc:spChg chg="mod">
          <ac:chgData name="Anna Ney" userId="5f168638-249f-45bb-80b5-85237846dfff" providerId="ADAL" clId="{3E811FD6-1123-49BE-A1B4-8C0D5FAED507}" dt="2026-01-12T12:05:25.788" v="165" actId="790"/>
          <ac:spMkLst>
            <pc:docMk/>
            <pc:sldMk cId="0" sldId="296"/>
            <ac:spMk id="8" creationId="{00000000-0000-0000-0000-000000000000}"/>
          </ac:spMkLst>
        </pc:spChg>
        <pc:spChg chg="mod">
          <ac:chgData name="Anna Ney" userId="5f168638-249f-45bb-80b5-85237846dfff" providerId="ADAL" clId="{3E811FD6-1123-49BE-A1B4-8C0D5FAED507}" dt="2026-01-12T12:05:25.788" v="165" actId="790"/>
          <ac:spMkLst>
            <pc:docMk/>
            <pc:sldMk cId="0" sldId="296"/>
            <ac:spMk id="9" creationId="{00000000-0000-0000-0000-000000000000}"/>
          </ac:spMkLst>
        </pc:spChg>
      </pc:sldChg>
      <pc:sldChg chg="modSp del mod">
        <pc:chgData name="Anna Ney" userId="5f168638-249f-45bb-80b5-85237846dfff" providerId="ADAL" clId="{3E811FD6-1123-49BE-A1B4-8C0D5FAED507}" dt="2026-01-13T10:48:16.309" v="1700" actId="47"/>
        <pc:sldMkLst>
          <pc:docMk/>
          <pc:sldMk cId="0" sldId="297"/>
        </pc:sldMkLst>
        <pc:spChg chg="mod">
          <ac:chgData name="Anna Ney" userId="5f168638-249f-45bb-80b5-85237846dfff" providerId="ADAL" clId="{3E811FD6-1123-49BE-A1B4-8C0D5FAED507}" dt="2026-01-12T12:05:25.788" v="165" actId="790"/>
          <ac:spMkLst>
            <pc:docMk/>
            <pc:sldMk cId="0" sldId="297"/>
            <ac:spMk id="3" creationId="{00000000-0000-0000-0000-000000000000}"/>
          </ac:spMkLst>
        </pc:spChg>
        <pc:spChg chg="mod">
          <ac:chgData name="Anna Ney" userId="5f168638-249f-45bb-80b5-85237846dfff" providerId="ADAL" clId="{3E811FD6-1123-49BE-A1B4-8C0D5FAED507}" dt="2026-01-12T12:05:25.788" v="165" actId="790"/>
          <ac:spMkLst>
            <pc:docMk/>
            <pc:sldMk cId="0" sldId="297"/>
            <ac:spMk id="5" creationId="{00000000-0000-0000-0000-000000000000}"/>
          </ac:spMkLst>
        </pc:spChg>
        <pc:spChg chg="mod">
          <ac:chgData name="Anna Ney" userId="5f168638-249f-45bb-80b5-85237846dfff" providerId="ADAL" clId="{3E811FD6-1123-49BE-A1B4-8C0D5FAED507}" dt="2026-01-12T12:05:25.788" v="165" actId="790"/>
          <ac:spMkLst>
            <pc:docMk/>
            <pc:sldMk cId="0" sldId="297"/>
            <ac:spMk id="8" creationId="{00000000-0000-0000-0000-000000000000}"/>
          </ac:spMkLst>
        </pc:spChg>
        <pc:spChg chg="mod">
          <ac:chgData name="Anna Ney" userId="5f168638-249f-45bb-80b5-85237846dfff" providerId="ADAL" clId="{3E811FD6-1123-49BE-A1B4-8C0D5FAED507}" dt="2026-01-12T12:05:25.788" v="165" actId="790"/>
          <ac:spMkLst>
            <pc:docMk/>
            <pc:sldMk cId="0" sldId="297"/>
            <ac:spMk id="9" creationId="{00000000-0000-0000-0000-000000000000}"/>
          </ac:spMkLst>
        </pc:spChg>
        <pc:spChg chg="mod">
          <ac:chgData name="Anna Ney" userId="5f168638-249f-45bb-80b5-85237846dfff" providerId="ADAL" clId="{3E811FD6-1123-49BE-A1B4-8C0D5FAED507}" dt="2026-01-12T12:05:25.788" v="165" actId="790"/>
          <ac:spMkLst>
            <pc:docMk/>
            <pc:sldMk cId="0" sldId="297"/>
            <ac:spMk id="11" creationId="{00000000-0000-0000-0000-000000000000}"/>
          </ac:spMkLst>
        </pc:spChg>
        <pc:spChg chg="mod">
          <ac:chgData name="Anna Ney" userId="5f168638-249f-45bb-80b5-85237846dfff" providerId="ADAL" clId="{3E811FD6-1123-49BE-A1B4-8C0D5FAED507}" dt="2026-01-12T12:05:25.788" v="165" actId="790"/>
          <ac:spMkLst>
            <pc:docMk/>
            <pc:sldMk cId="0" sldId="297"/>
            <ac:spMk id="12" creationId="{00000000-0000-0000-0000-000000000000}"/>
          </ac:spMkLst>
        </pc:spChg>
        <pc:spChg chg="mod">
          <ac:chgData name="Anna Ney" userId="5f168638-249f-45bb-80b5-85237846dfff" providerId="ADAL" clId="{3E811FD6-1123-49BE-A1B4-8C0D5FAED507}" dt="2026-01-12T12:05:25.788" v="165" actId="790"/>
          <ac:spMkLst>
            <pc:docMk/>
            <pc:sldMk cId="0" sldId="297"/>
            <ac:spMk id="13" creationId="{00000000-0000-0000-0000-000000000000}"/>
          </ac:spMkLst>
        </pc:spChg>
      </pc:sldChg>
      <pc:sldChg chg="modSp del mod">
        <pc:chgData name="Anna Ney" userId="5f168638-249f-45bb-80b5-85237846dfff" providerId="ADAL" clId="{3E811FD6-1123-49BE-A1B4-8C0D5FAED507}" dt="2026-01-13T10:48:17.400" v="1701" actId="47"/>
        <pc:sldMkLst>
          <pc:docMk/>
          <pc:sldMk cId="0" sldId="298"/>
        </pc:sldMkLst>
        <pc:spChg chg="mod">
          <ac:chgData name="Anna Ney" userId="5f168638-249f-45bb-80b5-85237846dfff" providerId="ADAL" clId="{3E811FD6-1123-49BE-A1B4-8C0D5FAED507}" dt="2026-01-12T12:05:25.788" v="165" actId="790"/>
          <ac:spMkLst>
            <pc:docMk/>
            <pc:sldMk cId="0" sldId="298"/>
            <ac:spMk id="3" creationId="{00000000-0000-0000-0000-000000000000}"/>
          </ac:spMkLst>
        </pc:spChg>
        <pc:spChg chg="mod">
          <ac:chgData name="Anna Ney" userId="5f168638-249f-45bb-80b5-85237846dfff" providerId="ADAL" clId="{3E811FD6-1123-49BE-A1B4-8C0D5FAED507}" dt="2026-01-12T12:05:25.788" v="165" actId="790"/>
          <ac:spMkLst>
            <pc:docMk/>
            <pc:sldMk cId="0" sldId="298"/>
            <ac:spMk id="5" creationId="{00000000-0000-0000-0000-000000000000}"/>
          </ac:spMkLst>
        </pc:spChg>
        <pc:spChg chg="mod">
          <ac:chgData name="Anna Ney" userId="5f168638-249f-45bb-80b5-85237846dfff" providerId="ADAL" clId="{3E811FD6-1123-49BE-A1B4-8C0D5FAED507}" dt="2026-01-12T12:05:25.788" v="165" actId="790"/>
          <ac:spMkLst>
            <pc:docMk/>
            <pc:sldMk cId="0" sldId="298"/>
            <ac:spMk id="9" creationId="{00000000-0000-0000-0000-000000000000}"/>
          </ac:spMkLst>
        </pc:spChg>
        <pc:spChg chg="mod">
          <ac:chgData name="Anna Ney" userId="5f168638-249f-45bb-80b5-85237846dfff" providerId="ADAL" clId="{3E811FD6-1123-49BE-A1B4-8C0D5FAED507}" dt="2026-01-12T12:05:25.788" v="165" actId="790"/>
          <ac:spMkLst>
            <pc:docMk/>
            <pc:sldMk cId="0" sldId="298"/>
            <ac:spMk id="10" creationId="{00000000-0000-0000-0000-000000000000}"/>
          </ac:spMkLst>
        </pc:spChg>
      </pc:sldChg>
      <pc:sldChg chg="modSp del mod">
        <pc:chgData name="Anna Ney" userId="5f168638-249f-45bb-80b5-85237846dfff" providerId="ADAL" clId="{3E811FD6-1123-49BE-A1B4-8C0D5FAED507}" dt="2026-01-13T10:48:18.530" v="1702" actId="47"/>
        <pc:sldMkLst>
          <pc:docMk/>
          <pc:sldMk cId="0" sldId="299"/>
        </pc:sldMkLst>
        <pc:spChg chg="mod">
          <ac:chgData name="Anna Ney" userId="5f168638-249f-45bb-80b5-85237846dfff" providerId="ADAL" clId="{3E811FD6-1123-49BE-A1B4-8C0D5FAED507}" dt="2026-01-12T12:05:25.788" v="165" actId="790"/>
          <ac:spMkLst>
            <pc:docMk/>
            <pc:sldMk cId="0" sldId="299"/>
            <ac:spMk id="3" creationId="{00000000-0000-0000-0000-000000000000}"/>
          </ac:spMkLst>
        </pc:spChg>
        <pc:spChg chg="mod">
          <ac:chgData name="Anna Ney" userId="5f168638-249f-45bb-80b5-85237846dfff" providerId="ADAL" clId="{3E811FD6-1123-49BE-A1B4-8C0D5FAED507}" dt="2026-01-12T12:05:25.788" v="165" actId="790"/>
          <ac:spMkLst>
            <pc:docMk/>
            <pc:sldMk cId="0" sldId="299"/>
            <ac:spMk id="5" creationId="{00000000-0000-0000-0000-000000000000}"/>
          </ac:spMkLst>
        </pc:spChg>
        <pc:spChg chg="mod">
          <ac:chgData name="Anna Ney" userId="5f168638-249f-45bb-80b5-85237846dfff" providerId="ADAL" clId="{3E811FD6-1123-49BE-A1B4-8C0D5FAED507}" dt="2026-01-12T12:05:25.788" v="165" actId="790"/>
          <ac:spMkLst>
            <pc:docMk/>
            <pc:sldMk cId="0" sldId="299"/>
            <ac:spMk id="8" creationId="{00000000-0000-0000-0000-000000000000}"/>
          </ac:spMkLst>
        </pc:spChg>
        <pc:spChg chg="mod">
          <ac:chgData name="Anna Ney" userId="5f168638-249f-45bb-80b5-85237846dfff" providerId="ADAL" clId="{3E811FD6-1123-49BE-A1B4-8C0D5FAED507}" dt="2026-01-12T12:05:25.788" v="165" actId="790"/>
          <ac:spMkLst>
            <pc:docMk/>
            <pc:sldMk cId="0" sldId="299"/>
            <ac:spMk id="9" creationId="{00000000-0000-0000-0000-000000000000}"/>
          </ac:spMkLst>
        </pc:spChg>
      </pc:sldChg>
      <pc:sldChg chg="modSp del mod">
        <pc:chgData name="Anna Ney" userId="5f168638-249f-45bb-80b5-85237846dfff" providerId="ADAL" clId="{3E811FD6-1123-49BE-A1B4-8C0D5FAED507}" dt="2026-01-13T10:48:19.463" v="1703" actId="47"/>
        <pc:sldMkLst>
          <pc:docMk/>
          <pc:sldMk cId="0" sldId="300"/>
        </pc:sldMkLst>
        <pc:spChg chg="mod">
          <ac:chgData name="Anna Ney" userId="5f168638-249f-45bb-80b5-85237846dfff" providerId="ADAL" clId="{3E811FD6-1123-49BE-A1B4-8C0D5FAED507}" dt="2026-01-12T12:05:25.788" v="165" actId="790"/>
          <ac:spMkLst>
            <pc:docMk/>
            <pc:sldMk cId="0" sldId="300"/>
            <ac:spMk id="3" creationId="{00000000-0000-0000-0000-000000000000}"/>
          </ac:spMkLst>
        </pc:spChg>
        <pc:spChg chg="mod">
          <ac:chgData name="Anna Ney" userId="5f168638-249f-45bb-80b5-85237846dfff" providerId="ADAL" clId="{3E811FD6-1123-49BE-A1B4-8C0D5FAED507}" dt="2026-01-12T12:05:25.788" v="165" actId="790"/>
          <ac:spMkLst>
            <pc:docMk/>
            <pc:sldMk cId="0" sldId="300"/>
            <ac:spMk id="5" creationId="{00000000-0000-0000-0000-000000000000}"/>
          </ac:spMkLst>
        </pc:spChg>
        <pc:spChg chg="mod">
          <ac:chgData name="Anna Ney" userId="5f168638-249f-45bb-80b5-85237846dfff" providerId="ADAL" clId="{3E811FD6-1123-49BE-A1B4-8C0D5FAED507}" dt="2026-01-12T12:05:25.788" v="165" actId="790"/>
          <ac:spMkLst>
            <pc:docMk/>
            <pc:sldMk cId="0" sldId="300"/>
            <ac:spMk id="8" creationId="{00000000-0000-0000-0000-000000000000}"/>
          </ac:spMkLst>
        </pc:spChg>
        <pc:spChg chg="mod">
          <ac:chgData name="Anna Ney" userId="5f168638-249f-45bb-80b5-85237846dfff" providerId="ADAL" clId="{3E811FD6-1123-49BE-A1B4-8C0D5FAED507}" dt="2026-01-12T12:05:25.788" v="165" actId="790"/>
          <ac:spMkLst>
            <pc:docMk/>
            <pc:sldMk cId="0" sldId="300"/>
            <ac:spMk id="9" creationId="{00000000-0000-0000-0000-000000000000}"/>
          </ac:spMkLst>
        </pc:spChg>
        <pc:spChg chg="mod">
          <ac:chgData name="Anna Ney" userId="5f168638-249f-45bb-80b5-85237846dfff" providerId="ADAL" clId="{3E811FD6-1123-49BE-A1B4-8C0D5FAED507}" dt="2026-01-12T12:05:25.788" v="165" actId="790"/>
          <ac:spMkLst>
            <pc:docMk/>
            <pc:sldMk cId="0" sldId="300"/>
            <ac:spMk id="20" creationId="{00000000-0000-0000-0000-000000000000}"/>
          </ac:spMkLst>
        </pc:spChg>
        <pc:spChg chg="mod">
          <ac:chgData name="Anna Ney" userId="5f168638-249f-45bb-80b5-85237846dfff" providerId="ADAL" clId="{3E811FD6-1123-49BE-A1B4-8C0D5FAED507}" dt="2026-01-12T12:05:25.788" v="165" actId="790"/>
          <ac:spMkLst>
            <pc:docMk/>
            <pc:sldMk cId="0" sldId="300"/>
            <ac:spMk id="22" creationId="{B4677BB0-A608-80DC-44F3-A13DA17263A6}"/>
          </ac:spMkLst>
        </pc:spChg>
        <pc:spChg chg="mod">
          <ac:chgData name="Anna Ney" userId="5f168638-249f-45bb-80b5-85237846dfff" providerId="ADAL" clId="{3E811FD6-1123-49BE-A1B4-8C0D5FAED507}" dt="2026-01-12T12:05:25.788" v="165" actId="790"/>
          <ac:spMkLst>
            <pc:docMk/>
            <pc:sldMk cId="0" sldId="300"/>
            <ac:spMk id="23" creationId="{B3D47727-2B94-84FE-C4CF-2237EF3A570D}"/>
          </ac:spMkLst>
        </pc:spChg>
        <pc:spChg chg="mod">
          <ac:chgData name="Anna Ney" userId="5f168638-249f-45bb-80b5-85237846dfff" providerId="ADAL" clId="{3E811FD6-1123-49BE-A1B4-8C0D5FAED507}" dt="2026-01-12T12:05:25.788" v="165" actId="790"/>
          <ac:spMkLst>
            <pc:docMk/>
            <pc:sldMk cId="0" sldId="300"/>
            <ac:spMk id="25" creationId="{0816DE47-DC39-A5C4-6B0A-7E4A5F1CE780}"/>
          </ac:spMkLst>
        </pc:spChg>
        <pc:spChg chg="mod">
          <ac:chgData name="Anna Ney" userId="5f168638-249f-45bb-80b5-85237846dfff" providerId="ADAL" clId="{3E811FD6-1123-49BE-A1B4-8C0D5FAED507}" dt="2026-01-12T12:05:25.788" v="165" actId="790"/>
          <ac:spMkLst>
            <pc:docMk/>
            <pc:sldMk cId="0" sldId="300"/>
            <ac:spMk id="28" creationId="{654EC779-81D9-EEB8-0C5A-0EED764A9C31}"/>
          </ac:spMkLst>
        </pc:spChg>
        <pc:spChg chg="mod">
          <ac:chgData name="Anna Ney" userId="5f168638-249f-45bb-80b5-85237846dfff" providerId="ADAL" clId="{3E811FD6-1123-49BE-A1B4-8C0D5FAED507}" dt="2026-01-12T12:05:25.788" v="165" actId="790"/>
          <ac:spMkLst>
            <pc:docMk/>
            <pc:sldMk cId="0" sldId="300"/>
            <ac:spMk id="30" creationId="{B2435C54-FD98-4BFD-69CD-6FD080D0E6EB}"/>
          </ac:spMkLst>
        </pc:spChg>
      </pc:sldChg>
      <pc:sldChg chg="modSp del mod">
        <pc:chgData name="Anna Ney" userId="5f168638-249f-45bb-80b5-85237846dfff" providerId="ADAL" clId="{3E811FD6-1123-49BE-A1B4-8C0D5FAED507}" dt="2026-01-13T10:48:21.556" v="1705" actId="47"/>
        <pc:sldMkLst>
          <pc:docMk/>
          <pc:sldMk cId="0" sldId="301"/>
        </pc:sldMkLst>
        <pc:spChg chg="mod">
          <ac:chgData name="Anna Ney" userId="5f168638-249f-45bb-80b5-85237846dfff" providerId="ADAL" clId="{3E811FD6-1123-49BE-A1B4-8C0D5FAED507}" dt="2026-01-12T12:05:25.788" v="165" actId="790"/>
          <ac:spMkLst>
            <pc:docMk/>
            <pc:sldMk cId="0" sldId="301"/>
            <ac:spMk id="3" creationId="{00000000-0000-0000-0000-000000000000}"/>
          </ac:spMkLst>
        </pc:spChg>
        <pc:spChg chg="mod">
          <ac:chgData name="Anna Ney" userId="5f168638-249f-45bb-80b5-85237846dfff" providerId="ADAL" clId="{3E811FD6-1123-49BE-A1B4-8C0D5FAED507}" dt="2026-01-12T12:05:25.788" v="165" actId="790"/>
          <ac:spMkLst>
            <pc:docMk/>
            <pc:sldMk cId="0" sldId="301"/>
            <ac:spMk id="5" creationId="{00000000-0000-0000-0000-000000000000}"/>
          </ac:spMkLst>
        </pc:spChg>
        <pc:spChg chg="mod">
          <ac:chgData name="Anna Ney" userId="5f168638-249f-45bb-80b5-85237846dfff" providerId="ADAL" clId="{3E811FD6-1123-49BE-A1B4-8C0D5FAED507}" dt="2026-01-12T12:05:25.788" v="165" actId="790"/>
          <ac:spMkLst>
            <pc:docMk/>
            <pc:sldMk cId="0" sldId="301"/>
            <ac:spMk id="8" creationId="{00000000-0000-0000-0000-000000000000}"/>
          </ac:spMkLst>
        </pc:spChg>
        <pc:spChg chg="mod">
          <ac:chgData name="Anna Ney" userId="5f168638-249f-45bb-80b5-85237846dfff" providerId="ADAL" clId="{3E811FD6-1123-49BE-A1B4-8C0D5FAED507}" dt="2026-01-12T12:05:25.788" v="165" actId="790"/>
          <ac:spMkLst>
            <pc:docMk/>
            <pc:sldMk cId="0" sldId="301"/>
            <ac:spMk id="9" creationId="{00000000-0000-0000-0000-000000000000}"/>
          </ac:spMkLst>
        </pc:spChg>
      </pc:sldChg>
      <pc:sldChg chg="modSp del mod">
        <pc:chgData name="Anna Ney" userId="5f168638-249f-45bb-80b5-85237846dfff" providerId="ADAL" clId="{3E811FD6-1123-49BE-A1B4-8C0D5FAED507}" dt="2026-01-13T10:48:23.404" v="1706" actId="47"/>
        <pc:sldMkLst>
          <pc:docMk/>
          <pc:sldMk cId="0" sldId="302"/>
        </pc:sldMkLst>
        <pc:spChg chg="mod">
          <ac:chgData name="Anna Ney" userId="5f168638-249f-45bb-80b5-85237846dfff" providerId="ADAL" clId="{3E811FD6-1123-49BE-A1B4-8C0D5FAED507}" dt="2026-01-12T12:05:25.788" v="165" actId="790"/>
          <ac:spMkLst>
            <pc:docMk/>
            <pc:sldMk cId="0" sldId="302"/>
            <ac:spMk id="3" creationId="{00000000-0000-0000-0000-000000000000}"/>
          </ac:spMkLst>
        </pc:spChg>
        <pc:spChg chg="mod">
          <ac:chgData name="Anna Ney" userId="5f168638-249f-45bb-80b5-85237846dfff" providerId="ADAL" clId="{3E811FD6-1123-49BE-A1B4-8C0D5FAED507}" dt="2026-01-12T12:05:25.788" v="165" actId="790"/>
          <ac:spMkLst>
            <pc:docMk/>
            <pc:sldMk cId="0" sldId="302"/>
            <ac:spMk id="5" creationId="{00000000-0000-0000-0000-000000000000}"/>
          </ac:spMkLst>
        </pc:spChg>
        <pc:spChg chg="mod">
          <ac:chgData name="Anna Ney" userId="5f168638-249f-45bb-80b5-85237846dfff" providerId="ADAL" clId="{3E811FD6-1123-49BE-A1B4-8C0D5FAED507}" dt="2026-01-12T12:05:25.788" v="165" actId="790"/>
          <ac:spMkLst>
            <pc:docMk/>
            <pc:sldMk cId="0" sldId="302"/>
            <ac:spMk id="9" creationId="{00000000-0000-0000-0000-000000000000}"/>
          </ac:spMkLst>
        </pc:spChg>
        <pc:spChg chg="mod">
          <ac:chgData name="Anna Ney" userId="5f168638-249f-45bb-80b5-85237846dfff" providerId="ADAL" clId="{3E811FD6-1123-49BE-A1B4-8C0D5FAED507}" dt="2026-01-12T12:05:25.788" v="165" actId="790"/>
          <ac:spMkLst>
            <pc:docMk/>
            <pc:sldMk cId="0" sldId="302"/>
            <ac:spMk id="10" creationId="{00000000-0000-0000-0000-000000000000}"/>
          </ac:spMkLst>
        </pc:spChg>
      </pc:sldChg>
      <pc:sldChg chg="modSp del mod">
        <pc:chgData name="Anna Ney" userId="5f168638-249f-45bb-80b5-85237846dfff" providerId="ADAL" clId="{3E811FD6-1123-49BE-A1B4-8C0D5FAED507}" dt="2026-01-13T10:48:25.903" v="1707" actId="47"/>
        <pc:sldMkLst>
          <pc:docMk/>
          <pc:sldMk cId="0" sldId="303"/>
        </pc:sldMkLst>
        <pc:spChg chg="mod">
          <ac:chgData name="Anna Ney" userId="5f168638-249f-45bb-80b5-85237846dfff" providerId="ADAL" clId="{3E811FD6-1123-49BE-A1B4-8C0D5FAED507}" dt="2026-01-12T12:05:25.788" v="165" actId="790"/>
          <ac:spMkLst>
            <pc:docMk/>
            <pc:sldMk cId="0" sldId="303"/>
            <ac:spMk id="4" creationId="{00000000-0000-0000-0000-000000000000}"/>
          </ac:spMkLst>
        </pc:spChg>
        <pc:spChg chg="mod">
          <ac:chgData name="Anna Ney" userId="5f168638-249f-45bb-80b5-85237846dfff" providerId="ADAL" clId="{3E811FD6-1123-49BE-A1B4-8C0D5FAED507}" dt="2026-01-12T12:05:25.788" v="165" actId="790"/>
          <ac:spMkLst>
            <pc:docMk/>
            <pc:sldMk cId="0" sldId="303"/>
            <ac:spMk id="6" creationId="{00000000-0000-0000-0000-000000000000}"/>
          </ac:spMkLst>
        </pc:spChg>
        <pc:spChg chg="mod">
          <ac:chgData name="Anna Ney" userId="5f168638-249f-45bb-80b5-85237846dfff" providerId="ADAL" clId="{3E811FD6-1123-49BE-A1B4-8C0D5FAED507}" dt="2026-01-12T12:05:25.788" v="165" actId="790"/>
          <ac:spMkLst>
            <pc:docMk/>
            <pc:sldMk cId="0" sldId="303"/>
            <ac:spMk id="12" creationId="{00000000-0000-0000-0000-000000000000}"/>
          </ac:spMkLst>
        </pc:spChg>
        <pc:spChg chg="mod">
          <ac:chgData name="Anna Ney" userId="5f168638-249f-45bb-80b5-85237846dfff" providerId="ADAL" clId="{3E811FD6-1123-49BE-A1B4-8C0D5FAED507}" dt="2026-01-12T12:05:25.788" v="165" actId="790"/>
          <ac:spMkLst>
            <pc:docMk/>
            <pc:sldMk cId="0" sldId="303"/>
            <ac:spMk id="14" creationId="{00000000-0000-0000-0000-000000000000}"/>
          </ac:spMkLst>
        </pc:spChg>
        <pc:spChg chg="mod">
          <ac:chgData name="Anna Ney" userId="5f168638-249f-45bb-80b5-85237846dfff" providerId="ADAL" clId="{3E811FD6-1123-49BE-A1B4-8C0D5FAED507}" dt="2026-01-12T12:05:25.788" v="165" actId="790"/>
          <ac:spMkLst>
            <pc:docMk/>
            <pc:sldMk cId="0" sldId="303"/>
            <ac:spMk id="17" creationId="{00000000-0000-0000-0000-000000000000}"/>
          </ac:spMkLst>
        </pc:spChg>
        <pc:spChg chg="mod">
          <ac:chgData name="Anna Ney" userId="5f168638-249f-45bb-80b5-85237846dfff" providerId="ADAL" clId="{3E811FD6-1123-49BE-A1B4-8C0D5FAED507}" dt="2026-01-12T12:05:25.788" v="165" actId="790"/>
          <ac:spMkLst>
            <pc:docMk/>
            <pc:sldMk cId="0" sldId="303"/>
            <ac:spMk id="20" creationId="{00000000-0000-0000-0000-000000000000}"/>
          </ac:spMkLst>
        </pc:spChg>
        <pc:spChg chg="mod">
          <ac:chgData name="Anna Ney" userId="5f168638-249f-45bb-80b5-85237846dfff" providerId="ADAL" clId="{3E811FD6-1123-49BE-A1B4-8C0D5FAED507}" dt="2026-01-12T12:05:25.788" v="165" actId="790"/>
          <ac:spMkLst>
            <pc:docMk/>
            <pc:sldMk cId="0" sldId="303"/>
            <ac:spMk id="24" creationId="{00000000-0000-0000-0000-000000000000}"/>
          </ac:spMkLst>
        </pc:spChg>
        <pc:spChg chg="mod">
          <ac:chgData name="Anna Ney" userId="5f168638-249f-45bb-80b5-85237846dfff" providerId="ADAL" clId="{3E811FD6-1123-49BE-A1B4-8C0D5FAED507}" dt="2026-01-12T12:05:25.788" v="165" actId="790"/>
          <ac:spMkLst>
            <pc:docMk/>
            <pc:sldMk cId="0" sldId="303"/>
            <ac:spMk id="25" creationId="{00000000-0000-0000-0000-000000000000}"/>
          </ac:spMkLst>
        </pc:spChg>
        <pc:spChg chg="mod">
          <ac:chgData name="Anna Ney" userId="5f168638-249f-45bb-80b5-85237846dfff" providerId="ADAL" clId="{3E811FD6-1123-49BE-A1B4-8C0D5FAED507}" dt="2026-01-12T12:05:25.788" v="165" actId="790"/>
          <ac:spMkLst>
            <pc:docMk/>
            <pc:sldMk cId="0" sldId="303"/>
            <ac:spMk id="26" creationId="{00000000-0000-0000-0000-000000000000}"/>
          </ac:spMkLst>
        </pc:spChg>
        <pc:spChg chg="mod">
          <ac:chgData name="Anna Ney" userId="5f168638-249f-45bb-80b5-85237846dfff" providerId="ADAL" clId="{3E811FD6-1123-49BE-A1B4-8C0D5FAED507}" dt="2026-01-12T12:05:25.788" v="165" actId="790"/>
          <ac:spMkLst>
            <pc:docMk/>
            <pc:sldMk cId="0" sldId="303"/>
            <ac:spMk id="27" creationId="{00000000-0000-0000-0000-000000000000}"/>
          </ac:spMkLst>
        </pc:spChg>
      </pc:sldChg>
      <pc:sldChg chg="modSp del mod">
        <pc:chgData name="Anna Ney" userId="5f168638-249f-45bb-80b5-85237846dfff" providerId="ADAL" clId="{3E811FD6-1123-49BE-A1B4-8C0D5FAED507}" dt="2026-01-13T10:48:26.530" v="1708" actId="47"/>
        <pc:sldMkLst>
          <pc:docMk/>
          <pc:sldMk cId="0" sldId="304"/>
        </pc:sldMkLst>
        <pc:spChg chg="mod">
          <ac:chgData name="Anna Ney" userId="5f168638-249f-45bb-80b5-85237846dfff" providerId="ADAL" clId="{3E811FD6-1123-49BE-A1B4-8C0D5FAED507}" dt="2026-01-12T12:05:25.788" v="165" actId="790"/>
          <ac:spMkLst>
            <pc:docMk/>
            <pc:sldMk cId="0" sldId="304"/>
            <ac:spMk id="3" creationId="{00000000-0000-0000-0000-000000000000}"/>
          </ac:spMkLst>
        </pc:spChg>
        <pc:spChg chg="mod">
          <ac:chgData name="Anna Ney" userId="5f168638-249f-45bb-80b5-85237846dfff" providerId="ADAL" clId="{3E811FD6-1123-49BE-A1B4-8C0D5FAED507}" dt="2026-01-12T12:05:25.788" v="165" actId="790"/>
          <ac:spMkLst>
            <pc:docMk/>
            <pc:sldMk cId="0" sldId="304"/>
            <ac:spMk id="5" creationId="{00000000-0000-0000-0000-000000000000}"/>
          </ac:spMkLst>
        </pc:spChg>
        <pc:spChg chg="mod">
          <ac:chgData name="Anna Ney" userId="5f168638-249f-45bb-80b5-85237846dfff" providerId="ADAL" clId="{3E811FD6-1123-49BE-A1B4-8C0D5FAED507}" dt="2026-01-12T12:05:25.788" v="165" actId="790"/>
          <ac:spMkLst>
            <pc:docMk/>
            <pc:sldMk cId="0" sldId="304"/>
            <ac:spMk id="8" creationId="{00000000-0000-0000-0000-000000000000}"/>
          </ac:spMkLst>
        </pc:spChg>
        <pc:spChg chg="mod">
          <ac:chgData name="Anna Ney" userId="5f168638-249f-45bb-80b5-85237846dfff" providerId="ADAL" clId="{3E811FD6-1123-49BE-A1B4-8C0D5FAED507}" dt="2026-01-12T12:05:25.788" v="165" actId="790"/>
          <ac:spMkLst>
            <pc:docMk/>
            <pc:sldMk cId="0" sldId="304"/>
            <ac:spMk id="9" creationId="{00000000-0000-0000-0000-000000000000}"/>
          </ac:spMkLst>
        </pc:spChg>
        <pc:spChg chg="mod">
          <ac:chgData name="Anna Ney" userId="5f168638-249f-45bb-80b5-85237846dfff" providerId="ADAL" clId="{3E811FD6-1123-49BE-A1B4-8C0D5FAED507}" dt="2026-01-12T12:05:25.788" v="165" actId="790"/>
          <ac:spMkLst>
            <pc:docMk/>
            <pc:sldMk cId="0" sldId="304"/>
            <ac:spMk id="11" creationId="{00000000-0000-0000-0000-000000000000}"/>
          </ac:spMkLst>
        </pc:spChg>
        <pc:spChg chg="mod">
          <ac:chgData name="Anna Ney" userId="5f168638-249f-45bb-80b5-85237846dfff" providerId="ADAL" clId="{3E811FD6-1123-49BE-A1B4-8C0D5FAED507}" dt="2026-01-12T12:05:25.788" v="165" actId="790"/>
          <ac:spMkLst>
            <pc:docMk/>
            <pc:sldMk cId="0" sldId="304"/>
            <ac:spMk id="12" creationId="{00000000-0000-0000-0000-000000000000}"/>
          </ac:spMkLst>
        </pc:spChg>
        <pc:spChg chg="mod">
          <ac:chgData name="Anna Ney" userId="5f168638-249f-45bb-80b5-85237846dfff" providerId="ADAL" clId="{3E811FD6-1123-49BE-A1B4-8C0D5FAED507}" dt="2026-01-12T12:05:25.788" v="165" actId="790"/>
          <ac:spMkLst>
            <pc:docMk/>
            <pc:sldMk cId="0" sldId="304"/>
            <ac:spMk id="13" creationId="{00000000-0000-0000-0000-000000000000}"/>
          </ac:spMkLst>
        </pc:spChg>
        <pc:spChg chg="mod">
          <ac:chgData name="Anna Ney" userId="5f168638-249f-45bb-80b5-85237846dfff" providerId="ADAL" clId="{3E811FD6-1123-49BE-A1B4-8C0D5FAED507}" dt="2026-01-12T12:05:25.788" v="165" actId="790"/>
          <ac:spMkLst>
            <pc:docMk/>
            <pc:sldMk cId="0" sldId="304"/>
            <ac:spMk id="15" creationId="{00000000-0000-0000-0000-000000000000}"/>
          </ac:spMkLst>
        </pc:spChg>
        <pc:spChg chg="mod">
          <ac:chgData name="Anna Ney" userId="5f168638-249f-45bb-80b5-85237846dfff" providerId="ADAL" clId="{3E811FD6-1123-49BE-A1B4-8C0D5FAED507}" dt="2026-01-12T12:05:25.788" v="165" actId="790"/>
          <ac:spMkLst>
            <pc:docMk/>
            <pc:sldMk cId="0" sldId="304"/>
            <ac:spMk id="16" creationId="{00000000-0000-0000-0000-000000000000}"/>
          </ac:spMkLst>
        </pc:spChg>
        <pc:spChg chg="mod">
          <ac:chgData name="Anna Ney" userId="5f168638-249f-45bb-80b5-85237846dfff" providerId="ADAL" clId="{3E811FD6-1123-49BE-A1B4-8C0D5FAED507}" dt="2026-01-12T12:05:25.788" v="165" actId="790"/>
          <ac:spMkLst>
            <pc:docMk/>
            <pc:sldMk cId="0" sldId="304"/>
            <ac:spMk id="17" creationId="{00000000-0000-0000-0000-000000000000}"/>
          </ac:spMkLst>
        </pc:spChg>
      </pc:sldChg>
      <pc:sldChg chg="modSp del mod">
        <pc:chgData name="Anna Ney" userId="5f168638-249f-45bb-80b5-85237846dfff" providerId="ADAL" clId="{3E811FD6-1123-49BE-A1B4-8C0D5FAED507}" dt="2026-01-13T10:48:27.689" v="1709" actId="47"/>
        <pc:sldMkLst>
          <pc:docMk/>
          <pc:sldMk cId="0" sldId="305"/>
        </pc:sldMkLst>
        <pc:spChg chg="mod">
          <ac:chgData name="Anna Ney" userId="5f168638-249f-45bb-80b5-85237846dfff" providerId="ADAL" clId="{3E811FD6-1123-49BE-A1B4-8C0D5FAED507}" dt="2026-01-12T12:05:25.788" v="165" actId="790"/>
          <ac:spMkLst>
            <pc:docMk/>
            <pc:sldMk cId="0" sldId="305"/>
            <ac:spMk id="3" creationId="{00000000-0000-0000-0000-000000000000}"/>
          </ac:spMkLst>
        </pc:spChg>
        <pc:spChg chg="mod">
          <ac:chgData name="Anna Ney" userId="5f168638-249f-45bb-80b5-85237846dfff" providerId="ADAL" clId="{3E811FD6-1123-49BE-A1B4-8C0D5FAED507}" dt="2026-01-12T12:05:25.788" v="165" actId="790"/>
          <ac:spMkLst>
            <pc:docMk/>
            <pc:sldMk cId="0" sldId="305"/>
            <ac:spMk id="5" creationId="{00000000-0000-0000-0000-000000000000}"/>
          </ac:spMkLst>
        </pc:spChg>
        <pc:spChg chg="mod">
          <ac:chgData name="Anna Ney" userId="5f168638-249f-45bb-80b5-85237846dfff" providerId="ADAL" clId="{3E811FD6-1123-49BE-A1B4-8C0D5FAED507}" dt="2026-01-12T12:05:25.788" v="165" actId="790"/>
          <ac:spMkLst>
            <pc:docMk/>
            <pc:sldMk cId="0" sldId="305"/>
            <ac:spMk id="9" creationId="{00000000-0000-0000-0000-000000000000}"/>
          </ac:spMkLst>
        </pc:spChg>
        <pc:spChg chg="mod">
          <ac:chgData name="Anna Ney" userId="5f168638-249f-45bb-80b5-85237846dfff" providerId="ADAL" clId="{3E811FD6-1123-49BE-A1B4-8C0D5FAED507}" dt="2026-01-12T12:05:25.788" v="165" actId="790"/>
          <ac:spMkLst>
            <pc:docMk/>
            <pc:sldMk cId="0" sldId="305"/>
            <ac:spMk id="10" creationId="{00000000-0000-0000-0000-000000000000}"/>
          </ac:spMkLst>
        </pc:spChg>
      </pc:sldChg>
      <pc:sldChg chg="modSp del mod">
        <pc:chgData name="Anna Ney" userId="5f168638-249f-45bb-80b5-85237846dfff" providerId="ADAL" clId="{3E811FD6-1123-49BE-A1B4-8C0D5FAED507}" dt="2026-01-13T10:48:28.418" v="1710" actId="47"/>
        <pc:sldMkLst>
          <pc:docMk/>
          <pc:sldMk cId="0" sldId="306"/>
        </pc:sldMkLst>
        <pc:spChg chg="mod">
          <ac:chgData name="Anna Ney" userId="5f168638-249f-45bb-80b5-85237846dfff" providerId="ADAL" clId="{3E811FD6-1123-49BE-A1B4-8C0D5FAED507}" dt="2026-01-12T12:05:25.788" v="165" actId="790"/>
          <ac:spMkLst>
            <pc:docMk/>
            <pc:sldMk cId="0" sldId="306"/>
            <ac:spMk id="3" creationId="{00000000-0000-0000-0000-000000000000}"/>
          </ac:spMkLst>
        </pc:spChg>
        <pc:spChg chg="mod">
          <ac:chgData name="Anna Ney" userId="5f168638-249f-45bb-80b5-85237846dfff" providerId="ADAL" clId="{3E811FD6-1123-49BE-A1B4-8C0D5FAED507}" dt="2026-01-12T12:05:25.788" v="165" actId="790"/>
          <ac:spMkLst>
            <pc:docMk/>
            <pc:sldMk cId="0" sldId="306"/>
            <ac:spMk id="5" creationId="{00000000-0000-0000-0000-000000000000}"/>
          </ac:spMkLst>
        </pc:spChg>
        <pc:spChg chg="mod">
          <ac:chgData name="Anna Ney" userId="5f168638-249f-45bb-80b5-85237846dfff" providerId="ADAL" clId="{3E811FD6-1123-49BE-A1B4-8C0D5FAED507}" dt="2026-01-12T12:05:25.788" v="165" actId="790"/>
          <ac:spMkLst>
            <pc:docMk/>
            <pc:sldMk cId="0" sldId="306"/>
            <ac:spMk id="9" creationId="{00000000-0000-0000-0000-000000000000}"/>
          </ac:spMkLst>
        </pc:spChg>
        <pc:spChg chg="mod">
          <ac:chgData name="Anna Ney" userId="5f168638-249f-45bb-80b5-85237846dfff" providerId="ADAL" clId="{3E811FD6-1123-49BE-A1B4-8C0D5FAED507}" dt="2026-01-12T12:05:25.788" v="165" actId="790"/>
          <ac:spMkLst>
            <pc:docMk/>
            <pc:sldMk cId="0" sldId="306"/>
            <ac:spMk id="12" creationId="{00000000-0000-0000-0000-000000000000}"/>
          </ac:spMkLst>
        </pc:spChg>
        <pc:spChg chg="mod">
          <ac:chgData name="Anna Ney" userId="5f168638-249f-45bb-80b5-85237846dfff" providerId="ADAL" clId="{3E811FD6-1123-49BE-A1B4-8C0D5FAED507}" dt="2026-01-12T12:05:25.788" v="165" actId="790"/>
          <ac:spMkLst>
            <pc:docMk/>
            <pc:sldMk cId="0" sldId="306"/>
            <ac:spMk id="15" creationId="{00000000-0000-0000-0000-000000000000}"/>
          </ac:spMkLst>
        </pc:spChg>
        <pc:spChg chg="mod">
          <ac:chgData name="Anna Ney" userId="5f168638-249f-45bb-80b5-85237846dfff" providerId="ADAL" clId="{3E811FD6-1123-49BE-A1B4-8C0D5FAED507}" dt="2026-01-12T12:05:25.788" v="165" actId="790"/>
          <ac:spMkLst>
            <pc:docMk/>
            <pc:sldMk cId="0" sldId="306"/>
            <ac:spMk id="16" creationId="{00000000-0000-0000-0000-000000000000}"/>
          </ac:spMkLst>
        </pc:spChg>
        <pc:spChg chg="mod">
          <ac:chgData name="Anna Ney" userId="5f168638-249f-45bb-80b5-85237846dfff" providerId="ADAL" clId="{3E811FD6-1123-49BE-A1B4-8C0D5FAED507}" dt="2026-01-12T12:05:25.788" v="165" actId="790"/>
          <ac:spMkLst>
            <pc:docMk/>
            <pc:sldMk cId="0" sldId="306"/>
            <ac:spMk id="18" creationId="{00000000-0000-0000-0000-000000000000}"/>
          </ac:spMkLst>
        </pc:spChg>
        <pc:spChg chg="mod">
          <ac:chgData name="Anna Ney" userId="5f168638-249f-45bb-80b5-85237846dfff" providerId="ADAL" clId="{3E811FD6-1123-49BE-A1B4-8C0D5FAED507}" dt="2026-01-12T12:05:25.788" v="165" actId="790"/>
          <ac:spMkLst>
            <pc:docMk/>
            <pc:sldMk cId="0" sldId="306"/>
            <ac:spMk id="19" creationId="{00000000-0000-0000-0000-000000000000}"/>
          </ac:spMkLst>
        </pc:spChg>
        <pc:spChg chg="mod">
          <ac:chgData name="Anna Ney" userId="5f168638-249f-45bb-80b5-85237846dfff" providerId="ADAL" clId="{3E811FD6-1123-49BE-A1B4-8C0D5FAED507}" dt="2026-01-12T12:05:25.788" v="165" actId="790"/>
          <ac:spMkLst>
            <pc:docMk/>
            <pc:sldMk cId="0" sldId="306"/>
            <ac:spMk id="20" creationId="{00000000-0000-0000-0000-000000000000}"/>
          </ac:spMkLst>
        </pc:spChg>
        <pc:spChg chg="mod">
          <ac:chgData name="Anna Ney" userId="5f168638-249f-45bb-80b5-85237846dfff" providerId="ADAL" clId="{3E811FD6-1123-49BE-A1B4-8C0D5FAED507}" dt="2026-01-12T12:05:25.788" v="165" actId="790"/>
          <ac:spMkLst>
            <pc:docMk/>
            <pc:sldMk cId="0" sldId="306"/>
            <ac:spMk id="24" creationId="{00000000-0000-0000-0000-000000000000}"/>
          </ac:spMkLst>
        </pc:spChg>
      </pc:sldChg>
      <pc:sldChg chg="modSp mod">
        <pc:chgData name="Anna Ney" userId="5f168638-249f-45bb-80b5-85237846dfff" providerId="ADAL" clId="{3E811FD6-1123-49BE-A1B4-8C0D5FAED507}" dt="2026-01-13T10:48:32.229" v="1711" actId="20577"/>
        <pc:sldMkLst>
          <pc:docMk/>
          <pc:sldMk cId="0" sldId="307"/>
        </pc:sldMkLst>
        <pc:spChg chg="mod">
          <ac:chgData name="Anna Ney" userId="5f168638-249f-45bb-80b5-85237846dfff" providerId="ADAL" clId="{3E811FD6-1123-49BE-A1B4-8C0D5FAED507}" dt="2026-01-12T12:05:25.788" v="165" actId="790"/>
          <ac:spMkLst>
            <pc:docMk/>
            <pc:sldMk cId="0" sldId="307"/>
            <ac:spMk id="3" creationId="{00000000-0000-0000-0000-000000000000}"/>
          </ac:spMkLst>
        </pc:spChg>
        <pc:spChg chg="mod">
          <ac:chgData name="Anna Ney" userId="5f168638-249f-45bb-80b5-85237846dfff" providerId="ADAL" clId="{3E811FD6-1123-49BE-A1B4-8C0D5FAED507}" dt="2026-01-12T12:05:25.788" v="165" actId="790"/>
          <ac:spMkLst>
            <pc:docMk/>
            <pc:sldMk cId="0" sldId="307"/>
            <ac:spMk id="5" creationId="{00000000-0000-0000-0000-000000000000}"/>
          </ac:spMkLst>
        </pc:spChg>
        <pc:spChg chg="mod">
          <ac:chgData name="Anna Ney" userId="5f168638-249f-45bb-80b5-85237846dfff" providerId="ADAL" clId="{3E811FD6-1123-49BE-A1B4-8C0D5FAED507}" dt="2026-01-12T12:05:25.788" v="165" actId="790"/>
          <ac:spMkLst>
            <pc:docMk/>
            <pc:sldMk cId="0" sldId="307"/>
            <ac:spMk id="9" creationId="{00000000-0000-0000-0000-000000000000}"/>
          </ac:spMkLst>
        </pc:spChg>
        <pc:spChg chg="mod">
          <ac:chgData name="Anna Ney" userId="5f168638-249f-45bb-80b5-85237846dfff" providerId="ADAL" clId="{3E811FD6-1123-49BE-A1B4-8C0D5FAED507}" dt="2026-01-13T10:48:32.229" v="1711" actId="20577"/>
          <ac:spMkLst>
            <pc:docMk/>
            <pc:sldMk cId="0" sldId="307"/>
            <ac:spMk id="10" creationId="{00000000-0000-0000-0000-000000000000}"/>
          </ac:spMkLst>
        </pc:spChg>
      </pc:sldChg>
      <pc:sldChg chg="modSp mod">
        <pc:chgData name="Anna Ney" userId="5f168638-249f-45bb-80b5-85237846dfff" providerId="ADAL" clId="{3E811FD6-1123-49BE-A1B4-8C0D5FAED507}" dt="2026-01-12T12:05:25.788" v="165" actId="790"/>
        <pc:sldMkLst>
          <pc:docMk/>
          <pc:sldMk cId="0" sldId="308"/>
        </pc:sldMkLst>
        <pc:spChg chg="mod">
          <ac:chgData name="Anna Ney" userId="5f168638-249f-45bb-80b5-85237846dfff" providerId="ADAL" clId="{3E811FD6-1123-49BE-A1B4-8C0D5FAED507}" dt="2026-01-12T12:05:25.788" v="165" actId="790"/>
          <ac:spMkLst>
            <pc:docMk/>
            <pc:sldMk cId="0" sldId="308"/>
            <ac:spMk id="3" creationId="{00000000-0000-0000-0000-000000000000}"/>
          </ac:spMkLst>
        </pc:spChg>
        <pc:spChg chg="mod">
          <ac:chgData name="Anna Ney" userId="5f168638-249f-45bb-80b5-85237846dfff" providerId="ADAL" clId="{3E811FD6-1123-49BE-A1B4-8C0D5FAED507}" dt="2026-01-12T12:05:25.788" v="165" actId="790"/>
          <ac:spMkLst>
            <pc:docMk/>
            <pc:sldMk cId="0" sldId="308"/>
            <ac:spMk id="7" creationId="{00000000-0000-0000-0000-000000000000}"/>
          </ac:spMkLst>
        </pc:spChg>
        <pc:spChg chg="mod">
          <ac:chgData name="Anna Ney" userId="5f168638-249f-45bb-80b5-85237846dfff" providerId="ADAL" clId="{3E811FD6-1123-49BE-A1B4-8C0D5FAED507}" dt="2026-01-12T12:05:25.788" v="165" actId="790"/>
          <ac:spMkLst>
            <pc:docMk/>
            <pc:sldMk cId="0" sldId="308"/>
            <ac:spMk id="8" creationId="{00000000-0000-0000-0000-000000000000}"/>
          </ac:spMkLst>
        </pc:spChg>
        <pc:spChg chg="mod">
          <ac:chgData name="Anna Ney" userId="5f168638-249f-45bb-80b5-85237846dfff" providerId="ADAL" clId="{3E811FD6-1123-49BE-A1B4-8C0D5FAED507}" dt="2026-01-12T12:05:25.788" v="165" actId="790"/>
          <ac:spMkLst>
            <pc:docMk/>
            <pc:sldMk cId="0" sldId="308"/>
            <ac:spMk id="11" creationId="{00000000-0000-0000-0000-000000000000}"/>
          </ac:spMkLst>
        </pc:spChg>
        <pc:spChg chg="mod">
          <ac:chgData name="Anna Ney" userId="5f168638-249f-45bb-80b5-85237846dfff" providerId="ADAL" clId="{3E811FD6-1123-49BE-A1B4-8C0D5FAED507}" dt="2026-01-12T12:05:25.788" v="165" actId="790"/>
          <ac:spMkLst>
            <pc:docMk/>
            <pc:sldMk cId="0" sldId="308"/>
            <ac:spMk id="14" creationId="{00000000-0000-0000-0000-000000000000}"/>
          </ac:spMkLst>
        </pc:spChg>
        <pc:spChg chg="mod">
          <ac:chgData name="Anna Ney" userId="5f168638-249f-45bb-80b5-85237846dfff" providerId="ADAL" clId="{3E811FD6-1123-49BE-A1B4-8C0D5FAED507}" dt="2026-01-12T12:05:25.788" v="165" actId="790"/>
          <ac:spMkLst>
            <pc:docMk/>
            <pc:sldMk cId="0" sldId="308"/>
            <ac:spMk id="15" creationId="{00000000-0000-0000-0000-000000000000}"/>
          </ac:spMkLst>
        </pc:spChg>
        <pc:spChg chg="mod">
          <ac:chgData name="Anna Ney" userId="5f168638-249f-45bb-80b5-85237846dfff" providerId="ADAL" clId="{3E811FD6-1123-49BE-A1B4-8C0D5FAED507}" dt="2026-01-12T12:05:25.788" v="165" actId="790"/>
          <ac:spMkLst>
            <pc:docMk/>
            <pc:sldMk cId="0" sldId="308"/>
            <ac:spMk id="16" creationId="{00000000-0000-0000-0000-000000000000}"/>
          </ac:spMkLst>
        </pc:spChg>
        <pc:spChg chg="mod">
          <ac:chgData name="Anna Ney" userId="5f168638-249f-45bb-80b5-85237846dfff" providerId="ADAL" clId="{3E811FD6-1123-49BE-A1B4-8C0D5FAED507}" dt="2026-01-12T12:05:25.788" v="165" actId="790"/>
          <ac:spMkLst>
            <pc:docMk/>
            <pc:sldMk cId="0" sldId="308"/>
            <ac:spMk id="17" creationId="{00000000-0000-0000-0000-000000000000}"/>
          </ac:spMkLst>
        </pc:spChg>
        <pc:spChg chg="mod">
          <ac:chgData name="Anna Ney" userId="5f168638-249f-45bb-80b5-85237846dfff" providerId="ADAL" clId="{3E811FD6-1123-49BE-A1B4-8C0D5FAED507}" dt="2026-01-12T12:05:25.788" v="165" actId="790"/>
          <ac:spMkLst>
            <pc:docMk/>
            <pc:sldMk cId="0" sldId="308"/>
            <ac:spMk id="19" creationId="{00000000-0000-0000-0000-000000000000}"/>
          </ac:spMkLst>
        </pc:spChg>
        <pc:spChg chg="mod">
          <ac:chgData name="Anna Ney" userId="5f168638-249f-45bb-80b5-85237846dfff" providerId="ADAL" clId="{3E811FD6-1123-49BE-A1B4-8C0D5FAED507}" dt="2026-01-12T12:05:25.788" v="165" actId="790"/>
          <ac:spMkLst>
            <pc:docMk/>
            <pc:sldMk cId="0" sldId="308"/>
            <ac:spMk id="21" creationId="{00000000-0000-0000-0000-000000000000}"/>
          </ac:spMkLst>
        </pc:spChg>
      </pc:sldChg>
      <pc:sldChg chg="modSp del mod">
        <pc:chgData name="Anna Ney" userId="5f168638-249f-45bb-80b5-85237846dfff" providerId="ADAL" clId="{3E811FD6-1123-49BE-A1B4-8C0D5FAED507}" dt="2026-01-13T10:49:02.202" v="1712" actId="47"/>
        <pc:sldMkLst>
          <pc:docMk/>
          <pc:sldMk cId="0" sldId="309"/>
        </pc:sldMkLst>
        <pc:spChg chg="mod">
          <ac:chgData name="Anna Ney" userId="5f168638-249f-45bb-80b5-85237846dfff" providerId="ADAL" clId="{3E811FD6-1123-49BE-A1B4-8C0D5FAED507}" dt="2026-01-12T12:05:25.788" v="165" actId="790"/>
          <ac:spMkLst>
            <pc:docMk/>
            <pc:sldMk cId="0" sldId="309"/>
            <ac:spMk id="3" creationId="{00000000-0000-0000-0000-000000000000}"/>
          </ac:spMkLst>
        </pc:spChg>
        <pc:spChg chg="mod">
          <ac:chgData name="Anna Ney" userId="5f168638-249f-45bb-80b5-85237846dfff" providerId="ADAL" clId="{3E811FD6-1123-49BE-A1B4-8C0D5FAED507}" dt="2026-01-12T12:05:25.788" v="165" actId="790"/>
          <ac:spMkLst>
            <pc:docMk/>
            <pc:sldMk cId="0" sldId="309"/>
            <ac:spMk id="4" creationId="{00000000-0000-0000-0000-000000000000}"/>
          </ac:spMkLst>
        </pc:spChg>
        <pc:spChg chg="mod">
          <ac:chgData name="Anna Ney" userId="5f168638-249f-45bb-80b5-85237846dfff" providerId="ADAL" clId="{3E811FD6-1123-49BE-A1B4-8C0D5FAED507}" dt="2026-01-12T12:05:25.788" v="165" actId="790"/>
          <ac:spMkLst>
            <pc:docMk/>
            <pc:sldMk cId="0" sldId="309"/>
            <ac:spMk id="7" creationId="{00000000-0000-0000-0000-000000000000}"/>
          </ac:spMkLst>
        </pc:spChg>
        <pc:spChg chg="mod">
          <ac:chgData name="Anna Ney" userId="5f168638-249f-45bb-80b5-85237846dfff" providerId="ADAL" clId="{3E811FD6-1123-49BE-A1B4-8C0D5FAED507}" dt="2026-01-12T12:05:25.788" v="165" actId="790"/>
          <ac:spMkLst>
            <pc:docMk/>
            <pc:sldMk cId="0" sldId="309"/>
            <ac:spMk id="13" creationId="{00000000-0000-0000-0000-000000000000}"/>
          </ac:spMkLst>
        </pc:spChg>
        <pc:spChg chg="mod">
          <ac:chgData name="Anna Ney" userId="5f168638-249f-45bb-80b5-85237846dfff" providerId="ADAL" clId="{3E811FD6-1123-49BE-A1B4-8C0D5FAED507}" dt="2026-01-12T12:05:25.788" v="165" actId="790"/>
          <ac:spMkLst>
            <pc:docMk/>
            <pc:sldMk cId="0" sldId="309"/>
            <ac:spMk id="14" creationId="{00000000-0000-0000-0000-000000000000}"/>
          </ac:spMkLst>
        </pc:spChg>
        <pc:spChg chg="mod">
          <ac:chgData name="Anna Ney" userId="5f168638-249f-45bb-80b5-85237846dfff" providerId="ADAL" clId="{3E811FD6-1123-49BE-A1B4-8C0D5FAED507}" dt="2026-01-12T12:05:25.788" v="165" actId="790"/>
          <ac:spMkLst>
            <pc:docMk/>
            <pc:sldMk cId="0" sldId="309"/>
            <ac:spMk id="18" creationId="{00000000-0000-0000-0000-000000000000}"/>
          </ac:spMkLst>
        </pc:spChg>
        <pc:spChg chg="mod">
          <ac:chgData name="Anna Ney" userId="5f168638-249f-45bb-80b5-85237846dfff" providerId="ADAL" clId="{3E811FD6-1123-49BE-A1B4-8C0D5FAED507}" dt="2026-01-12T12:05:25.788" v="165" actId="790"/>
          <ac:spMkLst>
            <pc:docMk/>
            <pc:sldMk cId="0" sldId="309"/>
            <ac:spMk id="19" creationId="{00000000-0000-0000-0000-000000000000}"/>
          </ac:spMkLst>
        </pc:spChg>
        <pc:spChg chg="mod">
          <ac:chgData name="Anna Ney" userId="5f168638-249f-45bb-80b5-85237846dfff" providerId="ADAL" clId="{3E811FD6-1123-49BE-A1B4-8C0D5FAED507}" dt="2026-01-12T12:05:25.788" v="165" actId="790"/>
          <ac:spMkLst>
            <pc:docMk/>
            <pc:sldMk cId="0" sldId="309"/>
            <ac:spMk id="20" creationId="{00000000-0000-0000-0000-000000000000}"/>
          </ac:spMkLst>
        </pc:spChg>
        <pc:spChg chg="mod">
          <ac:chgData name="Anna Ney" userId="5f168638-249f-45bb-80b5-85237846dfff" providerId="ADAL" clId="{3E811FD6-1123-49BE-A1B4-8C0D5FAED507}" dt="2026-01-12T12:05:25.788" v="165" actId="790"/>
          <ac:spMkLst>
            <pc:docMk/>
            <pc:sldMk cId="0" sldId="309"/>
            <ac:spMk id="33" creationId="{9FAFAE4D-0A18-8D09-9500-B5DB59EE1F8F}"/>
          </ac:spMkLst>
        </pc:spChg>
        <pc:spChg chg="mod">
          <ac:chgData name="Anna Ney" userId="5f168638-249f-45bb-80b5-85237846dfff" providerId="ADAL" clId="{3E811FD6-1123-49BE-A1B4-8C0D5FAED507}" dt="2026-01-12T12:05:25.788" v="165" actId="790"/>
          <ac:spMkLst>
            <pc:docMk/>
            <pc:sldMk cId="0" sldId="309"/>
            <ac:spMk id="35" creationId="{342B7D85-F63C-8ED8-A79D-B34788E7029F}"/>
          </ac:spMkLst>
        </pc:spChg>
      </pc:sldChg>
      <pc:sldChg chg="modSp add del mod">
        <pc:chgData name="Anna Ney" userId="5f168638-249f-45bb-80b5-85237846dfff" providerId="ADAL" clId="{3E811FD6-1123-49BE-A1B4-8C0D5FAED507}" dt="2026-01-12T12:17:05.596" v="680" actId="2696"/>
        <pc:sldMkLst>
          <pc:docMk/>
          <pc:sldMk cId="0" sldId="310"/>
        </pc:sldMkLst>
        <pc:spChg chg="mod">
          <ac:chgData name="Anna Ney" userId="5f168638-249f-45bb-80b5-85237846dfff" providerId="ADAL" clId="{3E811FD6-1123-49BE-A1B4-8C0D5FAED507}" dt="2026-01-12T12:05:25.788" v="165" actId="790"/>
          <ac:spMkLst>
            <pc:docMk/>
            <pc:sldMk cId="0" sldId="310"/>
            <ac:spMk id="3" creationId="{00000000-0000-0000-0000-000000000000}"/>
          </ac:spMkLst>
        </pc:spChg>
        <pc:spChg chg="mod">
          <ac:chgData name="Anna Ney" userId="5f168638-249f-45bb-80b5-85237846dfff" providerId="ADAL" clId="{3E811FD6-1123-49BE-A1B4-8C0D5FAED507}" dt="2026-01-12T12:05:25.788" v="165" actId="790"/>
          <ac:spMkLst>
            <pc:docMk/>
            <pc:sldMk cId="0" sldId="310"/>
            <ac:spMk id="8" creationId="{00000000-0000-0000-0000-000000000000}"/>
          </ac:spMkLst>
        </pc:spChg>
        <pc:spChg chg="mod">
          <ac:chgData name="Anna Ney" userId="5f168638-249f-45bb-80b5-85237846dfff" providerId="ADAL" clId="{3E811FD6-1123-49BE-A1B4-8C0D5FAED507}" dt="2026-01-12T12:05:25.788" v="165" actId="790"/>
          <ac:spMkLst>
            <pc:docMk/>
            <pc:sldMk cId="0" sldId="310"/>
            <ac:spMk id="10" creationId="{00000000-0000-0000-0000-000000000000}"/>
          </ac:spMkLst>
        </pc:spChg>
        <pc:spChg chg="mod">
          <ac:chgData name="Anna Ney" userId="5f168638-249f-45bb-80b5-85237846dfff" providerId="ADAL" clId="{3E811FD6-1123-49BE-A1B4-8C0D5FAED507}" dt="2026-01-12T12:05:25.788" v="165" actId="790"/>
          <ac:spMkLst>
            <pc:docMk/>
            <pc:sldMk cId="0" sldId="310"/>
            <ac:spMk id="11" creationId="{00000000-0000-0000-0000-000000000000}"/>
          </ac:spMkLst>
        </pc:spChg>
        <pc:spChg chg="mod">
          <ac:chgData name="Anna Ney" userId="5f168638-249f-45bb-80b5-85237846dfff" providerId="ADAL" clId="{3E811FD6-1123-49BE-A1B4-8C0D5FAED507}" dt="2026-01-12T12:05:25.788" v="165" actId="790"/>
          <ac:spMkLst>
            <pc:docMk/>
            <pc:sldMk cId="0" sldId="310"/>
            <ac:spMk id="14" creationId="{00000000-0000-0000-0000-000000000000}"/>
          </ac:spMkLst>
        </pc:spChg>
        <pc:spChg chg="mod">
          <ac:chgData name="Anna Ney" userId="5f168638-249f-45bb-80b5-85237846dfff" providerId="ADAL" clId="{3E811FD6-1123-49BE-A1B4-8C0D5FAED507}" dt="2026-01-12T12:05:25.788" v="165" actId="790"/>
          <ac:spMkLst>
            <pc:docMk/>
            <pc:sldMk cId="0" sldId="310"/>
            <ac:spMk id="16" creationId="{00000000-0000-0000-0000-000000000000}"/>
          </ac:spMkLst>
        </pc:spChg>
        <pc:spChg chg="mod">
          <ac:chgData name="Anna Ney" userId="5f168638-249f-45bb-80b5-85237846dfff" providerId="ADAL" clId="{3E811FD6-1123-49BE-A1B4-8C0D5FAED507}" dt="2026-01-12T12:05:25.788" v="165" actId="790"/>
          <ac:spMkLst>
            <pc:docMk/>
            <pc:sldMk cId="0" sldId="310"/>
            <ac:spMk id="18" creationId="{00000000-0000-0000-0000-000000000000}"/>
          </ac:spMkLst>
        </pc:spChg>
        <pc:spChg chg="mod">
          <ac:chgData name="Anna Ney" userId="5f168638-249f-45bb-80b5-85237846dfff" providerId="ADAL" clId="{3E811FD6-1123-49BE-A1B4-8C0D5FAED507}" dt="2026-01-12T12:05:25.788" v="165" actId="790"/>
          <ac:spMkLst>
            <pc:docMk/>
            <pc:sldMk cId="0" sldId="310"/>
            <ac:spMk id="19" creationId="{00000000-0000-0000-0000-000000000000}"/>
          </ac:spMkLst>
        </pc:spChg>
        <pc:spChg chg="mod">
          <ac:chgData name="Anna Ney" userId="5f168638-249f-45bb-80b5-85237846dfff" providerId="ADAL" clId="{3E811FD6-1123-49BE-A1B4-8C0D5FAED507}" dt="2026-01-12T12:05:25.788" v="165" actId="790"/>
          <ac:spMkLst>
            <pc:docMk/>
            <pc:sldMk cId="0" sldId="310"/>
            <ac:spMk id="20" creationId="{00000000-0000-0000-0000-000000000000}"/>
          </ac:spMkLst>
        </pc:spChg>
        <pc:spChg chg="mod">
          <ac:chgData name="Anna Ney" userId="5f168638-249f-45bb-80b5-85237846dfff" providerId="ADAL" clId="{3E811FD6-1123-49BE-A1B4-8C0D5FAED507}" dt="2026-01-12T12:05:25.788" v="165" actId="790"/>
          <ac:spMkLst>
            <pc:docMk/>
            <pc:sldMk cId="0" sldId="310"/>
            <ac:spMk id="21" creationId="{00000000-0000-0000-0000-000000000000}"/>
          </ac:spMkLst>
        </pc:spChg>
      </pc:sldChg>
      <pc:sldChg chg="modSp add del mod">
        <pc:chgData name="Anna Ney" userId="5f168638-249f-45bb-80b5-85237846dfff" providerId="ADAL" clId="{3E811FD6-1123-49BE-A1B4-8C0D5FAED507}" dt="2026-01-12T12:17:08.460" v="681" actId="2696"/>
        <pc:sldMkLst>
          <pc:docMk/>
          <pc:sldMk cId="0" sldId="311"/>
        </pc:sldMkLst>
        <pc:spChg chg="mod">
          <ac:chgData name="Anna Ney" userId="5f168638-249f-45bb-80b5-85237846dfff" providerId="ADAL" clId="{3E811FD6-1123-49BE-A1B4-8C0D5FAED507}" dt="2026-01-12T12:05:25.788" v="165" actId="790"/>
          <ac:spMkLst>
            <pc:docMk/>
            <pc:sldMk cId="0" sldId="311"/>
            <ac:spMk id="4" creationId="{00000000-0000-0000-0000-000000000000}"/>
          </ac:spMkLst>
        </pc:spChg>
        <pc:spChg chg="mod">
          <ac:chgData name="Anna Ney" userId="5f168638-249f-45bb-80b5-85237846dfff" providerId="ADAL" clId="{3E811FD6-1123-49BE-A1B4-8C0D5FAED507}" dt="2026-01-12T12:05:25.788" v="165" actId="790"/>
          <ac:spMkLst>
            <pc:docMk/>
            <pc:sldMk cId="0" sldId="311"/>
            <ac:spMk id="6" creationId="{00000000-0000-0000-0000-000000000000}"/>
          </ac:spMkLst>
        </pc:spChg>
        <pc:spChg chg="mod">
          <ac:chgData name="Anna Ney" userId="5f168638-249f-45bb-80b5-85237846dfff" providerId="ADAL" clId="{3E811FD6-1123-49BE-A1B4-8C0D5FAED507}" dt="2026-01-12T12:05:25.788" v="165" actId="790"/>
          <ac:spMkLst>
            <pc:docMk/>
            <pc:sldMk cId="0" sldId="311"/>
            <ac:spMk id="11" creationId="{00000000-0000-0000-0000-000000000000}"/>
          </ac:spMkLst>
        </pc:spChg>
        <pc:spChg chg="mod">
          <ac:chgData name="Anna Ney" userId="5f168638-249f-45bb-80b5-85237846dfff" providerId="ADAL" clId="{3E811FD6-1123-49BE-A1B4-8C0D5FAED507}" dt="2026-01-12T12:05:25.788" v="165" actId="790"/>
          <ac:spMkLst>
            <pc:docMk/>
            <pc:sldMk cId="0" sldId="311"/>
            <ac:spMk id="12" creationId="{00000000-0000-0000-0000-000000000000}"/>
          </ac:spMkLst>
        </pc:spChg>
        <pc:spChg chg="mod">
          <ac:chgData name="Anna Ney" userId="5f168638-249f-45bb-80b5-85237846dfff" providerId="ADAL" clId="{3E811FD6-1123-49BE-A1B4-8C0D5FAED507}" dt="2026-01-12T12:05:25.788" v="165" actId="790"/>
          <ac:spMkLst>
            <pc:docMk/>
            <pc:sldMk cId="0" sldId="311"/>
            <ac:spMk id="15" creationId="{00000000-0000-0000-0000-000000000000}"/>
          </ac:spMkLst>
        </pc:spChg>
        <pc:spChg chg="mod">
          <ac:chgData name="Anna Ney" userId="5f168638-249f-45bb-80b5-85237846dfff" providerId="ADAL" clId="{3E811FD6-1123-49BE-A1B4-8C0D5FAED507}" dt="2026-01-12T12:05:25.788" v="165" actId="790"/>
          <ac:spMkLst>
            <pc:docMk/>
            <pc:sldMk cId="0" sldId="311"/>
            <ac:spMk id="16" creationId="{00000000-0000-0000-0000-000000000000}"/>
          </ac:spMkLst>
        </pc:spChg>
        <pc:spChg chg="mod">
          <ac:chgData name="Anna Ney" userId="5f168638-249f-45bb-80b5-85237846dfff" providerId="ADAL" clId="{3E811FD6-1123-49BE-A1B4-8C0D5FAED507}" dt="2026-01-12T12:05:25.788" v="165" actId="790"/>
          <ac:spMkLst>
            <pc:docMk/>
            <pc:sldMk cId="0" sldId="311"/>
            <ac:spMk id="19" creationId="{00000000-0000-0000-0000-000000000000}"/>
          </ac:spMkLst>
        </pc:spChg>
        <pc:spChg chg="mod">
          <ac:chgData name="Anna Ney" userId="5f168638-249f-45bb-80b5-85237846dfff" providerId="ADAL" clId="{3E811FD6-1123-49BE-A1B4-8C0D5FAED507}" dt="2026-01-12T12:05:25.788" v="165" actId="790"/>
          <ac:spMkLst>
            <pc:docMk/>
            <pc:sldMk cId="0" sldId="311"/>
            <ac:spMk id="20" creationId="{00000000-0000-0000-0000-000000000000}"/>
          </ac:spMkLst>
        </pc:spChg>
        <pc:spChg chg="mod">
          <ac:chgData name="Anna Ney" userId="5f168638-249f-45bb-80b5-85237846dfff" providerId="ADAL" clId="{3E811FD6-1123-49BE-A1B4-8C0D5FAED507}" dt="2026-01-12T12:05:25.788" v="165" actId="790"/>
          <ac:spMkLst>
            <pc:docMk/>
            <pc:sldMk cId="0" sldId="311"/>
            <ac:spMk id="23" creationId="{00000000-0000-0000-0000-000000000000}"/>
          </ac:spMkLst>
        </pc:spChg>
        <pc:spChg chg="mod">
          <ac:chgData name="Anna Ney" userId="5f168638-249f-45bb-80b5-85237846dfff" providerId="ADAL" clId="{3E811FD6-1123-49BE-A1B4-8C0D5FAED507}" dt="2026-01-12T12:05:25.788" v="165" actId="790"/>
          <ac:spMkLst>
            <pc:docMk/>
            <pc:sldMk cId="0" sldId="311"/>
            <ac:spMk id="24" creationId="{00000000-0000-0000-0000-000000000000}"/>
          </ac:spMkLst>
        </pc:spChg>
      </pc:sldChg>
      <pc:sldChg chg="modSp del mod">
        <pc:chgData name="Anna Ney" userId="5f168638-249f-45bb-80b5-85237846dfff" providerId="ADAL" clId="{3E811FD6-1123-49BE-A1B4-8C0D5FAED507}" dt="2026-01-13T10:49:05.062" v="1713" actId="47"/>
        <pc:sldMkLst>
          <pc:docMk/>
          <pc:sldMk cId="0" sldId="312"/>
        </pc:sldMkLst>
        <pc:spChg chg="mod">
          <ac:chgData name="Anna Ney" userId="5f168638-249f-45bb-80b5-85237846dfff" providerId="ADAL" clId="{3E811FD6-1123-49BE-A1B4-8C0D5FAED507}" dt="2026-01-12T12:05:25.788" v="165" actId="790"/>
          <ac:spMkLst>
            <pc:docMk/>
            <pc:sldMk cId="0" sldId="312"/>
            <ac:spMk id="3" creationId="{00000000-0000-0000-0000-000000000000}"/>
          </ac:spMkLst>
        </pc:spChg>
        <pc:spChg chg="mod">
          <ac:chgData name="Anna Ney" userId="5f168638-249f-45bb-80b5-85237846dfff" providerId="ADAL" clId="{3E811FD6-1123-49BE-A1B4-8C0D5FAED507}" dt="2026-01-12T12:05:25.788" v="165" actId="790"/>
          <ac:spMkLst>
            <pc:docMk/>
            <pc:sldMk cId="0" sldId="312"/>
            <ac:spMk id="5" creationId="{00000000-0000-0000-0000-000000000000}"/>
          </ac:spMkLst>
        </pc:spChg>
        <pc:spChg chg="mod">
          <ac:chgData name="Anna Ney" userId="5f168638-249f-45bb-80b5-85237846dfff" providerId="ADAL" clId="{3E811FD6-1123-49BE-A1B4-8C0D5FAED507}" dt="2026-01-12T12:05:25.788" v="165" actId="790"/>
          <ac:spMkLst>
            <pc:docMk/>
            <pc:sldMk cId="0" sldId="312"/>
            <ac:spMk id="9" creationId="{00000000-0000-0000-0000-000000000000}"/>
          </ac:spMkLst>
        </pc:spChg>
        <pc:spChg chg="mod">
          <ac:chgData name="Anna Ney" userId="5f168638-249f-45bb-80b5-85237846dfff" providerId="ADAL" clId="{3E811FD6-1123-49BE-A1B4-8C0D5FAED507}" dt="2026-01-12T12:05:25.788" v="165" actId="790"/>
          <ac:spMkLst>
            <pc:docMk/>
            <pc:sldMk cId="0" sldId="312"/>
            <ac:spMk id="10" creationId="{00000000-0000-0000-0000-000000000000}"/>
          </ac:spMkLst>
        </pc:spChg>
      </pc:sldChg>
      <pc:sldChg chg="modSp del mod">
        <pc:chgData name="Anna Ney" userId="5f168638-249f-45bb-80b5-85237846dfff" providerId="ADAL" clId="{3E811FD6-1123-49BE-A1B4-8C0D5FAED507}" dt="2026-01-13T10:49:06.565" v="1714" actId="47"/>
        <pc:sldMkLst>
          <pc:docMk/>
          <pc:sldMk cId="0" sldId="313"/>
        </pc:sldMkLst>
        <pc:spChg chg="mod">
          <ac:chgData name="Anna Ney" userId="5f168638-249f-45bb-80b5-85237846dfff" providerId="ADAL" clId="{3E811FD6-1123-49BE-A1B4-8C0D5FAED507}" dt="2026-01-12T12:05:25.788" v="165" actId="790"/>
          <ac:spMkLst>
            <pc:docMk/>
            <pc:sldMk cId="0" sldId="313"/>
            <ac:spMk id="3" creationId="{00000000-0000-0000-0000-000000000000}"/>
          </ac:spMkLst>
        </pc:spChg>
        <pc:spChg chg="mod">
          <ac:chgData name="Anna Ney" userId="5f168638-249f-45bb-80b5-85237846dfff" providerId="ADAL" clId="{3E811FD6-1123-49BE-A1B4-8C0D5FAED507}" dt="2026-01-12T12:05:25.788" v="165" actId="790"/>
          <ac:spMkLst>
            <pc:docMk/>
            <pc:sldMk cId="0" sldId="313"/>
            <ac:spMk id="5" creationId="{00000000-0000-0000-0000-000000000000}"/>
          </ac:spMkLst>
        </pc:spChg>
        <pc:spChg chg="mod">
          <ac:chgData name="Anna Ney" userId="5f168638-249f-45bb-80b5-85237846dfff" providerId="ADAL" clId="{3E811FD6-1123-49BE-A1B4-8C0D5FAED507}" dt="2026-01-12T12:05:25.788" v="165" actId="790"/>
          <ac:spMkLst>
            <pc:docMk/>
            <pc:sldMk cId="0" sldId="313"/>
            <ac:spMk id="8" creationId="{00000000-0000-0000-0000-000000000000}"/>
          </ac:spMkLst>
        </pc:spChg>
        <pc:spChg chg="mod">
          <ac:chgData name="Anna Ney" userId="5f168638-249f-45bb-80b5-85237846dfff" providerId="ADAL" clId="{3E811FD6-1123-49BE-A1B4-8C0D5FAED507}" dt="2026-01-12T12:05:25.788" v="165" actId="790"/>
          <ac:spMkLst>
            <pc:docMk/>
            <pc:sldMk cId="0" sldId="313"/>
            <ac:spMk id="9" creationId="{00000000-0000-0000-0000-000000000000}"/>
          </ac:spMkLst>
        </pc:spChg>
        <pc:spChg chg="mod">
          <ac:chgData name="Anna Ney" userId="5f168638-249f-45bb-80b5-85237846dfff" providerId="ADAL" clId="{3E811FD6-1123-49BE-A1B4-8C0D5FAED507}" dt="2026-01-12T12:05:25.788" v="165" actId="790"/>
          <ac:spMkLst>
            <pc:docMk/>
            <pc:sldMk cId="0" sldId="313"/>
            <ac:spMk id="11" creationId="{00000000-0000-0000-0000-000000000000}"/>
          </ac:spMkLst>
        </pc:spChg>
        <pc:spChg chg="mod">
          <ac:chgData name="Anna Ney" userId="5f168638-249f-45bb-80b5-85237846dfff" providerId="ADAL" clId="{3E811FD6-1123-49BE-A1B4-8C0D5FAED507}" dt="2026-01-12T12:05:25.788" v="165" actId="790"/>
          <ac:spMkLst>
            <pc:docMk/>
            <pc:sldMk cId="0" sldId="313"/>
            <ac:spMk id="12" creationId="{00000000-0000-0000-0000-000000000000}"/>
          </ac:spMkLst>
        </pc:spChg>
        <pc:spChg chg="mod">
          <ac:chgData name="Anna Ney" userId="5f168638-249f-45bb-80b5-85237846dfff" providerId="ADAL" clId="{3E811FD6-1123-49BE-A1B4-8C0D5FAED507}" dt="2026-01-12T12:05:25.788" v="165" actId="790"/>
          <ac:spMkLst>
            <pc:docMk/>
            <pc:sldMk cId="0" sldId="313"/>
            <ac:spMk id="13" creationId="{00000000-0000-0000-0000-000000000000}"/>
          </ac:spMkLst>
        </pc:spChg>
      </pc:sldChg>
      <pc:sldChg chg="modSp del mod">
        <pc:chgData name="Anna Ney" userId="5f168638-249f-45bb-80b5-85237846dfff" providerId="ADAL" clId="{3E811FD6-1123-49BE-A1B4-8C0D5FAED507}" dt="2026-01-13T10:49:07.585" v="1715" actId="47"/>
        <pc:sldMkLst>
          <pc:docMk/>
          <pc:sldMk cId="0" sldId="314"/>
        </pc:sldMkLst>
        <pc:spChg chg="mod">
          <ac:chgData name="Anna Ney" userId="5f168638-249f-45bb-80b5-85237846dfff" providerId="ADAL" clId="{3E811FD6-1123-49BE-A1B4-8C0D5FAED507}" dt="2026-01-12T12:05:25.788" v="165" actId="790"/>
          <ac:spMkLst>
            <pc:docMk/>
            <pc:sldMk cId="0" sldId="314"/>
            <ac:spMk id="3" creationId="{00000000-0000-0000-0000-000000000000}"/>
          </ac:spMkLst>
        </pc:spChg>
        <pc:spChg chg="mod">
          <ac:chgData name="Anna Ney" userId="5f168638-249f-45bb-80b5-85237846dfff" providerId="ADAL" clId="{3E811FD6-1123-49BE-A1B4-8C0D5FAED507}" dt="2026-01-12T12:05:25.788" v="165" actId="790"/>
          <ac:spMkLst>
            <pc:docMk/>
            <pc:sldMk cId="0" sldId="314"/>
            <ac:spMk id="4" creationId="{00000000-0000-0000-0000-000000000000}"/>
          </ac:spMkLst>
        </pc:spChg>
        <pc:spChg chg="mod">
          <ac:chgData name="Anna Ney" userId="5f168638-249f-45bb-80b5-85237846dfff" providerId="ADAL" clId="{3E811FD6-1123-49BE-A1B4-8C0D5FAED507}" dt="2026-01-12T12:05:25.788" v="165" actId="790"/>
          <ac:spMkLst>
            <pc:docMk/>
            <pc:sldMk cId="0" sldId="314"/>
            <ac:spMk id="6" creationId="{00000000-0000-0000-0000-000000000000}"/>
          </ac:spMkLst>
        </pc:spChg>
        <pc:spChg chg="mod">
          <ac:chgData name="Anna Ney" userId="5f168638-249f-45bb-80b5-85237846dfff" providerId="ADAL" clId="{3E811FD6-1123-49BE-A1B4-8C0D5FAED507}" dt="2026-01-12T12:05:25.788" v="165" actId="790"/>
          <ac:spMkLst>
            <pc:docMk/>
            <pc:sldMk cId="0" sldId="314"/>
            <ac:spMk id="8" creationId="{00000000-0000-0000-0000-000000000000}"/>
          </ac:spMkLst>
        </pc:spChg>
        <pc:spChg chg="mod">
          <ac:chgData name="Anna Ney" userId="5f168638-249f-45bb-80b5-85237846dfff" providerId="ADAL" clId="{3E811FD6-1123-49BE-A1B4-8C0D5FAED507}" dt="2026-01-12T12:05:25.788" v="165" actId="790"/>
          <ac:spMkLst>
            <pc:docMk/>
            <pc:sldMk cId="0" sldId="314"/>
            <ac:spMk id="11" creationId="{00000000-0000-0000-0000-000000000000}"/>
          </ac:spMkLst>
        </pc:spChg>
        <pc:spChg chg="mod">
          <ac:chgData name="Anna Ney" userId="5f168638-249f-45bb-80b5-85237846dfff" providerId="ADAL" clId="{3E811FD6-1123-49BE-A1B4-8C0D5FAED507}" dt="2026-01-12T12:05:25.788" v="165" actId="790"/>
          <ac:spMkLst>
            <pc:docMk/>
            <pc:sldMk cId="0" sldId="314"/>
            <ac:spMk id="12" creationId="{00000000-0000-0000-0000-000000000000}"/>
          </ac:spMkLst>
        </pc:spChg>
        <pc:spChg chg="mod">
          <ac:chgData name="Anna Ney" userId="5f168638-249f-45bb-80b5-85237846dfff" providerId="ADAL" clId="{3E811FD6-1123-49BE-A1B4-8C0D5FAED507}" dt="2026-01-12T12:05:25.788" v="165" actId="790"/>
          <ac:spMkLst>
            <pc:docMk/>
            <pc:sldMk cId="0" sldId="314"/>
            <ac:spMk id="13" creationId="{00000000-0000-0000-0000-000000000000}"/>
          </ac:spMkLst>
        </pc:spChg>
        <pc:spChg chg="mod">
          <ac:chgData name="Anna Ney" userId="5f168638-249f-45bb-80b5-85237846dfff" providerId="ADAL" clId="{3E811FD6-1123-49BE-A1B4-8C0D5FAED507}" dt="2026-01-12T12:05:25.788" v="165" actId="790"/>
          <ac:spMkLst>
            <pc:docMk/>
            <pc:sldMk cId="0" sldId="314"/>
            <ac:spMk id="14" creationId="{00000000-0000-0000-0000-000000000000}"/>
          </ac:spMkLst>
        </pc:spChg>
      </pc:sldChg>
      <pc:sldChg chg="modSp del mod">
        <pc:chgData name="Anna Ney" userId="5f168638-249f-45bb-80b5-85237846dfff" providerId="ADAL" clId="{3E811FD6-1123-49BE-A1B4-8C0D5FAED507}" dt="2026-01-13T10:49:09.624" v="1716" actId="47"/>
        <pc:sldMkLst>
          <pc:docMk/>
          <pc:sldMk cId="0" sldId="315"/>
        </pc:sldMkLst>
        <pc:spChg chg="mod">
          <ac:chgData name="Anna Ney" userId="5f168638-249f-45bb-80b5-85237846dfff" providerId="ADAL" clId="{3E811FD6-1123-49BE-A1B4-8C0D5FAED507}" dt="2026-01-12T12:05:25.788" v="165" actId="790"/>
          <ac:spMkLst>
            <pc:docMk/>
            <pc:sldMk cId="0" sldId="315"/>
            <ac:spMk id="3" creationId="{00000000-0000-0000-0000-000000000000}"/>
          </ac:spMkLst>
        </pc:spChg>
        <pc:spChg chg="mod">
          <ac:chgData name="Anna Ney" userId="5f168638-249f-45bb-80b5-85237846dfff" providerId="ADAL" clId="{3E811FD6-1123-49BE-A1B4-8C0D5FAED507}" dt="2026-01-12T12:05:25.788" v="165" actId="790"/>
          <ac:spMkLst>
            <pc:docMk/>
            <pc:sldMk cId="0" sldId="315"/>
            <ac:spMk id="5" creationId="{00000000-0000-0000-0000-000000000000}"/>
          </ac:spMkLst>
        </pc:spChg>
        <pc:spChg chg="mod">
          <ac:chgData name="Anna Ney" userId="5f168638-249f-45bb-80b5-85237846dfff" providerId="ADAL" clId="{3E811FD6-1123-49BE-A1B4-8C0D5FAED507}" dt="2026-01-12T12:05:25.788" v="165" actId="790"/>
          <ac:spMkLst>
            <pc:docMk/>
            <pc:sldMk cId="0" sldId="315"/>
            <ac:spMk id="9" creationId="{00000000-0000-0000-0000-000000000000}"/>
          </ac:spMkLst>
        </pc:spChg>
        <pc:spChg chg="mod">
          <ac:chgData name="Anna Ney" userId="5f168638-249f-45bb-80b5-85237846dfff" providerId="ADAL" clId="{3E811FD6-1123-49BE-A1B4-8C0D5FAED507}" dt="2026-01-12T12:05:25.788" v="165" actId="790"/>
          <ac:spMkLst>
            <pc:docMk/>
            <pc:sldMk cId="0" sldId="315"/>
            <ac:spMk id="10" creationId="{00000000-0000-0000-0000-000000000000}"/>
          </ac:spMkLst>
        </pc:spChg>
        <pc:spChg chg="mod">
          <ac:chgData name="Anna Ney" userId="5f168638-249f-45bb-80b5-85237846dfff" providerId="ADAL" clId="{3E811FD6-1123-49BE-A1B4-8C0D5FAED507}" dt="2026-01-12T12:05:25.788" v="165" actId="790"/>
          <ac:spMkLst>
            <pc:docMk/>
            <pc:sldMk cId="0" sldId="315"/>
            <ac:spMk id="12" creationId="{00000000-0000-0000-0000-000000000000}"/>
          </ac:spMkLst>
        </pc:spChg>
        <pc:spChg chg="mod">
          <ac:chgData name="Anna Ney" userId="5f168638-249f-45bb-80b5-85237846dfff" providerId="ADAL" clId="{3E811FD6-1123-49BE-A1B4-8C0D5FAED507}" dt="2026-01-12T12:05:25.788" v="165" actId="790"/>
          <ac:spMkLst>
            <pc:docMk/>
            <pc:sldMk cId="0" sldId="315"/>
            <ac:spMk id="13" creationId="{00000000-0000-0000-0000-000000000000}"/>
          </ac:spMkLst>
        </pc:spChg>
        <pc:spChg chg="mod">
          <ac:chgData name="Anna Ney" userId="5f168638-249f-45bb-80b5-85237846dfff" providerId="ADAL" clId="{3E811FD6-1123-49BE-A1B4-8C0D5FAED507}" dt="2026-01-12T12:05:25.788" v="165" actId="790"/>
          <ac:spMkLst>
            <pc:docMk/>
            <pc:sldMk cId="0" sldId="315"/>
            <ac:spMk id="14" creationId="{00000000-0000-0000-0000-000000000000}"/>
          </ac:spMkLst>
        </pc:spChg>
        <pc:spChg chg="mod">
          <ac:chgData name="Anna Ney" userId="5f168638-249f-45bb-80b5-85237846dfff" providerId="ADAL" clId="{3E811FD6-1123-49BE-A1B4-8C0D5FAED507}" dt="2026-01-12T12:05:25.788" v="165" actId="790"/>
          <ac:spMkLst>
            <pc:docMk/>
            <pc:sldMk cId="0" sldId="315"/>
            <ac:spMk id="15" creationId="{00000000-0000-0000-0000-000000000000}"/>
          </ac:spMkLst>
        </pc:spChg>
        <pc:spChg chg="mod">
          <ac:chgData name="Anna Ney" userId="5f168638-249f-45bb-80b5-85237846dfff" providerId="ADAL" clId="{3E811FD6-1123-49BE-A1B4-8C0D5FAED507}" dt="2026-01-12T12:05:25.788" v="165" actId="790"/>
          <ac:spMkLst>
            <pc:docMk/>
            <pc:sldMk cId="0" sldId="315"/>
            <ac:spMk id="16" creationId="{00000000-0000-0000-0000-000000000000}"/>
          </ac:spMkLst>
        </pc:spChg>
        <pc:spChg chg="mod">
          <ac:chgData name="Anna Ney" userId="5f168638-249f-45bb-80b5-85237846dfff" providerId="ADAL" clId="{3E811FD6-1123-49BE-A1B4-8C0D5FAED507}" dt="2026-01-12T12:05:25.788" v="165" actId="790"/>
          <ac:spMkLst>
            <pc:docMk/>
            <pc:sldMk cId="0" sldId="315"/>
            <ac:spMk id="17" creationId="{00000000-0000-0000-0000-000000000000}"/>
          </ac:spMkLst>
        </pc:spChg>
      </pc:sldChg>
      <pc:sldChg chg="modSp del mod">
        <pc:chgData name="Anna Ney" userId="5f168638-249f-45bb-80b5-85237846dfff" providerId="ADAL" clId="{3E811FD6-1123-49BE-A1B4-8C0D5FAED507}" dt="2026-01-13T10:49:11.547" v="1717" actId="47"/>
        <pc:sldMkLst>
          <pc:docMk/>
          <pc:sldMk cId="0" sldId="316"/>
        </pc:sldMkLst>
        <pc:spChg chg="mod">
          <ac:chgData name="Anna Ney" userId="5f168638-249f-45bb-80b5-85237846dfff" providerId="ADAL" clId="{3E811FD6-1123-49BE-A1B4-8C0D5FAED507}" dt="2026-01-12T12:05:25.788" v="165" actId="790"/>
          <ac:spMkLst>
            <pc:docMk/>
            <pc:sldMk cId="0" sldId="316"/>
            <ac:spMk id="3" creationId="{00000000-0000-0000-0000-000000000000}"/>
          </ac:spMkLst>
        </pc:spChg>
        <pc:spChg chg="mod">
          <ac:chgData name="Anna Ney" userId="5f168638-249f-45bb-80b5-85237846dfff" providerId="ADAL" clId="{3E811FD6-1123-49BE-A1B4-8C0D5FAED507}" dt="2026-01-12T12:05:25.788" v="165" actId="790"/>
          <ac:spMkLst>
            <pc:docMk/>
            <pc:sldMk cId="0" sldId="316"/>
            <ac:spMk id="4" creationId="{00000000-0000-0000-0000-000000000000}"/>
          </ac:spMkLst>
        </pc:spChg>
        <pc:spChg chg="mod">
          <ac:chgData name="Anna Ney" userId="5f168638-249f-45bb-80b5-85237846dfff" providerId="ADAL" clId="{3E811FD6-1123-49BE-A1B4-8C0D5FAED507}" dt="2026-01-12T12:05:25.788" v="165" actId="790"/>
          <ac:spMkLst>
            <pc:docMk/>
            <pc:sldMk cId="0" sldId="316"/>
            <ac:spMk id="6" creationId="{00000000-0000-0000-0000-000000000000}"/>
          </ac:spMkLst>
        </pc:spChg>
        <pc:spChg chg="mod">
          <ac:chgData name="Anna Ney" userId="5f168638-249f-45bb-80b5-85237846dfff" providerId="ADAL" clId="{3E811FD6-1123-49BE-A1B4-8C0D5FAED507}" dt="2026-01-12T12:05:25.788" v="165" actId="790"/>
          <ac:spMkLst>
            <pc:docMk/>
            <pc:sldMk cId="0" sldId="316"/>
            <ac:spMk id="8" creationId="{00000000-0000-0000-0000-000000000000}"/>
          </ac:spMkLst>
        </pc:spChg>
        <pc:spChg chg="mod">
          <ac:chgData name="Anna Ney" userId="5f168638-249f-45bb-80b5-85237846dfff" providerId="ADAL" clId="{3E811FD6-1123-49BE-A1B4-8C0D5FAED507}" dt="2026-01-12T12:05:25.788" v="165" actId="790"/>
          <ac:spMkLst>
            <pc:docMk/>
            <pc:sldMk cId="0" sldId="316"/>
            <ac:spMk id="11" creationId="{00000000-0000-0000-0000-000000000000}"/>
          </ac:spMkLst>
        </pc:spChg>
        <pc:spChg chg="mod">
          <ac:chgData name="Anna Ney" userId="5f168638-249f-45bb-80b5-85237846dfff" providerId="ADAL" clId="{3E811FD6-1123-49BE-A1B4-8C0D5FAED507}" dt="2026-01-12T12:05:25.788" v="165" actId="790"/>
          <ac:spMkLst>
            <pc:docMk/>
            <pc:sldMk cId="0" sldId="316"/>
            <ac:spMk id="12" creationId="{00000000-0000-0000-0000-000000000000}"/>
          </ac:spMkLst>
        </pc:spChg>
        <pc:spChg chg="mod">
          <ac:chgData name="Anna Ney" userId="5f168638-249f-45bb-80b5-85237846dfff" providerId="ADAL" clId="{3E811FD6-1123-49BE-A1B4-8C0D5FAED507}" dt="2026-01-12T12:05:25.788" v="165" actId="790"/>
          <ac:spMkLst>
            <pc:docMk/>
            <pc:sldMk cId="0" sldId="316"/>
            <ac:spMk id="13" creationId="{00000000-0000-0000-0000-000000000000}"/>
          </ac:spMkLst>
        </pc:spChg>
      </pc:sldChg>
      <pc:sldChg chg="modSp del mod">
        <pc:chgData name="Anna Ney" userId="5f168638-249f-45bb-80b5-85237846dfff" providerId="ADAL" clId="{3E811FD6-1123-49BE-A1B4-8C0D5FAED507}" dt="2026-01-13T10:49:13.650" v="1718" actId="47"/>
        <pc:sldMkLst>
          <pc:docMk/>
          <pc:sldMk cId="0" sldId="317"/>
        </pc:sldMkLst>
        <pc:spChg chg="mod">
          <ac:chgData name="Anna Ney" userId="5f168638-249f-45bb-80b5-85237846dfff" providerId="ADAL" clId="{3E811FD6-1123-49BE-A1B4-8C0D5FAED507}" dt="2026-01-12T12:05:25.788" v="165" actId="790"/>
          <ac:spMkLst>
            <pc:docMk/>
            <pc:sldMk cId="0" sldId="317"/>
            <ac:spMk id="5" creationId="{00000000-0000-0000-0000-000000000000}"/>
          </ac:spMkLst>
        </pc:spChg>
        <pc:spChg chg="mod">
          <ac:chgData name="Anna Ney" userId="5f168638-249f-45bb-80b5-85237846dfff" providerId="ADAL" clId="{3E811FD6-1123-49BE-A1B4-8C0D5FAED507}" dt="2026-01-12T12:05:25.788" v="165" actId="790"/>
          <ac:spMkLst>
            <pc:docMk/>
            <pc:sldMk cId="0" sldId="317"/>
            <ac:spMk id="8" creationId="{00000000-0000-0000-0000-000000000000}"/>
          </ac:spMkLst>
        </pc:spChg>
        <pc:spChg chg="mod">
          <ac:chgData name="Anna Ney" userId="5f168638-249f-45bb-80b5-85237846dfff" providerId="ADAL" clId="{3E811FD6-1123-49BE-A1B4-8C0D5FAED507}" dt="2026-01-12T12:05:25.788" v="165" actId="790"/>
          <ac:spMkLst>
            <pc:docMk/>
            <pc:sldMk cId="0" sldId="317"/>
            <ac:spMk id="9" creationId="{00000000-0000-0000-0000-000000000000}"/>
          </ac:spMkLst>
        </pc:spChg>
        <pc:spChg chg="mod">
          <ac:chgData name="Anna Ney" userId="5f168638-249f-45bb-80b5-85237846dfff" providerId="ADAL" clId="{3E811FD6-1123-49BE-A1B4-8C0D5FAED507}" dt="2026-01-12T12:05:25.788" v="165" actId="790"/>
          <ac:spMkLst>
            <pc:docMk/>
            <pc:sldMk cId="0" sldId="317"/>
            <ac:spMk id="11" creationId="{00000000-0000-0000-0000-000000000000}"/>
          </ac:spMkLst>
        </pc:spChg>
        <pc:spChg chg="mod">
          <ac:chgData name="Anna Ney" userId="5f168638-249f-45bb-80b5-85237846dfff" providerId="ADAL" clId="{3E811FD6-1123-49BE-A1B4-8C0D5FAED507}" dt="2026-01-12T12:05:25.788" v="165" actId="790"/>
          <ac:spMkLst>
            <pc:docMk/>
            <pc:sldMk cId="0" sldId="317"/>
            <ac:spMk id="16" creationId="{00000000-0000-0000-0000-000000000000}"/>
          </ac:spMkLst>
        </pc:spChg>
        <pc:spChg chg="mod">
          <ac:chgData name="Anna Ney" userId="5f168638-249f-45bb-80b5-85237846dfff" providerId="ADAL" clId="{3E811FD6-1123-49BE-A1B4-8C0D5FAED507}" dt="2026-01-12T12:05:25.788" v="165" actId="790"/>
          <ac:spMkLst>
            <pc:docMk/>
            <pc:sldMk cId="0" sldId="317"/>
            <ac:spMk id="17" creationId="{00000000-0000-0000-0000-000000000000}"/>
          </ac:spMkLst>
        </pc:spChg>
        <pc:spChg chg="mod">
          <ac:chgData name="Anna Ney" userId="5f168638-249f-45bb-80b5-85237846dfff" providerId="ADAL" clId="{3E811FD6-1123-49BE-A1B4-8C0D5FAED507}" dt="2026-01-12T12:05:25.788" v="165" actId="790"/>
          <ac:spMkLst>
            <pc:docMk/>
            <pc:sldMk cId="0" sldId="317"/>
            <ac:spMk id="20" creationId="{00000000-0000-0000-0000-000000000000}"/>
          </ac:spMkLst>
        </pc:spChg>
        <pc:spChg chg="mod">
          <ac:chgData name="Anna Ney" userId="5f168638-249f-45bb-80b5-85237846dfff" providerId="ADAL" clId="{3E811FD6-1123-49BE-A1B4-8C0D5FAED507}" dt="2026-01-12T12:05:25.788" v="165" actId="790"/>
          <ac:spMkLst>
            <pc:docMk/>
            <pc:sldMk cId="0" sldId="317"/>
            <ac:spMk id="22" creationId="{00000000-0000-0000-0000-000000000000}"/>
          </ac:spMkLst>
        </pc:spChg>
        <pc:spChg chg="mod">
          <ac:chgData name="Anna Ney" userId="5f168638-249f-45bb-80b5-85237846dfff" providerId="ADAL" clId="{3E811FD6-1123-49BE-A1B4-8C0D5FAED507}" dt="2026-01-12T12:05:25.788" v="165" actId="790"/>
          <ac:spMkLst>
            <pc:docMk/>
            <pc:sldMk cId="0" sldId="317"/>
            <ac:spMk id="24" creationId="{00000000-0000-0000-0000-000000000000}"/>
          </ac:spMkLst>
        </pc:spChg>
        <pc:spChg chg="mod">
          <ac:chgData name="Anna Ney" userId="5f168638-249f-45bb-80b5-85237846dfff" providerId="ADAL" clId="{3E811FD6-1123-49BE-A1B4-8C0D5FAED507}" dt="2026-01-12T12:05:25.788" v="165" actId="790"/>
          <ac:spMkLst>
            <pc:docMk/>
            <pc:sldMk cId="0" sldId="317"/>
            <ac:spMk id="26" creationId="{00000000-0000-0000-0000-000000000000}"/>
          </ac:spMkLst>
        </pc:spChg>
      </pc:sldChg>
      <pc:sldChg chg="modSp del mod">
        <pc:chgData name="Anna Ney" userId="5f168638-249f-45bb-80b5-85237846dfff" providerId="ADAL" clId="{3E811FD6-1123-49BE-A1B4-8C0D5FAED507}" dt="2026-01-13T10:49:15.109" v="1719" actId="47"/>
        <pc:sldMkLst>
          <pc:docMk/>
          <pc:sldMk cId="0" sldId="318"/>
        </pc:sldMkLst>
        <pc:spChg chg="mod">
          <ac:chgData name="Anna Ney" userId="5f168638-249f-45bb-80b5-85237846dfff" providerId="ADAL" clId="{3E811FD6-1123-49BE-A1B4-8C0D5FAED507}" dt="2026-01-12T12:05:25.788" v="165" actId="790"/>
          <ac:spMkLst>
            <pc:docMk/>
            <pc:sldMk cId="0" sldId="318"/>
            <ac:spMk id="6" creationId="{00000000-0000-0000-0000-000000000000}"/>
          </ac:spMkLst>
        </pc:spChg>
        <pc:spChg chg="mod">
          <ac:chgData name="Anna Ney" userId="5f168638-249f-45bb-80b5-85237846dfff" providerId="ADAL" clId="{3E811FD6-1123-49BE-A1B4-8C0D5FAED507}" dt="2026-01-12T12:05:25.788" v="165" actId="790"/>
          <ac:spMkLst>
            <pc:docMk/>
            <pc:sldMk cId="0" sldId="318"/>
            <ac:spMk id="20" creationId="{00000000-0000-0000-0000-000000000000}"/>
          </ac:spMkLst>
        </pc:spChg>
        <pc:spChg chg="mod">
          <ac:chgData name="Anna Ney" userId="5f168638-249f-45bb-80b5-85237846dfff" providerId="ADAL" clId="{3E811FD6-1123-49BE-A1B4-8C0D5FAED507}" dt="2026-01-12T12:05:25.788" v="165" actId="790"/>
          <ac:spMkLst>
            <pc:docMk/>
            <pc:sldMk cId="0" sldId="318"/>
            <ac:spMk id="24" creationId="{00000000-0000-0000-0000-000000000000}"/>
          </ac:spMkLst>
        </pc:spChg>
        <pc:spChg chg="mod">
          <ac:chgData name="Anna Ney" userId="5f168638-249f-45bb-80b5-85237846dfff" providerId="ADAL" clId="{3E811FD6-1123-49BE-A1B4-8C0D5FAED507}" dt="2026-01-12T12:05:25.788" v="165" actId="790"/>
          <ac:spMkLst>
            <pc:docMk/>
            <pc:sldMk cId="0" sldId="318"/>
            <ac:spMk id="38" creationId="{00000000-0000-0000-0000-000000000000}"/>
          </ac:spMkLst>
        </pc:spChg>
        <pc:spChg chg="mod">
          <ac:chgData name="Anna Ney" userId="5f168638-249f-45bb-80b5-85237846dfff" providerId="ADAL" clId="{3E811FD6-1123-49BE-A1B4-8C0D5FAED507}" dt="2026-01-12T12:05:25.788" v="165" actId="790"/>
          <ac:spMkLst>
            <pc:docMk/>
            <pc:sldMk cId="0" sldId="318"/>
            <ac:spMk id="40" creationId="{00000000-0000-0000-0000-000000000000}"/>
          </ac:spMkLst>
        </pc:spChg>
        <pc:spChg chg="mod">
          <ac:chgData name="Anna Ney" userId="5f168638-249f-45bb-80b5-85237846dfff" providerId="ADAL" clId="{3E811FD6-1123-49BE-A1B4-8C0D5FAED507}" dt="2026-01-12T12:05:25.788" v="165" actId="790"/>
          <ac:spMkLst>
            <pc:docMk/>
            <pc:sldMk cId="0" sldId="318"/>
            <ac:spMk id="42" creationId="{00000000-0000-0000-0000-000000000000}"/>
          </ac:spMkLst>
        </pc:spChg>
        <pc:spChg chg="mod">
          <ac:chgData name="Anna Ney" userId="5f168638-249f-45bb-80b5-85237846dfff" providerId="ADAL" clId="{3E811FD6-1123-49BE-A1B4-8C0D5FAED507}" dt="2026-01-12T12:05:25.788" v="165" actId="790"/>
          <ac:spMkLst>
            <pc:docMk/>
            <pc:sldMk cId="0" sldId="318"/>
            <ac:spMk id="53" creationId="{00000000-0000-0000-0000-000000000000}"/>
          </ac:spMkLst>
        </pc:spChg>
        <pc:spChg chg="mod">
          <ac:chgData name="Anna Ney" userId="5f168638-249f-45bb-80b5-85237846dfff" providerId="ADAL" clId="{3E811FD6-1123-49BE-A1B4-8C0D5FAED507}" dt="2026-01-12T12:05:25.788" v="165" actId="790"/>
          <ac:spMkLst>
            <pc:docMk/>
            <pc:sldMk cId="0" sldId="318"/>
            <ac:spMk id="61" creationId="{00000000-0000-0000-0000-000000000000}"/>
          </ac:spMkLst>
        </pc:spChg>
        <pc:spChg chg="mod">
          <ac:chgData name="Anna Ney" userId="5f168638-249f-45bb-80b5-85237846dfff" providerId="ADAL" clId="{3E811FD6-1123-49BE-A1B4-8C0D5FAED507}" dt="2026-01-12T12:05:25.788" v="165" actId="790"/>
          <ac:spMkLst>
            <pc:docMk/>
            <pc:sldMk cId="0" sldId="318"/>
            <ac:spMk id="70" creationId="{00000000-0000-0000-0000-000000000000}"/>
          </ac:spMkLst>
        </pc:spChg>
        <pc:spChg chg="mod">
          <ac:chgData name="Anna Ney" userId="5f168638-249f-45bb-80b5-85237846dfff" providerId="ADAL" clId="{3E811FD6-1123-49BE-A1B4-8C0D5FAED507}" dt="2026-01-12T12:05:25.788" v="165" actId="790"/>
          <ac:spMkLst>
            <pc:docMk/>
            <pc:sldMk cId="0" sldId="318"/>
            <ac:spMk id="80" creationId="{00000000-0000-0000-0000-000000000000}"/>
          </ac:spMkLst>
        </pc:spChg>
      </pc:sldChg>
      <pc:sldChg chg="modSp mod modNotesTx">
        <pc:chgData name="Anna Ney" userId="5f168638-249f-45bb-80b5-85237846dfff" providerId="ADAL" clId="{3E811FD6-1123-49BE-A1B4-8C0D5FAED507}" dt="2026-01-12T12:21:22" v="1343" actId="20577"/>
        <pc:sldMkLst>
          <pc:docMk/>
          <pc:sldMk cId="0" sldId="319"/>
        </pc:sldMkLst>
        <pc:spChg chg="mod">
          <ac:chgData name="Anna Ney" userId="5f168638-249f-45bb-80b5-85237846dfff" providerId="ADAL" clId="{3E811FD6-1123-49BE-A1B4-8C0D5FAED507}" dt="2026-01-12T12:05:25.788" v="165" actId="790"/>
          <ac:spMkLst>
            <pc:docMk/>
            <pc:sldMk cId="0" sldId="319"/>
            <ac:spMk id="3" creationId="{00000000-0000-0000-0000-000000000000}"/>
          </ac:spMkLst>
        </pc:spChg>
        <pc:spChg chg="mod">
          <ac:chgData name="Anna Ney" userId="5f168638-249f-45bb-80b5-85237846dfff" providerId="ADAL" clId="{3E811FD6-1123-49BE-A1B4-8C0D5FAED507}" dt="2026-01-12T12:05:25.788" v="165" actId="790"/>
          <ac:spMkLst>
            <pc:docMk/>
            <pc:sldMk cId="0" sldId="319"/>
            <ac:spMk id="5" creationId="{00000000-0000-0000-0000-000000000000}"/>
          </ac:spMkLst>
        </pc:spChg>
        <pc:spChg chg="mod">
          <ac:chgData name="Anna Ney" userId="5f168638-249f-45bb-80b5-85237846dfff" providerId="ADAL" clId="{3E811FD6-1123-49BE-A1B4-8C0D5FAED507}" dt="2026-01-12T12:05:25.788" v="165" actId="790"/>
          <ac:spMkLst>
            <pc:docMk/>
            <pc:sldMk cId="0" sldId="319"/>
            <ac:spMk id="8" creationId="{00000000-0000-0000-0000-000000000000}"/>
          </ac:spMkLst>
        </pc:spChg>
        <pc:spChg chg="mod">
          <ac:chgData name="Anna Ney" userId="5f168638-249f-45bb-80b5-85237846dfff" providerId="ADAL" clId="{3E811FD6-1123-49BE-A1B4-8C0D5FAED507}" dt="2026-01-12T12:05:25.788" v="165" actId="790"/>
          <ac:spMkLst>
            <pc:docMk/>
            <pc:sldMk cId="0" sldId="319"/>
            <ac:spMk id="9" creationId="{00000000-0000-0000-0000-000000000000}"/>
          </ac:spMkLst>
        </pc:spChg>
      </pc:sldChg>
      <pc:sldChg chg="modSp mod">
        <pc:chgData name="Anna Ney" userId="5f168638-249f-45bb-80b5-85237846dfff" providerId="ADAL" clId="{3E811FD6-1123-49BE-A1B4-8C0D5FAED507}" dt="2026-01-12T12:05:25.788" v="165" actId="790"/>
        <pc:sldMkLst>
          <pc:docMk/>
          <pc:sldMk cId="0" sldId="320"/>
        </pc:sldMkLst>
        <pc:spChg chg="mod">
          <ac:chgData name="Anna Ney" userId="5f168638-249f-45bb-80b5-85237846dfff" providerId="ADAL" clId="{3E811FD6-1123-49BE-A1B4-8C0D5FAED507}" dt="2026-01-12T12:05:25.788" v="165" actId="790"/>
          <ac:spMkLst>
            <pc:docMk/>
            <pc:sldMk cId="0" sldId="320"/>
            <ac:spMk id="3" creationId="{00000000-0000-0000-0000-000000000000}"/>
          </ac:spMkLst>
        </pc:spChg>
        <pc:spChg chg="mod">
          <ac:chgData name="Anna Ney" userId="5f168638-249f-45bb-80b5-85237846dfff" providerId="ADAL" clId="{3E811FD6-1123-49BE-A1B4-8C0D5FAED507}" dt="2026-01-12T12:05:25.788" v="165" actId="790"/>
          <ac:spMkLst>
            <pc:docMk/>
            <pc:sldMk cId="0" sldId="320"/>
            <ac:spMk id="6" creationId="{00000000-0000-0000-0000-000000000000}"/>
          </ac:spMkLst>
        </pc:spChg>
        <pc:spChg chg="mod">
          <ac:chgData name="Anna Ney" userId="5f168638-249f-45bb-80b5-85237846dfff" providerId="ADAL" clId="{3E811FD6-1123-49BE-A1B4-8C0D5FAED507}" dt="2026-01-12T12:05:25.788" v="165" actId="790"/>
          <ac:spMkLst>
            <pc:docMk/>
            <pc:sldMk cId="0" sldId="320"/>
            <ac:spMk id="9" creationId="{00000000-0000-0000-0000-000000000000}"/>
          </ac:spMkLst>
        </pc:spChg>
        <pc:spChg chg="mod">
          <ac:chgData name="Anna Ney" userId="5f168638-249f-45bb-80b5-85237846dfff" providerId="ADAL" clId="{3E811FD6-1123-49BE-A1B4-8C0D5FAED507}" dt="2026-01-12T12:05:25.788" v="165" actId="790"/>
          <ac:spMkLst>
            <pc:docMk/>
            <pc:sldMk cId="0" sldId="320"/>
            <ac:spMk id="13" creationId="{00000000-0000-0000-0000-000000000000}"/>
          </ac:spMkLst>
        </pc:spChg>
        <pc:spChg chg="mod">
          <ac:chgData name="Anna Ney" userId="5f168638-249f-45bb-80b5-85237846dfff" providerId="ADAL" clId="{3E811FD6-1123-49BE-A1B4-8C0D5FAED507}" dt="2026-01-12T12:05:25.788" v="165" actId="790"/>
          <ac:spMkLst>
            <pc:docMk/>
            <pc:sldMk cId="0" sldId="320"/>
            <ac:spMk id="14" creationId="{00000000-0000-0000-0000-000000000000}"/>
          </ac:spMkLst>
        </pc:spChg>
        <pc:spChg chg="mod">
          <ac:chgData name="Anna Ney" userId="5f168638-249f-45bb-80b5-85237846dfff" providerId="ADAL" clId="{3E811FD6-1123-49BE-A1B4-8C0D5FAED507}" dt="2026-01-12T12:05:25.788" v="165" actId="790"/>
          <ac:spMkLst>
            <pc:docMk/>
            <pc:sldMk cId="0" sldId="320"/>
            <ac:spMk id="16" creationId="{00000000-0000-0000-0000-000000000000}"/>
          </ac:spMkLst>
        </pc:spChg>
        <pc:spChg chg="mod">
          <ac:chgData name="Anna Ney" userId="5f168638-249f-45bb-80b5-85237846dfff" providerId="ADAL" clId="{3E811FD6-1123-49BE-A1B4-8C0D5FAED507}" dt="2026-01-12T12:05:25.788" v="165" actId="790"/>
          <ac:spMkLst>
            <pc:docMk/>
            <pc:sldMk cId="0" sldId="320"/>
            <ac:spMk id="18" creationId="{00000000-0000-0000-0000-000000000000}"/>
          </ac:spMkLst>
        </pc:spChg>
        <pc:spChg chg="mod">
          <ac:chgData name="Anna Ney" userId="5f168638-249f-45bb-80b5-85237846dfff" providerId="ADAL" clId="{3E811FD6-1123-49BE-A1B4-8C0D5FAED507}" dt="2026-01-12T12:05:25.788" v="165" actId="790"/>
          <ac:spMkLst>
            <pc:docMk/>
            <pc:sldMk cId="0" sldId="320"/>
            <ac:spMk id="20" creationId="{00000000-0000-0000-0000-000000000000}"/>
          </ac:spMkLst>
        </pc:spChg>
        <pc:spChg chg="mod">
          <ac:chgData name="Anna Ney" userId="5f168638-249f-45bb-80b5-85237846dfff" providerId="ADAL" clId="{3E811FD6-1123-49BE-A1B4-8C0D5FAED507}" dt="2026-01-12T12:05:25.788" v="165" actId="790"/>
          <ac:spMkLst>
            <pc:docMk/>
            <pc:sldMk cId="0" sldId="320"/>
            <ac:spMk id="21" creationId="{00000000-0000-0000-0000-000000000000}"/>
          </ac:spMkLst>
        </pc:spChg>
        <pc:spChg chg="mod">
          <ac:chgData name="Anna Ney" userId="5f168638-249f-45bb-80b5-85237846dfff" providerId="ADAL" clId="{3E811FD6-1123-49BE-A1B4-8C0D5FAED507}" dt="2026-01-12T12:05:25.788" v="165" actId="790"/>
          <ac:spMkLst>
            <pc:docMk/>
            <pc:sldMk cId="0" sldId="320"/>
            <ac:spMk id="23" creationId="{00000000-0000-0000-0000-000000000000}"/>
          </ac:spMkLst>
        </pc:spChg>
      </pc:sldChg>
      <pc:sldChg chg="modSp mod">
        <pc:chgData name="Anna Ney" userId="5f168638-249f-45bb-80b5-85237846dfff" providerId="ADAL" clId="{3E811FD6-1123-49BE-A1B4-8C0D5FAED507}" dt="2026-01-12T12:05:25.788" v="165" actId="790"/>
        <pc:sldMkLst>
          <pc:docMk/>
          <pc:sldMk cId="0" sldId="321"/>
        </pc:sldMkLst>
        <pc:spChg chg="mod">
          <ac:chgData name="Anna Ney" userId="5f168638-249f-45bb-80b5-85237846dfff" providerId="ADAL" clId="{3E811FD6-1123-49BE-A1B4-8C0D5FAED507}" dt="2026-01-12T12:05:25.788" v="165" actId="790"/>
          <ac:spMkLst>
            <pc:docMk/>
            <pc:sldMk cId="0" sldId="321"/>
            <ac:spMk id="10" creationId="{00000000-0000-0000-0000-000000000000}"/>
          </ac:spMkLst>
        </pc:spChg>
        <pc:spChg chg="mod">
          <ac:chgData name="Anna Ney" userId="5f168638-249f-45bb-80b5-85237846dfff" providerId="ADAL" clId="{3E811FD6-1123-49BE-A1B4-8C0D5FAED507}" dt="2026-01-12T12:05:25.788" v="165" actId="790"/>
          <ac:spMkLst>
            <pc:docMk/>
            <pc:sldMk cId="0" sldId="321"/>
            <ac:spMk id="12" creationId="{00000000-0000-0000-0000-000000000000}"/>
          </ac:spMkLst>
        </pc:spChg>
        <pc:spChg chg="mod">
          <ac:chgData name="Anna Ney" userId="5f168638-249f-45bb-80b5-85237846dfff" providerId="ADAL" clId="{3E811FD6-1123-49BE-A1B4-8C0D5FAED507}" dt="2026-01-12T12:05:25.788" v="165" actId="790"/>
          <ac:spMkLst>
            <pc:docMk/>
            <pc:sldMk cId="0" sldId="321"/>
            <ac:spMk id="16" creationId="{00000000-0000-0000-0000-000000000000}"/>
          </ac:spMkLst>
        </pc:spChg>
        <pc:spChg chg="mod">
          <ac:chgData name="Anna Ney" userId="5f168638-249f-45bb-80b5-85237846dfff" providerId="ADAL" clId="{3E811FD6-1123-49BE-A1B4-8C0D5FAED507}" dt="2026-01-12T12:05:25.788" v="165" actId="790"/>
          <ac:spMkLst>
            <pc:docMk/>
            <pc:sldMk cId="0" sldId="321"/>
            <ac:spMk id="18" creationId="{00000000-0000-0000-0000-000000000000}"/>
          </ac:spMkLst>
        </pc:spChg>
        <pc:spChg chg="mod">
          <ac:chgData name="Anna Ney" userId="5f168638-249f-45bb-80b5-85237846dfff" providerId="ADAL" clId="{3E811FD6-1123-49BE-A1B4-8C0D5FAED507}" dt="2026-01-12T12:05:25.788" v="165" actId="790"/>
          <ac:spMkLst>
            <pc:docMk/>
            <pc:sldMk cId="0" sldId="321"/>
            <ac:spMk id="19" creationId="{00000000-0000-0000-0000-000000000000}"/>
          </ac:spMkLst>
        </pc:spChg>
        <pc:spChg chg="mod">
          <ac:chgData name="Anna Ney" userId="5f168638-249f-45bb-80b5-85237846dfff" providerId="ADAL" clId="{3E811FD6-1123-49BE-A1B4-8C0D5FAED507}" dt="2026-01-12T12:05:25.788" v="165" actId="790"/>
          <ac:spMkLst>
            <pc:docMk/>
            <pc:sldMk cId="0" sldId="321"/>
            <ac:spMk id="20" creationId="{00000000-0000-0000-0000-000000000000}"/>
          </ac:spMkLst>
        </pc:spChg>
        <pc:spChg chg="mod">
          <ac:chgData name="Anna Ney" userId="5f168638-249f-45bb-80b5-85237846dfff" providerId="ADAL" clId="{3E811FD6-1123-49BE-A1B4-8C0D5FAED507}" dt="2026-01-12T12:05:25.788" v="165" actId="790"/>
          <ac:spMkLst>
            <pc:docMk/>
            <pc:sldMk cId="0" sldId="321"/>
            <ac:spMk id="21" creationId="{00000000-0000-0000-0000-000000000000}"/>
          </ac:spMkLst>
        </pc:spChg>
        <pc:spChg chg="mod">
          <ac:chgData name="Anna Ney" userId="5f168638-249f-45bb-80b5-85237846dfff" providerId="ADAL" clId="{3E811FD6-1123-49BE-A1B4-8C0D5FAED507}" dt="2026-01-12T12:05:25.788" v="165" actId="790"/>
          <ac:spMkLst>
            <pc:docMk/>
            <pc:sldMk cId="0" sldId="321"/>
            <ac:spMk id="25" creationId="{00000000-0000-0000-0000-000000000000}"/>
          </ac:spMkLst>
        </pc:spChg>
        <pc:spChg chg="mod">
          <ac:chgData name="Anna Ney" userId="5f168638-249f-45bb-80b5-85237846dfff" providerId="ADAL" clId="{3E811FD6-1123-49BE-A1B4-8C0D5FAED507}" dt="2026-01-12T12:05:25.788" v="165" actId="790"/>
          <ac:spMkLst>
            <pc:docMk/>
            <pc:sldMk cId="0" sldId="321"/>
            <ac:spMk id="26" creationId="{00000000-0000-0000-0000-000000000000}"/>
          </ac:spMkLst>
        </pc:spChg>
        <pc:spChg chg="mod">
          <ac:chgData name="Anna Ney" userId="5f168638-249f-45bb-80b5-85237846dfff" providerId="ADAL" clId="{3E811FD6-1123-49BE-A1B4-8C0D5FAED507}" dt="2026-01-12T12:05:25.788" v="165" actId="790"/>
          <ac:spMkLst>
            <pc:docMk/>
            <pc:sldMk cId="0" sldId="321"/>
            <ac:spMk id="27" creationId="{00000000-0000-0000-0000-000000000000}"/>
          </ac:spMkLst>
        </pc:spChg>
      </pc:sldChg>
      <pc:sldChg chg="modSp mod modNotesTx">
        <pc:chgData name="Anna Ney" userId="5f168638-249f-45bb-80b5-85237846dfff" providerId="ADAL" clId="{3E811FD6-1123-49BE-A1B4-8C0D5FAED507}" dt="2026-01-12T12:05:25.788" v="165" actId="790"/>
        <pc:sldMkLst>
          <pc:docMk/>
          <pc:sldMk cId="0" sldId="322"/>
        </pc:sldMkLst>
        <pc:spChg chg="mod">
          <ac:chgData name="Anna Ney" userId="5f168638-249f-45bb-80b5-85237846dfff" providerId="ADAL" clId="{3E811FD6-1123-49BE-A1B4-8C0D5FAED507}" dt="2026-01-12T12:05:25.788" v="165" actId="790"/>
          <ac:spMkLst>
            <pc:docMk/>
            <pc:sldMk cId="0" sldId="322"/>
            <ac:spMk id="3" creationId="{00000000-0000-0000-0000-000000000000}"/>
          </ac:spMkLst>
        </pc:spChg>
        <pc:spChg chg="mod">
          <ac:chgData name="Anna Ney" userId="5f168638-249f-45bb-80b5-85237846dfff" providerId="ADAL" clId="{3E811FD6-1123-49BE-A1B4-8C0D5FAED507}" dt="2026-01-12T12:05:25.788" v="165" actId="790"/>
          <ac:spMkLst>
            <pc:docMk/>
            <pc:sldMk cId="0" sldId="322"/>
            <ac:spMk id="5" creationId="{00000000-0000-0000-0000-000000000000}"/>
          </ac:spMkLst>
        </pc:spChg>
        <pc:spChg chg="mod">
          <ac:chgData name="Anna Ney" userId="5f168638-249f-45bb-80b5-85237846dfff" providerId="ADAL" clId="{3E811FD6-1123-49BE-A1B4-8C0D5FAED507}" dt="2026-01-12T12:05:25.788" v="165" actId="790"/>
          <ac:spMkLst>
            <pc:docMk/>
            <pc:sldMk cId="0" sldId="322"/>
            <ac:spMk id="9" creationId="{00000000-0000-0000-0000-000000000000}"/>
          </ac:spMkLst>
        </pc:spChg>
        <pc:spChg chg="mod">
          <ac:chgData name="Anna Ney" userId="5f168638-249f-45bb-80b5-85237846dfff" providerId="ADAL" clId="{3E811FD6-1123-49BE-A1B4-8C0D5FAED507}" dt="2026-01-12T12:05:25.788" v="165" actId="790"/>
          <ac:spMkLst>
            <pc:docMk/>
            <pc:sldMk cId="0" sldId="322"/>
            <ac:spMk id="10" creationId="{00000000-0000-0000-0000-000000000000}"/>
          </ac:spMkLst>
        </pc:spChg>
        <pc:spChg chg="mod">
          <ac:chgData name="Anna Ney" userId="5f168638-249f-45bb-80b5-85237846dfff" providerId="ADAL" clId="{3E811FD6-1123-49BE-A1B4-8C0D5FAED507}" dt="2026-01-12T12:05:25.788" v="165" actId="790"/>
          <ac:spMkLst>
            <pc:docMk/>
            <pc:sldMk cId="0" sldId="322"/>
            <ac:spMk id="11" creationId="{00000000-0000-0000-0000-000000000000}"/>
          </ac:spMkLst>
        </pc:spChg>
        <pc:spChg chg="mod">
          <ac:chgData name="Anna Ney" userId="5f168638-249f-45bb-80b5-85237846dfff" providerId="ADAL" clId="{3E811FD6-1123-49BE-A1B4-8C0D5FAED507}" dt="2026-01-12T12:05:25.788" v="165" actId="790"/>
          <ac:spMkLst>
            <pc:docMk/>
            <pc:sldMk cId="0" sldId="322"/>
            <ac:spMk id="12" creationId="{00000000-0000-0000-0000-000000000000}"/>
          </ac:spMkLst>
        </pc:spChg>
        <pc:spChg chg="mod">
          <ac:chgData name="Anna Ney" userId="5f168638-249f-45bb-80b5-85237846dfff" providerId="ADAL" clId="{3E811FD6-1123-49BE-A1B4-8C0D5FAED507}" dt="2026-01-12T12:05:25.788" v="165" actId="790"/>
          <ac:spMkLst>
            <pc:docMk/>
            <pc:sldMk cId="0" sldId="322"/>
            <ac:spMk id="13" creationId="{00000000-0000-0000-0000-000000000000}"/>
          </ac:spMkLst>
        </pc:spChg>
      </pc:sldChg>
      <pc:sldChg chg="delSp modSp mod ord">
        <pc:chgData name="Anna Ney" userId="5f168638-249f-45bb-80b5-85237846dfff" providerId="ADAL" clId="{3E811FD6-1123-49BE-A1B4-8C0D5FAED507}" dt="2026-01-13T10:47:57.978" v="1697" actId="403"/>
        <pc:sldMkLst>
          <pc:docMk/>
          <pc:sldMk cId="0" sldId="323"/>
        </pc:sldMkLst>
        <pc:spChg chg="mod">
          <ac:chgData name="Anna Ney" userId="5f168638-249f-45bb-80b5-85237846dfff" providerId="ADAL" clId="{3E811FD6-1123-49BE-A1B4-8C0D5FAED507}" dt="2026-01-12T12:05:25.788" v="165" actId="790"/>
          <ac:spMkLst>
            <pc:docMk/>
            <pc:sldMk cId="0" sldId="323"/>
            <ac:spMk id="4" creationId="{00000000-0000-0000-0000-000000000000}"/>
          </ac:spMkLst>
        </pc:spChg>
        <pc:spChg chg="mod">
          <ac:chgData name="Anna Ney" userId="5f168638-249f-45bb-80b5-85237846dfff" providerId="ADAL" clId="{3E811FD6-1123-49BE-A1B4-8C0D5FAED507}" dt="2026-01-12T12:05:25.788" v="165" actId="790"/>
          <ac:spMkLst>
            <pc:docMk/>
            <pc:sldMk cId="0" sldId="323"/>
            <ac:spMk id="8" creationId="{00000000-0000-0000-0000-000000000000}"/>
          </ac:spMkLst>
        </pc:spChg>
        <pc:spChg chg="del mod">
          <ac:chgData name="Anna Ney" userId="5f168638-249f-45bb-80b5-85237846dfff" providerId="ADAL" clId="{3E811FD6-1123-49BE-A1B4-8C0D5FAED507}" dt="2026-01-13T10:45:57.263" v="1562" actId="478"/>
          <ac:spMkLst>
            <pc:docMk/>
            <pc:sldMk cId="0" sldId="323"/>
            <ac:spMk id="11" creationId="{00000000-0000-0000-0000-000000000000}"/>
          </ac:spMkLst>
        </pc:spChg>
        <pc:spChg chg="mod">
          <ac:chgData name="Anna Ney" userId="5f168638-249f-45bb-80b5-85237846dfff" providerId="ADAL" clId="{3E811FD6-1123-49BE-A1B4-8C0D5FAED507}" dt="2026-01-13T10:44:01.391" v="1561" actId="20577"/>
          <ac:spMkLst>
            <pc:docMk/>
            <pc:sldMk cId="0" sldId="323"/>
            <ac:spMk id="12" creationId="{00000000-0000-0000-0000-000000000000}"/>
          </ac:spMkLst>
        </pc:spChg>
        <pc:spChg chg="mod">
          <ac:chgData name="Anna Ney" userId="5f168638-249f-45bb-80b5-85237846dfff" providerId="ADAL" clId="{3E811FD6-1123-49BE-A1B4-8C0D5FAED507}" dt="2026-01-13T10:47:07.673" v="1684" actId="403"/>
          <ac:spMkLst>
            <pc:docMk/>
            <pc:sldMk cId="0" sldId="323"/>
            <ac:spMk id="13" creationId="{00000000-0000-0000-0000-000000000000}"/>
          </ac:spMkLst>
        </pc:spChg>
        <pc:spChg chg="mod">
          <ac:chgData name="Anna Ney" userId="5f168638-249f-45bb-80b5-85237846dfff" providerId="ADAL" clId="{3E811FD6-1123-49BE-A1B4-8C0D5FAED507}" dt="2026-01-12T12:05:25.788" v="165" actId="790"/>
          <ac:spMkLst>
            <pc:docMk/>
            <pc:sldMk cId="0" sldId="323"/>
            <ac:spMk id="15" creationId="{00000000-0000-0000-0000-000000000000}"/>
          </ac:spMkLst>
        </pc:spChg>
        <pc:spChg chg="mod">
          <ac:chgData name="Anna Ney" userId="5f168638-249f-45bb-80b5-85237846dfff" providerId="ADAL" clId="{3E811FD6-1123-49BE-A1B4-8C0D5FAED507}" dt="2026-01-13T10:47:38.936" v="1691" actId="1076"/>
          <ac:spMkLst>
            <pc:docMk/>
            <pc:sldMk cId="0" sldId="323"/>
            <ac:spMk id="17" creationId="{00000000-0000-0000-0000-000000000000}"/>
          </ac:spMkLst>
        </pc:spChg>
        <pc:spChg chg="del mod">
          <ac:chgData name="Anna Ney" userId="5f168638-249f-45bb-80b5-85237846dfff" providerId="ADAL" clId="{3E811FD6-1123-49BE-A1B4-8C0D5FAED507}" dt="2026-01-13T10:45:58.760" v="1563" actId="478"/>
          <ac:spMkLst>
            <pc:docMk/>
            <pc:sldMk cId="0" sldId="323"/>
            <ac:spMk id="18" creationId="{00000000-0000-0000-0000-000000000000}"/>
          </ac:spMkLst>
        </pc:spChg>
        <pc:spChg chg="mod">
          <ac:chgData name="Anna Ney" userId="5f168638-249f-45bb-80b5-85237846dfff" providerId="ADAL" clId="{3E811FD6-1123-49BE-A1B4-8C0D5FAED507}" dt="2026-01-12T12:05:25.788" v="165" actId="790"/>
          <ac:spMkLst>
            <pc:docMk/>
            <pc:sldMk cId="0" sldId="323"/>
            <ac:spMk id="20" creationId="{00000000-0000-0000-0000-000000000000}"/>
          </ac:spMkLst>
        </pc:spChg>
        <pc:spChg chg="mod">
          <ac:chgData name="Anna Ney" userId="5f168638-249f-45bb-80b5-85237846dfff" providerId="ADAL" clId="{3E811FD6-1123-49BE-A1B4-8C0D5FAED507}" dt="2026-01-12T12:05:25.788" v="165" actId="790"/>
          <ac:spMkLst>
            <pc:docMk/>
            <pc:sldMk cId="0" sldId="323"/>
            <ac:spMk id="21" creationId="{00000000-0000-0000-0000-000000000000}"/>
          </ac:spMkLst>
        </pc:spChg>
        <pc:spChg chg="mod">
          <ac:chgData name="Anna Ney" userId="5f168638-249f-45bb-80b5-85237846dfff" providerId="ADAL" clId="{3E811FD6-1123-49BE-A1B4-8C0D5FAED507}" dt="2026-01-13T10:47:57.978" v="1697" actId="403"/>
          <ac:spMkLst>
            <pc:docMk/>
            <pc:sldMk cId="0" sldId="323"/>
            <ac:spMk id="22" creationId="{00000000-0000-0000-0000-000000000000}"/>
          </ac:spMkLst>
        </pc:spChg>
        <pc:spChg chg="del mod">
          <ac:chgData name="Anna Ney" userId="5f168638-249f-45bb-80b5-85237846dfff" providerId="ADAL" clId="{3E811FD6-1123-49BE-A1B4-8C0D5FAED507}" dt="2026-01-13T10:46:00.335" v="1564" actId="478"/>
          <ac:spMkLst>
            <pc:docMk/>
            <pc:sldMk cId="0" sldId="323"/>
            <ac:spMk id="23" creationId="{00000000-0000-0000-0000-000000000000}"/>
          </ac:spMkLst>
        </pc:spChg>
        <pc:grpChg chg="mod">
          <ac:chgData name="Anna Ney" userId="5f168638-249f-45bb-80b5-85237846dfff" providerId="ADAL" clId="{3E811FD6-1123-49BE-A1B4-8C0D5FAED507}" dt="2026-01-13T10:47:00.865" v="1680" actId="14100"/>
          <ac:grpSpMkLst>
            <pc:docMk/>
            <pc:sldMk cId="0" sldId="323"/>
            <ac:grpSpMk id="2" creationId="{00000000-0000-0000-0000-000000000000}"/>
          </ac:grpSpMkLst>
        </pc:grpChg>
        <pc:grpChg chg="mod">
          <ac:chgData name="Anna Ney" userId="5f168638-249f-45bb-80b5-85237846dfff" providerId="ADAL" clId="{3E811FD6-1123-49BE-A1B4-8C0D5FAED507}" dt="2026-01-13T10:47:35.247" v="1690" actId="1076"/>
          <ac:grpSpMkLst>
            <pc:docMk/>
            <pc:sldMk cId="0" sldId="323"/>
            <ac:grpSpMk id="14" creationId="{00000000-0000-0000-0000-000000000000}"/>
          </ac:grpSpMkLst>
        </pc:grpChg>
        <pc:grpChg chg="mod">
          <ac:chgData name="Anna Ney" userId="5f168638-249f-45bb-80b5-85237846dfff" providerId="ADAL" clId="{3E811FD6-1123-49BE-A1B4-8C0D5FAED507}" dt="2026-01-13T10:47:54.855" v="1694" actId="1076"/>
          <ac:grpSpMkLst>
            <pc:docMk/>
            <pc:sldMk cId="0" sldId="323"/>
            <ac:grpSpMk id="19" creationId="{00000000-0000-0000-0000-000000000000}"/>
          </ac:grpSpMkLst>
        </pc:grpChg>
      </pc:sldChg>
      <pc:sldChg chg="modSp mod">
        <pc:chgData name="Anna Ney" userId="5f168638-249f-45bb-80b5-85237846dfff" providerId="ADAL" clId="{3E811FD6-1123-49BE-A1B4-8C0D5FAED507}" dt="2026-01-12T12:05:25.788" v="165" actId="790"/>
        <pc:sldMkLst>
          <pc:docMk/>
          <pc:sldMk cId="0" sldId="324"/>
        </pc:sldMkLst>
        <pc:spChg chg="mod">
          <ac:chgData name="Anna Ney" userId="5f168638-249f-45bb-80b5-85237846dfff" providerId="ADAL" clId="{3E811FD6-1123-49BE-A1B4-8C0D5FAED507}" dt="2026-01-12T12:05:25.788" v="165" actId="790"/>
          <ac:spMkLst>
            <pc:docMk/>
            <pc:sldMk cId="0" sldId="324"/>
            <ac:spMk id="3" creationId="{00000000-0000-0000-0000-000000000000}"/>
          </ac:spMkLst>
        </pc:spChg>
        <pc:spChg chg="mod">
          <ac:chgData name="Anna Ney" userId="5f168638-249f-45bb-80b5-85237846dfff" providerId="ADAL" clId="{3E811FD6-1123-49BE-A1B4-8C0D5FAED507}" dt="2026-01-12T12:05:25.788" v="165" actId="790"/>
          <ac:spMkLst>
            <pc:docMk/>
            <pc:sldMk cId="0" sldId="324"/>
            <ac:spMk id="5" creationId="{00000000-0000-0000-0000-000000000000}"/>
          </ac:spMkLst>
        </pc:spChg>
        <pc:spChg chg="mod">
          <ac:chgData name="Anna Ney" userId="5f168638-249f-45bb-80b5-85237846dfff" providerId="ADAL" clId="{3E811FD6-1123-49BE-A1B4-8C0D5FAED507}" dt="2026-01-12T12:05:25.788" v="165" actId="790"/>
          <ac:spMkLst>
            <pc:docMk/>
            <pc:sldMk cId="0" sldId="324"/>
            <ac:spMk id="8" creationId="{00000000-0000-0000-0000-000000000000}"/>
          </ac:spMkLst>
        </pc:spChg>
        <pc:spChg chg="mod">
          <ac:chgData name="Anna Ney" userId="5f168638-249f-45bb-80b5-85237846dfff" providerId="ADAL" clId="{3E811FD6-1123-49BE-A1B4-8C0D5FAED507}" dt="2026-01-12T12:05:25.788" v="165" actId="790"/>
          <ac:spMkLst>
            <pc:docMk/>
            <pc:sldMk cId="0" sldId="324"/>
            <ac:spMk id="10" creationId="{00000000-0000-0000-0000-000000000000}"/>
          </ac:spMkLst>
        </pc:spChg>
        <pc:spChg chg="mod">
          <ac:chgData name="Anna Ney" userId="5f168638-249f-45bb-80b5-85237846dfff" providerId="ADAL" clId="{3E811FD6-1123-49BE-A1B4-8C0D5FAED507}" dt="2026-01-12T12:05:25.788" v="165" actId="790"/>
          <ac:spMkLst>
            <pc:docMk/>
            <pc:sldMk cId="0" sldId="324"/>
            <ac:spMk id="11" creationId="{00000000-0000-0000-0000-000000000000}"/>
          </ac:spMkLst>
        </pc:spChg>
        <pc:spChg chg="mod">
          <ac:chgData name="Anna Ney" userId="5f168638-249f-45bb-80b5-85237846dfff" providerId="ADAL" clId="{3E811FD6-1123-49BE-A1B4-8C0D5FAED507}" dt="2026-01-12T12:05:25.788" v="165" actId="790"/>
          <ac:spMkLst>
            <pc:docMk/>
            <pc:sldMk cId="0" sldId="324"/>
            <ac:spMk id="12" creationId="{00000000-0000-0000-0000-000000000000}"/>
          </ac:spMkLst>
        </pc:spChg>
      </pc:sldChg>
      <pc:sldChg chg="modSp mod">
        <pc:chgData name="Anna Ney" userId="5f168638-249f-45bb-80b5-85237846dfff" providerId="ADAL" clId="{3E811FD6-1123-49BE-A1B4-8C0D5FAED507}" dt="2026-01-12T12:05:25.788" v="165" actId="790"/>
        <pc:sldMkLst>
          <pc:docMk/>
          <pc:sldMk cId="0" sldId="325"/>
        </pc:sldMkLst>
        <pc:spChg chg="mod">
          <ac:chgData name="Anna Ney" userId="5f168638-249f-45bb-80b5-85237846dfff" providerId="ADAL" clId="{3E811FD6-1123-49BE-A1B4-8C0D5FAED507}" dt="2026-01-12T12:05:25.788" v="165" actId="790"/>
          <ac:spMkLst>
            <pc:docMk/>
            <pc:sldMk cId="0" sldId="325"/>
            <ac:spMk id="3" creationId="{00000000-0000-0000-0000-000000000000}"/>
          </ac:spMkLst>
        </pc:spChg>
        <pc:spChg chg="mod">
          <ac:chgData name="Anna Ney" userId="5f168638-249f-45bb-80b5-85237846dfff" providerId="ADAL" clId="{3E811FD6-1123-49BE-A1B4-8C0D5FAED507}" dt="2026-01-12T12:05:25.788" v="165" actId="790"/>
          <ac:spMkLst>
            <pc:docMk/>
            <pc:sldMk cId="0" sldId="325"/>
            <ac:spMk id="8" creationId="{00000000-0000-0000-0000-000000000000}"/>
          </ac:spMkLst>
        </pc:spChg>
        <pc:spChg chg="mod">
          <ac:chgData name="Anna Ney" userId="5f168638-249f-45bb-80b5-85237846dfff" providerId="ADAL" clId="{3E811FD6-1123-49BE-A1B4-8C0D5FAED507}" dt="2026-01-12T12:05:25.788" v="165" actId="790"/>
          <ac:spMkLst>
            <pc:docMk/>
            <pc:sldMk cId="0" sldId="325"/>
            <ac:spMk id="9" creationId="{00000000-0000-0000-0000-000000000000}"/>
          </ac:spMkLst>
        </pc:spChg>
        <pc:spChg chg="mod">
          <ac:chgData name="Anna Ney" userId="5f168638-249f-45bb-80b5-85237846dfff" providerId="ADAL" clId="{3E811FD6-1123-49BE-A1B4-8C0D5FAED507}" dt="2026-01-12T12:05:25.788" v="165" actId="790"/>
          <ac:spMkLst>
            <pc:docMk/>
            <pc:sldMk cId="0" sldId="325"/>
            <ac:spMk id="10" creationId="{00000000-0000-0000-0000-000000000000}"/>
          </ac:spMkLst>
        </pc:spChg>
        <pc:spChg chg="mod">
          <ac:chgData name="Anna Ney" userId="5f168638-249f-45bb-80b5-85237846dfff" providerId="ADAL" clId="{3E811FD6-1123-49BE-A1B4-8C0D5FAED507}" dt="2026-01-12T12:05:25.788" v="165" actId="790"/>
          <ac:spMkLst>
            <pc:docMk/>
            <pc:sldMk cId="0" sldId="325"/>
            <ac:spMk id="14" creationId="{E49973A1-4DCD-8F22-79FE-EBC6E83928A4}"/>
          </ac:spMkLst>
        </pc:spChg>
        <pc:spChg chg="mod">
          <ac:chgData name="Anna Ney" userId="5f168638-249f-45bb-80b5-85237846dfff" providerId="ADAL" clId="{3E811FD6-1123-49BE-A1B4-8C0D5FAED507}" dt="2026-01-12T12:05:25.788" v="165" actId="790"/>
          <ac:spMkLst>
            <pc:docMk/>
            <pc:sldMk cId="0" sldId="325"/>
            <ac:spMk id="15" creationId="{CE4B3B44-A22E-166B-E818-7BB0F2EC6813}"/>
          </ac:spMkLst>
        </pc:spChg>
        <pc:spChg chg="mod">
          <ac:chgData name="Anna Ney" userId="5f168638-249f-45bb-80b5-85237846dfff" providerId="ADAL" clId="{3E811FD6-1123-49BE-A1B4-8C0D5FAED507}" dt="2026-01-12T12:05:25.788" v="165" actId="790"/>
          <ac:spMkLst>
            <pc:docMk/>
            <pc:sldMk cId="0" sldId="325"/>
            <ac:spMk id="17" creationId="{5A03A6DE-B190-C29C-639A-35EC003AAFAB}"/>
          </ac:spMkLst>
        </pc:spChg>
        <pc:spChg chg="mod">
          <ac:chgData name="Anna Ney" userId="5f168638-249f-45bb-80b5-85237846dfff" providerId="ADAL" clId="{3E811FD6-1123-49BE-A1B4-8C0D5FAED507}" dt="2026-01-12T12:05:25.788" v="165" actId="790"/>
          <ac:spMkLst>
            <pc:docMk/>
            <pc:sldMk cId="0" sldId="325"/>
            <ac:spMk id="18" creationId="{CEAAB5C5-1C3E-85CE-9CBB-56B0AB867A0C}"/>
          </ac:spMkLst>
        </pc:spChg>
        <pc:spChg chg="mod">
          <ac:chgData name="Anna Ney" userId="5f168638-249f-45bb-80b5-85237846dfff" providerId="ADAL" clId="{3E811FD6-1123-49BE-A1B4-8C0D5FAED507}" dt="2026-01-12T12:05:25.788" v="165" actId="790"/>
          <ac:spMkLst>
            <pc:docMk/>
            <pc:sldMk cId="0" sldId="325"/>
            <ac:spMk id="20" creationId="{1F80634C-7F13-8820-5D97-CAA06B3F896C}"/>
          </ac:spMkLst>
        </pc:spChg>
        <pc:spChg chg="mod">
          <ac:chgData name="Anna Ney" userId="5f168638-249f-45bb-80b5-85237846dfff" providerId="ADAL" clId="{3E811FD6-1123-49BE-A1B4-8C0D5FAED507}" dt="2026-01-12T12:05:25.788" v="165" actId="790"/>
          <ac:spMkLst>
            <pc:docMk/>
            <pc:sldMk cId="0" sldId="325"/>
            <ac:spMk id="21" creationId="{E5BAEFEC-69DA-85F5-693F-8A52769BE988}"/>
          </ac:spMkLst>
        </pc:spChg>
      </pc:sldChg>
      <pc:sldChg chg="modSp mod">
        <pc:chgData name="Anna Ney" userId="5f168638-249f-45bb-80b5-85237846dfff" providerId="ADAL" clId="{3E811FD6-1123-49BE-A1B4-8C0D5FAED507}" dt="2026-01-12T12:05:25.788" v="165" actId="790"/>
        <pc:sldMkLst>
          <pc:docMk/>
          <pc:sldMk cId="3119462109" sldId="336"/>
        </pc:sldMkLst>
        <pc:spChg chg="mod">
          <ac:chgData name="Anna Ney" userId="5f168638-249f-45bb-80b5-85237846dfff" providerId="ADAL" clId="{3E811FD6-1123-49BE-A1B4-8C0D5FAED507}" dt="2026-01-12T12:05:25.788" v="165" actId="790"/>
          <ac:spMkLst>
            <pc:docMk/>
            <pc:sldMk cId="3119462109" sldId="336"/>
            <ac:spMk id="21" creationId="{8E2DBB39-304F-DE1C-45E4-33761477F4A7}"/>
          </ac:spMkLst>
        </pc:spChg>
        <pc:spChg chg="mod">
          <ac:chgData name="Anna Ney" userId="5f168638-249f-45bb-80b5-85237846dfff" providerId="ADAL" clId="{3E811FD6-1123-49BE-A1B4-8C0D5FAED507}" dt="2026-01-12T12:05:25.788" v="165" actId="790"/>
          <ac:spMkLst>
            <pc:docMk/>
            <pc:sldMk cId="3119462109" sldId="336"/>
            <ac:spMk id="22" creationId="{BF4588BF-DD18-9BFD-076D-C0FD9CE25621}"/>
          </ac:spMkLst>
        </pc:spChg>
        <pc:spChg chg="mod">
          <ac:chgData name="Anna Ney" userId="5f168638-249f-45bb-80b5-85237846dfff" providerId="ADAL" clId="{3E811FD6-1123-49BE-A1B4-8C0D5FAED507}" dt="2026-01-12T12:05:25.788" v="165" actId="790"/>
          <ac:spMkLst>
            <pc:docMk/>
            <pc:sldMk cId="3119462109" sldId="336"/>
            <ac:spMk id="24" creationId="{B819504E-F8DC-2065-DF25-8AC184219820}"/>
          </ac:spMkLst>
        </pc:spChg>
        <pc:spChg chg="mod">
          <ac:chgData name="Anna Ney" userId="5f168638-249f-45bb-80b5-85237846dfff" providerId="ADAL" clId="{3E811FD6-1123-49BE-A1B4-8C0D5FAED507}" dt="2026-01-12T12:05:25.788" v="165" actId="790"/>
          <ac:spMkLst>
            <pc:docMk/>
            <pc:sldMk cId="3119462109" sldId="336"/>
            <ac:spMk id="25" creationId="{8C5D17A4-741A-D216-0056-EDC849C40BCD}"/>
          </ac:spMkLst>
        </pc:spChg>
        <pc:spChg chg="mod">
          <ac:chgData name="Anna Ney" userId="5f168638-249f-45bb-80b5-85237846dfff" providerId="ADAL" clId="{3E811FD6-1123-49BE-A1B4-8C0D5FAED507}" dt="2026-01-12T12:05:25.788" v="165" actId="790"/>
          <ac:spMkLst>
            <pc:docMk/>
            <pc:sldMk cId="3119462109" sldId="336"/>
            <ac:spMk id="26" creationId="{8293F0CF-2DD0-A3C9-F73C-6D84243CB17B}"/>
          </ac:spMkLst>
        </pc:spChg>
        <pc:spChg chg="mod">
          <ac:chgData name="Anna Ney" userId="5f168638-249f-45bb-80b5-85237846dfff" providerId="ADAL" clId="{3E811FD6-1123-49BE-A1B4-8C0D5FAED507}" dt="2026-01-12T12:05:25.788" v="165" actId="790"/>
          <ac:spMkLst>
            <pc:docMk/>
            <pc:sldMk cId="3119462109" sldId="336"/>
            <ac:spMk id="33" creationId="{5838DDC0-B3BC-B1E3-38BD-5AB23B968A24}"/>
          </ac:spMkLst>
        </pc:spChg>
        <pc:spChg chg="mod">
          <ac:chgData name="Anna Ney" userId="5f168638-249f-45bb-80b5-85237846dfff" providerId="ADAL" clId="{3E811FD6-1123-49BE-A1B4-8C0D5FAED507}" dt="2026-01-12T12:05:25.788" v="165" actId="790"/>
          <ac:spMkLst>
            <pc:docMk/>
            <pc:sldMk cId="3119462109" sldId="336"/>
            <ac:spMk id="34" creationId="{7940C892-4F4B-AECB-B99A-D5ACE8D065AE}"/>
          </ac:spMkLst>
        </pc:spChg>
        <pc:spChg chg="mod">
          <ac:chgData name="Anna Ney" userId="5f168638-249f-45bb-80b5-85237846dfff" providerId="ADAL" clId="{3E811FD6-1123-49BE-A1B4-8C0D5FAED507}" dt="2026-01-12T12:05:25.788" v="165" actId="790"/>
          <ac:spMkLst>
            <pc:docMk/>
            <pc:sldMk cId="3119462109" sldId="336"/>
            <ac:spMk id="35" creationId="{CA9668FE-F600-2D3E-E02C-B7B53D3C285E}"/>
          </ac:spMkLst>
        </pc:spChg>
        <pc:spChg chg="mod">
          <ac:chgData name="Anna Ney" userId="5f168638-249f-45bb-80b5-85237846dfff" providerId="ADAL" clId="{3E811FD6-1123-49BE-A1B4-8C0D5FAED507}" dt="2026-01-12T12:05:25.788" v="165" actId="790"/>
          <ac:spMkLst>
            <pc:docMk/>
            <pc:sldMk cId="3119462109" sldId="336"/>
            <ac:spMk id="39" creationId="{FEA3CC86-487E-0FA1-3923-C7E1ABD59674}"/>
          </ac:spMkLst>
        </pc:spChg>
        <pc:spChg chg="mod">
          <ac:chgData name="Anna Ney" userId="5f168638-249f-45bb-80b5-85237846dfff" providerId="ADAL" clId="{3E811FD6-1123-49BE-A1B4-8C0D5FAED507}" dt="2026-01-12T12:05:25.788" v="165" actId="790"/>
          <ac:spMkLst>
            <pc:docMk/>
            <pc:sldMk cId="3119462109" sldId="336"/>
            <ac:spMk id="40" creationId="{314D858F-EFC9-673C-2D4F-A64802C4ADAD}"/>
          </ac:spMkLst>
        </pc:spChg>
      </pc:sldChg>
      <pc:sldChg chg="modSp mod">
        <pc:chgData name="Anna Ney" userId="5f168638-249f-45bb-80b5-85237846dfff" providerId="ADAL" clId="{3E811FD6-1123-49BE-A1B4-8C0D5FAED507}" dt="2026-01-12T12:05:25.788" v="165" actId="790"/>
        <pc:sldMkLst>
          <pc:docMk/>
          <pc:sldMk cId="2918710676" sldId="337"/>
        </pc:sldMkLst>
        <pc:spChg chg="mod">
          <ac:chgData name="Anna Ney" userId="5f168638-249f-45bb-80b5-85237846dfff" providerId="ADAL" clId="{3E811FD6-1123-49BE-A1B4-8C0D5FAED507}" dt="2026-01-12T12:05:25.788" v="165" actId="790"/>
          <ac:spMkLst>
            <pc:docMk/>
            <pc:sldMk cId="2918710676" sldId="337"/>
            <ac:spMk id="19" creationId="{2AADF899-55A9-2DC3-4B63-F4BDD64DF472}"/>
          </ac:spMkLst>
        </pc:spChg>
        <pc:spChg chg="mod">
          <ac:chgData name="Anna Ney" userId="5f168638-249f-45bb-80b5-85237846dfff" providerId="ADAL" clId="{3E811FD6-1123-49BE-A1B4-8C0D5FAED507}" dt="2026-01-12T12:05:25.788" v="165" actId="790"/>
          <ac:spMkLst>
            <pc:docMk/>
            <pc:sldMk cId="2918710676" sldId="337"/>
            <ac:spMk id="25" creationId="{7F67DCAD-0AE3-EBEF-0310-E03E59D20584}"/>
          </ac:spMkLst>
        </pc:spChg>
        <pc:spChg chg="mod">
          <ac:chgData name="Anna Ney" userId="5f168638-249f-45bb-80b5-85237846dfff" providerId="ADAL" clId="{3E811FD6-1123-49BE-A1B4-8C0D5FAED507}" dt="2026-01-12T12:05:25.788" v="165" actId="790"/>
          <ac:spMkLst>
            <pc:docMk/>
            <pc:sldMk cId="2918710676" sldId="337"/>
            <ac:spMk id="26" creationId="{D85DF077-43FE-EFE2-E6B7-72E6EE3C4364}"/>
          </ac:spMkLst>
        </pc:spChg>
        <pc:spChg chg="mod">
          <ac:chgData name="Anna Ney" userId="5f168638-249f-45bb-80b5-85237846dfff" providerId="ADAL" clId="{3E811FD6-1123-49BE-A1B4-8C0D5FAED507}" dt="2026-01-12T12:05:25.788" v="165" actId="790"/>
          <ac:spMkLst>
            <pc:docMk/>
            <pc:sldMk cId="2918710676" sldId="337"/>
            <ac:spMk id="33" creationId="{FE7CD93B-F34A-93E6-274B-60F95EF766D8}"/>
          </ac:spMkLst>
        </pc:spChg>
        <pc:spChg chg="mod">
          <ac:chgData name="Anna Ney" userId="5f168638-249f-45bb-80b5-85237846dfff" providerId="ADAL" clId="{3E811FD6-1123-49BE-A1B4-8C0D5FAED507}" dt="2026-01-12T12:05:25.788" v="165" actId="790"/>
          <ac:spMkLst>
            <pc:docMk/>
            <pc:sldMk cId="2918710676" sldId="337"/>
            <ac:spMk id="34" creationId="{585B1B3F-F5C7-DEC6-3BA5-2FF9D1FFF701}"/>
          </ac:spMkLst>
        </pc:spChg>
        <pc:spChg chg="mod">
          <ac:chgData name="Anna Ney" userId="5f168638-249f-45bb-80b5-85237846dfff" providerId="ADAL" clId="{3E811FD6-1123-49BE-A1B4-8C0D5FAED507}" dt="2026-01-12T12:05:25.788" v="165" actId="790"/>
          <ac:spMkLst>
            <pc:docMk/>
            <pc:sldMk cId="2918710676" sldId="337"/>
            <ac:spMk id="36" creationId="{2AC2FD43-4307-37FF-A122-582F6041BE60}"/>
          </ac:spMkLst>
        </pc:spChg>
        <pc:spChg chg="mod">
          <ac:chgData name="Anna Ney" userId="5f168638-249f-45bb-80b5-85237846dfff" providerId="ADAL" clId="{3E811FD6-1123-49BE-A1B4-8C0D5FAED507}" dt="2026-01-12T12:05:25.788" v="165" actId="790"/>
          <ac:spMkLst>
            <pc:docMk/>
            <pc:sldMk cId="2918710676" sldId="337"/>
            <ac:spMk id="38" creationId="{BBA2FF6D-102D-FE4D-5B3F-9B46BC5E11A5}"/>
          </ac:spMkLst>
        </pc:spChg>
        <pc:spChg chg="mod">
          <ac:chgData name="Anna Ney" userId="5f168638-249f-45bb-80b5-85237846dfff" providerId="ADAL" clId="{3E811FD6-1123-49BE-A1B4-8C0D5FAED507}" dt="2026-01-12T12:05:25.788" v="165" actId="790"/>
          <ac:spMkLst>
            <pc:docMk/>
            <pc:sldMk cId="2918710676" sldId="337"/>
            <ac:spMk id="40" creationId="{F2193CD0-8FE6-FE50-6C20-4280B6A77CE3}"/>
          </ac:spMkLst>
        </pc:spChg>
        <pc:spChg chg="mod">
          <ac:chgData name="Anna Ney" userId="5f168638-249f-45bb-80b5-85237846dfff" providerId="ADAL" clId="{3E811FD6-1123-49BE-A1B4-8C0D5FAED507}" dt="2026-01-12T12:05:25.788" v="165" actId="790"/>
          <ac:spMkLst>
            <pc:docMk/>
            <pc:sldMk cId="2918710676" sldId="337"/>
            <ac:spMk id="41" creationId="{4FDE1AEA-D3AB-8F42-D223-FE66527C1398}"/>
          </ac:spMkLst>
        </pc:spChg>
        <pc:spChg chg="mod">
          <ac:chgData name="Anna Ney" userId="5f168638-249f-45bb-80b5-85237846dfff" providerId="ADAL" clId="{3E811FD6-1123-49BE-A1B4-8C0D5FAED507}" dt="2026-01-12T12:05:25.788" v="165" actId="790"/>
          <ac:spMkLst>
            <pc:docMk/>
            <pc:sldMk cId="2918710676" sldId="337"/>
            <ac:spMk id="42" creationId="{01C78FBC-6F45-70DF-F610-47EDAFC459C9}"/>
          </ac:spMkLst>
        </pc:spChg>
      </pc:sldChg>
      <pc:sldChg chg="modSp mod">
        <pc:chgData name="Anna Ney" userId="5f168638-249f-45bb-80b5-85237846dfff" providerId="ADAL" clId="{3E811FD6-1123-49BE-A1B4-8C0D5FAED507}" dt="2026-01-12T12:05:25.788" v="165" actId="790"/>
        <pc:sldMkLst>
          <pc:docMk/>
          <pc:sldMk cId="1686443301" sldId="338"/>
        </pc:sldMkLst>
        <pc:spChg chg="mod">
          <ac:chgData name="Anna Ney" userId="5f168638-249f-45bb-80b5-85237846dfff" providerId="ADAL" clId="{3E811FD6-1123-49BE-A1B4-8C0D5FAED507}" dt="2026-01-12T12:05:25.788" v="165" actId="790"/>
          <ac:spMkLst>
            <pc:docMk/>
            <pc:sldMk cId="1686443301" sldId="338"/>
            <ac:spMk id="22" creationId="{13124BFC-A023-3BFF-AA74-F802344F7A9B}"/>
          </ac:spMkLst>
        </pc:spChg>
        <pc:spChg chg="mod">
          <ac:chgData name="Anna Ney" userId="5f168638-249f-45bb-80b5-85237846dfff" providerId="ADAL" clId="{3E811FD6-1123-49BE-A1B4-8C0D5FAED507}" dt="2026-01-12T12:05:25.788" v="165" actId="790"/>
          <ac:spMkLst>
            <pc:docMk/>
            <pc:sldMk cId="1686443301" sldId="338"/>
            <ac:spMk id="25" creationId="{E3E6CFE2-B589-9F81-ED4A-9BF4CFAF4927}"/>
          </ac:spMkLst>
        </pc:spChg>
        <pc:spChg chg="mod">
          <ac:chgData name="Anna Ney" userId="5f168638-249f-45bb-80b5-85237846dfff" providerId="ADAL" clId="{3E811FD6-1123-49BE-A1B4-8C0D5FAED507}" dt="2026-01-12T12:05:25.788" v="165" actId="790"/>
          <ac:spMkLst>
            <pc:docMk/>
            <pc:sldMk cId="1686443301" sldId="338"/>
            <ac:spMk id="34" creationId="{7A62353F-81AB-DC14-6A69-84B4FC342F7E}"/>
          </ac:spMkLst>
        </pc:spChg>
        <pc:spChg chg="mod">
          <ac:chgData name="Anna Ney" userId="5f168638-249f-45bb-80b5-85237846dfff" providerId="ADAL" clId="{3E811FD6-1123-49BE-A1B4-8C0D5FAED507}" dt="2026-01-12T12:05:25.788" v="165" actId="790"/>
          <ac:spMkLst>
            <pc:docMk/>
            <pc:sldMk cId="1686443301" sldId="338"/>
            <ac:spMk id="36" creationId="{58B87991-3273-F597-FD31-2DF127B2CE67}"/>
          </ac:spMkLst>
        </pc:spChg>
        <pc:spChg chg="mod">
          <ac:chgData name="Anna Ney" userId="5f168638-249f-45bb-80b5-85237846dfff" providerId="ADAL" clId="{3E811FD6-1123-49BE-A1B4-8C0D5FAED507}" dt="2026-01-12T12:05:25.788" v="165" actId="790"/>
          <ac:spMkLst>
            <pc:docMk/>
            <pc:sldMk cId="1686443301" sldId="338"/>
            <ac:spMk id="37" creationId="{980F348B-FB7A-6845-F6C7-6A4714D3CB3C}"/>
          </ac:spMkLst>
        </pc:spChg>
        <pc:spChg chg="mod">
          <ac:chgData name="Anna Ney" userId="5f168638-249f-45bb-80b5-85237846dfff" providerId="ADAL" clId="{3E811FD6-1123-49BE-A1B4-8C0D5FAED507}" dt="2026-01-12T12:05:25.788" v="165" actId="790"/>
          <ac:spMkLst>
            <pc:docMk/>
            <pc:sldMk cId="1686443301" sldId="338"/>
            <ac:spMk id="38" creationId="{4D55E631-B095-EDD2-D97F-92AB786FE2EB}"/>
          </ac:spMkLst>
        </pc:spChg>
        <pc:spChg chg="mod">
          <ac:chgData name="Anna Ney" userId="5f168638-249f-45bb-80b5-85237846dfff" providerId="ADAL" clId="{3E811FD6-1123-49BE-A1B4-8C0D5FAED507}" dt="2026-01-12T12:05:25.788" v="165" actId="790"/>
          <ac:spMkLst>
            <pc:docMk/>
            <pc:sldMk cId="1686443301" sldId="338"/>
            <ac:spMk id="39" creationId="{85C64B17-3706-8084-7EA9-28678CC1E12A}"/>
          </ac:spMkLst>
        </pc:spChg>
        <pc:spChg chg="mod">
          <ac:chgData name="Anna Ney" userId="5f168638-249f-45bb-80b5-85237846dfff" providerId="ADAL" clId="{3E811FD6-1123-49BE-A1B4-8C0D5FAED507}" dt="2026-01-12T12:05:25.788" v="165" actId="790"/>
          <ac:spMkLst>
            <pc:docMk/>
            <pc:sldMk cId="1686443301" sldId="338"/>
            <ac:spMk id="40" creationId="{812EC3E3-0155-FCE3-BFB6-161C03A94360}"/>
          </ac:spMkLst>
        </pc:spChg>
        <pc:spChg chg="mod">
          <ac:chgData name="Anna Ney" userId="5f168638-249f-45bb-80b5-85237846dfff" providerId="ADAL" clId="{3E811FD6-1123-49BE-A1B4-8C0D5FAED507}" dt="2026-01-12T12:05:25.788" v="165" actId="790"/>
          <ac:spMkLst>
            <pc:docMk/>
            <pc:sldMk cId="1686443301" sldId="338"/>
            <ac:spMk id="41" creationId="{8C83B894-4D93-996C-8C52-5F35642B1C8C}"/>
          </ac:spMkLst>
        </pc:spChg>
        <pc:spChg chg="mod">
          <ac:chgData name="Anna Ney" userId="5f168638-249f-45bb-80b5-85237846dfff" providerId="ADAL" clId="{3E811FD6-1123-49BE-A1B4-8C0D5FAED507}" dt="2026-01-12T12:05:25.788" v="165" actId="790"/>
          <ac:spMkLst>
            <pc:docMk/>
            <pc:sldMk cId="1686443301" sldId="338"/>
            <ac:spMk id="42" creationId="{E184B549-1F27-16A2-0A80-E93A5B9D94EB}"/>
          </ac:spMkLst>
        </pc:spChg>
      </pc:sldChg>
      <pc:sldChg chg="modSp mod">
        <pc:chgData name="Anna Ney" userId="5f168638-249f-45bb-80b5-85237846dfff" providerId="ADAL" clId="{3E811FD6-1123-49BE-A1B4-8C0D5FAED507}" dt="2026-01-12T12:05:25.788" v="165" actId="790"/>
        <pc:sldMkLst>
          <pc:docMk/>
          <pc:sldMk cId="2298519894" sldId="339"/>
        </pc:sldMkLst>
        <pc:spChg chg="mod">
          <ac:chgData name="Anna Ney" userId="5f168638-249f-45bb-80b5-85237846dfff" providerId="ADAL" clId="{3E811FD6-1123-49BE-A1B4-8C0D5FAED507}" dt="2026-01-12T12:05:25.788" v="165" actId="790"/>
          <ac:spMkLst>
            <pc:docMk/>
            <pc:sldMk cId="2298519894" sldId="339"/>
            <ac:spMk id="21" creationId="{C53158DD-5D9B-0C06-E3E6-6853A73BFB57}"/>
          </ac:spMkLst>
        </pc:spChg>
        <pc:spChg chg="mod">
          <ac:chgData name="Anna Ney" userId="5f168638-249f-45bb-80b5-85237846dfff" providerId="ADAL" clId="{3E811FD6-1123-49BE-A1B4-8C0D5FAED507}" dt="2026-01-12T12:05:25.788" v="165" actId="790"/>
          <ac:spMkLst>
            <pc:docMk/>
            <pc:sldMk cId="2298519894" sldId="339"/>
            <ac:spMk id="22" creationId="{F129D116-67D0-B772-0E8A-8472EDBC419E}"/>
          </ac:spMkLst>
        </pc:spChg>
        <pc:spChg chg="mod">
          <ac:chgData name="Anna Ney" userId="5f168638-249f-45bb-80b5-85237846dfff" providerId="ADAL" clId="{3E811FD6-1123-49BE-A1B4-8C0D5FAED507}" dt="2026-01-12T12:05:25.788" v="165" actId="790"/>
          <ac:spMkLst>
            <pc:docMk/>
            <pc:sldMk cId="2298519894" sldId="339"/>
            <ac:spMk id="24" creationId="{46667BA3-06F7-595C-9477-5A0B99E86080}"/>
          </ac:spMkLst>
        </pc:spChg>
        <pc:spChg chg="mod">
          <ac:chgData name="Anna Ney" userId="5f168638-249f-45bb-80b5-85237846dfff" providerId="ADAL" clId="{3E811FD6-1123-49BE-A1B4-8C0D5FAED507}" dt="2026-01-12T12:05:25.788" v="165" actId="790"/>
          <ac:spMkLst>
            <pc:docMk/>
            <pc:sldMk cId="2298519894" sldId="339"/>
            <ac:spMk id="34" creationId="{F16455B5-6C4B-9EEE-19FA-2F9387E5C08A}"/>
          </ac:spMkLst>
        </pc:spChg>
        <pc:spChg chg="mod">
          <ac:chgData name="Anna Ney" userId="5f168638-249f-45bb-80b5-85237846dfff" providerId="ADAL" clId="{3E811FD6-1123-49BE-A1B4-8C0D5FAED507}" dt="2026-01-12T12:05:25.788" v="165" actId="790"/>
          <ac:spMkLst>
            <pc:docMk/>
            <pc:sldMk cId="2298519894" sldId="339"/>
            <ac:spMk id="37" creationId="{2717E805-78AE-1A92-BC67-DBA5C9E66F4B}"/>
          </ac:spMkLst>
        </pc:spChg>
        <pc:spChg chg="mod">
          <ac:chgData name="Anna Ney" userId="5f168638-249f-45bb-80b5-85237846dfff" providerId="ADAL" clId="{3E811FD6-1123-49BE-A1B4-8C0D5FAED507}" dt="2026-01-12T12:05:25.788" v="165" actId="790"/>
          <ac:spMkLst>
            <pc:docMk/>
            <pc:sldMk cId="2298519894" sldId="339"/>
            <ac:spMk id="38" creationId="{29062C28-B812-E32C-0B3A-6E8BE0976DBC}"/>
          </ac:spMkLst>
        </pc:spChg>
        <pc:spChg chg="mod">
          <ac:chgData name="Anna Ney" userId="5f168638-249f-45bb-80b5-85237846dfff" providerId="ADAL" clId="{3E811FD6-1123-49BE-A1B4-8C0D5FAED507}" dt="2026-01-12T12:05:25.788" v="165" actId="790"/>
          <ac:spMkLst>
            <pc:docMk/>
            <pc:sldMk cId="2298519894" sldId="339"/>
            <ac:spMk id="39" creationId="{B163571E-1C3F-3E9D-E519-EC39E4A4C648}"/>
          </ac:spMkLst>
        </pc:spChg>
        <pc:spChg chg="mod">
          <ac:chgData name="Anna Ney" userId="5f168638-249f-45bb-80b5-85237846dfff" providerId="ADAL" clId="{3E811FD6-1123-49BE-A1B4-8C0D5FAED507}" dt="2026-01-12T12:05:25.788" v="165" actId="790"/>
          <ac:spMkLst>
            <pc:docMk/>
            <pc:sldMk cId="2298519894" sldId="339"/>
            <ac:spMk id="40" creationId="{97B6F697-9D6C-9B25-4B08-9A935F9DFFDB}"/>
          </ac:spMkLst>
        </pc:spChg>
        <pc:spChg chg="mod">
          <ac:chgData name="Anna Ney" userId="5f168638-249f-45bb-80b5-85237846dfff" providerId="ADAL" clId="{3E811FD6-1123-49BE-A1B4-8C0D5FAED507}" dt="2026-01-12T12:05:25.788" v="165" actId="790"/>
          <ac:spMkLst>
            <pc:docMk/>
            <pc:sldMk cId="2298519894" sldId="339"/>
            <ac:spMk id="41" creationId="{1BF83028-E2DB-DC82-7F1D-016A34659054}"/>
          </ac:spMkLst>
        </pc:spChg>
        <pc:spChg chg="mod">
          <ac:chgData name="Anna Ney" userId="5f168638-249f-45bb-80b5-85237846dfff" providerId="ADAL" clId="{3E811FD6-1123-49BE-A1B4-8C0D5FAED507}" dt="2026-01-12T12:05:25.788" v="165" actId="790"/>
          <ac:spMkLst>
            <pc:docMk/>
            <pc:sldMk cId="2298519894" sldId="339"/>
            <ac:spMk id="42" creationId="{0C5418A6-FD0E-5840-7062-1018E54F4143}"/>
          </ac:spMkLst>
        </pc:spChg>
      </pc:sldChg>
      <pc:sldChg chg="modSp del mod">
        <pc:chgData name="Anna Ney" userId="5f168638-249f-45bb-80b5-85237846dfff" providerId="ADAL" clId="{3E811FD6-1123-49BE-A1B4-8C0D5FAED507}" dt="2026-01-13T10:42:40.814" v="1515" actId="2696"/>
        <pc:sldMkLst>
          <pc:docMk/>
          <pc:sldMk cId="4271587015" sldId="340"/>
        </pc:sldMkLst>
        <pc:spChg chg="mod">
          <ac:chgData name="Anna Ney" userId="5f168638-249f-45bb-80b5-85237846dfff" providerId="ADAL" clId="{3E811FD6-1123-49BE-A1B4-8C0D5FAED507}" dt="2026-01-12T12:05:25.788" v="165" actId="790"/>
          <ac:spMkLst>
            <pc:docMk/>
            <pc:sldMk cId="4271587015" sldId="340"/>
            <ac:spMk id="29" creationId="{E1143FEA-80D2-23E5-67C0-89252354B1C5}"/>
          </ac:spMkLst>
        </pc:spChg>
        <pc:spChg chg="mod">
          <ac:chgData name="Anna Ney" userId="5f168638-249f-45bb-80b5-85237846dfff" providerId="ADAL" clId="{3E811FD6-1123-49BE-A1B4-8C0D5FAED507}" dt="2026-01-12T12:05:25.788" v="165" actId="790"/>
          <ac:spMkLst>
            <pc:docMk/>
            <pc:sldMk cId="4271587015" sldId="340"/>
            <ac:spMk id="31" creationId="{67913C5C-711A-5D34-0653-DCE02CBDB92A}"/>
          </ac:spMkLst>
        </pc:spChg>
      </pc:sldChg>
      <pc:sldChg chg="modSp del mod">
        <pc:chgData name="Anna Ney" userId="5f168638-249f-45bb-80b5-85237846dfff" providerId="ADAL" clId="{3E811FD6-1123-49BE-A1B4-8C0D5FAED507}" dt="2026-01-13T10:42:40.814" v="1515" actId="2696"/>
        <pc:sldMkLst>
          <pc:docMk/>
          <pc:sldMk cId="3215681269" sldId="341"/>
        </pc:sldMkLst>
        <pc:spChg chg="mod">
          <ac:chgData name="Anna Ney" userId="5f168638-249f-45bb-80b5-85237846dfff" providerId="ADAL" clId="{3E811FD6-1123-49BE-A1B4-8C0D5FAED507}" dt="2026-01-12T12:05:25.788" v="165" actId="790"/>
          <ac:spMkLst>
            <pc:docMk/>
            <pc:sldMk cId="3215681269" sldId="341"/>
            <ac:spMk id="29" creationId="{E2670920-4F54-F928-86E8-D5B522242285}"/>
          </ac:spMkLst>
        </pc:spChg>
        <pc:spChg chg="mod">
          <ac:chgData name="Anna Ney" userId="5f168638-249f-45bb-80b5-85237846dfff" providerId="ADAL" clId="{3E811FD6-1123-49BE-A1B4-8C0D5FAED507}" dt="2026-01-12T12:05:25.788" v="165" actId="790"/>
          <ac:spMkLst>
            <pc:docMk/>
            <pc:sldMk cId="3215681269" sldId="341"/>
            <ac:spMk id="31" creationId="{4D7798B6-2050-6AB4-5FD5-921D2E8A53D6}"/>
          </ac:spMkLst>
        </pc:spChg>
      </pc:sldChg>
      <pc:sldChg chg="modSp del mod">
        <pc:chgData name="Anna Ney" userId="5f168638-249f-45bb-80b5-85237846dfff" providerId="ADAL" clId="{3E811FD6-1123-49BE-A1B4-8C0D5FAED507}" dt="2026-01-13T10:48:20.574" v="1704" actId="47"/>
        <pc:sldMkLst>
          <pc:docMk/>
          <pc:sldMk cId="656392359" sldId="342"/>
        </pc:sldMkLst>
        <pc:spChg chg="mod">
          <ac:chgData name="Anna Ney" userId="5f168638-249f-45bb-80b5-85237846dfff" providerId="ADAL" clId="{3E811FD6-1123-49BE-A1B4-8C0D5FAED507}" dt="2026-01-12T12:05:25.788" v="165" actId="790"/>
          <ac:spMkLst>
            <pc:docMk/>
            <pc:sldMk cId="656392359" sldId="342"/>
            <ac:spMk id="3" creationId="{ED068D1F-FC61-4C1A-1064-7D4C218A5022}"/>
          </ac:spMkLst>
        </pc:spChg>
        <pc:spChg chg="mod">
          <ac:chgData name="Anna Ney" userId="5f168638-249f-45bb-80b5-85237846dfff" providerId="ADAL" clId="{3E811FD6-1123-49BE-A1B4-8C0D5FAED507}" dt="2026-01-12T12:05:25.788" v="165" actId="790"/>
          <ac:spMkLst>
            <pc:docMk/>
            <pc:sldMk cId="656392359" sldId="342"/>
            <ac:spMk id="5" creationId="{8C69A41C-7F56-9683-6EF5-3AA091E1C653}"/>
          </ac:spMkLst>
        </pc:spChg>
        <pc:spChg chg="mod">
          <ac:chgData name="Anna Ney" userId="5f168638-249f-45bb-80b5-85237846dfff" providerId="ADAL" clId="{3E811FD6-1123-49BE-A1B4-8C0D5FAED507}" dt="2026-01-12T12:05:25.788" v="165" actId="790"/>
          <ac:spMkLst>
            <pc:docMk/>
            <pc:sldMk cId="656392359" sldId="342"/>
            <ac:spMk id="10" creationId="{A755F00B-0E39-BDAD-A9FD-F71859F2F7A8}"/>
          </ac:spMkLst>
        </pc:spChg>
        <pc:spChg chg="mod">
          <ac:chgData name="Anna Ney" userId="5f168638-249f-45bb-80b5-85237846dfff" providerId="ADAL" clId="{3E811FD6-1123-49BE-A1B4-8C0D5FAED507}" dt="2026-01-12T12:05:25.788" v="165" actId="790"/>
          <ac:spMkLst>
            <pc:docMk/>
            <pc:sldMk cId="656392359" sldId="342"/>
            <ac:spMk id="13" creationId="{8C77B642-652E-47D8-3534-67C62ECC9698}"/>
          </ac:spMkLst>
        </pc:spChg>
        <pc:spChg chg="mod">
          <ac:chgData name="Anna Ney" userId="5f168638-249f-45bb-80b5-85237846dfff" providerId="ADAL" clId="{3E811FD6-1123-49BE-A1B4-8C0D5FAED507}" dt="2026-01-12T12:05:25.788" v="165" actId="790"/>
          <ac:spMkLst>
            <pc:docMk/>
            <pc:sldMk cId="656392359" sldId="342"/>
            <ac:spMk id="14" creationId="{5A3A8C8D-5CA5-F4F8-C246-431FDC37A909}"/>
          </ac:spMkLst>
        </pc:spChg>
        <pc:spChg chg="mod">
          <ac:chgData name="Anna Ney" userId="5f168638-249f-45bb-80b5-85237846dfff" providerId="ADAL" clId="{3E811FD6-1123-49BE-A1B4-8C0D5FAED507}" dt="2026-01-12T12:05:25.788" v="165" actId="790"/>
          <ac:spMkLst>
            <pc:docMk/>
            <pc:sldMk cId="656392359" sldId="342"/>
            <ac:spMk id="16" creationId="{481A16D8-13B5-46B9-0C57-8625E5F5E7AA}"/>
          </ac:spMkLst>
        </pc:spChg>
        <pc:spChg chg="mod">
          <ac:chgData name="Anna Ney" userId="5f168638-249f-45bb-80b5-85237846dfff" providerId="ADAL" clId="{3E811FD6-1123-49BE-A1B4-8C0D5FAED507}" dt="2026-01-12T12:05:25.788" v="165" actId="790"/>
          <ac:spMkLst>
            <pc:docMk/>
            <pc:sldMk cId="656392359" sldId="342"/>
            <ac:spMk id="17" creationId="{50EF5060-0739-3A9C-657D-DCD31EC49674}"/>
          </ac:spMkLst>
        </pc:spChg>
        <pc:spChg chg="mod">
          <ac:chgData name="Anna Ney" userId="5f168638-249f-45bb-80b5-85237846dfff" providerId="ADAL" clId="{3E811FD6-1123-49BE-A1B4-8C0D5FAED507}" dt="2026-01-12T12:05:25.788" v="165" actId="790"/>
          <ac:spMkLst>
            <pc:docMk/>
            <pc:sldMk cId="656392359" sldId="342"/>
            <ac:spMk id="18" creationId="{67C42BC9-FD61-B0D1-150D-6EA6497EC733}"/>
          </ac:spMkLst>
        </pc:spChg>
        <pc:spChg chg="mod">
          <ac:chgData name="Anna Ney" userId="5f168638-249f-45bb-80b5-85237846dfff" providerId="ADAL" clId="{3E811FD6-1123-49BE-A1B4-8C0D5FAED507}" dt="2026-01-12T12:05:25.788" v="165" actId="790"/>
          <ac:spMkLst>
            <pc:docMk/>
            <pc:sldMk cId="656392359" sldId="342"/>
            <ac:spMk id="19" creationId="{21E59674-1BC7-B68D-B997-A03BADEB45FD}"/>
          </ac:spMkLst>
        </pc:spChg>
        <pc:spChg chg="mod">
          <ac:chgData name="Anna Ney" userId="5f168638-249f-45bb-80b5-85237846dfff" providerId="ADAL" clId="{3E811FD6-1123-49BE-A1B4-8C0D5FAED507}" dt="2026-01-12T12:05:25.788" v="165" actId="790"/>
          <ac:spMkLst>
            <pc:docMk/>
            <pc:sldMk cId="656392359" sldId="342"/>
            <ac:spMk id="20" creationId="{A76BA46B-84BC-9236-E050-FB85E2908FA3}"/>
          </ac:spMkLst>
        </pc:spChg>
      </pc:sldChg>
      <pc:sldChg chg="modSp mod">
        <pc:chgData name="Anna Ney" userId="5f168638-249f-45bb-80b5-85237846dfff" providerId="ADAL" clId="{3E811FD6-1123-49BE-A1B4-8C0D5FAED507}" dt="2026-01-12T12:05:25.788" v="165" actId="790"/>
        <pc:sldMkLst>
          <pc:docMk/>
          <pc:sldMk cId="95306220" sldId="343"/>
        </pc:sldMkLst>
        <pc:spChg chg="mod">
          <ac:chgData name="Anna Ney" userId="5f168638-249f-45bb-80b5-85237846dfff" providerId="ADAL" clId="{3E811FD6-1123-49BE-A1B4-8C0D5FAED507}" dt="2026-01-12T12:05:25.788" v="165" actId="790"/>
          <ac:spMkLst>
            <pc:docMk/>
            <pc:sldMk cId="95306220" sldId="343"/>
            <ac:spMk id="8" creationId="{4AF47DB8-958C-C74E-E053-B9A952565E73}"/>
          </ac:spMkLst>
        </pc:spChg>
        <pc:spChg chg="mod">
          <ac:chgData name="Anna Ney" userId="5f168638-249f-45bb-80b5-85237846dfff" providerId="ADAL" clId="{3E811FD6-1123-49BE-A1B4-8C0D5FAED507}" dt="2026-01-12T12:05:25.788" v="165" actId="790"/>
          <ac:spMkLst>
            <pc:docMk/>
            <pc:sldMk cId="95306220" sldId="343"/>
            <ac:spMk id="11" creationId="{36865A14-1A2F-818F-90FD-7E39CF0BFB1E}"/>
          </ac:spMkLst>
        </pc:spChg>
        <pc:spChg chg="mod">
          <ac:chgData name="Anna Ney" userId="5f168638-249f-45bb-80b5-85237846dfff" providerId="ADAL" clId="{3E811FD6-1123-49BE-A1B4-8C0D5FAED507}" dt="2026-01-12T12:05:25.788" v="165" actId="790"/>
          <ac:spMkLst>
            <pc:docMk/>
            <pc:sldMk cId="95306220" sldId="343"/>
            <ac:spMk id="12" creationId="{3CB337E9-0C98-613C-E291-664233FD1046}"/>
          </ac:spMkLst>
        </pc:spChg>
        <pc:spChg chg="mod">
          <ac:chgData name="Anna Ney" userId="5f168638-249f-45bb-80b5-85237846dfff" providerId="ADAL" clId="{3E811FD6-1123-49BE-A1B4-8C0D5FAED507}" dt="2026-01-12T12:05:25.788" v="165" actId="790"/>
          <ac:spMkLst>
            <pc:docMk/>
            <pc:sldMk cId="95306220" sldId="343"/>
            <ac:spMk id="14" creationId="{45F97523-04F0-2995-32B5-7EAB033C495E}"/>
          </ac:spMkLst>
        </pc:spChg>
        <pc:spChg chg="mod">
          <ac:chgData name="Anna Ney" userId="5f168638-249f-45bb-80b5-85237846dfff" providerId="ADAL" clId="{3E811FD6-1123-49BE-A1B4-8C0D5FAED507}" dt="2026-01-12T12:05:25.788" v="165" actId="790"/>
          <ac:spMkLst>
            <pc:docMk/>
            <pc:sldMk cId="95306220" sldId="343"/>
            <ac:spMk id="15" creationId="{8D832A14-DD4A-F624-816F-A03E37854BBD}"/>
          </ac:spMkLst>
        </pc:spChg>
        <pc:spChg chg="mod">
          <ac:chgData name="Anna Ney" userId="5f168638-249f-45bb-80b5-85237846dfff" providerId="ADAL" clId="{3E811FD6-1123-49BE-A1B4-8C0D5FAED507}" dt="2026-01-12T12:05:25.788" v="165" actId="790"/>
          <ac:spMkLst>
            <pc:docMk/>
            <pc:sldMk cId="95306220" sldId="343"/>
            <ac:spMk id="17" creationId="{02311F3B-DC4F-4027-2ABC-ABDE225EF9EB}"/>
          </ac:spMkLst>
        </pc:spChg>
        <pc:spChg chg="mod">
          <ac:chgData name="Anna Ney" userId="5f168638-249f-45bb-80b5-85237846dfff" providerId="ADAL" clId="{3E811FD6-1123-49BE-A1B4-8C0D5FAED507}" dt="2026-01-12T12:05:25.788" v="165" actId="790"/>
          <ac:spMkLst>
            <pc:docMk/>
            <pc:sldMk cId="95306220" sldId="343"/>
            <ac:spMk id="21" creationId="{B0D04320-E734-8706-E420-EE4665D10BBD}"/>
          </ac:spMkLst>
        </pc:spChg>
        <pc:spChg chg="mod">
          <ac:chgData name="Anna Ney" userId="5f168638-249f-45bb-80b5-85237846dfff" providerId="ADAL" clId="{3E811FD6-1123-49BE-A1B4-8C0D5FAED507}" dt="2026-01-12T12:05:25.788" v="165" actId="790"/>
          <ac:spMkLst>
            <pc:docMk/>
            <pc:sldMk cId="95306220" sldId="343"/>
            <ac:spMk id="25" creationId="{683D4C88-A9F5-DE9D-57F4-6A279768A26D}"/>
          </ac:spMkLst>
        </pc:spChg>
        <pc:spChg chg="mod">
          <ac:chgData name="Anna Ney" userId="5f168638-249f-45bb-80b5-85237846dfff" providerId="ADAL" clId="{3E811FD6-1123-49BE-A1B4-8C0D5FAED507}" dt="2026-01-12T12:05:25.788" v="165" actId="790"/>
          <ac:spMkLst>
            <pc:docMk/>
            <pc:sldMk cId="95306220" sldId="343"/>
            <ac:spMk id="26" creationId="{5EC9E4EB-5065-7AD1-08D6-B991366DD28D}"/>
          </ac:spMkLst>
        </pc:spChg>
        <pc:spChg chg="mod">
          <ac:chgData name="Anna Ney" userId="5f168638-249f-45bb-80b5-85237846dfff" providerId="ADAL" clId="{3E811FD6-1123-49BE-A1B4-8C0D5FAED507}" dt="2026-01-12T12:05:25.788" v="165" actId="790"/>
          <ac:spMkLst>
            <pc:docMk/>
            <pc:sldMk cId="95306220" sldId="343"/>
            <ac:spMk id="28" creationId="{E70CDB2C-2333-D9E2-B59F-E773A28BF2A0}"/>
          </ac:spMkLst>
        </pc:spChg>
        <pc:spChg chg="mod">
          <ac:chgData name="Anna Ney" userId="5f168638-249f-45bb-80b5-85237846dfff" providerId="ADAL" clId="{3E811FD6-1123-49BE-A1B4-8C0D5FAED507}" dt="2026-01-12T12:05:14.710" v="164" actId="790"/>
          <ac:spMkLst>
            <pc:docMk/>
            <pc:sldMk cId="95306220" sldId="343"/>
            <ac:spMk id="29" creationId="{DFDA65B0-BEE4-B4C6-D98D-74C273261442}"/>
          </ac:spMkLst>
        </pc:spChg>
      </pc:sldChg>
      <pc:sldChg chg="addSp modSp del mod modNotesTx">
        <pc:chgData name="Anna Ney" userId="5f168638-249f-45bb-80b5-85237846dfff" providerId="ADAL" clId="{3E811FD6-1123-49BE-A1B4-8C0D5FAED507}" dt="2026-01-13T10:42:40.814" v="1515" actId="2696"/>
        <pc:sldMkLst>
          <pc:docMk/>
          <pc:sldMk cId="3249731107" sldId="344"/>
        </pc:sldMkLst>
        <pc:spChg chg="mod">
          <ac:chgData name="Anna Ney" userId="5f168638-249f-45bb-80b5-85237846dfff" providerId="ADAL" clId="{3E811FD6-1123-49BE-A1B4-8C0D5FAED507}" dt="2026-01-12T12:05:25.788" v="165" actId="790"/>
          <ac:spMkLst>
            <pc:docMk/>
            <pc:sldMk cId="3249731107" sldId="344"/>
            <ac:spMk id="3" creationId="{AFF40E39-87B2-2EE5-C524-93BCAEBF3AE3}"/>
          </ac:spMkLst>
        </pc:spChg>
        <pc:spChg chg="mod">
          <ac:chgData name="Anna Ney" userId="5f168638-249f-45bb-80b5-85237846dfff" providerId="ADAL" clId="{3E811FD6-1123-49BE-A1B4-8C0D5FAED507}" dt="2026-01-12T12:05:25.788" v="165" actId="790"/>
          <ac:spMkLst>
            <pc:docMk/>
            <pc:sldMk cId="3249731107" sldId="344"/>
            <ac:spMk id="5" creationId="{72865D3F-7C12-1349-6556-A506B2D2C3AF}"/>
          </ac:spMkLst>
        </pc:spChg>
        <pc:spChg chg="mod">
          <ac:chgData name="Anna Ney" userId="5f168638-249f-45bb-80b5-85237846dfff" providerId="ADAL" clId="{3E811FD6-1123-49BE-A1B4-8C0D5FAED507}" dt="2026-01-12T12:05:25.788" v="165" actId="790"/>
          <ac:spMkLst>
            <pc:docMk/>
            <pc:sldMk cId="3249731107" sldId="344"/>
            <ac:spMk id="8" creationId="{31561B96-0251-7ECA-4617-D5FEC6B386A4}"/>
          </ac:spMkLst>
        </pc:spChg>
        <pc:spChg chg="mod">
          <ac:chgData name="Anna Ney" userId="5f168638-249f-45bb-80b5-85237846dfff" providerId="ADAL" clId="{3E811FD6-1123-49BE-A1B4-8C0D5FAED507}" dt="2026-01-12T12:24:05.500" v="1352" actId="20577"/>
          <ac:spMkLst>
            <pc:docMk/>
            <pc:sldMk cId="3249731107" sldId="344"/>
            <ac:spMk id="9" creationId="{AA6D2B4F-CE0C-21FF-5CE4-42697E973A20}"/>
          </ac:spMkLst>
        </pc:spChg>
        <pc:spChg chg="add mod">
          <ac:chgData name="Anna Ney" userId="5f168638-249f-45bb-80b5-85237846dfff" providerId="ADAL" clId="{3E811FD6-1123-49BE-A1B4-8C0D5FAED507}" dt="2026-01-12T12:24:02.208" v="1351"/>
          <ac:spMkLst>
            <pc:docMk/>
            <pc:sldMk cId="3249731107" sldId="344"/>
            <ac:spMk id="10" creationId="{F02163BD-FFC7-5866-6B37-54DC28E210B3}"/>
          </ac:spMkLst>
        </pc:spChg>
        <pc:spChg chg="mod">
          <ac:chgData name="Anna Ney" userId="5f168638-249f-45bb-80b5-85237846dfff" providerId="ADAL" clId="{3E811FD6-1123-49BE-A1B4-8C0D5FAED507}" dt="2026-01-12T12:05:25.788" v="165" actId="790"/>
          <ac:spMkLst>
            <pc:docMk/>
            <pc:sldMk cId="3249731107" sldId="344"/>
            <ac:spMk id="11" creationId="{6BD783B0-02EC-AAAF-7B50-4A2A5DD54863}"/>
          </ac:spMkLst>
        </pc:spChg>
        <pc:spChg chg="mod">
          <ac:chgData name="Anna Ney" userId="5f168638-249f-45bb-80b5-85237846dfff" providerId="ADAL" clId="{3E811FD6-1123-49BE-A1B4-8C0D5FAED507}" dt="2026-01-12T12:05:25.788" v="165" actId="790"/>
          <ac:spMkLst>
            <pc:docMk/>
            <pc:sldMk cId="3249731107" sldId="344"/>
            <ac:spMk id="13" creationId="{7D0CBAAC-3EBB-BCE2-28D8-084054DBDFE6}"/>
          </ac:spMkLst>
        </pc:spChg>
        <pc:spChg chg="mod">
          <ac:chgData name="Anna Ney" userId="5f168638-249f-45bb-80b5-85237846dfff" providerId="ADAL" clId="{3E811FD6-1123-49BE-A1B4-8C0D5FAED507}" dt="2026-01-12T12:05:25.788" v="165" actId="790"/>
          <ac:spMkLst>
            <pc:docMk/>
            <pc:sldMk cId="3249731107" sldId="344"/>
            <ac:spMk id="14" creationId="{E4D8F051-243F-A612-BFFA-9F120F1AE50F}"/>
          </ac:spMkLst>
        </pc:spChg>
      </pc:sldChg>
      <pc:sldChg chg="modSp mod">
        <pc:chgData name="Anna Ney" userId="5f168638-249f-45bb-80b5-85237846dfff" providerId="ADAL" clId="{3E811FD6-1123-49BE-A1B4-8C0D5FAED507}" dt="2026-01-12T12:05:25.788" v="165" actId="790"/>
        <pc:sldMkLst>
          <pc:docMk/>
          <pc:sldMk cId="4272484332" sldId="345"/>
        </pc:sldMkLst>
        <pc:spChg chg="mod">
          <ac:chgData name="Anna Ney" userId="5f168638-249f-45bb-80b5-85237846dfff" providerId="ADAL" clId="{3E811FD6-1123-49BE-A1B4-8C0D5FAED507}" dt="2026-01-12T12:05:25.788" v="165" actId="790"/>
          <ac:spMkLst>
            <pc:docMk/>
            <pc:sldMk cId="4272484332" sldId="345"/>
            <ac:spMk id="3" creationId="{5C7F9C9C-6C92-977A-432D-DA24ECE8BF94}"/>
          </ac:spMkLst>
        </pc:spChg>
        <pc:spChg chg="mod">
          <ac:chgData name="Anna Ney" userId="5f168638-249f-45bb-80b5-85237846dfff" providerId="ADAL" clId="{3E811FD6-1123-49BE-A1B4-8C0D5FAED507}" dt="2026-01-12T12:05:25.788" v="165" actId="790"/>
          <ac:spMkLst>
            <pc:docMk/>
            <pc:sldMk cId="4272484332" sldId="345"/>
            <ac:spMk id="5" creationId="{5E681F4E-BE05-ED25-7D3A-4EA5C8130FDF}"/>
          </ac:spMkLst>
        </pc:spChg>
        <pc:spChg chg="mod">
          <ac:chgData name="Anna Ney" userId="5f168638-249f-45bb-80b5-85237846dfff" providerId="ADAL" clId="{3E811FD6-1123-49BE-A1B4-8C0D5FAED507}" dt="2026-01-12T12:05:25.788" v="165" actId="790"/>
          <ac:spMkLst>
            <pc:docMk/>
            <pc:sldMk cId="4272484332" sldId="345"/>
            <ac:spMk id="9" creationId="{D61A2181-9458-2167-4491-44A41E12F8A3}"/>
          </ac:spMkLst>
        </pc:spChg>
        <pc:spChg chg="mod">
          <ac:chgData name="Anna Ney" userId="5f168638-249f-45bb-80b5-85237846dfff" providerId="ADAL" clId="{3E811FD6-1123-49BE-A1B4-8C0D5FAED507}" dt="2026-01-12T12:05:25.788" v="165" actId="790"/>
          <ac:spMkLst>
            <pc:docMk/>
            <pc:sldMk cId="4272484332" sldId="345"/>
            <ac:spMk id="12" creationId="{1EE7C4A4-B7B7-10FA-296B-BCCC1B549F3A}"/>
          </ac:spMkLst>
        </pc:spChg>
        <pc:spChg chg="mod">
          <ac:chgData name="Anna Ney" userId="5f168638-249f-45bb-80b5-85237846dfff" providerId="ADAL" clId="{3E811FD6-1123-49BE-A1B4-8C0D5FAED507}" dt="2026-01-12T12:05:25.788" v="165" actId="790"/>
          <ac:spMkLst>
            <pc:docMk/>
            <pc:sldMk cId="4272484332" sldId="345"/>
            <ac:spMk id="15" creationId="{AE20C825-EF56-21CF-452D-29AE69C6AFCD}"/>
          </ac:spMkLst>
        </pc:spChg>
        <pc:spChg chg="mod">
          <ac:chgData name="Anna Ney" userId="5f168638-249f-45bb-80b5-85237846dfff" providerId="ADAL" clId="{3E811FD6-1123-49BE-A1B4-8C0D5FAED507}" dt="2026-01-12T12:05:25.788" v="165" actId="790"/>
          <ac:spMkLst>
            <pc:docMk/>
            <pc:sldMk cId="4272484332" sldId="345"/>
            <ac:spMk id="19" creationId="{4F28052C-43A0-4BB0-EE5A-4358DA7DAF97}"/>
          </ac:spMkLst>
        </pc:spChg>
        <pc:spChg chg="mod">
          <ac:chgData name="Anna Ney" userId="5f168638-249f-45bb-80b5-85237846dfff" providerId="ADAL" clId="{3E811FD6-1123-49BE-A1B4-8C0D5FAED507}" dt="2026-01-12T12:05:25.788" v="165" actId="790"/>
          <ac:spMkLst>
            <pc:docMk/>
            <pc:sldMk cId="4272484332" sldId="345"/>
            <ac:spMk id="21" creationId="{9D625203-5D61-6571-8D76-6CA0D51BE268}"/>
          </ac:spMkLst>
        </pc:spChg>
        <pc:spChg chg="mod">
          <ac:chgData name="Anna Ney" userId="5f168638-249f-45bb-80b5-85237846dfff" providerId="ADAL" clId="{3E811FD6-1123-49BE-A1B4-8C0D5FAED507}" dt="2026-01-12T12:05:25.788" v="165" actId="790"/>
          <ac:spMkLst>
            <pc:docMk/>
            <pc:sldMk cId="4272484332" sldId="345"/>
            <ac:spMk id="24" creationId="{D088CD99-ADD0-D367-1753-1965E8EFC64C}"/>
          </ac:spMkLst>
        </pc:spChg>
        <pc:spChg chg="mod">
          <ac:chgData name="Anna Ney" userId="5f168638-249f-45bb-80b5-85237846dfff" providerId="ADAL" clId="{3E811FD6-1123-49BE-A1B4-8C0D5FAED507}" dt="2026-01-12T12:05:25.788" v="165" actId="790"/>
          <ac:spMkLst>
            <pc:docMk/>
            <pc:sldMk cId="4272484332" sldId="345"/>
            <ac:spMk id="27" creationId="{B333626F-8059-EBD9-064D-A392C913B54D}"/>
          </ac:spMkLst>
        </pc:spChg>
        <pc:spChg chg="mod">
          <ac:chgData name="Anna Ney" userId="5f168638-249f-45bb-80b5-85237846dfff" providerId="ADAL" clId="{3E811FD6-1123-49BE-A1B4-8C0D5FAED507}" dt="2026-01-12T12:05:25.788" v="165" actId="790"/>
          <ac:spMkLst>
            <pc:docMk/>
            <pc:sldMk cId="4272484332" sldId="345"/>
            <ac:spMk id="28" creationId="{0B037F57-1115-667C-3F03-BC7797A8FC63}"/>
          </ac:spMkLst>
        </pc:spChg>
      </pc:sldChg>
      <pc:sldChg chg="modSp add del mod ord modNotesTx">
        <pc:chgData name="Anna Ney" userId="5f168638-249f-45bb-80b5-85237846dfff" providerId="ADAL" clId="{3E811FD6-1123-49BE-A1B4-8C0D5FAED507}" dt="2026-01-12T12:12:40.241" v="170" actId="47"/>
        <pc:sldMkLst>
          <pc:docMk/>
          <pc:sldMk cId="2164317399" sldId="346"/>
        </pc:sldMkLst>
        <pc:spChg chg="mod">
          <ac:chgData name="Anna Ney" userId="5f168638-249f-45bb-80b5-85237846dfff" providerId="ADAL" clId="{3E811FD6-1123-49BE-A1B4-8C0D5FAED507}" dt="2026-01-12T12:05:25.788" v="165" actId="790"/>
          <ac:spMkLst>
            <pc:docMk/>
            <pc:sldMk cId="2164317399" sldId="346"/>
            <ac:spMk id="3" creationId="{D97B0CD3-9A27-F8CE-03E6-8C224AD30DFA}"/>
          </ac:spMkLst>
        </pc:spChg>
        <pc:spChg chg="mod">
          <ac:chgData name="Anna Ney" userId="5f168638-249f-45bb-80b5-85237846dfff" providerId="ADAL" clId="{3E811FD6-1123-49BE-A1B4-8C0D5FAED507}" dt="2026-01-12T12:05:25.788" v="165" actId="790"/>
          <ac:spMkLst>
            <pc:docMk/>
            <pc:sldMk cId="2164317399" sldId="346"/>
            <ac:spMk id="5" creationId="{6B8AE276-0438-19D1-9DB4-21E2DA8E8C99}"/>
          </ac:spMkLst>
        </pc:spChg>
        <pc:spChg chg="mod">
          <ac:chgData name="Anna Ney" userId="5f168638-249f-45bb-80b5-85237846dfff" providerId="ADAL" clId="{3E811FD6-1123-49BE-A1B4-8C0D5FAED507}" dt="2026-01-12T12:05:25.788" v="165" actId="790"/>
          <ac:spMkLst>
            <pc:docMk/>
            <pc:sldMk cId="2164317399" sldId="346"/>
            <ac:spMk id="9" creationId="{89C58350-C734-B334-A96A-63826ED25121}"/>
          </ac:spMkLst>
        </pc:spChg>
        <pc:spChg chg="mod">
          <ac:chgData name="Anna Ney" userId="5f168638-249f-45bb-80b5-85237846dfff" providerId="ADAL" clId="{3E811FD6-1123-49BE-A1B4-8C0D5FAED507}" dt="2026-01-12T12:05:25.788" v="165" actId="790"/>
          <ac:spMkLst>
            <pc:docMk/>
            <pc:sldMk cId="2164317399" sldId="346"/>
            <ac:spMk id="10" creationId="{50EB4BD6-2971-27EE-9DF1-0C124519CBCC}"/>
          </ac:spMkLst>
        </pc:spChg>
        <pc:spChg chg="mod">
          <ac:chgData name="Anna Ney" userId="5f168638-249f-45bb-80b5-85237846dfff" providerId="ADAL" clId="{3E811FD6-1123-49BE-A1B4-8C0D5FAED507}" dt="2026-01-12T12:05:25.788" v="165" actId="790"/>
          <ac:spMkLst>
            <pc:docMk/>
            <pc:sldMk cId="2164317399" sldId="346"/>
            <ac:spMk id="12" creationId="{EB86F49C-9362-6A22-FCB1-3BFBD612D49D}"/>
          </ac:spMkLst>
        </pc:spChg>
        <pc:spChg chg="mod">
          <ac:chgData name="Anna Ney" userId="5f168638-249f-45bb-80b5-85237846dfff" providerId="ADAL" clId="{3E811FD6-1123-49BE-A1B4-8C0D5FAED507}" dt="2026-01-12T12:05:25.788" v="165" actId="790"/>
          <ac:spMkLst>
            <pc:docMk/>
            <pc:sldMk cId="2164317399" sldId="346"/>
            <ac:spMk id="13" creationId="{CCC678E7-9C92-76ED-FBDF-633E8818E53A}"/>
          </ac:spMkLst>
        </pc:spChg>
        <pc:spChg chg="mod">
          <ac:chgData name="Anna Ney" userId="5f168638-249f-45bb-80b5-85237846dfff" providerId="ADAL" clId="{3E811FD6-1123-49BE-A1B4-8C0D5FAED507}" dt="2026-01-12T12:05:25.788" v="165" actId="790"/>
          <ac:spMkLst>
            <pc:docMk/>
            <pc:sldMk cId="2164317399" sldId="346"/>
            <ac:spMk id="14" creationId="{87F89907-74E0-5FB1-DBC6-FBBECAB2DF8E}"/>
          </ac:spMkLst>
        </pc:spChg>
        <pc:spChg chg="mod">
          <ac:chgData name="Anna Ney" userId="5f168638-249f-45bb-80b5-85237846dfff" providerId="ADAL" clId="{3E811FD6-1123-49BE-A1B4-8C0D5FAED507}" dt="2026-01-12T12:05:25.788" v="165" actId="790"/>
          <ac:spMkLst>
            <pc:docMk/>
            <pc:sldMk cId="2164317399" sldId="346"/>
            <ac:spMk id="15" creationId="{02FD0F6B-4063-9E1D-1F65-D21DC055DF15}"/>
          </ac:spMkLst>
        </pc:spChg>
        <pc:spChg chg="mod">
          <ac:chgData name="Anna Ney" userId="5f168638-249f-45bb-80b5-85237846dfff" providerId="ADAL" clId="{3E811FD6-1123-49BE-A1B4-8C0D5FAED507}" dt="2026-01-12T12:05:25.788" v="165" actId="790"/>
          <ac:spMkLst>
            <pc:docMk/>
            <pc:sldMk cId="2164317399" sldId="346"/>
            <ac:spMk id="16" creationId="{C67EE020-BEDB-DBC5-9B9E-6982841B95FA}"/>
          </ac:spMkLst>
        </pc:spChg>
        <pc:spChg chg="mod">
          <ac:chgData name="Anna Ney" userId="5f168638-249f-45bb-80b5-85237846dfff" providerId="ADAL" clId="{3E811FD6-1123-49BE-A1B4-8C0D5FAED507}" dt="2026-01-12T12:05:25.788" v="165" actId="790"/>
          <ac:spMkLst>
            <pc:docMk/>
            <pc:sldMk cId="2164317399" sldId="346"/>
            <ac:spMk id="17" creationId="{45712DC8-DC83-667F-6328-94A8826E012C}"/>
          </ac:spMkLst>
        </pc:spChg>
      </pc:sldChg>
      <pc:sldChg chg="modSp add del mod setBg modNotesTx">
        <pc:chgData name="Anna Ney" userId="5f168638-249f-45bb-80b5-85237846dfff" providerId="ADAL" clId="{3E811FD6-1123-49BE-A1B4-8C0D5FAED507}" dt="2026-01-12T12:16:43.683" v="679" actId="313"/>
        <pc:sldMkLst>
          <pc:docMk/>
          <pc:sldMk cId="0" sldId="347"/>
        </pc:sldMkLst>
        <pc:spChg chg="mod">
          <ac:chgData name="Anna Ney" userId="5f168638-249f-45bb-80b5-85237846dfff" providerId="ADAL" clId="{3E811FD6-1123-49BE-A1B4-8C0D5FAED507}" dt="2026-01-12T12:14:15.750" v="250" actId="2085"/>
          <ac:spMkLst>
            <pc:docMk/>
            <pc:sldMk cId="0" sldId="347"/>
            <ac:spMk id="3" creationId="{00000000-0000-0000-0000-000000000000}"/>
          </ac:spMkLst>
        </pc:spChg>
        <pc:spChg chg="mod">
          <ac:chgData name="Anna Ney" userId="5f168638-249f-45bb-80b5-85237846dfff" providerId="ADAL" clId="{3E811FD6-1123-49BE-A1B4-8C0D5FAED507}" dt="2026-01-12T12:14:11.271" v="248" actId="2085"/>
          <ac:spMkLst>
            <pc:docMk/>
            <pc:sldMk cId="0" sldId="347"/>
            <ac:spMk id="5" creationId="{00000000-0000-0000-0000-000000000000}"/>
          </ac:spMkLst>
        </pc:spChg>
        <pc:grpChg chg="mod">
          <ac:chgData name="Anna Ney" userId="5f168638-249f-45bb-80b5-85237846dfff" providerId="ADAL" clId="{3E811FD6-1123-49BE-A1B4-8C0D5FAED507}" dt="2026-01-12T12:14:13.874" v="249" actId="14100"/>
          <ac:grpSpMkLst>
            <pc:docMk/>
            <pc:sldMk cId="0" sldId="347"/>
            <ac:grpSpMk id="2" creationId="{00000000-0000-0000-0000-000000000000}"/>
          </ac:grpSpMkLst>
        </pc:grpChg>
      </pc:sldChg>
      <pc:sldChg chg="delSp modSp add del mod delAnim">
        <pc:chgData name="Anna Ney" userId="5f168638-249f-45bb-80b5-85237846dfff" providerId="ADAL" clId="{3E811FD6-1123-49BE-A1B4-8C0D5FAED507}" dt="2026-01-13T10:48:03.526" v="1698" actId="2696"/>
        <pc:sldMkLst>
          <pc:docMk/>
          <pc:sldMk cId="2515003968" sldId="348"/>
        </pc:sldMkLst>
        <pc:spChg chg="del">
          <ac:chgData name="Anna Ney" userId="5f168638-249f-45bb-80b5-85237846dfff" providerId="ADAL" clId="{3E811FD6-1123-49BE-A1B4-8C0D5FAED507}" dt="2026-01-13T10:43:06.984" v="1537" actId="478"/>
          <ac:spMkLst>
            <pc:docMk/>
            <pc:sldMk cId="2515003968" sldId="348"/>
            <ac:spMk id="8" creationId="{ABF36AD7-0A00-07C7-8021-F0A97A0126F5}"/>
          </ac:spMkLst>
        </pc:spChg>
        <pc:spChg chg="del">
          <ac:chgData name="Anna Ney" userId="5f168638-249f-45bb-80b5-85237846dfff" providerId="ADAL" clId="{3E811FD6-1123-49BE-A1B4-8C0D5FAED507}" dt="2026-01-13T10:43:07.738" v="1538" actId="478"/>
          <ac:spMkLst>
            <pc:docMk/>
            <pc:sldMk cId="2515003968" sldId="348"/>
            <ac:spMk id="9" creationId="{FF195F6B-0183-D69F-704F-365B80127A27}"/>
          </ac:spMkLst>
        </pc:spChg>
        <pc:spChg chg="mod">
          <ac:chgData name="Anna Ney" userId="5f168638-249f-45bb-80b5-85237846dfff" providerId="ADAL" clId="{3E811FD6-1123-49BE-A1B4-8C0D5FAED507}" dt="2026-01-13T10:43:05.023" v="1536" actId="20577"/>
          <ac:spMkLst>
            <pc:docMk/>
            <pc:sldMk cId="2515003968" sldId="348"/>
            <ac:spMk id="10" creationId="{9BE4539D-B2A2-A45D-3F21-B2DB3EB1B0B0}"/>
          </ac:spMkLst>
        </pc:spChg>
      </pc:sldChg>
      <pc:sldChg chg="add del">
        <pc:chgData name="Anna Ney" userId="5f168638-249f-45bb-80b5-85237846dfff" providerId="ADAL" clId="{3E811FD6-1123-49BE-A1B4-8C0D5FAED507}" dt="2026-01-13T10:40:13.107" v="1463" actId="2696"/>
        <pc:sldMkLst>
          <pc:docMk/>
          <pc:sldMk cId="3638231530" sldId="348"/>
        </pc:sldMkLst>
      </pc:sldChg>
      <pc:sldChg chg="add">
        <pc:chgData name="Anna Ney" userId="5f168638-249f-45bb-80b5-85237846dfff" providerId="ADAL" clId="{3E811FD6-1123-49BE-A1B4-8C0D5FAED507}" dt="2026-01-13T10:43:48.785" v="1539" actId="2890"/>
        <pc:sldMkLst>
          <pc:docMk/>
          <pc:sldMk cId="1437398390" sldId="349"/>
        </pc:sldMkLst>
      </pc:sldChg>
    </pc:docChg>
  </pc:docChgLst>
  <pc:docChgLst>
    <pc:chgData name="Sarah Schmitz" userId="S::sarah.schmitz@bgv-trier.de::1ebab726-4815-4eca-9546-29b29f7c11a7" providerId="AD" clId="Web-{02D131DA-2005-08B8-89ED-4FF6C7EAD496}"/>
    <pc:docChg chg="modSld">
      <pc:chgData name="Sarah Schmitz" userId="S::sarah.schmitz@bgv-trier.de::1ebab726-4815-4eca-9546-29b29f7c11a7" providerId="AD" clId="Web-{02D131DA-2005-08B8-89ED-4FF6C7EAD496}" dt="2026-01-12T08:51:39.914" v="26"/>
      <pc:docMkLst>
        <pc:docMk/>
      </pc:docMkLst>
      <pc:sldChg chg="modSp">
        <pc:chgData name="Sarah Schmitz" userId="S::sarah.schmitz@bgv-trier.de::1ebab726-4815-4eca-9546-29b29f7c11a7" providerId="AD" clId="Web-{02D131DA-2005-08B8-89ED-4FF6C7EAD496}" dt="2026-01-12T08:26:27.777" v="1" actId="20577"/>
        <pc:sldMkLst>
          <pc:docMk/>
          <pc:sldMk cId="0" sldId="280"/>
        </pc:sldMkLst>
        <pc:spChg chg="mod">
          <ac:chgData name="Sarah Schmitz" userId="S::sarah.schmitz@bgv-trier.de::1ebab726-4815-4eca-9546-29b29f7c11a7" providerId="AD" clId="Web-{02D131DA-2005-08B8-89ED-4FF6C7EAD496}" dt="2026-01-12T08:26:27.777" v="1" actId="20577"/>
          <ac:spMkLst>
            <pc:docMk/>
            <pc:sldMk cId="0" sldId="280"/>
            <ac:spMk id="11" creationId="{00000000-0000-0000-0000-000000000000}"/>
          </ac:spMkLst>
        </pc:spChg>
      </pc:sldChg>
      <pc:sldChg chg="modSp">
        <pc:chgData name="Sarah Schmitz" userId="S::sarah.schmitz@bgv-trier.de::1ebab726-4815-4eca-9546-29b29f7c11a7" providerId="AD" clId="Web-{02D131DA-2005-08B8-89ED-4FF6C7EAD496}" dt="2026-01-12T08:32:45.942" v="5" actId="20577"/>
        <pc:sldMkLst>
          <pc:docMk/>
          <pc:sldMk cId="0" sldId="309"/>
        </pc:sldMkLst>
        <pc:spChg chg="mod">
          <ac:chgData name="Sarah Schmitz" userId="S::sarah.schmitz@bgv-trier.de::1ebab726-4815-4eca-9546-29b29f7c11a7" providerId="AD" clId="Web-{02D131DA-2005-08B8-89ED-4FF6C7EAD496}" dt="2026-01-12T08:32:43.864" v="3" actId="20577"/>
          <ac:spMkLst>
            <pc:docMk/>
            <pc:sldMk cId="0" sldId="309"/>
            <ac:spMk id="26" creationId="{00000000-0000-0000-0000-000000000000}"/>
          </ac:spMkLst>
        </pc:spChg>
        <pc:spChg chg="mod">
          <ac:chgData name="Sarah Schmitz" userId="S::sarah.schmitz@bgv-trier.de::1ebab726-4815-4eca-9546-29b29f7c11a7" providerId="AD" clId="Web-{02D131DA-2005-08B8-89ED-4FF6C7EAD496}" dt="2026-01-12T08:32:45.942" v="5" actId="20577"/>
          <ac:spMkLst>
            <pc:docMk/>
            <pc:sldMk cId="0" sldId="309"/>
            <ac:spMk id="27" creationId="{00000000-0000-0000-0000-000000000000}"/>
          </ac:spMkLst>
        </pc:spChg>
      </pc:sldChg>
      <pc:sldChg chg="modNotes">
        <pc:chgData name="Sarah Schmitz" userId="S::sarah.schmitz@bgv-trier.de::1ebab726-4815-4eca-9546-29b29f7c11a7" providerId="AD" clId="Web-{02D131DA-2005-08B8-89ED-4FF6C7EAD496}" dt="2026-01-12T08:41:35.576" v="17"/>
        <pc:sldMkLst>
          <pc:docMk/>
          <pc:sldMk cId="0" sldId="312"/>
        </pc:sldMkLst>
      </pc:sldChg>
      <pc:sldChg chg="modNotes">
        <pc:chgData name="Sarah Schmitz" userId="S::sarah.schmitz@bgv-trier.de::1ebab726-4815-4eca-9546-29b29f7c11a7" providerId="AD" clId="Web-{02D131DA-2005-08B8-89ED-4FF6C7EAD496}" dt="2026-01-12T08:51:39.914" v="26"/>
        <pc:sldMkLst>
          <pc:docMk/>
          <pc:sldMk cId="0"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2D66E-4143-445E-97DF-A33789C38AC6}" type="datetimeFigureOut">
              <a:rPr lang="de-DE" smtClean="0"/>
              <a:t>13.01.2026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EB4DE-07E2-492B-B3A8-A06595F453AF}" type="slidenum">
              <a:rPr lang="de-DE" smtClean="0"/>
              <a:t>‹Nr.›</a:t>
            </a:fld>
            <a:endParaRPr lang="de-DE"/>
          </a:p>
        </p:txBody>
      </p:sp>
    </p:spTree>
    <p:extLst>
      <p:ext uri="{BB962C8B-B14F-4D97-AF65-F5344CB8AC3E}">
        <p14:creationId xmlns:p14="http://schemas.microsoft.com/office/powerpoint/2010/main" val="390506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Am besten Notfall-Mailadresse und Notfall-Handynummer bekannt geben, falls jemand sich unwohl fühlen sollte oder aber technische Probleme hat</a:t>
            </a:r>
          </a:p>
        </p:txBody>
      </p:sp>
      <p:sp>
        <p:nvSpPr>
          <p:cNvPr id="4" name="Foliennummernplatzhalter 3"/>
          <p:cNvSpPr>
            <a:spLocks noGrp="1"/>
          </p:cNvSpPr>
          <p:nvPr>
            <p:ph type="sldNum" sz="quarter" idx="5"/>
          </p:nvPr>
        </p:nvSpPr>
        <p:spPr/>
        <p:txBody>
          <a:bodyPr/>
          <a:lstStyle/>
          <a:p>
            <a:fld id="{710EB4DE-07E2-492B-B3A8-A06595F453AF}" type="slidenum">
              <a:rPr lang="de-DE" smtClean="0"/>
              <a:t>6</a:t>
            </a:fld>
            <a:endParaRPr lang="de-DE"/>
          </a:p>
        </p:txBody>
      </p:sp>
    </p:spTree>
    <p:extLst>
      <p:ext uri="{BB962C8B-B14F-4D97-AF65-F5344CB8AC3E}">
        <p14:creationId xmlns:p14="http://schemas.microsoft.com/office/powerpoint/2010/main" val="264555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Schutzkonzepte als dynamischer Prozess, der immer weiter </a:t>
            </a:r>
            <a:r>
              <a:rPr lang="de-DE" err="1"/>
              <a:t>be</a:t>
            </a:r>
            <a:r>
              <a:rPr lang="de-DE"/>
              <a:t>- und überarbeitet wird</a:t>
            </a:r>
          </a:p>
          <a:p>
            <a:endParaRPr lang="de-DE"/>
          </a:p>
          <a:p>
            <a:r>
              <a:rPr lang="de-DE"/>
              <a:t>Hier wenn möglich konkret auf Schutzkonzept in der Einrichtung eingehen, bei berufsübergreifend kann Kenntnis über eigenes Schutzkonzept abgefragt werden</a:t>
            </a:r>
          </a:p>
          <a:p>
            <a:endParaRPr lang="de-DE"/>
          </a:p>
          <a:p>
            <a:r>
              <a:rPr lang="de-DE"/>
              <a:t>Warum sind wir heute hier? Wir befinden uns im Baustein 1 Aus- und Fortbildung</a:t>
            </a:r>
          </a:p>
        </p:txBody>
      </p:sp>
      <p:sp>
        <p:nvSpPr>
          <p:cNvPr id="4" name="Foliennummernplatzhalter 3"/>
          <p:cNvSpPr>
            <a:spLocks noGrp="1"/>
          </p:cNvSpPr>
          <p:nvPr>
            <p:ph type="sldNum" sz="quarter" idx="5"/>
          </p:nvPr>
        </p:nvSpPr>
        <p:spPr/>
        <p:txBody>
          <a:bodyPr/>
          <a:lstStyle/>
          <a:p>
            <a:fld id="{710EB4DE-07E2-492B-B3A8-A06595F453AF}" type="slidenum">
              <a:rPr lang="de-DE" smtClean="0"/>
              <a:t>23</a:t>
            </a:fld>
            <a:endParaRPr lang="de-DE"/>
          </a:p>
        </p:txBody>
      </p:sp>
    </p:spTree>
    <p:extLst>
      <p:ext uri="{BB962C8B-B14F-4D97-AF65-F5344CB8AC3E}">
        <p14:creationId xmlns:p14="http://schemas.microsoft.com/office/powerpoint/2010/main" val="372811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Bistum Trier als Institution schaut auf die Risiken und führt konkrete Maßnahmen durch. Nachzulesen in der Berichten (PIA Prävention- Intervention und Aufarbeitung) zu finden auf der Homepage</a:t>
            </a:r>
          </a:p>
          <a:p>
            <a:endParaRPr lang="de-DE" dirty="0"/>
          </a:p>
          <a:p>
            <a:endParaRPr lang="de-DE" dirty="0"/>
          </a:p>
          <a:p>
            <a:r>
              <a:rPr lang="de-DE" dirty="0"/>
              <a:t>Hinweis, dass die drei Bereiche unter der Abkürzung PIA zusammengefasst werden. Aktueller PIA-Bericht wird seit 3 Jahren erstellt zum Überblick, ist immer auf der Homepage Prävention hinterlegt, erscheint meist Mitte des Folgejahres</a:t>
            </a:r>
          </a:p>
          <a:p>
            <a:endParaRPr lang="de-DE" dirty="0"/>
          </a:p>
        </p:txBody>
      </p:sp>
      <p:sp>
        <p:nvSpPr>
          <p:cNvPr id="4" name="Foliennummernplatzhalter 3"/>
          <p:cNvSpPr>
            <a:spLocks noGrp="1"/>
          </p:cNvSpPr>
          <p:nvPr>
            <p:ph type="sldNum" sz="quarter" idx="5"/>
          </p:nvPr>
        </p:nvSpPr>
        <p:spPr/>
        <p:txBody>
          <a:bodyPr/>
          <a:lstStyle/>
          <a:p>
            <a:fld id="{710EB4DE-07E2-492B-B3A8-A06595F453AF}" type="slidenum">
              <a:rPr lang="de-DE" smtClean="0"/>
              <a:t>25</a:t>
            </a:fld>
            <a:endParaRPr lang="de-DE"/>
          </a:p>
        </p:txBody>
      </p:sp>
    </p:spTree>
    <p:extLst>
      <p:ext uri="{BB962C8B-B14F-4D97-AF65-F5344CB8AC3E}">
        <p14:creationId xmlns:p14="http://schemas.microsoft.com/office/powerpoint/2010/main" val="94223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Metaplankarte an TN austeilen, jeder soll 2-3 Punkte notieren, danach teilen, wer will </a:t>
            </a:r>
          </a:p>
          <a:p>
            <a:endParaRPr lang="de-DE" dirty="0"/>
          </a:p>
          <a:p>
            <a:r>
              <a:rPr lang="de-DE" dirty="0"/>
              <a:t>Was kann ich tun (persönliche Ebene)?</a:t>
            </a:r>
          </a:p>
          <a:p>
            <a:pPr marL="171450" indent="-171450">
              <a:buFont typeface="Arial" panose="020B0604020202020204" pitchFamily="34" charset="0"/>
              <a:buChar char="•"/>
            </a:pPr>
            <a:r>
              <a:rPr lang="de-DE" dirty="0"/>
              <a:t>Fortbilden/ informieren</a:t>
            </a:r>
          </a:p>
          <a:p>
            <a:pPr marL="171450" indent="-171450">
              <a:buFont typeface="Arial" panose="020B0604020202020204" pitchFamily="34" charset="0"/>
              <a:buChar char="•"/>
            </a:pPr>
            <a:r>
              <a:rPr lang="de-DE" dirty="0"/>
              <a:t>Klare Haltung gegenüber sexualisierter Gewalt und offenes Ansprechen</a:t>
            </a:r>
          </a:p>
          <a:p>
            <a:pPr marL="171450" indent="-171450">
              <a:buFont typeface="Arial" panose="020B0604020202020204" pitchFamily="34" charset="0"/>
              <a:buChar char="•"/>
            </a:pPr>
            <a:r>
              <a:rPr lang="de-DE" dirty="0"/>
              <a:t>Ansprechen von schwierigen Themen</a:t>
            </a:r>
          </a:p>
          <a:p>
            <a:pPr marL="171450" indent="-171450">
              <a:buFont typeface="Arial" panose="020B0604020202020204" pitchFamily="34" charset="0"/>
              <a:buChar char="•"/>
            </a:pPr>
            <a:r>
              <a:rPr lang="de-DE" dirty="0"/>
              <a:t>Zur Entwicklung klarer Strukturen in Institution beitragen</a:t>
            </a:r>
          </a:p>
          <a:p>
            <a:pPr marL="171450" indent="-171450">
              <a:buFont typeface="Arial" panose="020B0604020202020204" pitchFamily="34" charset="0"/>
              <a:buChar char="•"/>
            </a:pPr>
            <a:r>
              <a:rPr lang="de-DE" dirty="0"/>
              <a:t>Rechte der Schutzbefohlenen stärken</a:t>
            </a:r>
          </a:p>
          <a:p>
            <a:pPr marL="171450" indent="-171450">
              <a:buFont typeface="Arial" panose="020B0604020202020204" pitchFamily="34" charset="0"/>
              <a:buChar char="•"/>
            </a:pPr>
            <a:r>
              <a:rPr lang="de-DE" dirty="0"/>
              <a:t>Achtsamer werden und versuchen, „mehr wahrzunehmen“</a:t>
            </a:r>
          </a:p>
        </p:txBody>
      </p:sp>
      <p:sp>
        <p:nvSpPr>
          <p:cNvPr id="4" name="Foliennummernplatzhalter 3"/>
          <p:cNvSpPr>
            <a:spLocks noGrp="1"/>
          </p:cNvSpPr>
          <p:nvPr>
            <p:ph type="sldNum" sz="quarter" idx="5"/>
          </p:nvPr>
        </p:nvSpPr>
        <p:spPr/>
        <p:txBody>
          <a:bodyPr/>
          <a:lstStyle/>
          <a:p>
            <a:fld id="{710EB4DE-07E2-492B-B3A8-A06595F453AF}" type="slidenum">
              <a:rPr lang="de-DE" smtClean="0"/>
              <a:t>28</a:t>
            </a:fld>
            <a:endParaRPr lang="de-DE"/>
          </a:p>
        </p:txBody>
      </p:sp>
    </p:spTree>
    <p:extLst>
      <p:ext uri="{BB962C8B-B14F-4D97-AF65-F5344CB8AC3E}">
        <p14:creationId xmlns:p14="http://schemas.microsoft.com/office/powerpoint/2010/main" val="194194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Situation mit Referent*innen vorspielen und dann auf Flipchart sammeln:</a:t>
            </a:r>
          </a:p>
          <a:p>
            <a:r>
              <a:rPr lang="de-DE" dirty="0"/>
              <a:t>„Welche Ideen gibt es, wie könnte man sich verhalten“</a:t>
            </a:r>
          </a:p>
          <a:p>
            <a:endParaRPr lang="de-DE" dirty="0"/>
          </a:p>
          <a:p>
            <a:r>
              <a:rPr lang="de-DE" dirty="0"/>
              <a:t>Wenn Konfrontation angesprochen wird, auf Dreischritt (nächste Folie) verweisen und erläutern</a:t>
            </a:r>
          </a:p>
          <a:p>
            <a:endParaRPr lang="de-DE" dirty="0"/>
          </a:p>
          <a:p>
            <a:r>
              <a:rPr lang="de-DE" dirty="0"/>
              <a:t>Nach Sammeln TN in 2 Gruppen aufteilen mit Arbeitsblatt „Alltagsinterventionen“, jeweils 1 Referent begleitet</a:t>
            </a:r>
          </a:p>
          <a:p>
            <a:pPr marL="171450" indent="-171450">
              <a:buFont typeface="Arial" panose="020B0604020202020204" pitchFamily="34" charset="0"/>
              <a:buChar char="•"/>
            </a:pPr>
            <a:r>
              <a:rPr lang="de-DE" dirty="0"/>
              <a:t>Zwei TN spielen Situation</a:t>
            </a:r>
          </a:p>
          <a:p>
            <a:pPr marL="171450" indent="-171450">
              <a:buFont typeface="Arial" panose="020B0604020202020204" pitchFamily="34" charset="0"/>
              <a:buChar char="•"/>
            </a:pPr>
            <a:r>
              <a:rPr lang="de-DE" dirty="0"/>
              <a:t>Dann unterbrechen und fragen, wer einen Impuls zu handeln hat</a:t>
            </a:r>
          </a:p>
          <a:p>
            <a:pPr marL="171450" indent="-171450">
              <a:buFont typeface="Arial" panose="020B0604020202020204" pitchFamily="34" charset="0"/>
              <a:buChar char="•"/>
            </a:pPr>
            <a:r>
              <a:rPr lang="de-DE" dirty="0"/>
              <a:t>Spielen lassen und dann mit der Gruppe reflektieren, auch „Täter“ und „Betroffene“ der Situation befragen, wie es sich angefühlt hat</a:t>
            </a:r>
          </a:p>
        </p:txBody>
      </p:sp>
      <p:sp>
        <p:nvSpPr>
          <p:cNvPr id="4" name="Foliennummernplatzhalter 3"/>
          <p:cNvSpPr>
            <a:spLocks noGrp="1"/>
          </p:cNvSpPr>
          <p:nvPr>
            <p:ph type="sldNum" sz="quarter" idx="5"/>
          </p:nvPr>
        </p:nvSpPr>
        <p:spPr/>
        <p:txBody>
          <a:bodyPr/>
          <a:lstStyle/>
          <a:p>
            <a:fld id="{710EB4DE-07E2-492B-B3A8-A06595F453AF}" type="slidenum">
              <a:rPr lang="de-DE" smtClean="0"/>
              <a:t>29</a:t>
            </a:fld>
            <a:endParaRPr lang="de-DE"/>
          </a:p>
        </p:txBody>
      </p:sp>
    </p:spTree>
    <p:extLst>
      <p:ext uri="{BB962C8B-B14F-4D97-AF65-F5344CB8AC3E}">
        <p14:creationId xmlns:p14="http://schemas.microsoft.com/office/powerpoint/2010/main" val="34486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0EB4DE-07E2-492B-B3A8-A06595F453AF}" type="slidenum">
              <a:rPr lang="de-DE" smtClean="0"/>
              <a:t>30</a:t>
            </a:fld>
            <a:endParaRPr lang="de-DE"/>
          </a:p>
        </p:txBody>
      </p:sp>
    </p:spTree>
    <p:extLst>
      <p:ext uri="{BB962C8B-B14F-4D97-AF65-F5344CB8AC3E}">
        <p14:creationId xmlns:p14="http://schemas.microsoft.com/office/powerpoint/2010/main" val="62220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warum ist es wichtig besonnen zu handeln uns sich an die Pläne zu halten? Denn aus Aktionismus kann es auch nachteilig für die Betroffene Person aus</a:t>
            </a:r>
          </a:p>
          <a:p>
            <a:endParaRPr lang="de-DE"/>
          </a:p>
        </p:txBody>
      </p:sp>
      <p:sp>
        <p:nvSpPr>
          <p:cNvPr id="4" name="Foliennummernplatzhalter 3"/>
          <p:cNvSpPr>
            <a:spLocks noGrp="1"/>
          </p:cNvSpPr>
          <p:nvPr>
            <p:ph type="sldNum" sz="quarter" idx="5"/>
          </p:nvPr>
        </p:nvSpPr>
        <p:spPr/>
        <p:txBody>
          <a:bodyPr/>
          <a:lstStyle/>
          <a:p>
            <a:fld id="{710EB4DE-07E2-492B-B3A8-A06595F453AF}" type="slidenum">
              <a:rPr lang="de-DE" smtClean="0"/>
              <a:t>32</a:t>
            </a:fld>
            <a:endParaRPr lang="de-DE"/>
          </a:p>
        </p:txBody>
      </p:sp>
    </p:spTree>
    <p:extLst>
      <p:ext uri="{BB962C8B-B14F-4D97-AF65-F5344CB8AC3E}">
        <p14:creationId xmlns:p14="http://schemas.microsoft.com/office/powerpoint/2010/main" val="194832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Verweis auf Institution</a:t>
            </a:r>
          </a:p>
          <a:p>
            <a:r>
              <a:rPr lang="de-DE"/>
              <a:t>Wenn Sie über den Interventionsplan bescheid wissen, gilt es hier die internen Regelungen anzupassen</a:t>
            </a:r>
          </a:p>
        </p:txBody>
      </p:sp>
      <p:sp>
        <p:nvSpPr>
          <p:cNvPr id="4" name="Foliennummernplatzhalter 3"/>
          <p:cNvSpPr>
            <a:spLocks noGrp="1"/>
          </p:cNvSpPr>
          <p:nvPr>
            <p:ph type="sldNum" sz="quarter" idx="5"/>
          </p:nvPr>
        </p:nvSpPr>
        <p:spPr/>
        <p:txBody>
          <a:bodyPr/>
          <a:lstStyle/>
          <a:p>
            <a:fld id="{710EB4DE-07E2-492B-B3A8-A06595F453AF}" type="slidenum">
              <a:rPr lang="de-DE" smtClean="0"/>
              <a:t>33</a:t>
            </a:fld>
            <a:endParaRPr lang="de-DE"/>
          </a:p>
        </p:txBody>
      </p:sp>
    </p:spTree>
    <p:extLst>
      <p:ext uri="{BB962C8B-B14F-4D97-AF65-F5344CB8AC3E}">
        <p14:creationId xmlns:p14="http://schemas.microsoft.com/office/powerpoint/2010/main" val="101949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a:t>Anleitung für die Übung:</a:t>
            </a:r>
          </a:p>
          <a:p>
            <a:endParaRPr lang="de-DE" altLang="de-DE"/>
          </a:p>
          <a:p>
            <a:r>
              <a:rPr lang="de-DE" altLang="de-DE"/>
              <a:t>Dreieck auf Flipchart malen, dabei auf die Farbgebung der Begriffe achten.</a:t>
            </a:r>
          </a:p>
          <a:p>
            <a:endParaRPr lang="de-DE" altLang="de-DE"/>
          </a:p>
          <a:p>
            <a:r>
              <a:rPr lang="de-DE" altLang="de-DE"/>
              <a:t>Klebepunkte an TN verteilen</a:t>
            </a:r>
          </a:p>
          <a:p>
            <a:r>
              <a:rPr lang="de-DE" altLang="de-DE"/>
              <a:t>Aufgabe stellen: Verorten Sie sich dort wo sie beruflich und/oder privat schonmal mit einzelnen Bereichen in Berührung kamen. Die Klebepunkte können überall einen Platz finden (zeigen wo überall geklebt werden kann)</a:t>
            </a:r>
          </a:p>
          <a:p>
            <a:endParaRPr lang="de-DE" altLang="de-DE"/>
          </a:p>
          <a:p>
            <a:r>
              <a:rPr lang="de-DE" altLang="de-DE"/>
              <a:t>Flipchart umdrehen, Referent*in klebt selbst den ersten Punkt.</a:t>
            </a:r>
          </a:p>
          <a:p>
            <a:r>
              <a:rPr lang="de-DE" altLang="de-DE"/>
              <a:t>Wichtig: Im Vorhinein sagen, dass man nichts zu seinem Punkt sagen muss. Anonym.</a:t>
            </a:r>
          </a:p>
          <a:p>
            <a:endParaRPr lang="de-DE" altLang="de-DE"/>
          </a:p>
          <a:p>
            <a:r>
              <a:rPr lang="de-DE" altLang="de-DE"/>
              <a:t>Dann nach und nach Teilnehmer nach vorne bitten und Punkte kleben lassen.</a:t>
            </a:r>
          </a:p>
          <a:p>
            <a:r>
              <a:rPr lang="de-DE" altLang="de-DE"/>
              <a:t>Dann Flipchart umdrehen und nur beschreiben, was es für ein Bild gibt</a:t>
            </a:r>
          </a:p>
          <a:p>
            <a:pPr marL="171450" indent="-171450">
              <a:buFont typeface="Wingdings" panose="05000000000000000000" pitchFamily="2" charset="2"/>
              <a:buChar char="à"/>
            </a:pPr>
            <a:r>
              <a:rPr lang="de-DE" altLang="de-DE">
                <a:sym typeface="Wingdings" panose="05000000000000000000" pitchFamily="2" charset="2"/>
              </a:rPr>
              <a:t>Wo kleben die Punkte</a:t>
            </a:r>
          </a:p>
          <a:p>
            <a:pPr marL="0" indent="0">
              <a:buFont typeface="Wingdings" panose="05000000000000000000" pitchFamily="2" charset="2"/>
              <a:buNone/>
            </a:pPr>
            <a:r>
              <a:rPr lang="de-DE" altLang="de-DE">
                <a:sym typeface="Wingdings" panose="05000000000000000000" pitchFamily="2" charset="2"/>
              </a:rPr>
              <a:t>Wenn Zeit ist: Wer möchte etwas zu seinem Punkt sagen</a:t>
            </a:r>
          </a:p>
          <a:p>
            <a:pPr marL="0" indent="0">
              <a:buFont typeface="Wingdings" panose="05000000000000000000" pitchFamily="2" charset="2"/>
              <a:buNone/>
            </a:pPr>
            <a:endParaRPr lang="de-DE" altLang="de-DE">
              <a:sym typeface="Wingdings" panose="05000000000000000000" pitchFamily="2" charset="2"/>
            </a:endParaRPr>
          </a:p>
          <a:p>
            <a:pPr marL="0" indent="0">
              <a:buFont typeface="Wingdings" panose="05000000000000000000" pitchFamily="2" charset="2"/>
              <a:buNone/>
            </a:pPr>
            <a:r>
              <a:rPr lang="de-DE" altLang="de-DE">
                <a:sym typeface="Wingdings" panose="05000000000000000000" pitchFamily="2" charset="2"/>
              </a:rPr>
              <a:t>Dann auf die Farbgebung der Begriffe eingehen -&gt; wo „greift“ Präventionsarbeit</a:t>
            </a:r>
          </a:p>
          <a:p>
            <a:pPr marL="0" indent="0">
              <a:buFont typeface="Wingdings" panose="05000000000000000000" pitchFamily="2" charset="2"/>
              <a:buNone/>
            </a:pPr>
            <a:r>
              <a:rPr lang="de-DE" altLang="de-DE">
                <a:sym typeface="Wingdings" panose="05000000000000000000" pitchFamily="2" charset="2"/>
              </a:rPr>
              <a:t>Täter*in rot, da hier kaum präventiv gearbeitet werden kann</a:t>
            </a:r>
          </a:p>
          <a:p>
            <a:pPr marL="0" indent="0">
              <a:buFont typeface="Wingdings" panose="05000000000000000000" pitchFamily="2" charset="2"/>
              <a:buNone/>
            </a:pPr>
            <a:r>
              <a:rPr lang="de-DE" altLang="de-DE">
                <a:sym typeface="Wingdings" panose="05000000000000000000" pitchFamily="2" charset="2"/>
              </a:rPr>
              <a:t>Betroffene orange: Nur bedingt präventiv arbeiten. Kinder haben Rechte; Nein heißt Nein;…wichtig allerdings kann die Verantwortung nicht alleine auf den Betroffenen liegen daher:</a:t>
            </a:r>
          </a:p>
          <a:p>
            <a:pPr marL="0" indent="0">
              <a:buFont typeface="Wingdings" panose="05000000000000000000" pitchFamily="2" charset="2"/>
              <a:buNone/>
            </a:pPr>
            <a:r>
              <a:rPr lang="de-DE" altLang="de-DE">
                <a:sym typeface="Wingdings" panose="05000000000000000000" pitchFamily="2" charset="2"/>
              </a:rPr>
              <a:t>Umfeld grün: Hier setzen wir in der Prävention an. Deshalb sind wir alle hier, als Umfeld. </a:t>
            </a:r>
            <a:endParaRPr lang="de-DE" altLang="de-DE"/>
          </a:p>
          <a:p>
            <a:endParaRPr lang="de-DE" altLang="de-DE"/>
          </a:p>
          <a:p>
            <a:endParaRPr lang="de-DE" altLang="de-DE" baseline="0"/>
          </a:p>
          <a:p>
            <a:r>
              <a:rPr lang="de-DE" altLang="de-DE" baseline="0"/>
              <a:t>Wort „Betroffene“ kam aus der Gründung des Beirats von Opfern sexualisierter Gewalt. Diese haben ihn selbst für sich gewählt und lehnen den Begriff Opfer ab.</a:t>
            </a:r>
          </a:p>
          <a:p>
            <a:endParaRPr lang="de-DE"/>
          </a:p>
        </p:txBody>
      </p:sp>
      <p:sp>
        <p:nvSpPr>
          <p:cNvPr id="4" name="Foliennummernplatzhalter 3"/>
          <p:cNvSpPr>
            <a:spLocks noGrp="1"/>
          </p:cNvSpPr>
          <p:nvPr>
            <p:ph type="sldNum" sz="quarter" idx="5"/>
          </p:nvPr>
        </p:nvSpPr>
        <p:spPr/>
        <p:txBody>
          <a:bodyPr/>
          <a:lstStyle/>
          <a:p>
            <a:fld id="{710EB4DE-07E2-492B-B3A8-A06595F453AF}" type="slidenum">
              <a:rPr lang="de-DE" smtClean="0"/>
              <a:t>8</a:t>
            </a:fld>
            <a:endParaRPr lang="de-DE"/>
          </a:p>
        </p:txBody>
      </p:sp>
    </p:spTree>
    <p:extLst>
      <p:ext uri="{BB962C8B-B14F-4D97-AF65-F5344CB8AC3E}">
        <p14:creationId xmlns:p14="http://schemas.microsoft.com/office/powerpoint/2010/main" val="262358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Weitere zielgruppenspezifische Gesetze aus Zusatzmaterial einfügen</a:t>
            </a:r>
          </a:p>
          <a:p>
            <a:pPr marL="171450" indent="-171450">
              <a:buFontTx/>
              <a:buChar char="-"/>
            </a:pPr>
            <a:endParaRPr lang="de-DE"/>
          </a:p>
          <a:p>
            <a:pPr marL="171450" indent="-171450">
              <a:buFontTx/>
              <a:buChar char="-"/>
            </a:pPr>
            <a:r>
              <a:rPr lang="de-DE"/>
              <a:t>Gesetze zum Schutz vor sexualisierter Gewalt:</a:t>
            </a:r>
          </a:p>
          <a:p>
            <a:pPr marL="628650" lvl="1" indent="-171450">
              <a:buFontTx/>
              <a:buChar char="-"/>
            </a:pPr>
            <a:r>
              <a:rPr lang="de-DE" b="1"/>
              <a:t>Heimgesetzgebung</a:t>
            </a:r>
            <a:r>
              <a:rPr lang="de-DE"/>
              <a:t>: seit 2007 Aufgabe der Bundesländer, enthält Regelungen zu Genehmigung, personelle, bauliche Ausstattung von Heimen und anderen Wohnformen für </a:t>
            </a:r>
            <a:r>
              <a:rPr lang="de-DE" sz="1200">
                <a:effectLst/>
                <a:latin typeface="Calibri" panose="020F0502020204030204" pitchFamily="34" charset="0"/>
                <a:ea typeface="Calibri" panose="020F0502020204030204" pitchFamily="34" charset="0"/>
                <a:cs typeface="Calibri" panose="020F0502020204030204" pitchFamily="34" charset="0"/>
              </a:rPr>
              <a:t>ältere, pflegebedürftige und behinderte Menschen</a:t>
            </a:r>
          </a:p>
          <a:p>
            <a:pPr marL="628650" lvl="1" indent="-171450">
              <a:buFontTx/>
              <a:buChar char="-"/>
            </a:pPr>
            <a:r>
              <a:rPr lang="de-DE" b="1" i="0">
                <a:solidFill>
                  <a:srgbClr val="210611"/>
                </a:solidFill>
                <a:effectLst/>
                <a:latin typeface="BundesSerifWeb"/>
              </a:rPr>
              <a:t>Gesetz zur Stärkung der Strukturen gegen sexuelle Gewalt an Kindern und Jugendlichen</a:t>
            </a:r>
            <a:endParaRPr lang="de-DE" sz="1200" b="0" i="0" baseline="0">
              <a:solidFill>
                <a:srgbClr val="210611"/>
              </a:solidFill>
              <a:effectLst/>
              <a:latin typeface="+mn-lt"/>
              <a:ea typeface="+mn-ea"/>
              <a:cs typeface="+mn-cs"/>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Stärkung zentraler Strukturen:</a:t>
            </a:r>
            <a:r>
              <a:rPr lang="de-DE" sz="1800">
                <a:effectLst/>
                <a:latin typeface="Arial" panose="020B0604020202020204" pitchFamily="34" charset="0"/>
                <a:ea typeface="Times New Roman" panose="02020603050405020304" pitchFamily="18" charset="0"/>
                <a:cs typeface="Calibri" panose="020F0502020204030204" pitchFamily="34" charset="0"/>
              </a:rPr>
              <a:t> Das Amt der oder des Unabhängigen Bundesbeauftragten, der Betroffenenrat und die Unabhängige Aufarbeitungskommission erhalten eine gesetzliche Grundlage und langfristige Absicherung. Der oder die Unabhängige Bundesbeauftragte werden zukünftig auf Vorschlag der Bundesregierung durch den Deutschen Bundestag gewählt.</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Forschung und Berichtspflicht:</a:t>
            </a:r>
            <a:r>
              <a:rPr lang="de-DE" sz="1800">
                <a:effectLst/>
                <a:latin typeface="Arial" panose="020B0604020202020204" pitchFamily="34" charset="0"/>
                <a:ea typeface="Times New Roman" panose="02020603050405020304" pitchFamily="18" charset="0"/>
                <a:cs typeface="Calibri" panose="020F0502020204030204" pitchFamily="34" charset="0"/>
              </a:rPr>
              <a:t> Künftig legt die oder der Unabhängige Bundesbeauftragte regelmäßig Berichte über Ausmaß und Folgen sexueller Gewalt vor – gestützt auf ein neu einzurichtendes Zentrum für Forschung zu sexueller Gewalt an Kindern und Jugendlichen.</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Beteiligung von Betroffenen:</a:t>
            </a:r>
            <a:r>
              <a:rPr lang="de-DE" sz="1800">
                <a:effectLst/>
                <a:latin typeface="Arial" panose="020B0604020202020204" pitchFamily="34" charset="0"/>
                <a:ea typeface="Times New Roman" panose="02020603050405020304" pitchFamily="18" charset="0"/>
                <a:cs typeface="Calibri" panose="020F0502020204030204" pitchFamily="34" charset="0"/>
              </a:rPr>
              <a:t> Der Betroffenenrat wird dauerhaft etabliert und soll die Perspektive von Betroffenen in politische Prozesse einbringen. Menschen, die in ihrer Kindheit oder Jugend sexuelle Gewalt oder Ausbeutung erlebt haben, sollen mitreden und mitgestalten können.</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Aufarbeitung stärken:</a:t>
            </a:r>
            <a:r>
              <a:rPr lang="de-DE" sz="1800">
                <a:effectLst/>
                <a:latin typeface="Arial" panose="020B0604020202020204" pitchFamily="34" charset="0"/>
                <a:ea typeface="Times New Roman" panose="02020603050405020304" pitchFamily="18" charset="0"/>
                <a:cs typeface="Calibri" panose="020F0502020204030204" pitchFamily="34" charset="0"/>
              </a:rPr>
              <a:t> Die Unabhängige Aufarbeitungskommission wird gesetzlich verankert. Durch regelmäßige Berichte soll sie den Stand der Aufarbeitung zum Gegenstand der politischen und öffentlichen Diskussion machen sowie Handlungsbedarfe offenlegen. Beratungsangebote für die individuelle Aufarbeitung, verbesserte Akteneinsicht und wissenschaftliche Fallanalysen sollen helfen, strukturelle Fehler im Kinderschutz zu erkennen und zu vermeiden.</a:t>
            </a:r>
            <a:endParaRPr lang="de-DE" sz="1800" b="0">
              <a:effectLst/>
              <a:latin typeface="Calibri" panose="020F0502020204030204" pitchFamily="34" charset="0"/>
              <a:ea typeface="Calibri" panose="020F0502020204030204" pitchFamily="34" charset="0"/>
              <a:cs typeface="Calibri" panose="020F0502020204030204" pitchFamily="34" charset="0"/>
            </a:endParaRPr>
          </a:p>
          <a:p>
            <a:pPr marL="1085850" lvl="2" indent="-171450">
              <a:buFontTx/>
              <a:buChar char="-"/>
            </a:pPr>
            <a:r>
              <a:rPr lang="de-DE" sz="1800" b="1">
                <a:effectLst/>
                <a:latin typeface="Arial" panose="020B0604020202020204" pitchFamily="34" charset="0"/>
                <a:ea typeface="Times New Roman" panose="02020603050405020304" pitchFamily="18" charset="0"/>
                <a:cs typeface="Calibri" panose="020F0502020204030204" pitchFamily="34" charset="0"/>
              </a:rPr>
              <a:t>Mehr Prävention und Qualitätsentwicklung im Kinderschutz:</a:t>
            </a:r>
            <a:r>
              <a:rPr lang="de-DE" sz="1800">
                <a:effectLst/>
                <a:latin typeface="Arial" panose="020B0604020202020204" pitchFamily="34" charset="0"/>
                <a:ea typeface="Times New Roman" panose="02020603050405020304" pitchFamily="18" charset="0"/>
                <a:cs typeface="Calibri" panose="020F0502020204030204" pitchFamily="34" charset="0"/>
              </a:rPr>
              <a:t> Die Bundeszentrale für gesundheitliche Aufklärung (jetzt: Bundesinstitut für öffentliche Gesundheit) erhält erstmals einen gesetzlichen Auftrag zur Prävention sexuellen Kindesmissbrauchs. Schutzkonzepte werden verpflichtender Bestandteil der Kinder- und Jugendhilfe. Zusätzlich wird ein medizinisches Beratungsangebot zur Einschätzung von Kindeswohlgefährdung eingerichtet.</a:t>
            </a:r>
          </a:p>
          <a:p>
            <a:pPr marL="0" lvl="0" indent="0">
              <a:lnSpc>
                <a:spcPts val="1950"/>
              </a:lnSpc>
              <a:buSzPts val="1000"/>
              <a:buFont typeface="Symbol" panose="05050102010706020507" pitchFamily="18" charset="2"/>
              <a:buNone/>
              <a:tabLst>
                <a:tab pos="457200" algn="l"/>
              </a:tabLst>
            </a:pPr>
            <a:endParaRPr lang="de-DE" sz="1800">
              <a:effectLst/>
              <a:latin typeface="Arial" panose="020B0604020202020204" pitchFamily="34" charset="0"/>
              <a:ea typeface="Calibri" panose="020F0502020204030204" pitchFamily="34" charset="0"/>
              <a:cs typeface="Calibri" panose="020F0502020204030204" pitchFamily="34" charset="0"/>
            </a:endParaRPr>
          </a:p>
          <a:p>
            <a:endParaRPr lang="de-DE"/>
          </a:p>
        </p:txBody>
      </p:sp>
      <p:sp>
        <p:nvSpPr>
          <p:cNvPr id="4" name="Foliennummernplatzhalter 3"/>
          <p:cNvSpPr>
            <a:spLocks noGrp="1"/>
          </p:cNvSpPr>
          <p:nvPr>
            <p:ph type="sldNum" sz="quarter" idx="5"/>
          </p:nvPr>
        </p:nvSpPr>
        <p:spPr/>
        <p:txBody>
          <a:bodyPr/>
          <a:lstStyle/>
          <a:p>
            <a:fld id="{710EB4DE-07E2-492B-B3A8-A06595F453AF}" type="slidenum">
              <a:rPr lang="de-DE" smtClean="0"/>
              <a:t>11</a:t>
            </a:fld>
            <a:endParaRPr lang="de-DE"/>
          </a:p>
        </p:txBody>
      </p:sp>
    </p:spTree>
    <p:extLst>
      <p:ext uri="{BB962C8B-B14F-4D97-AF65-F5344CB8AC3E}">
        <p14:creationId xmlns:p14="http://schemas.microsoft.com/office/powerpoint/2010/main" val="267612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Ebene Deutsche Bischofskonferenz gilt für alle Diözesen: diese setzen dann die allgemeingültige Ordnung und Rahmenordnung in ihrer jeweiligen Diözese in Kraft</a:t>
            </a:r>
          </a:p>
          <a:p>
            <a:endParaRPr lang="de-DE"/>
          </a:p>
          <a:p>
            <a:r>
              <a:rPr lang="de-DE"/>
              <a:t>In Trier sind beide in Kraft und ergänzt durch die Ausführungsbestimmungen (</a:t>
            </a:r>
            <a:r>
              <a:rPr lang="de-DE" err="1"/>
              <a:t>Kirchl</a:t>
            </a:r>
            <a:r>
              <a:rPr lang="de-DE"/>
              <a:t>. Amtsblatt 08/21)</a:t>
            </a:r>
          </a:p>
          <a:p>
            <a:r>
              <a:rPr lang="de-DE"/>
              <a:t>Hier wird geregelt, dass alle Ehren- und Hauptamtlichen, die mit der zu schützenden Zielgruppe arbeiten, zu einer Präventionsschulung verpflichtet sind (</a:t>
            </a:r>
            <a:r>
              <a:rPr lang="de-DE">
                <a:sym typeface="Wingdings" panose="05000000000000000000" pitchFamily="2" charset="2"/>
              </a:rPr>
              <a:t> Warum sind wir heute hier?)</a:t>
            </a:r>
          </a:p>
          <a:p>
            <a:endParaRPr lang="de-DE">
              <a:sym typeface="Wingdings" panose="05000000000000000000" pitchFamily="2" charset="2"/>
            </a:endParaRPr>
          </a:p>
          <a:p>
            <a:r>
              <a:rPr lang="de-DE">
                <a:sym typeface="Wingdings" panose="05000000000000000000" pitchFamily="2" charset="2"/>
              </a:rPr>
              <a:t>Wichtig: Die Ordnung (Intervention) steht nicht im Gegensatz zum staatlichen Recht, sondern ist „Zusatzregelung“. Kirchenrecht kann aber schon greifen, wo strafrechtlich keine Verfolgung möglich ist.</a:t>
            </a:r>
            <a:endParaRPr lang="de-DE"/>
          </a:p>
        </p:txBody>
      </p:sp>
      <p:sp>
        <p:nvSpPr>
          <p:cNvPr id="4" name="Foliennummernplatzhalter 3"/>
          <p:cNvSpPr>
            <a:spLocks noGrp="1"/>
          </p:cNvSpPr>
          <p:nvPr>
            <p:ph type="sldNum" sz="quarter" idx="5"/>
          </p:nvPr>
        </p:nvSpPr>
        <p:spPr/>
        <p:txBody>
          <a:bodyPr/>
          <a:lstStyle/>
          <a:p>
            <a:fld id="{710EB4DE-07E2-492B-B3A8-A06595F453AF}" type="slidenum">
              <a:rPr lang="de-DE" smtClean="0"/>
              <a:t>12</a:t>
            </a:fld>
            <a:endParaRPr lang="de-DE"/>
          </a:p>
        </p:txBody>
      </p:sp>
    </p:spTree>
    <p:extLst>
      <p:ext uri="{BB962C8B-B14F-4D97-AF65-F5344CB8AC3E}">
        <p14:creationId xmlns:p14="http://schemas.microsoft.com/office/powerpoint/2010/main" val="202666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Stellübung:</a:t>
            </a:r>
          </a:p>
          <a:p>
            <a:endParaRPr lang="de-DE"/>
          </a:p>
          <a:p>
            <a:r>
              <a:rPr lang="de-DE"/>
              <a:t>Skala erstellen mit Zetteln (vorher vorbereiten)</a:t>
            </a:r>
          </a:p>
          <a:p>
            <a:pPr marL="185711" indent="-185711">
              <a:buFont typeface="Arial" panose="020B0604020202020204" pitchFamily="34" charset="0"/>
              <a:buChar char="•"/>
              <a:defRPr/>
            </a:pPr>
            <a:r>
              <a:rPr lang="de-DE" altLang="de-DE"/>
              <a:t>Das ist für mich vollkommen okay</a:t>
            </a:r>
          </a:p>
          <a:p>
            <a:pPr marL="185711" indent="-185711">
              <a:buFont typeface="Arial" panose="020B0604020202020204" pitchFamily="34" charset="0"/>
              <a:buChar char="•"/>
              <a:defRPr/>
            </a:pPr>
            <a:r>
              <a:rPr lang="de-DE" altLang="de-DE"/>
              <a:t>Das macht mir ein komisches Gefühl</a:t>
            </a:r>
          </a:p>
          <a:p>
            <a:pPr marL="185711" indent="-185711">
              <a:buFont typeface="Arial" panose="020B0604020202020204" pitchFamily="34" charset="0"/>
              <a:buChar char="•"/>
              <a:defRPr/>
            </a:pPr>
            <a:r>
              <a:rPr lang="de-DE" altLang="de-DE"/>
              <a:t>Das ist meine /eine Grenze überschritten</a:t>
            </a:r>
          </a:p>
          <a:p>
            <a:pPr marL="185711" indent="-185711">
              <a:buFont typeface="Arial" panose="020B0604020202020204" pitchFamily="34" charset="0"/>
              <a:buChar char="•"/>
              <a:defRPr/>
            </a:pPr>
            <a:r>
              <a:rPr lang="de-DE" altLang="de-DE"/>
              <a:t>Das ist ein Übergriff</a:t>
            </a:r>
          </a:p>
          <a:p>
            <a:pPr marL="185711" indent="-185711">
              <a:buFont typeface="Arial" panose="020B0604020202020204" pitchFamily="34" charset="0"/>
              <a:buChar char="•"/>
              <a:defRPr/>
            </a:pPr>
            <a:r>
              <a:rPr lang="de-DE" altLang="de-DE"/>
              <a:t>Das ist sexueller Missbrauch im strafrechtlichen Sinn</a:t>
            </a:r>
          </a:p>
          <a:p>
            <a:pPr marL="185711" indent="-185711">
              <a:buFont typeface="Arial" panose="020B0604020202020204" pitchFamily="34" charset="0"/>
              <a:buChar char="•"/>
              <a:defRPr/>
            </a:pPr>
            <a:endParaRPr lang="de-DE" altLang="de-DE"/>
          </a:p>
          <a:p>
            <a:pPr marL="0" indent="0">
              <a:buFont typeface="Arial" panose="020B0604020202020204" pitchFamily="34" charset="0"/>
              <a:buNone/>
              <a:defRPr/>
            </a:pPr>
            <a:r>
              <a:rPr lang="de-DE" altLang="de-DE"/>
              <a:t>Beispielsituationen vortragen (an Zielgruppe angepasst) und im Blitzlicht Begründung der TN für Positionierung erfragen</a:t>
            </a:r>
          </a:p>
          <a:p>
            <a:endParaRPr lang="de-DE"/>
          </a:p>
        </p:txBody>
      </p:sp>
      <p:sp>
        <p:nvSpPr>
          <p:cNvPr id="4" name="Foliennummernplatzhalter 3"/>
          <p:cNvSpPr>
            <a:spLocks noGrp="1"/>
          </p:cNvSpPr>
          <p:nvPr>
            <p:ph type="sldNum" sz="quarter" idx="5"/>
          </p:nvPr>
        </p:nvSpPr>
        <p:spPr/>
        <p:txBody>
          <a:bodyPr/>
          <a:lstStyle/>
          <a:p>
            <a:fld id="{710EB4DE-07E2-492B-B3A8-A06595F453AF}" type="slidenum">
              <a:rPr lang="de-DE" smtClean="0"/>
              <a:t>13</a:t>
            </a:fld>
            <a:endParaRPr lang="de-DE"/>
          </a:p>
        </p:txBody>
      </p:sp>
    </p:spTree>
    <p:extLst>
      <p:ext uri="{BB962C8B-B14F-4D97-AF65-F5344CB8AC3E}">
        <p14:creationId xmlns:p14="http://schemas.microsoft.com/office/powerpoint/2010/main" val="11495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Erklärungen, da es keine klaren, eindeutigen Definitionen gibt</a:t>
            </a:r>
          </a:p>
        </p:txBody>
      </p:sp>
      <p:sp>
        <p:nvSpPr>
          <p:cNvPr id="4" name="Foliennummernplatzhalter 3"/>
          <p:cNvSpPr>
            <a:spLocks noGrp="1"/>
          </p:cNvSpPr>
          <p:nvPr>
            <p:ph type="sldNum" sz="quarter" idx="5"/>
          </p:nvPr>
        </p:nvSpPr>
        <p:spPr/>
        <p:txBody>
          <a:bodyPr/>
          <a:lstStyle/>
          <a:p>
            <a:fld id="{710EB4DE-07E2-492B-B3A8-A06595F453AF}" type="slidenum">
              <a:rPr lang="de-DE" smtClean="0"/>
              <a:t>14</a:t>
            </a:fld>
            <a:endParaRPr lang="de-DE"/>
          </a:p>
        </p:txBody>
      </p:sp>
    </p:spTree>
    <p:extLst>
      <p:ext uri="{BB962C8B-B14F-4D97-AF65-F5344CB8AC3E}">
        <p14:creationId xmlns:p14="http://schemas.microsoft.com/office/powerpoint/2010/main" val="267154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Wir brauchen klare Sprache, um das Thema bearbeitbar zu machen, beginnt mit dem Begriff.</a:t>
            </a:r>
          </a:p>
          <a:p>
            <a:r>
              <a:rPr lang="de-DE"/>
              <a:t>Im Strafrecht heute noch „sexueller Missbrauch“, in Fachwelt hat sich „sexualisierte Gewalt“ etabliert</a:t>
            </a:r>
          </a:p>
          <a:p>
            <a:pPr marL="171450" indent="-171450">
              <a:buFontTx/>
              <a:buChar char="-"/>
            </a:pPr>
            <a:r>
              <a:rPr lang="de-DE"/>
              <a:t>Missbrauch impliziert, dass Schutzbefohlene ein Objekt sind, das miss- oder eben gebraucht werden kann</a:t>
            </a:r>
          </a:p>
          <a:p>
            <a:pPr marL="171450" indent="-171450">
              <a:buFontTx/>
              <a:buChar char="-"/>
            </a:pPr>
            <a:r>
              <a:rPr lang="de-DE"/>
              <a:t>Sexualisierte Gewalt nimmt den Gewalt- und damit Machtaspekt in den Fokus</a:t>
            </a:r>
          </a:p>
        </p:txBody>
      </p:sp>
      <p:sp>
        <p:nvSpPr>
          <p:cNvPr id="4" name="Foliennummernplatzhalter 3"/>
          <p:cNvSpPr>
            <a:spLocks noGrp="1"/>
          </p:cNvSpPr>
          <p:nvPr>
            <p:ph type="sldNum" sz="quarter" idx="5"/>
          </p:nvPr>
        </p:nvSpPr>
        <p:spPr/>
        <p:txBody>
          <a:bodyPr/>
          <a:lstStyle/>
          <a:p>
            <a:fld id="{710EB4DE-07E2-492B-B3A8-A06595F453AF}" type="slidenum">
              <a:rPr lang="de-DE" smtClean="0"/>
              <a:t>19</a:t>
            </a:fld>
            <a:endParaRPr lang="de-DE"/>
          </a:p>
        </p:txBody>
      </p:sp>
    </p:spTree>
    <p:extLst>
      <p:ext uri="{BB962C8B-B14F-4D97-AF65-F5344CB8AC3E}">
        <p14:creationId xmlns:p14="http://schemas.microsoft.com/office/powerpoint/2010/main" val="263018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1BC6-B87F-431D-72A8-B74CBFE759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0C8788-A947-D0A4-45CD-C50BC66695E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FCBD2C-AA32-AE9A-4738-E2172FB88025}"/>
              </a:ext>
            </a:extLst>
          </p:cNvPr>
          <p:cNvSpPr>
            <a:spLocks noGrp="1"/>
          </p:cNvSpPr>
          <p:nvPr>
            <p:ph type="body" idx="1"/>
          </p:nvPr>
        </p:nvSpPr>
        <p:spPr/>
        <p:txBody>
          <a:bodyPr/>
          <a:lstStyle/>
          <a:p>
            <a:r>
              <a:rPr lang="de-DE"/>
              <a:t>Wir brauchen klare Sprache, um das Thema bearbeitbar zu machen, beginnt mit dem Begriff.</a:t>
            </a:r>
          </a:p>
          <a:p>
            <a:r>
              <a:rPr lang="de-DE"/>
              <a:t>Im Strafrecht heute noch „sexueller Missbrauch“, in Fachwelt hat sich „sexualisierte Gewalt“ etabliert</a:t>
            </a:r>
          </a:p>
          <a:p>
            <a:pPr marL="171450" indent="-171450">
              <a:buFontTx/>
              <a:buChar char="-"/>
            </a:pPr>
            <a:r>
              <a:rPr lang="de-DE"/>
              <a:t>Missbrauch impliziert, dass Schutzbefohlene ein Objekt sind, das miss- oder eben gebraucht werden kann</a:t>
            </a:r>
          </a:p>
          <a:p>
            <a:pPr marL="171450" indent="-171450">
              <a:buFontTx/>
              <a:buChar char="-"/>
            </a:pPr>
            <a:r>
              <a:rPr lang="de-DE"/>
              <a:t>Sexualisierte Gewalt nimmt den Gewalt- und damit Machtaspekt in den Fokus</a:t>
            </a:r>
          </a:p>
        </p:txBody>
      </p:sp>
      <p:sp>
        <p:nvSpPr>
          <p:cNvPr id="4" name="Foliennummernplatzhalter 3">
            <a:extLst>
              <a:ext uri="{FF2B5EF4-FFF2-40B4-BE49-F238E27FC236}">
                <a16:creationId xmlns:a16="http://schemas.microsoft.com/office/drawing/2014/main" id="{37E274D8-8F4E-5D4B-05B9-9084F6447659}"/>
              </a:ext>
            </a:extLst>
          </p:cNvPr>
          <p:cNvSpPr>
            <a:spLocks noGrp="1"/>
          </p:cNvSpPr>
          <p:nvPr>
            <p:ph type="sldNum" sz="quarter" idx="5"/>
          </p:nvPr>
        </p:nvSpPr>
        <p:spPr/>
        <p:txBody>
          <a:bodyPr/>
          <a:lstStyle/>
          <a:p>
            <a:fld id="{710EB4DE-07E2-492B-B3A8-A06595F453AF}" type="slidenum">
              <a:rPr lang="de-DE" smtClean="0"/>
              <a:t>20</a:t>
            </a:fld>
            <a:endParaRPr lang="de-DE"/>
          </a:p>
        </p:txBody>
      </p:sp>
    </p:spTree>
    <p:extLst>
      <p:ext uri="{BB962C8B-B14F-4D97-AF65-F5344CB8AC3E}">
        <p14:creationId xmlns:p14="http://schemas.microsoft.com/office/powerpoint/2010/main" val="375488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Begriffe sind als Kontinuum zu verstehen, es gibt keine klaren/ eindeutigen Grenzen</a:t>
            </a:r>
          </a:p>
        </p:txBody>
      </p:sp>
      <p:sp>
        <p:nvSpPr>
          <p:cNvPr id="4" name="Foliennummernplatzhalter 3"/>
          <p:cNvSpPr>
            <a:spLocks noGrp="1"/>
          </p:cNvSpPr>
          <p:nvPr>
            <p:ph type="sldNum" sz="quarter" idx="5"/>
          </p:nvPr>
        </p:nvSpPr>
        <p:spPr/>
        <p:txBody>
          <a:bodyPr/>
          <a:lstStyle/>
          <a:p>
            <a:fld id="{710EB4DE-07E2-492B-B3A8-A06595F453AF}" type="slidenum">
              <a:rPr lang="de-DE" smtClean="0"/>
              <a:t>21</a:t>
            </a:fld>
            <a:endParaRPr lang="de-DE"/>
          </a:p>
        </p:txBody>
      </p:sp>
    </p:spTree>
    <p:extLst>
      <p:ext uri="{BB962C8B-B14F-4D97-AF65-F5344CB8AC3E}">
        <p14:creationId xmlns:p14="http://schemas.microsoft.com/office/powerpoint/2010/main" val="204927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2.jpe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6713380" y="0"/>
            <a:ext cx="11574620" cy="10287000"/>
            <a:chOff x="0" y="0"/>
            <a:chExt cx="1793212" cy="1593725"/>
          </a:xfrm>
        </p:grpSpPr>
        <p:sp>
          <p:nvSpPr>
            <p:cNvPr id="3" name="Freeform 3"/>
            <p:cNvSpPr/>
            <p:nvPr/>
          </p:nvSpPr>
          <p:spPr>
            <a:xfrm>
              <a:off x="0" y="0"/>
              <a:ext cx="1793212" cy="1593725"/>
            </a:xfrm>
            <a:custGeom>
              <a:avLst/>
              <a:gdLst/>
              <a:ahLst/>
              <a:cxnLst/>
              <a:rect l="l" t="t" r="r" b="b"/>
              <a:pathLst>
                <a:path w="1793212" h="1593725">
                  <a:moveTo>
                    <a:pt x="0" y="0"/>
                  </a:moveTo>
                  <a:lnTo>
                    <a:pt x="1793212" y="0"/>
                  </a:lnTo>
                  <a:lnTo>
                    <a:pt x="1793212" y="1593725"/>
                  </a:lnTo>
                  <a:lnTo>
                    <a:pt x="0" y="1593725"/>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1567224" y="2284424"/>
            <a:ext cx="6178449" cy="5565162"/>
            <a:chOff x="0" y="0"/>
            <a:chExt cx="957203" cy="862189"/>
          </a:xfrm>
        </p:grpSpPr>
        <p:sp>
          <p:nvSpPr>
            <p:cNvPr id="5" name="Freeform 5"/>
            <p:cNvSpPr/>
            <p:nvPr/>
          </p:nvSpPr>
          <p:spPr>
            <a:xfrm>
              <a:off x="0" y="0"/>
              <a:ext cx="957203" cy="862189"/>
            </a:xfrm>
            <a:custGeom>
              <a:avLst/>
              <a:gdLst/>
              <a:ahLst/>
              <a:cxnLst/>
              <a:rect l="l" t="t" r="r" b="b"/>
              <a:pathLst>
                <a:path w="957203" h="862189">
                  <a:moveTo>
                    <a:pt x="11277" y="0"/>
                  </a:moveTo>
                  <a:lnTo>
                    <a:pt x="945926" y="0"/>
                  </a:lnTo>
                  <a:cubicBezTo>
                    <a:pt x="948917" y="0"/>
                    <a:pt x="951785" y="1188"/>
                    <a:pt x="953900" y="3303"/>
                  </a:cubicBezTo>
                  <a:cubicBezTo>
                    <a:pt x="956015" y="5418"/>
                    <a:pt x="957203" y="8287"/>
                    <a:pt x="957203" y="11277"/>
                  </a:cubicBezTo>
                  <a:lnTo>
                    <a:pt x="957203" y="850912"/>
                  </a:lnTo>
                  <a:cubicBezTo>
                    <a:pt x="957203" y="853903"/>
                    <a:pt x="956015" y="856771"/>
                    <a:pt x="953900" y="858886"/>
                  </a:cubicBezTo>
                  <a:cubicBezTo>
                    <a:pt x="951785" y="861001"/>
                    <a:pt x="948917" y="862189"/>
                    <a:pt x="945926" y="862189"/>
                  </a:cubicBezTo>
                  <a:lnTo>
                    <a:pt x="11277" y="862189"/>
                  </a:lnTo>
                  <a:cubicBezTo>
                    <a:pt x="8287" y="862189"/>
                    <a:pt x="5418" y="861001"/>
                    <a:pt x="3303" y="858886"/>
                  </a:cubicBezTo>
                  <a:cubicBezTo>
                    <a:pt x="1188" y="856771"/>
                    <a:pt x="0" y="853903"/>
                    <a:pt x="0" y="850912"/>
                  </a:cubicBezTo>
                  <a:lnTo>
                    <a:pt x="0" y="11277"/>
                  </a:lnTo>
                  <a:cubicBezTo>
                    <a:pt x="0" y="8287"/>
                    <a:pt x="1188" y="5418"/>
                    <a:pt x="3303" y="3303"/>
                  </a:cubicBezTo>
                  <a:cubicBezTo>
                    <a:pt x="5418" y="1188"/>
                    <a:pt x="8287" y="0"/>
                    <a:pt x="11277" y="0"/>
                  </a:cubicBezTo>
                  <a:close/>
                </a:path>
              </a:pathLst>
            </a:custGeom>
            <a:blipFill>
              <a:blip r:embed="rId2"/>
              <a:stretch>
                <a:fillRect t="-18862" r="-42751"/>
              </a:stretch>
            </a:blipFill>
          </p:spPr>
          <p:txBody>
            <a:bodyPr/>
            <a:lstStyle/>
            <a:p>
              <a:endParaRPr lang="de-DE" noProof="0" dirty="0"/>
            </a:p>
          </p:txBody>
        </p:sp>
      </p:grpSp>
      <p:sp>
        <p:nvSpPr>
          <p:cNvPr id="6" name="TextBox 6"/>
          <p:cNvSpPr txBox="1"/>
          <p:nvPr/>
        </p:nvSpPr>
        <p:spPr>
          <a:xfrm>
            <a:off x="8388373" y="1912165"/>
            <a:ext cx="9021562" cy="3231335"/>
          </a:xfrm>
          <a:prstGeom prst="rect">
            <a:avLst/>
          </a:prstGeom>
        </p:spPr>
        <p:txBody>
          <a:bodyPr lIns="0" tIns="0" rIns="0" bIns="0" rtlCol="0" anchor="t">
            <a:spAutoFit/>
          </a:bodyPr>
          <a:lstStyle/>
          <a:p>
            <a:pPr algn="ctr">
              <a:lnSpc>
                <a:spcPts val="6326"/>
              </a:lnSpc>
            </a:pPr>
            <a:r>
              <a:rPr lang="de-DE" sz="5912" b="1" noProof="0" dirty="0">
                <a:solidFill>
                  <a:srgbClr val="053055"/>
                </a:solidFill>
                <a:latin typeface="Montserrat Bold"/>
                <a:ea typeface="Montserrat Bold"/>
                <a:cs typeface="Montserrat Bold"/>
                <a:sym typeface="Montserrat Bold"/>
              </a:rPr>
              <a:t>PRÄVENTION GEGEN SEXUALISIERTE GEWALT IM BISTUM TRIER</a:t>
            </a:r>
          </a:p>
        </p:txBody>
      </p:sp>
      <p:sp>
        <p:nvSpPr>
          <p:cNvPr id="7" name="TextBox 7"/>
          <p:cNvSpPr txBox="1"/>
          <p:nvPr/>
        </p:nvSpPr>
        <p:spPr>
          <a:xfrm>
            <a:off x="9437566" y="5810641"/>
            <a:ext cx="6693628" cy="2500685"/>
          </a:xfrm>
          <a:prstGeom prst="rect">
            <a:avLst/>
          </a:prstGeom>
        </p:spPr>
        <p:txBody>
          <a:bodyPr lIns="0" tIns="0" rIns="0" bIns="0" rtlCol="0" anchor="t">
            <a:spAutoFit/>
          </a:bodyPr>
          <a:lstStyle/>
          <a:p>
            <a:pPr algn="ctr">
              <a:lnSpc>
                <a:spcPts val="3884"/>
              </a:lnSpc>
            </a:pPr>
            <a:r>
              <a:rPr lang="de-DE" sz="3600" spc="227" noProof="0" dirty="0">
                <a:solidFill>
                  <a:srgbClr val="053055"/>
                </a:solidFill>
                <a:latin typeface="Montserrat"/>
                <a:ea typeface="Montserrat"/>
                <a:cs typeface="Montserrat"/>
                <a:sym typeface="Montserrat"/>
              </a:rPr>
              <a:t>MINDERJÄHRIGE UND SCHUTZ- ODER HILFEBEDÜRFTIGE ERWACHSENE SCHÜTZEN</a:t>
            </a:r>
          </a:p>
          <a:p>
            <a:pPr algn="l">
              <a:lnSpc>
                <a:spcPts val="3884"/>
              </a:lnSpc>
            </a:pPr>
            <a:endParaRPr lang="de-DE" sz="3600" spc="227" noProof="0" dirty="0">
              <a:solidFill>
                <a:srgbClr val="053055"/>
              </a:solidFill>
              <a:latin typeface="Montserrat"/>
              <a:ea typeface="Montserrat"/>
              <a:cs typeface="Montserrat"/>
              <a:sym typeface="Montserrat"/>
            </a:endParaRPr>
          </a:p>
        </p:txBody>
      </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10" name="Group 10"/>
          <p:cNvGrpSpPr/>
          <p:nvPr/>
        </p:nvGrpSpPr>
        <p:grpSpPr>
          <a:xfrm>
            <a:off x="16131194" y="9483268"/>
            <a:ext cx="1956616" cy="567847"/>
            <a:chOff x="0" y="0"/>
            <a:chExt cx="2608822" cy="757130"/>
          </a:xfrm>
        </p:grpSpPr>
        <p:pic>
          <p:nvPicPr>
            <p:cNvPr id="11" name="Picture 11"/>
            <p:cNvPicPr>
              <a:picLocks noChangeAspect="1"/>
            </p:cNvPicPr>
            <p:nvPr/>
          </p:nvPicPr>
          <p:blipFill>
            <a:blip r:embed="rId3"/>
            <a:srcRect r="2273" b="16626"/>
            <a:stretch>
              <a:fillRect/>
            </a:stretch>
          </p:blipFill>
          <p:spPr>
            <a:xfrm>
              <a:off x="0" y="0"/>
              <a:ext cx="2608822" cy="75713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992525" y="2194905"/>
            <a:ext cx="2948595" cy="29485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5" name="Group 5"/>
          <p:cNvGrpSpPr/>
          <p:nvPr/>
        </p:nvGrpSpPr>
        <p:grpSpPr>
          <a:xfrm>
            <a:off x="1992525" y="5800725"/>
            <a:ext cx="2948595" cy="29485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10" name="Group 10"/>
          <p:cNvGrpSpPr/>
          <p:nvPr/>
        </p:nvGrpSpPr>
        <p:grpSpPr>
          <a:xfrm>
            <a:off x="0" y="1999703"/>
            <a:ext cx="420637" cy="6287595"/>
            <a:chOff x="0" y="0"/>
            <a:chExt cx="65168" cy="974113"/>
          </a:xfrm>
        </p:grpSpPr>
        <p:sp>
          <p:nvSpPr>
            <p:cNvPr id="11" name="Freeform 11"/>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12" name="Group 12"/>
          <p:cNvGrpSpPr/>
          <p:nvPr/>
        </p:nvGrpSpPr>
        <p:grpSpPr>
          <a:xfrm>
            <a:off x="16173532" y="9517289"/>
            <a:ext cx="1956616" cy="567847"/>
            <a:chOff x="0" y="0"/>
            <a:chExt cx="2608822" cy="757130"/>
          </a:xfrm>
        </p:grpSpPr>
        <p:pic>
          <p:nvPicPr>
            <p:cNvPr id="13" name="Picture 13"/>
            <p:cNvPicPr>
              <a:picLocks noChangeAspect="1"/>
            </p:cNvPicPr>
            <p:nvPr/>
          </p:nvPicPr>
          <p:blipFill>
            <a:blip r:embed="rId2"/>
            <a:srcRect r="2273" b="16626"/>
            <a:stretch>
              <a:fillRect/>
            </a:stretch>
          </p:blipFill>
          <p:spPr>
            <a:xfrm>
              <a:off x="0" y="0"/>
              <a:ext cx="2608822" cy="757130"/>
            </a:xfrm>
            <a:prstGeom prst="rect">
              <a:avLst/>
            </a:prstGeom>
          </p:spPr>
        </p:pic>
      </p:grpSp>
      <p:sp>
        <p:nvSpPr>
          <p:cNvPr id="14" name="Freeform 14"/>
          <p:cNvSpPr/>
          <p:nvPr/>
        </p:nvSpPr>
        <p:spPr>
          <a:xfrm>
            <a:off x="2209800" y="2628900"/>
            <a:ext cx="2703380" cy="1762330"/>
          </a:xfrm>
          <a:custGeom>
            <a:avLst/>
            <a:gdLst/>
            <a:ahLst/>
            <a:cxnLst/>
            <a:rect l="l" t="t" r="r" b="b"/>
            <a:pathLst>
              <a:path w="2703380" h="1762330">
                <a:moveTo>
                  <a:pt x="0" y="0"/>
                </a:moveTo>
                <a:lnTo>
                  <a:pt x="2703380" y="0"/>
                </a:lnTo>
                <a:lnTo>
                  <a:pt x="2703380" y="1762330"/>
                </a:lnTo>
                <a:lnTo>
                  <a:pt x="0" y="1762330"/>
                </a:lnTo>
                <a:lnTo>
                  <a:pt x="0" y="0"/>
                </a:lnTo>
                <a:close/>
              </a:path>
            </a:pathLst>
          </a:custGeom>
          <a:blipFill>
            <a:blip r:embed="rId3"/>
            <a:stretch>
              <a:fillRect/>
            </a:stretch>
          </a:blipFill>
        </p:spPr>
        <p:txBody>
          <a:bodyPr/>
          <a:lstStyle/>
          <a:p>
            <a:endParaRPr lang="de-DE" noProof="0" dirty="0"/>
          </a:p>
        </p:txBody>
      </p:sp>
      <p:sp>
        <p:nvSpPr>
          <p:cNvPr id="15" name="Freeform 15"/>
          <p:cNvSpPr/>
          <p:nvPr/>
        </p:nvSpPr>
        <p:spPr>
          <a:xfrm>
            <a:off x="2464055" y="6347381"/>
            <a:ext cx="2005534" cy="1855282"/>
          </a:xfrm>
          <a:custGeom>
            <a:avLst/>
            <a:gdLst/>
            <a:ahLst/>
            <a:cxnLst/>
            <a:rect l="l" t="t" r="r" b="b"/>
            <a:pathLst>
              <a:path w="2005534" h="1855282">
                <a:moveTo>
                  <a:pt x="0" y="0"/>
                </a:moveTo>
                <a:lnTo>
                  <a:pt x="2005534" y="0"/>
                </a:lnTo>
                <a:lnTo>
                  <a:pt x="2005534" y="1855282"/>
                </a:lnTo>
                <a:lnTo>
                  <a:pt x="0" y="1855282"/>
                </a:lnTo>
                <a:lnTo>
                  <a:pt x="0" y="0"/>
                </a:lnTo>
                <a:close/>
              </a:path>
            </a:pathLst>
          </a:custGeom>
          <a:blipFill>
            <a:blip r:embed="rId4"/>
            <a:stretch>
              <a:fillRect/>
            </a:stretch>
          </a:blipFill>
        </p:spPr>
        <p:txBody>
          <a:bodyPr/>
          <a:lstStyle/>
          <a:p>
            <a:endParaRPr lang="de-DE" noProof="0" dirty="0"/>
          </a:p>
        </p:txBody>
      </p:sp>
      <p:sp>
        <p:nvSpPr>
          <p:cNvPr id="16" name="TextBox 16"/>
          <p:cNvSpPr txBox="1"/>
          <p:nvPr/>
        </p:nvSpPr>
        <p:spPr>
          <a:xfrm>
            <a:off x="5288597" y="2233001"/>
            <a:ext cx="11675010" cy="2077249"/>
          </a:xfrm>
          <a:prstGeom prst="rect">
            <a:avLst/>
          </a:prstGeom>
        </p:spPr>
        <p:txBody>
          <a:bodyPr lIns="0" tIns="0" rIns="0" bIns="0" rtlCol="0" anchor="t">
            <a:spAutoFit/>
          </a:bodyPr>
          <a:lstStyle/>
          <a:p>
            <a:pPr algn="l">
              <a:lnSpc>
                <a:spcPts val="4155"/>
              </a:lnSpc>
            </a:pPr>
            <a:r>
              <a:rPr lang="de-DE" sz="2968" b="1" noProof="0" dirty="0">
                <a:solidFill>
                  <a:srgbClr val="053055"/>
                </a:solidFill>
                <a:latin typeface="Montserrat Bold"/>
                <a:ea typeface="Montserrat Bold"/>
                <a:cs typeface="Montserrat Bold"/>
                <a:sym typeface="Montserrat Bold"/>
              </a:rPr>
              <a:t>Minderjährige</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Kinder bis zum Alter von 14 Jahren</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Jugendliche im Alter von 14 - 18 Jahren</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(bis 24 Jahre Heranwachsende*r)</a:t>
            </a:r>
          </a:p>
        </p:txBody>
      </p:sp>
      <p:sp>
        <p:nvSpPr>
          <p:cNvPr id="17" name="TextBox 17"/>
          <p:cNvSpPr txBox="1"/>
          <p:nvPr/>
        </p:nvSpPr>
        <p:spPr>
          <a:xfrm>
            <a:off x="5288597" y="5344540"/>
            <a:ext cx="11197290" cy="4172749"/>
          </a:xfrm>
          <a:prstGeom prst="rect">
            <a:avLst/>
          </a:prstGeom>
        </p:spPr>
        <p:txBody>
          <a:bodyPr lIns="0" tIns="0" rIns="0" bIns="0" rtlCol="0" anchor="t">
            <a:spAutoFit/>
          </a:bodyPr>
          <a:lstStyle/>
          <a:p>
            <a:pPr algn="l">
              <a:lnSpc>
                <a:spcPts val="4155"/>
              </a:lnSpc>
            </a:pPr>
            <a:r>
              <a:rPr lang="de-DE" sz="2968" b="1" noProof="0" dirty="0">
                <a:solidFill>
                  <a:srgbClr val="053055"/>
                </a:solidFill>
                <a:latin typeface="Montserrat Bold"/>
                <a:ea typeface="Montserrat Bold"/>
                <a:cs typeface="Montserrat Bold"/>
                <a:sym typeface="Montserrat Bold"/>
              </a:rPr>
              <a:t>Schutz- oder hilfebedürftige Erwachsene</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Menschen, die z.B. aufgrund ihres Alters, ihrer Lebenssituation oder aus gesundheitlichen Gründen der Fürsorge oder des Schutzes durch Andere bedürfen</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dazu zählen auch Menschen, die in einem besonderen Macht- oder Abhängigkeitsverhältnis stehen (z.B. seelsorgerischer Kontext, Auszubildende…)</a:t>
            </a:r>
          </a:p>
          <a:p>
            <a:pPr marL="0" lvl="0" indent="0" algn="l">
              <a:lnSpc>
                <a:spcPts val="4155"/>
              </a:lnSpc>
              <a:spcBef>
                <a:spcPct val="0"/>
              </a:spcBef>
            </a:pPr>
            <a:endParaRPr lang="de-DE" sz="2968" noProof="0" dirty="0">
              <a:solidFill>
                <a:srgbClr val="053055"/>
              </a:solidFill>
              <a:latin typeface="Montserrat"/>
              <a:ea typeface="Montserrat"/>
              <a:cs typeface="Montserrat"/>
              <a:sym typeface="Montserrat"/>
            </a:endParaRPr>
          </a:p>
        </p:txBody>
      </p:sp>
      <p:sp>
        <p:nvSpPr>
          <p:cNvPr id="18" name="TextBox 18"/>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WER IST SCHUTZBEDÜRFTIG?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rot="-5400000">
            <a:off x="9556051" y="-3117269"/>
            <a:ext cx="2478817" cy="12712761"/>
            <a:chOff x="0" y="0"/>
            <a:chExt cx="652857" cy="3348217"/>
          </a:xfrm>
        </p:grpSpPr>
        <p:sp>
          <p:nvSpPr>
            <p:cNvPr id="9" name="Freeform 9"/>
            <p:cNvSpPr/>
            <p:nvPr/>
          </p:nvSpPr>
          <p:spPr>
            <a:xfrm>
              <a:off x="0" y="0"/>
              <a:ext cx="652857" cy="3348217"/>
            </a:xfrm>
            <a:custGeom>
              <a:avLst/>
              <a:gdLst/>
              <a:ahLst/>
              <a:cxnLst/>
              <a:rect l="l" t="t" r="r" b="b"/>
              <a:pathLst>
                <a:path w="652857" h="3348217">
                  <a:moveTo>
                    <a:pt x="0" y="0"/>
                  </a:moveTo>
                  <a:lnTo>
                    <a:pt x="652857" y="0"/>
                  </a:lnTo>
                  <a:lnTo>
                    <a:pt x="652857" y="3348217"/>
                  </a:lnTo>
                  <a:lnTo>
                    <a:pt x="0" y="3348217"/>
                  </a:lnTo>
                  <a:close/>
                </a:path>
              </a:pathLst>
            </a:custGeom>
            <a:solidFill>
              <a:srgbClr val="EC9F1A"/>
            </a:solidFill>
          </p:spPr>
          <p:txBody>
            <a:bodyPr/>
            <a:lstStyle/>
            <a:p>
              <a:endParaRPr lang="de-DE" noProof="0" dirty="0"/>
            </a:p>
          </p:txBody>
        </p:sp>
        <p:sp>
          <p:nvSpPr>
            <p:cNvPr id="10" name="TextBox 10"/>
            <p:cNvSpPr txBox="1"/>
            <p:nvPr/>
          </p:nvSpPr>
          <p:spPr>
            <a:xfrm>
              <a:off x="0" y="-38100"/>
              <a:ext cx="652857" cy="3386317"/>
            </a:xfrm>
            <a:prstGeom prst="rect">
              <a:avLst/>
            </a:prstGeom>
          </p:spPr>
          <p:txBody>
            <a:bodyPr lIns="50800" tIns="50800" rIns="50800" bIns="50800" rtlCol="0" anchor="ctr"/>
            <a:lstStyle/>
            <a:p>
              <a:pPr algn="ctr">
                <a:lnSpc>
                  <a:spcPts val="3079"/>
                </a:lnSpc>
              </a:pPr>
              <a:endParaRPr lang="de-DE" noProof="0" dirty="0"/>
            </a:p>
          </p:txBody>
        </p:sp>
      </p:grpSp>
      <p:grpSp>
        <p:nvGrpSpPr>
          <p:cNvPr id="11" name="Group 11"/>
          <p:cNvGrpSpPr/>
          <p:nvPr/>
        </p:nvGrpSpPr>
        <p:grpSpPr>
          <a:xfrm rot="-5400000">
            <a:off x="8960867" y="423457"/>
            <a:ext cx="3669185" cy="12712761"/>
            <a:chOff x="0" y="0"/>
            <a:chExt cx="966370" cy="3348217"/>
          </a:xfrm>
        </p:grpSpPr>
        <p:sp>
          <p:nvSpPr>
            <p:cNvPr id="12" name="Freeform 12"/>
            <p:cNvSpPr/>
            <p:nvPr/>
          </p:nvSpPr>
          <p:spPr>
            <a:xfrm>
              <a:off x="0" y="0"/>
              <a:ext cx="966370" cy="3348217"/>
            </a:xfrm>
            <a:custGeom>
              <a:avLst/>
              <a:gdLst/>
              <a:ahLst/>
              <a:cxnLst/>
              <a:rect l="l" t="t" r="r" b="b"/>
              <a:pathLst>
                <a:path w="966370" h="3348217">
                  <a:moveTo>
                    <a:pt x="0" y="0"/>
                  </a:moveTo>
                  <a:lnTo>
                    <a:pt x="966370" y="0"/>
                  </a:lnTo>
                  <a:lnTo>
                    <a:pt x="966370" y="3348217"/>
                  </a:lnTo>
                  <a:lnTo>
                    <a:pt x="0" y="3348217"/>
                  </a:lnTo>
                  <a:close/>
                </a:path>
              </a:pathLst>
            </a:custGeom>
            <a:solidFill>
              <a:srgbClr val="EC9F1A"/>
            </a:solidFill>
          </p:spPr>
          <p:txBody>
            <a:bodyPr/>
            <a:lstStyle/>
            <a:p>
              <a:endParaRPr lang="de-DE" noProof="0" dirty="0"/>
            </a:p>
          </p:txBody>
        </p:sp>
        <p:sp>
          <p:nvSpPr>
            <p:cNvPr id="13" name="TextBox 13"/>
            <p:cNvSpPr txBox="1"/>
            <p:nvPr/>
          </p:nvSpPr>
          <p:spPr>
            <a:xfrm>
              <a:off x="0" y="-38100"/>
              <a:ext cx="966370" cy="3386317"/>
            </a:xfrm>
            <a:prstGeom prst="rect">
              <a:avLst/>
            </a:prstGeom>
          </p:spPr>
          <p:txBody>
            <a:bodyPr lIns="50800" tIns="50800" rIns="50800" bIns="50800" rtlCol="0" anchor="ctr"/>
            <a:lstStyle/>
            <a:p>
              <a:pPr algn="ctr">
                <a:lnSpc>
                  <a:spcPts val="3079"/>
                </a:lnSpc>
              </a:pPr>
              <a:endParaRPr lang="de-DE" noProof="0" dirty="0"/>
            </a:p>
          </p:txBody>
        </p:sp>
      </p:grpSp>
      <p:sp>
        <p:nvSpPr>
          <p:cNvPr id="14" name="Freeform 14"/>
          <p:cNvSpPr/>
          <p:nvPr/>
        </p:nvSpPr>
        <p:spPr>
          <a:xfrm>
            <a:off x="1078813" y="2711419"/>
            <a:ext cx="2903067" cy="5016058"/>
          </a:xfrm>
          <a:custGeom>
            <a:avLst/>
            <a:gdLst/>
            <a:ahLst/>
            <a:cxnLst/>
            <a:rect l="l" t="t" r="r" b="b"/>
            <a:pathLst>
              <a:path w="2903067" h="5016058">
                <a:moveTo>
                  <a:pt x="0" y="0"/>
                </a:moveTo>
                <a:lnTo>
                  <a:pt x="2903066" y="0"/>
                </a:lnTo>
                <a:lnTo>
                  <a:pt x="2903066" y="5016058"/>
                </a:lnTo>
                <a:lnTo>
                  <a:pt x="0" y="5016058"/>
                </a:lnTo>
                <a:lnTo>
                  <a:pt x="0" y="0"/>
                </a:lnTo>
                <a:close/>
              </a:path>
            </a:pathLst>
          </a:custGeom>
          <a:blipFill>
            <a:blip r:embed="rId4"/>
            <a:stretch>
              <a:fillRect l="-45523" t="-5417" r="-48937" b="-6887"/>
            </a:stretch>
          </a:blipFill>
        </p:spPr>
        <p:txBody>
          <a:bodyPr/>
          <a:lstStyle/>
          <a:p>
            <a:endParaRPr lang="de-DE" noProof="0" dirty="0"/>
          </a:p>
        </p:txBody>
      </p:sp>
      <p:sp>
        <p:nvSpPr>
          <p:cNvPr id="15" name="TextBox 15"/>
          <p:cNvSpPr txBox="1"/>
          <p:nvPr/>
        </p:nvSpPr>
        <p:spPr>
          <a:xfrm>
            <a:off x="5227228" y="2171912"/>
            <a:ext cx="11924613" cy="2077249"/>
          </a:xfrm>
          <a:prstGeom prst="rect">
            <a:avLst/>
          </a:prstGeom>
        </p:spPr>
        <p:txBody>
          <a:bodyPr lIns="0" tIns="0" rIns="0" bIns="0" rtlCol="0" anchor="t">
            <a:spAutoFit/>
          </a:bodyPr>
          <a:lstStyle/>
          <a:p>
            <a:pPr algn="l">
              <a:lnSpc>
                <a:spcPts val="4155"/>
              </a:lnSpc>
            </a:pPr>
            <a:r>
              <a:rPr lang="de-DE" sz="2968" b="1" noProof="0" dirty="0">
                <a:solidFill>
                  <a:srgbClr val="053055"/>
                </a:solidFill>
                <a:latin typeface="Montserrat Bold"/>
                <a:ea typeface="Montserrat Bold"/>
                <a:cs typeface="Montserrat Bold"/>
                <a:sym typeface="Montserrat Bold"/>
              </a:rPr>
              <a:t>Strafgesetzbuch (StGB)</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Definiert Straftaten und legt entsprechende Strafen fest</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Abschnitt 13: Straftaten gegen die sexuelle Selbstbestimmung</a:t>
            </a:r>
          </a:p>
        </p:txBody>
      </p:sp>
      <p:sp>
        <p:nvSpPr>
          <p:cNvPr id="16" name="TextBox 16"/>
          <p:cNvSpPr txBox="1"/>
          <p:nvPr/>
        </p:nvSpPr>
        <p:spPr>
          <a:xfrm>
            <a:off x="5227228" y="5162298"/>
            <a:ext cx="11675010" cy="3124999"/>
          </a:xfrm>
          <a:prstGeom prst="rect">
            <a:avLst/>
          </a:prstGeom>
        </p:spPr>
        <p:txBody>
          <a:bodyPr lIns="0" tIns="0" rIns="0" bIns="0" rtlCol="0" anchor="t">
            <a:spAutoFit/>
          </a:bodyPr>
          <a:lstStyle/>
          <a:p>
            <a:pPr algn="l">
              <a:lnSpc>
                <a:spcPts val="4155"/>
              </a:lnSpc>
            </a:pPr>
            <a:r>
              <a:rPr lang="de-DE" sz="2968" b="1" noProof="0" dirty="0">
                <a:solidFill>
                  <a:srgbClr val="053055"/>
                </a:solidFill>
                <a:latin typeface="Montserrat Bold"/>
                <a:ea typeface="Montserrat Bold"/>
                <a:cs typeface="Montserrat Bold"/>
                <a:sym typeface="Montserrat Bold"/>
              </a:rPr>
              <a:t>Gesetze zum Schutz vor sexualisierter Gewalt (Beispiele)</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Bundeskinderschutzgesetz</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Heimgesetzgebung der Bundesländer</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Kinder- und Jugendhilfegesetz (SGB VIII)</a:t>
            </a:r>
          </a:p>
          <a:p>
            <a:pPr marL="640906" lvl="1" indent="-320453" algn="l">
              <a:lnSpc>
                <a:spcPts val="4155"/>
              </a:lnSpc>
              <a:spcBef>
                <a:spcPct val="0"/>
              </a:spcBef>
              <a:buFont typeface="Arial"/>
              <a:buChar char="•"/>
            </a:pPr>
            <a:r>
              <a:rPr lang="de-DE" sz="2968" noProof="0" dirty="0">
                <a:solidFill>
                  <a:srgbClr val="053055"/>
                </a:solidFill>
                <a:latin typeface="Montserrat"/>
                <a:ea typeface="Montserrat"/>
                <a:cs typeface="Montserrat"/>
                <a:sym typeface="Montserrat"/>
              </a:rPr>
              <a:t>Gesetz zur Stärkung der Strukturen gegen sexuelle Gewalt an Kindern und Jugendlichen (2025)</a:t>
            </a:r>
          </a:p>
        </p:txBody>
      </p:sp>
      <p:sp>
        <p:nvSpPr>
          <p:cNvPr id="17" name="TextBox 17"/>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STAATLICHE GRUNDLAGEN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rot="-5400000">
            <a:off x="7273962" y="-4313146"/>
            <a:ext cx="3740076" cy="15900622"/>
            <a:chOff x="0" y="0"/>
            <a:chExt cx="985041" cy="4187818"/>
          </a:xfrm>
        </p:grpSpPr>
        <p:sp>
          <p:nvSpPr>
            <p:cNvPr id="9" name="Freeform 9"/>
            <p:cNvSpPr/>
            <p:nvPr/>
          </p:nvSpPr>
          <p:spPr>
            <a:xfrm>
              <a:off x="0" y="0"/>
              <a:ext cx="985041" cy="4187818"/>
            </a:xfrm>
            <a:custGeom>
              <a:avLst/>
              <a:gdLst/>
              <a:ahLst/>
              <a:cxnLst/>
              <a:rect l="l" t="t" r="r" b="b"/>
              <a:pathLst>
                <a:path w="985041" h="4187818">
                  <a:moveTo>
                    <a:pt x="0" y="0"/>
                  </a:moveTo>
                  <a:lnTo>
                    <a:pt x="985041" y="0"/>
                  </a:lnTo>
                  <a:lnTo>
                    <a:pt x="985041" y="4187818"/>
                  </a:lnTo>
                  <a:lnTo>
                    <a:pt x="0" y="4187818"/>
                  </a:lnTo>
                  <a:close/>
                </a:path>
              </a:pathLst>
            </a:custGeom>
            <a:solidFill>
              <a:srgbClr val="EC9F1A"/>
            </a:solidFill>
          </p:spPr>
          <p:txBody>
            <a:bodyPr/>
            <a:lstStyle/>
            <a:p>
              <a:endParaRPr lang="de-DE" noProof="0" dirty="0"/>
            </a:p>
          </p:txBody>
        </p:sp>
        <p:sp>
          <p:nvSpPr>
            <p:cNvPr id="10" name="TextBox 10"/>
            <p:cNvSpPr txBox="1"/>
            <p:nvPr/>
          </p:nvSpPr>
          <p:spPr>
            <a:xfrm>
              <a:off x="0" y="-38100"/>
              <a:ext cx="985041" cy="4225918"/>
            </a:xfrm>
            <a:prstGeom prst="rect">
              <a:avLst/>
            </a:prstGeom>
          </p:spPr>
          <p:txBody>
            <a:bodyPr lIns="50800" tIns="50800" rIns="50800" bIns="50800" rtlCol="0" anchor="ctr"/>
            <a:lstStyle/>
            <a:p>
              <a:pPr algn="ctr">
                <a:lnSpc>
                  <a:spcPts val="3079"/>
                </a:lnSpc>
              </a:pPr>
              <a:endParaRPr lang="de-DE" noProof="0" dirty="0"/>
            </a:p>
          </p:txBody>
        </p:sp>
      </p:grpSp>
      <p:grpSp>
        <p:nvGrpSpPr>
          <p:cNvPr id="11" name="Group 11"/>
          <p:cNvGrpSpPr/>
          <p:nvPr/>
        </p:nvGrpSpPr>
        <p:grpSpPr>
          <a:xfrm rot="-5400000">
            <a:off x="7741073" y="164051"/>
            <a:ext cx="2805854" cy="15900622"/>
            <a:chOff x="0" y="0"/>
            <a:chExt cx="738990" cy="4187818"/>
          </a:xfrm>
        </p:grpSpPr>
        <p:sp>
          <p:nvSpPr>
            <p:cNvPr id="12" name="Freeform 12"/>
            <p:cNvSpPr/>
            <p:nvPr/>
          </p:nvSpPr>
          <p:spPr>
            <a:xfrm>
              <a:off x="0" y="0"/>
              <a:ext cx="738990" cy="4187818"/>
            </a:xfrm>
            <a:custGeom>
              <a:avLst/>
              <a:gdLst/>
              <a:ahLst/>
              <a:cxnLst/>
              <a:rect l="l" t="t" r="r" b="b"/>
              <a:pathLst>
                <a:path w="738990" h="4187818">
                  <a:moveTo>
                    <a:pt x="0" y="0"/>
                  </a:moveTo>
                  <a:lnTo>
                    <a:pt x="738990" y="0"/>
                  </a:lnTo>
                  <a:lnTo>
                    <a:pt x="738990" y="4187818"/>
                  </a:lnTo>
                  <a:lnTo>
                    <a:pt x="0" y="4187818"/>
                  </a:lnTo>
                  <a:close/>
                </a:path>
              </a:pathLst>
            </a:custGeom>
            <a:solidFill>
              <a:srgbClr val="EC9F1A"/>
            </a:solidFill>
          </p:spPr>
          <p:txBody>
            <a:bodyPr/>
            <a:lstStyle/>
            <a:p>
              <a:endParaRPr lang="de-DE" noProof="0" dirty="0"/>
            </a:p>
          </p:txBody>
        </p:sp>
        <p:sp>
          <p:nvSpPr>
            <p:cNvPr id="13" name="TextBox 13"/>
            <p:cNvSpPr txBox="1"/>
            <p:nvPr/>
          </p:nvSpPr>
          <p:spPr>
            <a:xfrm>
              <a:off x="0" y="-38100"/>
              <a:ext cx="738990" cy="4225918"/>
            </a:xfrm>
            <a:prstGeom prst="rect">
              <a:avLst/>
            </a:prstGeom>
          </p:spPr>
          <p:txBody>
            <a:bodyPr lIns="50800" tIns="50800" rIns="50800" bIns="50800" rtlCol="0" anchor="ctr"/>
            <a:lstStyle/>
            <a:p>
              <a:pPr algn="ctr">
                <a:lnSpc>
                  <a:spcPts val="3079"/>
                </a:lnSpc>
              </a:pPr>
              <a:endParaRPr lang="de-DE" noProof="0" dirty="0"/>
            </a:p>
          </p:txBody>
        </p:sp>
      </p:grpSp>
      <p:sp>
        <p:nvSpPr>
          <p:cNvPr id="14" name="Freeform 14"/>
          <p:cNvSpPr/>
          <p:nvPr/>
        </p:nvSpPr>
        <p:spPr>
          <a:xfrm>
            <a:off x="15282972" y="5086350"/>
            <a:ext cx="2365926" cy="1134875"/>
          </a:xfrm>
          <a:custGeom>
            <a:avLst/>
            <a:gdLst/>
            <a:ahLst/>
            <a:cxnLst/>
            <a:rect l="l" t="t" r="r" b="b"/>
            <a:pathLst>
              <a:path w="2365926" h="1134875">
                <a:moveTo>
                  <a:pt x="0" y="0"/>
                </a:moveTo>
                <a:lnTo>
                  <a:pt x="2365925" y="0"/>
                </a:lnTo>
                <a:lnTo>
                  <a:pt x="2365925" y="1134875"/>
                </a:lnTo>
                <a:lnTo>
                  <a:pt x="0" y="1134875"/>
                </a:lnTo>
                <a:lnTo>
                  <a:pt x="0" y="0"/>
                </a:lnTo>
                <a:close/>
              </a:path>
            </a:pathLst>
          </a:custGeom>
          <a:blipFill>
            <a:blip r:embed="rId4"/>
            <a:stretch>
              <a:fillRect/>
            </a:stretch>
          </a:blipFill>
          <a:ln w="19050" cap="sq">
            <a:solidFill>
              <a:schemeClr val="tx1"/>
            </a:solidFill>
            <a:prstDash val="solid"/>
            <a:miter/>
          </a:ln>
        </p:spPr>
        <p:txBody>
          <a:bodyPr/>
          <a:lstStyle/>
          <a:p>
            <a:endParaRPr lang="de-DE" noProof="0" dirty="0"/>
          </a:p>
        </p:txBody>
      </p:sp>
      <p:sp>
        <p:nvSpPr>
          <p:cNvPr id="15" name="Freeform 15"/>
          <p:cNvSpPr/>
          <p:nvPr/>
        </p:nvSpPr>
        <p:spPr>
          <a:xfrm>
            <a:off x="15652646" y="6402264"/>
            <a:ext cx="1626577" cy="1404097"/>
          </a:xfrm>
          <a:custGeom>
            <a:avLst/>
            <a:gdLst/>
            <a:ahLst/>
            <a:cxnLst/>
            <a:rect l="l" t="t" r="r" b="b"/>
            <a:pathLst>
              <a:path w="1626577" h="1404097">
                <a:moveTo>
                  <a:pt x="0" y="0"/>
                </a:moveTo>
                <a:lnTo>
                  <a:pt x="1626577" y="0"/>
                </a:lnTo>
                <a:lnTo>
                  <a:pt x="1626577" y="1404097"/>
                </a:lnTo>
                <a:lnTo>
                  <a:pt x="0" y="1404097"/>
                </a:lnTo>
                <a:lnTo>
                  <a:pt x="0" y="0"/>
                </a:lnTo>
                <a:close/>
              </a:path>
            </a:pathLst>
          </a:custGeom>
          <a:blipFill>
            <a:blip r:embed="rId5"/>
            <a:stretch>
              <a:fillRect/>
            </a:stretch>
          </a:blipFill>
          <a:ln w="19050" cap="sq">
            <a:solidFill>
              <a:srgbClr val="053055"/>
            </a:solidFill>
            <a:prstDash val="solid"/>
            <a:miter/>
          </a:ln>
        </p:spPr>
        <p:txBody>
          <a:bodyPr/>
          <a:lstStyle/>
          <a:p>
            <a:endParaRPr lang="de-DE" noProof="0" dirty="0"/>
          </a:p>
        </p:txBody>
      </p:sp>
      <p:sp>
        <p:nvSpPr>
          <p:cNvPr id="16" name="TextBox 16"/>
          <p:cNvSpPr txBox="1"/>
          <p:nvPr/>
        </p:nvSpPr>
        <p:spPr>
          <a:xfrm>
            <a:off x="1538471" y="1818476"/>
            <a:ext cx="15211057" cy="3974865"/>
          </a:xfrm>
          <a:prstGeom prst="rect">
            <a:avLst/>
          </a:prstGeom>
          <a:ln>
            <a:noFill/>
          </a:ln>
        </p:spPr>
        <p:txBody>
          <a:bodyPr lIns="0" tIns="0" rIns="0" bIns="0" rtlCol="0" anchor="t">
            <a:spAutoFit/>
          </a:bodyPr>
          <a:lstStyle/>
          <a:p>
            <a:pPr algn="l">
              <a:lnSpc>
                <a:spcPts val="4155"/>
              </a:lnSpc>
            </a:pPr>
            <a:r>
              <a:rPr lang="de-DE" sz="2968" b="1" noProof="0" dirty="0">
                <a:solidFill>
                  <a:srgbClr val="053055"/>
                </a:solidFill>
                <a:latin typeface="Montserrat Bold"/>
                <a:ea typeface="Montserrat Bold"/>
                <a:cs typeface="Montserrat Bold"/>
                <a:sym typeface="Montserrat Bold"/>
              </a:rPr>
              <a:t>Deutsche Bischofskonferenz</a:t>
            </a:r>
          </a:p>
          <a:p>
            <a:pPr marL="604519" lvl="1" indent="-302260" algn="l">
              <a:lnSpc>
                <a:spcPts val="3919"/>
              </a:lnSpc>
              <a:buFont typeface="Arial"/>
              <a:buChar char="•"/>
            </a:pPr>
            <a:r>
              <a:rPr lang="de-DE" sz="2799" b="1" noProof="0" dirty="0">
                <a:solidFill>
                  <a:srgbClr val="053055"/>
                </a:solidFill>
                <a:latin typeface="Montserrat Bold"/>
                <a:ea typeface="Montserrat Bold"/>
                <a:cs typeface="Montserrat Bold"/>
                <a:sym typeface="Montserrat Bold"/>
              </a:rPr>
              <a:t>Ordnung </a:t>
            </a:r>
            <a:r>
              <a:rPr lang="de-DE" sz="2799" noProof="0" dirty="0">
                <a:solidFill>
                  <a:srgbClr val="053055"/>
                </a:solidFill>
                <a:latin typeface="Montserrat"/>
                <a:ea typeface="Montserrat"/>
                <a:cs typeface="Montserrat"/>
                <a:sym typeface="Montserrat"/>
              </a:rPr>
              <a:t>für den Umgang mit sexuellem Missbrauch Minderjähriger und schutz- oder hilfebedürftiger Erwachsener durch Kleriker und sonstige Beschäftigte im kirchlichen Dienst (Interventionsordnung)</a:t>
            </a:r>
          </a:p>
          <a:p>
            <a:pPr marL="604519" lvl="1" indent="-302260" algn="l">
              <a:lnSpc>
                <a:spcPts val="3919"/>
              </a:lnSpc>
              <a:buFont typeface="Arial"/>
              <a:buChar char="•"/>
            </a:pPr>
            <a:r>
              <a:rPr lang="de-DE" sz="2799" b="1" noProof="0" dirty="0">
                <a:solidFill>
                  <a:srgbClr val="053055"/>
                </a:solidFill>
                <a:latin typeface="Montserrat Bold"/>
                <a:ea typeface="Montserrat Bold"/>
                <a:cs typeface="Montserrat Bold"/>
                <a:sym typeface="Montserrat Bold"/>
              </a:rPr>
              <a:t>Rahmenordnung </a:t>
            </a:r>
            <a:r>
              <a:rPr lang="de-DE" sz="2799" noProof="0" dirty="0">
                <a:solidFill>
                  <a:srgbClr val="053055"/>
                </a:solidFill>
                <a:latin typeface="Montserrat"/>
                <a:ea typeface="Montserrat"/>
                <a:cs typeface="Montserrat"/>
                <a:sym typeface="Montserrat"/>
              </a:rPr>
              <a:t>– Prävention gegen sexualisierte Gewalt an Minderjährigen und schutz- oder hilfebedürftigen Erwachsenen im Bereich der Deutschen Bischofskonferenz</a:t>
            </a:r>
          </a:p>
          <a:p>
            <a:pPr algn="l">
              <a:lnSpc>
                <a:spcPts val="3919"/>
              </a:lnSpc>
            </a:pPr>
            <a:endParaRPr lang="de-DE" sz="2799" noProof="0" dirty="0">
              <a:solidFill>
                <a:srgbClr val="053055"/>
              </a:solidFill>
              <a:latin typeface="Montserrat"/>
              <a:ea typeface="Montserrat"/>
              <a:cs typeface="Montserrat"/>
              <a:sym typeface="Montserrat"/>
            </a:endParaRPr>
          </a:p>
        </p:txBody>
      </p:sp>
      <p:sp>
        <p:nvSpPr>
          <p:cNvPr id="17" name="TextBox 17"/>
          <p:cNvSpPr txBox="1"/>
          <p:nvPr/>
        </p:nvSpPr>
        <p:spPr>
          <a:xfrm>
            <a:off x="1538471" y="7047162"/>
            <a:ext cx="15211057" cy="2077249"/>
          </a:xfrm>
          <a:prstGeom prst="rect">
            <a:avLst/>
          </a:prstGeom>
        </p:spPr>
        <p:txBody>
          <a:bodyPr lIns="0" tIns="0" rIns="0" bIns="0" rtlCol="0" anchor="t">
            <a:spAutoFit/>
          </a:bodyPr>
          <a:lstStyle/>
          <a:p>
            <a:pPr algn="l">
              <a:lnSpc>
                <a:spcPts val="4155"/>
              </a:lnSpc>
            </a:pPr>
            <a:r>
              <a:rPr lang="de-DE" sz="2968" b="1" noProof="0" dirty="0">
                <a:solidFill>
                  <a:srgbClr val="053055"/>
                </a:solidFill>
                <a:latin typeface="Montserrat Bold"/>
                <a:ea typeface="Montserrat Bold"/>
                <a:cs typeface="Montserrat Bold"/>
                <a:sym typeface="Montserrat Bold"/>
              </a:rPr>
              <a:t>Bistum Trier</a:t>
            </a:r>
          </a:p>
          <a:p>
            <a:pPr marL="640906" lvl="1" indent="-320453" algn="l">
              <a:lnSpc>
                <a:spcPts val="4155"/>
              </a:lnSpc>
              <a:buFont typeface="Arial"/>
              <a:buChar char="•"/>
            </a:pPr>
            <a:r>
              <a:rPr lang="de-DE" sz="2968" noProof="0" dirty="0">
                <a:solidFill>
                  <a:srgbClr val="053055"/>
                </a:solidFill>
                <a:latin typeface="Montserrat"/>
                <a:ea typeface="Montserrat"/>
                <a:cs typeface="Montserrat"/>
                <a:sym typeface="Montserrat"/>
              </a:rPr>
              <a:t>Ordnung und Rahmenordnung der DBK sind in Kraft</a:t>
            </a:r>
          </a:p>
          <a:p>
            <a:pPr marL="640906" lvl="1" indent="-320453" algn="l">
              <a:lnSpc>
                <a:spcPts val="4155"/>
              </a:lnSpc>
              <a:spcBef>
                <a:spcPct val="0"/>
              </a:spcBef>
              <a:buFont typeface="Arial"/>
              <a:buChar char="•"/>
            </a:pPr>
            <a:r>
              <a:rPr lang="de-DE" sz="2968" noProof="0" dirty="0">
                <a:solidFill>
                  <a:srgbClr val="053055"/>
                </a:solidFill>
                <a:latin typeface="Montserrat"/>
                <a:ea typeface="Montserrat"/>
                <a:cs typeface="Montserrat"/>
                <a:sym typeface="Montserrat"/>
              </a:rPr>
              <a:t>Die „Ausführungsbestimmungen“ regeln, wie diese im Bistum Trier umgesetzt werden</a:t>
            </a:r>
          </a:p>
        </p:txBody>
      </p:sp>
      <p:sp>
        <p:nvSpPr>
          <p:cNvPr id="18" name="TextBox 18"/>
          <p:cNvSpPr txBox="1"/>
          <p:nvPr/>
        </p:nvSpPr>
        <p:spPr>
          <a:xfrm>
            <a:off x="3138173" y="167040"/>
            <a:ext cx="12362090" cy="1368211"/>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KIRCHENRECHTLICHE GRUNDLAGEN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EC9F1A"/>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EC9F1A"/>
            </a:solidFill>
            <a:ln w="12700">
              <a:noFill/>
            </a:ln>
          </p:spPr>
          <p:txBody>
            <a:bodyPr/>
            <a:lstStyle/>
            <a:p>
              <a:endParaRPr lang="de-DE" noProof="0" dirty="0"/>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p:cNvSpPr/>
          <p:nvPr/>
        </p:nvSpPr>
        <p:spPr>
          <a:xfrm>
            <a:off x="4838114" y="4598678"/>
            <a:ext cx="8097646" cy="5810061"/>
          </a:xfrm>
          <a:custGeom>
            <a:avLst/>
            <a:gdLst/>
            <a:ahLst/>
            <a:cxnLst/>
            <a:rect l="l" t="t" r="r" b="b"/>
            <a:pathLst>
              <a:path w="8097646" h="5810061">
                <a:moveTo>
                  <a:pt x="0" y="0"/>
                </a:moveTo>
                <a:lnTo>
                  <a:pt x="8097647" y="0"/>
                </a:lnTo>
                <a:lnTo>
                  <a:pt x="8097647" y="5810062"/>
                </a:lnTo>
                <a:lnTo>
                  <a:pt x="0" y="5810062"/>
                </a:lnTo>
                <a:lnTo>
                  <a:pt x="0" y="0"/>
                </a:lnTo>
                <a:close/>
              </a:path>
            </a:pathLst>
          </a:custGeom>
          <a:blipFill>
            <a:blip r:embed="rId4"/>
            <a:stretch>
              <a:fillRect/>
            </a:stretch>
          </a:blipFill>
        </p:spPr>
        <p:txBody>
          <a:bodyPr/>
          <a:lstStyle/>
          <a:p>
            <a:endParaRPr lang="de-DE" noProof="0" dirty="0"/>
          </a:p>
        </p:txBody>
      </p:sp>
      <p:sp>
        <p:nvSpPr>
          <p:cNvPr id="9" name="TextBox 9"/>
          <p:cNvSpPr txBox="1"/>
          <p:nvPr/>
        </p:nvSpPr>
        <p:spPr>
          <a:xfrm>
            <a:off x="2252006" y="1780628"/>
            <a:ext cx="14110321" cy="3044038"/>
          </a:xfrm>
          <a:prstGeom prst="rect">
            <a:avLst/>
          </a:prstGeom>
        </p:spPr>
        <p:txBody>
          <a:bodyPr lIns="0" tIns="0" rIns="0" bIns="0" rtlCol="0" anchor="t">
            <a:spAutoFit/>
          </a:bodyPr>
          <a:lstStyle/>
          <a:p>
            <a:pPr marL="0" lvl="0" indent="0" algn="ctr">
              <a:lnSpc>
                <a:spcPts val="12293"/>
              </a:lnSpc>
            </a:pPr>
            <a:r>
              <a:rPr lang="de-DE" sz="8781" noProof="0" dirty="0">
                <a:solidFill>
                  <a:srgbClr val="FFFFFF"/>
                </a:solidFill>
                <a:latin typeface="Montserrat"/>
                <a:ea typeface="Montserrat"/>
                <a:cs typeface="Montserrat"/>
                <a:sym typeface="Montserrat"/>
              </a:rPr>
              <a:t>WIE WÜRDEN SIE SICH ENTSCHEIDEN?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endParaRPr lang="de-DE" noProof="0" dirty="0"/>
            </a:p>
          </p:txBody>
        </p:sp>
        <p:sp>
          <p:nvSpPr>
            <p:cNvPr id="10" name="TextBox 10"/>
            <p:cNvSpPr txBox="1"/>
            <p:nvPr/>
          </p:nvSpPr>
          <p:spPr>
            <a:xfrm>
              <a:off x="0" y="-38100"/>
              <a:ext cx="3537255" cy="1086748"/>
            </a:xfrm>
            <a:prstGeom prst="rect">
              <a:avLst/>
            </a:prstGeom>
          </p:spPr>
          <p:txBody>
            <a:bodyPr lIns="50800" tIns="50800" rIns="50800" bIns="50800" rtlCol="0" anchor="ctr"/>
            <a:lstStyle/>
            <a:p>
              <a:pPr algn="ctr">
                <a:lnSpc>
                  <a:spcPts val="6759"/>
                </a:lnSpc>
              </a:pPr>
              <a:r>
                <a:rPr lang="de-DE" sz="5199" spc="395" noProof="0" dirty="0">
                  <a:solidFill>
                    <a:srgbClr val="FEFEFE"/>
                  </a:solidFill>
                  <a:latin typeface="Montserrat"/>
                  <a:ea typeface="Montserrat"/>
                  <a:cs typeface="Montserrat"/>
                  <a:sym typeface="Montserrat"/>
                </a:rPr>
                <a:t>BEGRIFFSERKLÄRUNGEN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6173532" y="9517289"/>
            <a:ext cx="1956616" cy="567847"/>
            <a:chOff x="0" y="0"/>
            <a:chExt cx="2608822" cy="757130"/>
          </a:xfrm>
        </p:grpSpPr>
        <p:pic>
          <p:nvPicPr>
            <p:cNvPr id="3" name="Picture 3"/>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20" name="Gruppieren 19">
            <a:extLst>
              <a:ext uri="{FF2B5EF4-FFF2-40B4-BE49-F238E27FC236}">
                <a16:creationId xmlns:a16="http://schemas.microsoft.com/office/drawing/2014/main" id="{684EDDC0-0637-8050-65D1-8411587E1598}"/>
              </a:ext>
            </a:extLst>
          </p:cNvPr>
          <p:cNvGrpSpPr/>
          <p:nvPr/>
        </p:nvGrpSpPr>
        <p:grpSpPr>
          <a:xfrm>
            <a:off x="228600" y="3007306"/>
            <a:ext cx="17830800" cy="3158430"/>
            <a:chOff x="228600" y="3007306"/>
            <a:chExt cx="17830800" cy="3158430"/>
          </a:xfrm>
        </p:grpSpPr>
        <p:grpSp>
          <p:nvGrpSpPr>
            <p:cNvPr id="4" name="Group 4"/>
            <p:cNvGrpSpPr/>
            <p:nvPr/>
          </p:nvGrpSpPr>
          <p:grpSpPr>
            <a:xfrm>
              <a:off x="228600" y="3362364"/>
              <a:ext cx="17830800" cy="2520645"/>
              <a:chOff x="0" y="0"/>
              <a:chExt cx="4471371" cy="663874"/>
            </a:xfrm>
          </p:grpSpPr>
          <p:sp>
            <p:nvSpPr>
              <p:cNvPr id="5" name="Freeform 5"/>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6" name="TextBox 6"/>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7" name="Group 7"/>
            <p:cNvGrpSpPr/>
            <p:nvPr/>
          </p:nvGrpSpPr>
          <p:grpSpPr>
            <a:xfrm>
              <a:off x="1461094" y="3079636"/>
              <a:ext cx="3263306" cy="3086100"/>
              <a:chOff x="0" y="0"/>
              <a:chExt cx="813436" cy="812800"/>
            </a:xfrm>
          </p:grpSpPr>
          <p:sp>
            <p:nvSpPr>
              <p:cNvPr id="8" name="Freeform 8"/>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9" name="TextBox 9"/>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ALLTÄGLICHE SITUATION</a:t>
                </a:r>
              </a:p>
            </p:txBody>
          </p:sp>
        </p:grpSp>
        <p:grpSp>
          <p:nvGrpSpPr>
            <p:cNvPr id="10" name="Group 10"/>
            <p:cNvGrpSpPr/>
            <p:nvPr/>
          </p:nvGrpSpPr>
          <p:grpSpPr>
            <a:xfrm>
              <a:off x="5561039" y="3007306"/>
              <a:ext cx="3125763" cy="3158430"/>
              <a:chOff x="0" y="-19050"/>
              <a:chExt cx="823246" cy="831850"/>
            </a:xfrm>
          </p:grpSpPr>
          <p:sp>
            <p:nvSpPr>
              <p:cNvPr id="11" name="Freeform 11"/>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12" name="TextBox 12"/>
              <p:cNvSpPr txBox="1"/>
              <p:nvPr/>
            </p:nvSpPr>
            <p:spPr>
              <a:xfrm>
                <a:off x="0" y="-19050"/>
                <a:ext cx="82324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GRENZ-VERLETZUNG</a:t>
                </a:r>
              </a:p>
            </p:txBody>
          </p:sp>
        </p:grpSp>
        <p:grpSp>
          <p:nvGrpSpPr>
            <p:cNvPr id="13" name="Group 13"/>
            <p:cNvGrpSpPr/>
            <p:nvPr/>
          </p:nvGrpSpPr>
          <p:grpSpPr>
            <a:xfrm>
              <a:off x="9874571" y="3007306"/>
              <a:ext cx="3384230" cy="3158430"/>
              <a:chOff x="0" y="-19050"/>
              <a:chExt cx="836194" cy="831850"/>
            </a:xfrm>
          </p:grpSpPr>
          <p:sp>
            <p:nvSpPr>
              <p:cNvPr id="14" name="Freeform 14"/>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15" name="TextBox 15"/>
              <p:cNvSpPr txBox="1"/>
              <p:nvPr/>
            </p:nvSpPr>
            <p:spPr>
              <a:xfrm>
                <a:off x="0" y="-19050"/>
                <a:ext cx="8361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SEXUELLER ÜBERGRIFF/ BELÄSTIGUNG</a:t>
                </a:r>
              </a:p>
            </p:txBody>
          </p:sp>
        </p:grpSp>
        <p:grpSp>
          <p:nvGrpSpPr>
            <p:cNvPr id="16" name="Group 16"/>
            <p:cNvGrpSpPr/>
            <p:nvPr/>
          </p:nvGrpSpPr>
          <p:grpSpPr>
            <a:xfrm>
              <a:off x="13947455" y="3007306"/>
              <a:ext cx="3730944" cy="3158430"/>
              <a:chOff x="0" y="-19050"/>
              <a:chExt cx="879894" cy="831850"/>
            </a:xfrm>
          </p:grpSpPr>
          <p:sp>
            <p:nvSpPr>
              <p:cNvPr id="17" name="Freeform 17"/>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18" name="TextBox 18"/>
              <p:cNvSpPr txBox="1"/>
              <p:nvPr/>
            </p:nvSpPr>
            <p:spPr>
              <a:xfrm>
                <a:off x="0" y="-19050"/>
                <a:ext cx="8798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SEXUALISIERTE GEWALT</a:t>
                </a:r>
              </a:p>
            </p:txBody>
          </p:sp>
        </p:grpSp>
      </p:grpSp>
      <p:sp>
        <p:nvSpPr>
          <p:cNvPr id="19" name="TextBox 1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00C6D80-76BA-48CB-6DD6-5F43DEB866ED}"/>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6AF8D6D0-8021-4E44-A335-CD148A3EDD7A}"/>
              </a:ext>
            </a:extLst>
          </p:cNvPr>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0C6A98E0-C15D-0735-8C0C-A29474242E74}"/>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8A07359B-3217-183C-69F8-A6B446F1D8F6}"/>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620833CE-688B-6540-57C5-6F1BF63A4EF4}"/>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42" name="TextBox 6">
                <a:extLst>
                  <a:ext uri="{FF2B5EF4-FFF2-40B4-BE49-F238E27FC236}">
                    <a16:creationId xmlns:a16="http://schemas.microsoft.com/office/drawing/2014/main" id="{29C01254-1174-7D45-23B3-63B47CA44DD6}"/>
                  </a:ext>
                </a:extLst>
              </p:cNvPr>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29" name="Group 7">
              <a:extLst>
                <a:ext uri="{FF2B5EF4-FFF2-40B4-BE49-F238E27FC236}">
                  <a16:creationId xmlns:a16="http://schemas.microsoft.com/office/drawing/2014/main" id="{B36EE356-CF7C-856C-D924-DBDA8D92C4AD}"/>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FEA3CC86-487E-0FA1-3923-C7E1ABD59674}"/>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40" name="TextBox 9">
                <a:extLst>
                  <a:ext uri="{FF2B5EF4-FFF2-40B4-BE49-F238E27FC236}">
                    <a16:creationId xmlns:a16="http://schemas.microsoft.com/office/drawing/2014/main" id="{314D858F-EFC9-673C-2D4F-A64802C4ADAD}"/>
                  </a:ext>
                </a:extLst>
              </p:cNvPr>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ALLTÄGLICHE SITUATION</a:t>
                </a:r>
              </a:p>
            </p:txBody>
          </p:sp>
        </p:grpSp>
        <p:grpSp>
          <p:nvGrpSpPr>
            <p:cNvPr id="30" name="Group 10">
              <a:extLst>
                <a:ext uri="{FF2B5EF4-FFF2-40B4-BE49-F238E27FC236}">
                  <a16:creationId xmlns:a16="http://schemas.microsoft.com/office/drawing/2014/main" id="{A4E0057E-3FE3-2D3A-B7B8-5596C429DF06}"/>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08594F1C-AC50-E429-C574-27DFF83945BE}"/>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38" name="TextBox 12">
                <a:extLst>
                  <a:ext uri="{FF2B5EF4-FFF2-40B4-BE49-F238E27FC236}">
                    <a16:creationId xmlns:a16="http://schemas.microsoft.com/office/drawing/2014/main" id="{AF49E2DC-4E22-1122-BE2E-10FB007D0F1F}"/>
                  </a:ext>
                </a:extLst>
              </p:cNvPr>
              <p:cNvSpPr txBox="1"/>
              <p:nvPr/>
            </p:nvSpPr>
            <p:spPr>
              <a:xfrm>
                <a:off x="0" y="-19050"/>
                <a:ext cx="82324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GRENZ-VERLETZUNG</a:t>
                </a:r>
              </a:p>
            </p:txBody>
          </p:sp>
        </p:grpSp>
        <p:grpSp>
          <p:nvGrpSpPr>
            <p:cNvPr id="31" name="Group 13">
              <a:extLst>
                <a:ext uri="{FF2B5EF4-FFF2-40B4-BE49-F238E27FC236}">
                  <a16:creationId xmlns:a16="http://schemas.microsoft.com/office/drawing/2014/main" id="{DA188959-E0EF-9A3C-BD4F-2B4D7B7ED2D4}"/>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CA9668FE-F600-2D3E-E02C-B7B53D3C285E}"/>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36" name="TextBox 15">
                <a:extLst>
                  <a:ext uri="{FF2B5EF4-FFF2-40B4-BE49-F238E27FC236}">
                    <a16:creationId xmlns:a16="http://schemas.microsoft.com/office/drawing/2014/main" id="{FA8D4152-3CA9-D35F-7442-96C489C04F2F}"/>
                  </a:ext>
                </a:extLst>
              </p:cNvPr>
              <p:cNvSpPr txBox="1"/>
              <p:nvPr/>
            </p:nvSpPr>
            <p:spPr>
              <a:xfrm>
                <a:off x="0" y="-19050"/>
                <a:ext cx="8361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SEXUELLER ÜBERGRIFF/ BELÄSTIGUNG</a:t>
                </a:r>
              </a:p>
            </p:txBody>
          </p:sp>
        </p:grpSp>
        <p:grpSp>
          <p:nvGrpSpPr>
            <p:cNvPr id="32" name="Group 16">
              <a:extLst>
                <a:ext uri="{FF2B5EF4-FFF2-40B4-BE49-F238E27FC236}">
                  <a16:creationId xmlns:a16="http://schemas.microsoft.com/office/drawing/2014/main" id="{93BEC2C5-2FDB-993F-9829-B42C862019FE}"/>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5838DDC0-B3BC-B1E3-38BD-5AB23B968A24}"/>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34" name="TextBox 18">
                <a:extLst>
                  <a:ext uri="{FF2B5EF4-FFF2-40B4-BE49-F238E27FC236}">
                    <a16:creationId xmlns:a16="http://schemas.microsoft.com/office/drawing/2014/main" id="{7940C892-4F4B-AECB-B99A-D5ACE8D065AE}"/>
                  </a:ext>
                </a:extLst>
              </p:cNvPr>
              <p:cNvSpPr txBox="1"/>
              <p:nvPr/>
            </p:nvSpPr>
            <p:spPr>
              <a:xfrm>
                <a:off x="0" y="-19050"/>
                <a:ext cx="8798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SEXUALISIERTE GEWALT</a:t>
                </a:r>
              </a:p>
            </p:txBody>
          </p:sp>
        </p:grpSp>
      </p:grpSp>
      <p:grpSp>
        <p:nvGrpSpPr>
          <p:cNvPr id="20" name="Group 16">
            <a:extLst>
              <a:ext uri="{FF2B5EF4-FFF2-40B4-BE49-F238E27FC236}">
                <a16:creationId xmlns:a16="http://schemas.microsoft.com/office/drawing/2014/main" id="{E993071C-3542-803D-739D-83E3B6DF4B3E}"/>
              </a:ext>
            </a:extLst>
          </p:cNvPr>
          <p:cNvGrpSpPr/>
          <p:nvPr/>
        </p:nvGrpSpPr>
        <p:grpSpPr>
          <a:xfrm>
            <a:off x="1295400" y="647700"/>
            <a:ext cx="16239327" cy="8229600"/>
            <a:chOff x="0" y="0"/>
            <a:chExt cx="4277024" cy="2023458"/>
          </a:xfrm>
        </p:grpSpPr>
        <p:sp>
          <p:nvSpPr>
            <p:cNvPr id="21" name="Freeform 17">
              <a:extLst>
                <a:ext uri="{FF2B5EF4-FFF2-40B4-BE49-F238E27FC236}">
                  <a16:creationId xmlns:a16="http://schemas.microsoft.com/office/drawing/2014/main" id="{8E2DBB39-304F-DE1C-45E4-33761477F4A7}"/>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endParaRPr lang="de-DE" noProof="0" dirty="0"/>
            </a:p>
          </p:txBody>
        </p:sp>
        <p:sp>
          <p:nvSpPr>
            <p:cNvPr id="22" name="TextBox 18">
              <a:extLst>
                <a:ext uri="{FF2B5EF4-FFF2-40B4-BE49-F238E27FC236}">
                  <a16:creationId xmlns:a16="http://schemas.microsoft.com/office/drawing/2014/main" id="{BF4588BF-DD18-9BFD-076D-C0FD9CE25621}"/>
                </a:ext>
              </a:extLst>
            </p:cNvPr>
            <p:cNvSpPr txBox="1"/>
            <p:nvPr/>
          </p:nvSpPr>
          <p:spPr>
            <a:xfrm>
              <a:off x="0" y="-28575"/>
              <a:ext cx="4277024" cy="2052033"/>
            </a:xfrm>
            <a:prstGeom prst="rect">
              <a:avLst/>
            </a:prstGeom>
          </p:spPr>
          <p:txBody>
            <a:bodyPr lIns="50800" tIns="50800" rIns="50800" bIns="50800" rtlCol="0" anchor="ctr"/>
            <a:lstStyle/>
            <a:p>
              <a:pPr algn="r">
                <a:lnSpc>
                  <a:spcPts val="3884"/>
                </a:lnSpc>
              </a:pPr>
              <a:endParaRPr lang="de-DE" noProof="0" dirty="0"/>
            </a:p>
            <a:p>
              <a:pPr algn="ctr">
                <a:lnSpc>
                  <a:spcPts val="3884"/>
                </a:lnSpc>
              </a:pPr>
              <a:endParaRPr lang="de-DE" noProof="0" dirty="0"/>
            </a:p>
          </p:txBody>
        </p:sp>
      </p:grpSp>
      <p:grpSp>
        <p:nvGrpSpPr>
          <p:cNvPr id="23" name="Group 19">
            <a:extLst>
              <a:ext uri="{FF2B5EF4-FFF2-40B4-BE49-F238E27FC236}">
                <a16:creationId xmlns:a16="http://schemas.microsoft.com/office/drawing/2014/main" id="{E13B0C4C-74D0-31D9-12D9-A865FBB19D2D}"/>
              </a:ext>
            </a:extLst>
          </p:cNvPr>
          <p:cNvGrpSpPr/>
          <p:nvPr/>
        </p:nvGrpSpPr>
        <p:grpSpPr>
          <a:xfrm>
            <a:off x="3048000" y="2857500"/>
            <a:ext cx="12416105" cy="4291412"/>
            <a:chOff x="0" y="0"/>
            <a:chExt cx="3270085" cy="1130248"/>
          </a:xfrm>
        </p:grpSpPr>
        <p:sp>
          <p:nvSpPr>
            <p:cNvPr id="24" name="Freeform 20">
              <a:extLst>
                <a:ext uri="{FF2B5EF4-FFF2-40B4-BE49-F238E27FC236}">
                  <a16:creationId xmlns:a16="http://schemas.microsoft.com/office/drawing/2014/main" id="{B819504E-F8DC-2065-DF25-8AC184219820}"/>
                </a:ext>
              </a:extLst>
            </p:cNvPr>
            <p:cNvSpPr/>
            <p:nvPr/>
          </p:nvSpPr>
          <p:spPr>
            <a:xfrm>
              <a:off x="0" y="0"/>
              <a:ext cx="3270085" cy="1130248"/>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endParaRPr lang="de-DE" noProof="0" dirty="0"/>
            </a:p>
          </p:txBody>
        </p:sp>
        <p:sp>
          <p:nvSpPr>
            <p:cNvPr id="25" name="TextBox 21">
              <a:extLst>
                <a:ext uri="{FF2B5EF4-FFF2-40B4-BE49-F238E27FC236}">
                  <a16:creationId xmlns:a16="http://schemas.microsoft.com/office/drawing/2014/main" id="{8C5D17A4-741A-D216-0056-EDC849C40BCD}"/>
                </a:ext>
              </a:extLst>
            </p:cNvPr>
            <p:cNvSpPr txBox="1"/>
            <p:nvPr/>
          </p:nvSpPr>
          <p:spPr>
            <a:xfrm>
              <a:off x="0" y="-38100"/>
              <a:ext cx="3270085" cy="1168348"/>
            </a:xfrm>
            <a:prstGeom prst="rect">
              <a:avLst/>
            </a:prstGeom>
          </p:spPr>
          <p:txBody>
            <a:bodyPr lIns="50800" tIns="50800" rIns="50800" bIns="50800" rtlCol="0" anchor="ctr"/>
            <a:lstStyle/>
            <a:p>
              <a:pPr marL="601864" lvl="1" indent="-300932" algn="l">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einmalige Situationen</a:t>
              </a:r>
            </a:p>
            <a:p>
              <a:pPr marL="601864" lvl="1" indent="-300932" algn="l">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unbeabsichtigt, unpassend</a:t>
              </a:r>
            </a:p>
            <a:p>
              <a:pPr marL="601864" lvl="1" indent="-300932" algn="l">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Beteiligte können die Situation gemeinsam klären</a:t>
              </a:r>
            </a:p>
            <a:p>
              <a:pPr marL="601864" lvl="1" indent="-300932" algn="l">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Beispiel: unbeabsichtigtes Anrempeln im Gang</a:t>
              </a:r>
            </a:p>
          </p:txBody>
        </p:sp>
      </p:grpSp>
      <p:grpSp>
        <p:nvGrpSpPr>
          <p:cNvPr id="2" name="Group 2">
            <a:extLst>
              <a:ext uri="{FF2B5EF4-FFF2-40B4-BE49-F238E27FC236}">
                <a16:creationId xmlns:a16="http://schemas.microsoft.com/office/drawing/2014/main" id="{04C4C5A0-E0A9-DBD6-BA29-0088A6F9DC1D}"/>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BB29EAC9-35CF-2968-F4B7-304D50D81C37}"/>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8293F0CF-2DD0-A3C9-F73C-6D84243CB17B}"/>
              </a:ext>
            </a:extLst>
          </p:cNvPr>
          <p:cNvSpPr txBox="1"/>
          <p:nvPr/>
        </p:nvSpPr>
        <p:spPr>
          <a:xfrm>
            <a:off x="4800600" y="1638300"/>
            <a:ext cx="8638101" cy="687239"/>
          </a:xfrm>
          <a:prstGeom prst="rect">
            <a:avLst/>
          </a:prstGeom>
        </p:spPr>
        <p:txBody>
          <a:bodyPr wrap="square" lIns="0" tIns="0" rIns="0" bIns="0" rtlCol="0" anchor="t">
            <a:spAutoFit/>
          </a:bodyPr>
          <a:lstStyle/>
          <a:p>
            <a:pPr algn="ctr">
              <a:lnSpc>
                <a:spcPts val="5703"/>
              </a:lnSpc>
              <a:spcBef>
                <a:spcPct val="0"/>
              </a:spcBef>
            </a:pPr>
            <a:r>
              <a:rPr lang="de-DE" sz="4387" spc="333" noProof="0" dirty="0">
                <a:solidFill>
                  <a:srgbClr val="FFFFFF"/>
                </a:solidFill>
                <a:latin typeface="Montserrat Medium"/>
                <a:ea typeface="Montserrat Medium"/>
                <a:cs typeface="Montserrat Medium"/>
                <a:sym typeface="Montserrat Medium"/>
              </a:rPr>
              <a:t>ALLTÄGLICHE SITUATION</a:t>
            </a:r>
          </a:p>
        </p:txBody>
      </p:sp>
    </p:spTree>
    <p:extLst>
      <p:ext uri="{BB962C8B-B14F-4D97-AF65-F5344CB8AC3E}">
        <p14:creationId xmlns:p14="http://schemas.microsoft.com/office/powerpoint/2010/main" val="311946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3412BEB-F4AF-7943-CE0E-4422D6C2CED4}"/>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2AADF899-55A9-2DC3-4B63-F4BDD64DF472}"/>
              </a:ext>
            </a:extLst>
          </p:cNvPr>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0859138B-AB94-5E27-29B0-CA42EC5E93C5}"/>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995F8825-E31F-7766-2F15-657861D7826B}"/>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4FDE1AEA-D3AB-8F42-D223-FE66527C1398}"/>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42" name="TextBox 6">
                <a:extLst>
                  <a:ext uri="{FF2B5EF4-FFF2-40B4-BE49-F238E27FC236}">
                    <a16:creationId xmlns:a16="http://schemas.microsoft.com/office/drawing/2014/main" id="{01C78FBC-6F45-70DF-F610-47EDAFC459C9}"/>
                  </a:ext>
                </a:extLst>
              </p:cNvPr>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29" name="Group 7">
              <a:extLst>
                <a:ext uri="{FF2B5EF4-FFF2-40B4-BE49-F238E27FC236}">
                  <a16:creationId xmlns:a16="http://schemas.microsoft.com/office/drawing/2014/main" id="{FFD1D923-2C05-4702-32FD-41FBCDA0900A}"/>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CFD42FC3-5588-34F0-8B25-F0C69AD0BEDE}"/>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40" name="TextBox 9">
                <a:extLst>
                  <a:ext uri="{FF2B5EF4-FFF2-40B4-BE49-F238E27FC236}">
                    <a16:creationId xmlns:a16="http://schemas.microsoft.com/office/drawing/2014/main" id="{F2193CD0-8FE6-FE50-6C20-4280B6A77CE3}"/>
                  </a:ext>
                </a:extLst>
              </p:cNvPr>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ALLTÄGLICHE SITUATION</a:t>
                </a:r>
              </a:p>
            </p:txBody>
          </p:sp>
        </p:grpSp>
        <p:grpSp>
          <p:nvGrpSpPr>
            <p:cNvPr id="30" name="Group 10">
              <a:extLst>
                <a:ext uri="{FF2B5EF4-FFF2-40B4-BE49-F238E27FC236}">
                  <a16:creationId xmlns:a16="http://schemas.microsoft.com/office/drawing/2014/main" id="{AC777447-3902-97C7-6ABA-C359D8722184}"/>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FBC0CAC8-4B44-6E0F-614E-9540CCBA2C0A}"/>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38" name="TextBox 12">
                <a:extLst>
                  <a:ext uri="{FF2B5EF4-FFF2-40B4-BE49-F238E27FC236}">
                    <a16:creationId xmlns:a16="http://schemas.microsoft.com/office/drawing/2014/main" id="{BBA2FF6D-102D-FE4D-5B3F-9B46BC5E11A5}"/>
                  </a:ext>
                </a:extLst>
              </p:cNvPr>
              <p:cNvSpPr txBox="1"/>
              <p:nvPr/>
            </p:nvSpPr>
            <p:spPr>
              <a:xfrm>
                <a:off x="0" y="-19050"/>
                <a:ext cx="82324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GRENZ-VERLETZUNG</a:t>
                </a:r>
              </a:p>
            </p:txBody>
          </p:sp>
        </p:grpSp>
        <p:grpSp>
          <p:nvGrpSpPr>
            <p:cNvPr id="31" name="Group 13">
              <a:extLst>
                <a:ext uri="{FF2B5EF4-FFF2-40B4-BE49-F238E27FC236}">
                  <a16:creationId xmlns:a16="http://schemas.microsoft.com/office/drawing/2014/main" id="{3ED0A82B-2CD8-7956-FD7E-7EBF23D3073C}"/>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DA35D5C2-3BA4-8D49-9B6C-02DEF2F55880}"/>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36" name="TextBox 15">
                <a:extLst>
                  <a:ext uri="{FF2B5EF4-FFF2-40B4-BE49-F238E27FC236}">
                    <a16:creationId xmlns:a16="http://schemas.microsoft.com/office/drawing/2014/main" id="{2AC2FD43-4307-37FF-A122-582F6041BE60}"/>
                  </a:ext>
                </a:extLst>
              </p:cNvPr>
              <p:cNvSpPr txBox="1"/>
              <p:nvPr/>
            </p:nvSpPr>
            <p:spPr>
              <a:xfrm>
                <a:off x="0" y="-19050"/>
                <a:ext cx="8361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SEXUELLER ÜBERGRIFF/ BELÄSTIGUNG</a:t>
                </a:r>
              </a:p>
            </p:txBody>
          </p:sp>
        </p:grpSp>
        <p:grpSp>
          <p:nvGrpSpPr>
            <p:cNvPr id="32" name="Group 16">
              <a:extLst>
                <a:ext uri="{FF2B5EF4-FFF2-40B4-BE49-F238E27FC236}">
                  <a16:creationId xmlns:a16="http://schemas.microsoft.com/office/drawing/2014/main" id="{1284ACBC-5DE4-FB84-EEE3-3A62DBB38EFF}"/>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FE7CD93B-F34A-93E6-274B-60F95EF766D8}"/>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34" name="TextBox 18">
                <a:extLst>
                  <a:ext uri="{FF2B5EF4-FFF2-40B4-BE49-F238E27FC236}">
                    <a16:creationId xmlns:a16="http://schemas.microsoft.com/office/drawing/2014/main" id="{585B1B3F-F5C7-DEC6-3BA5-2FF9D1FFF701}"/>
                  </a:ext>
                </a:extLst>
              </p:cNvPr>
              <p:cNvSpPr txBox="1"/>
              <p:nvPr/>
            </p:nvSpPr>
            <p:spPr>
              <a:xfrm>
                <a:off x="0" y="-19050"/>
                <a:ext cx="8798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SEXUALISIERTE GEWALT</a:t>
                </a:r>
              </a:p>
            </p:txBody>
          </p:sp>
        </p:grpSp>
      </p:grpSp>
      <p:grpSp>
        <p:nvGrpSpPr>
          <p:cNvPr id="20" name="Group 16">
            <a:extLst>
              <a:ext uri="{FF2B5EF4-FFF2-40B4-BE49-F238E27FC236}">
                <a16:creationId xmlns:a16="http://schemas.microsoft.com/office/drawing/2014/main" id="{C047BB20-5C8C-E272-0372-3335A97B4BDB}"/>
              </a:ext>
            </a:extLst>
          </p:cNvPr>
          <p:cNvGrpSpPr/>
          <p:nvPr/>
        </p:nvGrpSpPr>
        <p:grpSpPr>
          <a:xfrm>
            <a:off x="1295400" y="571500"/>
            <a:ext cx="16239327" cy="8229600"/>
            <a:chOff x="0" y="0"/>
            <a:chExt cx="4277024" cy="2023458"/>
          </a:xfrm>
        </p:grpSpPr>
        <p:sp>
          <p:nvSpPr>
            <p:cNvPr id="21" name="Freeform 17">
              <a:extLst>
                <a:ext uri="{FF2B5EF4-FFF2-40B4-BE49-F238E27FC236}">
                  <a16:creationId xmlns:a16="http://schemas.microsoft.com/office/drawing/2014/main" id="{EAFF5F43-243A-0F5C-A032-0C88543C9357}"/>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endParaRPr lang="de-DE" noProof="0" dirty="0"/>
            </a:p>
          </p:txBody>
        </p:sp>
        <p:sp>
          <p:nvSpPr>
            <p:cNvPr id="22" name="TextBox 18">
              <a:extLst>
                <a:ext uri="{FF2B5EF4-FFF2-40B4-BE49-F238E27FC236}">
                  <a16:creationId xmlns:a16="http://schemas.microsoft.com/office/drawing/2014/main" id="{DFCA0261-7F3C-F87A-52D6-B7FD32454BB8}"/>
                </a:ext>
              </a:extLst>
            </p:cNvPr>
            <p:cNvSpPr txBox="1"/>
            <p:nvPr/>
          </p:nvSpPr>
          <p:spPr>
            <a:xfrm>
              <a:off x="0" y="-28575"/>
              <a:ext cx="4277024" cy="2052033"/>
            </a:xfrm>
            <a:prstGeom prst="rect">
              <a:avLst/>
            </a:prstGeom>
          </p:spPr>
          <p:txBody>
            <a:bodyPr lIns="50800" tIns="50800" rIns="50800" bIns="50800" rtlCol="0" anchor="ctr"/>
            <a:lstStyle/>
            <a:p>
              <a:pPr algn="r">
                <a:lnSpc>
                  <a:spcPts val="3884"/>
                </a:lnSpc>
              </a:pPr>
              <a:endParaRPr lang="de-DE" noProof="0" dirty="0"/>
            </a:p>
            <a:p>
              <a:pPr algn="ctr">
                <a:lnSpc>
                  <a:spcPts val="3884"/>
                </a:lnSpc>
              </a:pPr>
              <a:endParaRPr lang="de-DE" noProof="0" dirty="0"/>
            </a:p>
          </p:txBody>
        </p:sp>
      </p:grpSp>
      <p:grpSp>
        <p:nvGrpSpPr>
          <p:cNvPr id="23" name="Group 19">
            <a:extLst>
              <a:ext uri="{FF2B5EF4-FFF2-40B4-BE49-F238E27FC236}">
                <a16:creationId xmlns:a16="http://schemas.microsoft.com/office/drawing/2014/main" id="{DE4E5085-3E73-EDBC-99AA-BD59160EC050}"/>
              </a:ext>
            </a:extLst>
          </p:cNvPr>
          <p:cNvGrpSpPr/>
          <p:nvPr/>
        </p:nvGrpSpPr>
        <p:grpSpPr>
          <a:xfrm>
            <a:off x="3029593" y="3154038"/>
            <a:ext cx="12416105" cy="4291412"/>
            <a:chOff x="0" y="0"/>
            <a:chExt cx="3270085" cy="1130248"/>
          </a:xfrm>
        </p:grpSpPr>
        <p:sp>
          <p:nvSpPr>
            <p:cNvPr id="24" name="Freeform 20">
              <a:extLst>
                <a:ext uri="{FF2B5EF4-FFF2-40B4-BE49-F238E27FC236}">
                  <a16:creationId xmlns:a16="http://schemas.microsoft.com/office/drawing/2014/main" id="{E2448B2E-CE3E-324B-1747-3CECFEB99B9E}"/>
                </a:ext>
              </a:extLst>
            </p:cNvPr>
            <p:cNvSpPr/>
            <p:nvPr/>
          </p:nvSpPr>
          <p:spPr>
            <a:xfrm>
              <a:off x="0" y="0"/>
              <a:ext cx="3270085" cy="1130248"/>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endParaRPr lang="de-DE" noProof="0" dirty="0"/>
            </a:p>
          </p:txBody>
        </p:sp>
        <p:sp>
          <p:nvSpPr>
            <p:cNvPr id="25" name="TextBox 21">
              <a:extLst>
                <a:ext uri="{FF2B5EF4-FFF2-40B4-BE49-F238E27FC236}">
                  <a16:creationId xmlns:a16="http://schemas.microsoft.com/office/drawing/2014/main" id="{7F67DCAD-0AE3-EBEF-0310-E03E59D20584}"/>
                </a:ext>
              </a:extLst>
            </p:cNvPr>
            <p:cNvSpPr txBox="1"/>
            <p:nvPr/>
          </p:nvSpPr>
          <p:spPr>
            <a:xfrm>
              <a:off x="0" y="-38100"/>
              <a:ext cx="3270085" cy="1168348"/>
            </a:xfrm>
            <a:prstGeom prst="rect">
              <a:avLst/>
            </a:prstGeom>
          </p:spPr>
          <p:txBody>
            <a:bodyPr lIns="50800" tIns="50800" rIns="50800" bIns="50800" rtlCol="0" anchor="ctr"/>
            <a:lstStyle/>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Ein einmaliges oder gelegentlich unangemessenes Verhalten, das meist unbeabsichtigt geschieht</a:t>
              </a:r>
            </a:p>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Hängt vom subjektiven Erleben der Betroffenen ab</a:t>
              </a:r>
            </a:p>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Hier beginnt Prävention: Hinweisen, aufmerksam machen, im Team besprechen, Position beziehen!</a:t>
              </a:r>
            </a:p>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Sollten Sie niemals ignorieren</a:t>
              </a:r>
            </a:p>
          </p:txBody>
        </p:sp>
      </p:grpSp>
      <p:grpSp>
        <p:nvGrpSpPr>
          <p:cNvPr id="2" name="Group 2">
            <a:extLst>
              <a:ext uri="{FF2B5EF4-FFF2-40B4-BE49-F238E27FC236}">
                <a16:creationId xmlns:a16="http://schemas.microsoft.com/office/drawing/2014/main" id="{380C4ABE-2AD5-952D-958A-5EBE1BFF021A}"/>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BD7BB569-73A9-B213-5FAC-73822D8690FA}"/>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D85DF077-43FE-EFE2-E6B7-72E6EE3C4364}"/>
              </a:ext>
            </a:extLst>
          </p:cNvPr>
          <p:cNvSpPr txBox="1"/>
          <p:nvPr/>
        </p:nvSpPr>
        <p:spPr>
          <a:xfrm>
            <a:off x="4800600" y="1638300"/>
            <a:ext cx="8638101" cy="687239"/>
          </a:xfrm>
          <a:prstGeom prst="rect">
            <a:avLst/>
          </a:prstGeom>
        </p:spPr>
        <p:txBody>
          <a:bodyPr wrap="square" lIns="0" tIns="0" rIns="0" bIns="0" rtlCol="0" anchor="t">
            <a:spAutoFit/>
          </a:bodyPr>
          <a:lstStyle/>
          <a:p>
            <a:pPr algn="ctr">
              <a:lnSpc>
                <a:spcPts val="5703"/>
              </a:lnSpc>
              <a:spcBef>
                <a:spcPct val="0"/>
              </a:spcBef>
            </a:pPr>
            <a:r>
              <a:rPr lang="de-DE" sz="4387" spc="333" noProof="0" dirty="0">
                <a:solidFill>
                  <a:srgbClr val="FFFFFF"/>
                </a:solidFill>
                <a:latin typeface="Montserrat Medium"/>
                <a:ea typeface="Montserrat Medium"/>
                <a:cs typeface="Montserrat Medium"/>
                <a:sym typeface="Montserrat Medium"/>
              </a:rPr>
              <a:t>GRENZVERLETZUNG</a:t>
            </a:r>
          </a:p>
        </p:txBody>
      </p:sp>
    </p:spTree>
    <p:extLst>
      <p:ext uri="{BB962C8B-B14F-4D97-AF65-F5344CB8AC3E}">
        <p14:creationId xmlns:p14="http://schemas.microsoft.com/office/powerpoint/2010/main" val="29187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37E67A4-ACF6-6C69-0678-95661C42FC34}"/>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4936A811-64D5-B671-0D34-27118FE727F7}"/>
              </a:ext>
            </a:extLst>
          </p:cNvPr>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24374264-DCA9-399D-63AC-E6C741D249B1}"/>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2E30AC7C-AA66-C6E0-9611-B2A1289EEF87}"/>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8C83B894-4D93-996C-8C52-5F35642B1C8C}"/>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42" name="TextBox 6">
                <a:extLst>
                  <a:ext uri="{FF2B5EF4-FFF2-40B4-BE49-F238E27FC236}">
                    <a16:creationId xmlns:a16="http://schemas.microsoft.com/office/drawing/2014/main" id="{E184B549-1F27-16A2-0A80-E93A5B9D94EB}"/>
                  </a:ext>
                </a:extLst>
              </p:cNvPr>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29" name="Group 7">
              <a:extLst>
                <a:ext uri="{FF2B5EF4-FFF2-40B4-BE49-F238E27FC236}">
                  <a16:creationId xmlns:a16="http://schemas.microsoft.com/office/drawing/2014/main" id="{CBF90644-9B69-CEFF-913D-CFC037D9DB83}"/>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85C64B17-3706-8084-7EA9-28678CC1E12A}"/>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40" name="TextBox 9">
                <a:extLst>
                  <a:ext uri="{FF2B5EF4-FFF2-40B4-BE49-F238E27FC236}">
                    <a16:creationId xmlns:a16="http://schemas.microsoft.com/office/drawing/2014/main" id="{812EC3E3-0155-FCE3-BFB6-161C03A94360}"/>
                  </a:ext>
                </a:extLst>
              </p:cNvPr>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ALLTÄGLICHE SITUATION</a:t>
                </a:r>
              </a:p>
            </p:txBody>
          </p:sp>
        </p:grpSp>
        <p:grpSp>
          <p:nvGrpSpPr>
            <p:cNvPr id="30" name="Group 10">
              <a:extLst>
                <a:ext uri="{FF2B5EF4-FFF2-40B4-BE49-F238E27FC236}">
                  <a16:creationId xmlns:a16="http://schemas.microsoft.com/office/drawing/2014/main" id="{4E6AF6D0-3031-B225-848C-2A83BD0019C8}"/>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980F348B-FB7A-6845-F6C7-6A4714D3CB3C}"/>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38" name="TextBox 12">
                <a:extLst>
                  <a:ext uri="{FF2B5EF4-FFF2-40B4-BE49-F238E27FC236}">
                    <a16:creationId xmlns:a16="http://schemas.microsoft.com/office/drawing/2014/main" id="{4D55E631-B095-EDD2-D97F-92AB786FE2EB}"/>
                  </a:ext>
                </a:extLst>
              </p:cNvPr>
              <p:cNvSpPr txBox="1"/>
              <p:nvPr/>
            </p:nvSpPr>
            <p:spPr>
              <a:xfrm>
                <a:off x="0" y="-19050"/>
                <a:ext cx="82324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GRENZ-VERLETZUNG</a:t>
                </a:r>
              </a:p>
            </p:txBody>
          </p:sp>
        </p:grpSp>
        <p:grpSp>
          <p:nvGrpSpPr>
            <p:cNvPr id="31" name="Group 13">
              <a:extLst>
                <a:ext uri="{FF2B5EF4-FFF2-40B4-BE49-F238E27FC236}">
                  <a16:creationId xmlns:a16="http://schemas.microsoft.com/office/drawing/2014/main" id="{5F5BE056-5819-D781-9534-759B717EEDEE}"/>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0A53ECAD-0A3E-9141-F90D-A57534D7309A}"/>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36" name="TextBox 15">
                <a:extLst>
                  <a:ext uri="{FF2B5EF4-FFF2-40B4-BE49-F238E27FC236}">
                    <a16:creationId xmlns:a16="http://schemas.microsoft.com/office/drawing/2014/main" id="{58B87991-3273-F597-FD31-2DF127B2CE67}"/>
                  </a:ext>
                </a:extLst>
              </p:cNvPr>
              <p:cNvSpPr txBox="1"/>
              <p:nvPr/>
            </p:nvSpPr>
            <p:spPr>
              <a:xfrm>
                <a:off x="0" y="-19050"/>
                <a:ext cx="8361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SEXUELLER ÜBERGRIFF/ BELÄSTIGUNG</a:t>
                </a:r>
              </a:p>
            </p:txBody>
          </p:sp>
        </p:grpSp>
        <p:grpSp>
          <p:nvGrpSpPr>
            <p:cNvPr id="32" name="Group 16">
              <a:extLst>
                <a:ext uri="{FF2B5EF4-FFF2-40B4-BE49-F238E27FC236}">
                  <a16:creationId xmlns:a16="http://schemas.microsoft.com/office/drawing/2014/main" id="{A3B63A24-39F1-62F3-4EEE-DF2D0FF54679}"/>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4B5DB1B5-1089-160A-9B7F-471B600F1768}"/>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34" name="TextBox 18">
                <a:extLst>
                  <a:ext uri="{FF2B5EF4-FFF2-40B4-BE49-F238E27FC236}">
                    <a16:creationId xmlns:a16="http://schemas.microsoft.com/office/drawing/2014/main" id="{7A62353F-81AB-DC14-6A69-84B4FC342F7E}"/>
                  </a:ext>
                </a:extLst>
              </p:cNvPr>
              <p:cNvSpPr txBox="1"/>
              <p:nvPr/>
            </p:nvSpPr>
            <p:spPr>
              <a:xfrm>
                <a:off x="0" y="-19050"/>
                <a:ext cx="8798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SEXUALISIERTE GEWALT</a:t>
                </a:r>
              </a:p>
            </p:txBody>
          </p:sp>
        </p:grpSp>
      </p:grpSp>
      <p:grpSp>
        <p:nvGrpSpPr>
          <p:cNvPr id="20" name="Group 16">
            <a:extLst>
              <a:ext uri="{FF2B5EF4-FFF2-40B4-BE49-F238E27FC236}">
                <a16:creationId xmlns:a16="http://schemas.microsoft.com/office/drawing/2014/main" id="{D4C24958-8B12-3D08-8BCB-B6BB058D98D4}"/>
              </a:ext>
            </a:extLst>
          </p:cNvPr>
          <p:cNvGrpSpPr/>
          <p:nvPr/>
        </p:nvGrpSpPr>
        <p:grpSpPr>
          <a:xfrm>
            <a:off x="1295400" y="571500"/>
            <a:ext cx="16239327" cy="8229600"/>
            <a:chOff x="0" y="0"/>
            <a:chExt cx="4277024" cy="2023458"/>
          </a:xfrm>
        </p:grpSpPr>
        <p:sp>
          <p:nvSpPr>
            <p:cNvPr id="21" name="Freeform 17">
              <a:extLst>
                <a:ext uri="{FF2B5EF4-FFF2-40B4-BE49-F238E27FC236}">
                  <a16:creationId xmlns:a16="http://schemas.microsoft.com/office/drawing/2014/main" id="{7871AED3-2A9C-BD1C-8206-EE6CF0498342}"/>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endParaRPr lang="de-DE" noProof="0" dirty="0"/>
            </a:p>
          </p:txBody>
        </p:sp>
        <p:sp>
          <p:nvSpPr>
            <p:cNvPr id="22" name="TextBox 18">
              <a:extLst>
                <a:ext uri="{FF2B5EF4-FFF2-40B4-BE49-F238E27FC236}">
                  <a16:creationId xmlns:a16="http://schemas.microsoft.com/office/drawing/2014/main" id="{13124BFC-A023-3BFF-AA74-F802344F7A9B}"/>
                </a:ext>
              </a:extLst>
            </p:cNvPr>
            <p:cNvSpPr txBox="1"/>
            <p:nvPr/>
          </p:nvSpPr>
          <p:spPr>
            <a:xfrm>
              <a:off x="0" y="-28575"/>
              <a:ext cx="4277024" cy="2052033"/>
            </a:xfrm>
            <a:prstGeom prst="rect">
              <a:avLst/>
            </a:prstGeom>
          </p:spPr>
          <p:txBody>
            <a:bodyPr lIns="50800" tIns="50800" rIns="50800" bIns="50800" rtlCol="0" anchor="ctr"/>
            <a:lstStyle/>
            <a:p>
              <a:pPr algn="r">
                <a:lnSpc>
                  <a:spcPts val="3884"/>
                </a:lnSpc>
              </a:pPr>
              <a:endParaRPr lang="de-DE" noProof="0" dirty="0"/>
            </a:p>
            <a:p>
              <a:pPr algn="ctr">
                <a:lnSpc>
                  <a:spcPts val="3884"/>
                </a:lnSpc>
              </a:pPr>
              <a:endParaRPr lang="de-DE" noProof="0" dirty="0"/>
            </a:p>
          </p:txBody>
        </p:sp>
      </p:grpSp>
      <p:grpSp>
        <p:nvGrpSpPr>
          <p:cNvPr id="23" name="Group 19">
            <a:extLst>
              <a:ext uri="{FF2B5EF4-FFF2-40B4-BE49-F238E27FC236}">
                <a16:creationId xmlns:a16="http://schemas.microsoft.com/office/drawing/2014/main" id="{F3016156-C885-FEAC-173A-8A93830A9D19}"/>
              </a:ext>
            </a:extLst>
          </p:cNvPr>
          <p:cNvGrpSpPr/>
          <p:nvPr/>
        </p:nvGrpSpPr>
        <p:grpSpPr>
          <a:xfrm>
            <a:off x="3029593" y="3154038"/>
            <a:ext cx="12416105" cy="4291412"/>
            <a:chOff x="0" y="0"/>
            <a:chExt cx="3270085" cy="1130248"/>
          </a:xfrm>
        </p:grpSpPr>
        <p:sp>
          <p:nvSpPr>
            <p:cNvPr id="24" name="Freeform 20">
              <a:extLst>
                <a:ext uri="{FF2B5EF4-FFF2-40B4-BE49-F238E27FC236}">
                  <a16:creationId xmlns:a16="http://schemas.microsoft.com/office/drawing/2014/main" id="{7A08DF96-36D1-7076-2E10-127456C246FB}"/>
                </a:ext>
              </a:extLst>
            </p:cNvPr>
            <p:cNvSpPr/>
            <p:nvPr/>
          </p:nvSpPr>
          <p:spPr>
            <a:xfrm>
              <a:off x="0" y="0"/>
              <a:ext cx="3270085" cy="1130248"/>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endParaRPr lang="de-DE" noProof="0" dirty="0"/>
            </a:p>
          </p:txBody>
        </p:sp>
        <p:sp>
          <p:nvSpPr>
            <p:cNvPr id="25" name="TextBox 21">
              <a:extLst>
                <a:ext uri="{FF2B5EF4-FFF2-40B4-BE49-F238E27FC236}">
                  <a16:creationId xmlns:a16="http://schemas.microsoft.com/office/drawing/2014/main" id="{E3E6CFE2-B589-9F81-ED4A-9BF4CFAF4927}"/>
                </a:ext>
              </a:extLst>
            </p:cNvPr>
            <p:cNvSpPr txBox="1"/>
            <p:nvPr/>
          </p:nvSpPr>
          <p:spPr>
            <a:xfrm>
              <a:off x="0" y="-38100"/>
              <a:ext cx="3270085" cy="1168348"/>
            </a:xfrm>
            <a:prstGeom prst="rect">
              <a:avLst/>
            </a:prstGeom>
          </p:spPr>
          <p:txBody>
            <a:bodyPr lIns="50800" tIns="50800" rIns="50800" bIns="50800" rtlCol="0" anchor="ctr"/>
            <a:lstStyle/>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Geschehen niemals zufällig oder unbeabsichtigt</a:t>
              </a:r>
            </a:p>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Sind deutlich massiver und häufiger als Grenzverletzungen</a:t>
              </a:r>
            </a:p>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Können mit und ohne Körperkontakt stattfinden</a:t>
              </a:r>
            </a:p>
            <a:p>
              <a:pPr marL="601864" lvl="1" indent="-300932">
                <a:lnSpc>
                  <a:spcPts val="3624"/>
                </a:lnSpc>
                <a:buFont typeface="Arial"/>
                <a:buChar char="•"/>
              </a:pPr>
              <a:r>
                <a:rPr lang="de-DE" sz="2800" spc="211" noProof="0" dirty="0">
                  <a:solidFill>
                    <a:srgbClr val="053055"/>
                  </a:solidFill>
                  <a:latin typeface="Montserrat Medium"/>
                  <a:ea typeface="Montserrat Medium"/>
                  <a:cs typeface="Montserrat Medium"/>
                  <a:sym typeface="Montserrat Medium"/>
                </a:rPr>
                <a:t>Abwehrende Reaktionen der betroffenen Menschen werden ebenso missachtet, wie die Kritik Dritter</a:t>
              </a:r>
            </a:p>
          </p:txBody>
        </p:sp>
      </p:grpSp>
      <p:grpSp>
        <p:nvGrpSpPr>
          <p:cNvPr id="2" name="Group 2">
            <a:extLst>
              <a:ext uri="{FF2B5EF4-FFF2-40B4-BE49-F238E27FC236}">
                <a16:creationId xmlns:a16="http://schemas.microsoft.com/office/drawing/2014/main" id="{1E7324B5-885D-F1DD-C467-790E5F2EF334}"/>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A90145D4-3737-9785-9A60-63062A39348D}"/>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71B4DBF6-34C6-AF28-CE0E-BBCA00DBD9D3}"/>
              </a:ext>
            </a:extLst>
          </p:cNvPr>
          <p:cNvSpPr txBox="1"/>
          <p:nvPr/>
        </p:nvSpPr>
        <p:spPr>
          <a:xfrm>
            <a:off x="4800600" y="1485900"/>
            <a:ext cx="8638101" cy="687239"/>
          </a:xfrm>
          <a:prstGeom prst="rect">
            <a:avLst/>
          </a:prstGeom>
        </p:spPr>
        <p:txBody>
          <a:bodyPr wrap="square" lIns="0" tIns="0" rIns="0" bIns="0" rtlCol="0" anchor="t">
            <a:spAutoFit/>
          </a:bodyPr>
          <a:lstStyle/>
          <a:p>
            <a:pPr algn="ctr">
              <a:lnSpc>
                <a:spcPts val="5703"/>
              </a:lnSpc>
              <a:spcBef>
                <a:spcPct val="0"/>
              </a:spcBef>
            </a:pPr>
            <a:r>
              <a:rPr lang="de-DE" sz="4387" spc="333" noProof="0" dirty="0">
                <a:solidFill>
                  <a:srgbClr val="FFFFFF"/>
                </a:solidFill>
                <a:latin typeface="Montserrat Medium"/>
                <a:ea typeface="Montserrat Medium"/>
                <a:cs typeface="Montserrat Medium"/>
                <a:sym typeface="Montserrat Medium"/>
              </a:rPr>
              <a:t>SEXUELLER ÜBERGRIFF</a:t>
            </a:r>
          </a:p>
        </p:txBody>
      </p:sp>
    </p:spTree>
    <p:extLst>
      <p:ext uri="{BB962C8B-B14F-4D97-AF65-F5344CB8AC3E}">
        <p14:creationId xmlns:p14="http://schemas.microsoft.com/office/powerpoint/2010/main" val="16864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137281AA-E8D1-47A3-59B6-BD04F6FBF65F}"/>
            </a:ext>
          </a:extLst>
        </p:cNvPr>
        <p:cNvGrpSpPr/>
        <p:nvPr/>
      </p:nvGrpSpPr>
      <p:grpSpPr>
        <a:xfrm>
          <a:off x="0" y="0"/>
          <a:ext cx="0" cy="0"/>
          <a:chOff x="0" y="0"/>
          <a:chExt cx="0" cy="0"/>
        </a:xfrm>
      </p:grpSpPr>
      <p:sp>
        <p:nvSpPr>
          <p:cNvPr id="19" name="TextBox 19">
            <a:extLst>
              <a:ext uri="{FF2B5EF4-FFF2-40B4-BE49-F238E27FC236}">
                <a16:creationId xmlns:a16="http://schemas.microsoft.com/office/drawing/2014/main" id="{2A380CB8-8C03-FA54-7491-36140842D4E6}"/>
              </a:ext>
            </a:extLst>
          </p:cNvPr>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grpSp>
        <p:nvGrpSpPr>
          <p:cNvPr id="27" name="Gruppieren 26">
            <a:extLst>
              <a:ext uri="{FF2B5EF4-FFF2-40B4-BE49-F238E27FC236}">
                <a16:creationId xmlns:a16="http://schemas.microsoft.com/office/drawing/2014/main" id="{9AAF071E-8C87-F2D4-7A82-425A23CCD526}"/>
              </a:ext>
            </a:extLst>
          </p:cNvPr>
          <p:cNvGrpSpPr/>
          <p:nvPr/>
        </p:nvGrpSpPr>
        <p:grpSpPr>
          <a:xfrm>
            <a:off x="228600" y="3007306"/>
            <a:ext cx="17830800" cy="3158430"/>
            <a:chOff x="228600" y="3007306"/>
            <a:chExt cx="17830800" cy="3158430"/>
          </a:xfrm>
        </p:grpSpPr>
        <p:grpSp>
          <p:nvGrpSpPr>
            <p:cNvPr id="28" name="Group 4">
              <a:extLst>
                <a:ext uri="{FF2B5EF4-FFF2-40B4-BE49-F238E27FC236}">
                  <a16:creationId xmlns:a16="http://schemas.microsoft.com/office/drawing/2014/main" id="{AFEE6AD2-BDA8-DA65-524C-96114EAE430D}"/>
                </a:ext>
              </a:extLst>
            </p:cNvPr>
            <p:cNvGrpSpPr/>
            <p:nvPr/>
          </p:nvGrpSpPr>
          <p:grpSpPr>
            <a:xfrm>
              <a:off x="228600" y="3362364"/>
              <a:ext cx="17830800" cy="2520645"/>
              <a:chOff x="0" y="0"/>
              <a:chExt cx="4471371" cy="663874"/>
            </a:xfrm>
          </p:grpSpPr>
          <p:sp>
            <p:nvSpPr>
              <p:cNvPr id="41" name="Freeform 5">
                <a:extLst>
                  <a:ext uri="{FF2B5EF4-FFF2-40B4-BE49-F238E27FC236}">
                    <a16:creationId xmlns:a16="http://schemas.microsoft.com/office/drawing/2014/main" id="{1BF83028-E2DB-DC82-7F1D-016A34659054}"/>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42" name="TextBox 6">
                <a:extLst>
                  <a:ext uri="{FF2B5EF4-FFF2-40B4-BE49-F238E27FC236}">
                    <a16:creationId xmlns:a16="http://schemas.microsoft.com/office/drawing/2014/main" id="{0C5418A6-FD0E-5840-7062-1018E54F4143}"/>
                  </a:ext>
                </a:extLst>
              </p:cNvPr>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29" name="Group 7">
              <a:extLst>
                <a:ext uri="{FF2B5EF4-FFF2-40B4-BE49-F238E27FC236}">
                  <a16:creationId xmlns:a16="http://schemas.microsoft.com/office/drawing/2014/main" id="{4491498A-4CF5-8BDA-0EFF-ED377EF8F81A}"/>
                </a:ext>
              </a:extLst>
            </p:cNvPr>
            <p:cNvGrpSpPr/>
            <p:nvPr/>
          </p:nvGrpSpPr>
          <p:grpSpPr>
            <a:xfrm>
              <a:off x="1461094" y="3079636"/>
              <a:ext cx="3263306" cy="3086100"/>
              <a:chOff x="0" y="0"/>
              <a:chExt cx="813436" cy="812800"/>
            </a:xfrm>
          </p:grpSpPr>
          <p:sp>
            <p:nvSpPr>
              <p:cNvPr id="39" name="Freeform 8">
                <a:extLst>
                  <a:ext uri="{FF2B5EF4-FFF2-40B4-BE49-F238E27FC236}">
                    <a16:creationId xmlns:a16="http://schemas.microsoft.com/office/drawing/2014/main" id="{B163571E-1C3F-3E9D-E519-EC39E4A4C648}"/>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40" name="TextBox 9">
                <a:extLst>
                  <a:ext uri="{FF2B5EF4-FFF2-40B4-BE49-F238E27FC236}">
                    <a16:creationId xmlns:a16="http://schemas.microsoft.com/office/drawing/2014/main" id="{97B6F697-9D6C-9B25-4B08-9A935F9DFFDB}"/>
                  </a:ext>
                </a:extLst>
              </p:cNvPr>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ALLTÄGLICHE SITUATION</a:t>
                </a:r>
              </a:p>
            </p:txBody>
          </p:sp>
        </p:grpSp>
        <p:grpSp>
          <p:nvGrpSpPr>
            <p:cNvPr id="30" name="Group 10">
              <a:extLst>
                <a:ext uri="{FF2B5EF4-FFF2-40B4-BE49-F238E27FC236}">
                  <a16:creationId xmlns:a16="http://schemas.microsoft.com/office/drawing/2014/main" id="{8B17E0B7-9BEF-19D9-A2B3-F828B1C81A1D}"/>
                </a:ext>
              </a:extLst>
            </p:cNvPr>
            <p:cNvGrpSpPr/>
            <p:nvPr/>
          </p:nvGrpSpPr>
          <p:grpSpPr>
            <a:xfrm>
              <a:off x="5561039" y="3007306"/>
              <a:ext cx="3125763" cy="3158430"/>
              <a:chOff x="0" y="-19050"/>
              <a:chExt cx="823246" cy="831850"/>
            </a:xfrm>
          </p:grpSpPr>
          <p:sp>
            <p:nvSpPr>
              <p:cNvPr id="37" name="Freeform 11">
                <a:extLst>
                  <a:ext uri="{FF2B5EF4-FFF2-40B4-BE49-F238E27FC236}">
                    <a16:creationId xmlns:a16="http://schemas.microsoft.com/office/drawing/2014/main" id="{2717E805-78AE-1A92-BC67-DBA5C9E66F4B}"/>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38" name="TextBox 12">
                <a:extLst>
                  <a:ext uri="{FF2B5EF4-FFF2-40B4-BE49-F238E27FC236}">
                    <a16:creationId xmlns:a16="http://schemas.microsoft.com/office/drawing/2014/main" id="{29062C28-B812-E32C-0B3A-6E8BE0976DBC}"/>
                  </a:ext>
                </a:extLst>
              </p:cNvPr>
              <p:cNvSpPr txBox="1"/>
              <p:nvPr/>
            </p:nvSpPr>
            <p:spPr>
              <a:xfrm>
                <a:off x="0" y="-19050"/>
                <a:ext cx="82324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GRENZ-VERLETZUNG</a:t>
                </a:r>
              </a:p>
            </p:txBody>
          </p:sp>
        </p:grpSp>
        <p:grpSp>
          <p:nvGrpSpPr>
            <p:cNvPr id="31" name="Group 13">
              <a:extLst>
                <a:ext uri="{FF2B5EF4-FFF2-40B4-BE49-F238E27FC236}">
                  <a16:creationId xmlns:a16="http://schemas.microsoft.com/office/drawing/2014/main" id="{A6BC12EF-2321-D1C1-DB3F-AF3798804F45}"/>
                </a:ext>
              </a:extLst>
            </p:cNvPr>
            <p:cNvGrpSpPr/>
            <p:nvPr/>
          </p:nvGrpSpPr>
          <p:grpSpPr>
            <a:xfrm>
              <a:off x="9874571" y="3007306"/>
              <a:ext cx="3384230" cy="3158430"/>
              <a:chOff x="0" y="-19050"/>
              <a:chExt cx="836194" cy="831850"/>
            </a:xfrm>
          </p:grpSpPr>
          <p:sp>
            <p:nvSpPr>
              <p:cNvPr id="35" name="Freeform 14">
                <a:extLst>
                  <a:ext uri="{FF2B5EF4-FFF2-40B4-BE49-F238E27FC236}">
                    <a16:creationId xmlns:a16="http://schemas.microsoft.com/office/drawing/2014/main" id="{86B88A59-5738-B14C-7C5D-26C7B724390B}"/>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36" name="TextBox 15">
                <a:extLst>
                  <a:ext uri="{FF2B5EF4-FFF2-40B4-BE49-F238E27FC236}">
                    <a16:creationId xmlns:a16="http://schemas.microsoft.com/office/drawing/2014/main" id="{159EC028-3681-B59E-DDCD-FFDB381D661F}"/>
                  </a:ext>
                </a:extLst>
              </p:cNvPr>
              <p:cNvSpPr txBox="1"/>
              <p:nvPr/>
            </p:nvSpPr>
            <p:spPr>
              <a:xfrm>
                <a:off x="0" y="-19050"/>
                <a:ext cx="8361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SEXUELLER ÜBERGRIFF/ BELÄSTIGUNG</a:t>
                </a:r>
              </a:p>
            </p:txBody>
          </p:sp>
        </p:grpSp>
        <p:grpSp>
          <p:nvGrpSpPr>
            <p:cNvPr id="32" name="Group 16">
              <a:extLst>
                <a:ext uri="{FF2B5EF4-FFF2-40B4-BE49-F238E27FC236}">
                  <a16:creationId xmlns:a16="http://schemas.microsoft.com/office/drawing/2014/main" id="{E7857569-D7AA-8CE5-BEE5-7E357CFED67C}"/>
                </a:ext>
              </a:extLst>
            </p:cNvPr>
            <p:cNvGrpSpPr/>
            <p:nvPr/>
          </p:nvGrpSpPr>
          <p:grpSpPr>
            <a:xfrm>
              <a:off x="13947455" y="3007306"/>
              <a:ext cx="3730944" cy="3158430"/>
              <a:chOff x="0" y="-19050"/>
              <a:chExt cx="879894" cy="831850"/>
            </a:xfrm>
          </p:grpSpPr>
          <p:sp>
            <p:nvSpPr>
              <p:cNvPr id="33" name="Freeform 17">
                <a:extLst>
                  <a:ext uri="{FF2B5EF4-FFF2-40B4-BE49-F238E27FC236}">
                    <a16:creationId xmlns:a16="http://schemas.microsoft.com/office/drawing/2014/main" id="{C3E3C4CA-EA38-9E13-FF6A-221DCC2AF34A}"/>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34" name="TextBox 18">
                <a:extLst>
                  <a:ext uri="{FF2B5EF4-FFF2-40B4-BE49-F238E27FC236}">
                    <a16:creationId xmlns:a16="http://schemas.microsoft.com/office/drawing/2014/main" id="{F16455B5-6C4B-9EEE-19FA-2F9387E5C08A}"/>
                  </a:ext>
                </a:extLst>
              </p:cNvPr>
              <p:cNvSpPr txBox="1"/>
              <p:nvPr/>
            </p:nvSpPr>
            <p:spPr>
              <a:xfrm>
                <a:off x="0" y="-19050"/>
                <a:ext cx="879894"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SEXUALISIERTE GEWALT</a:t>
                </a:r>
              </a:p>
            </p:txBody>
          </p:sp>
        </p:grpSp>
      </p:grpSp>
      <p:grpSp>
        <p:nvGrpSpPr>
          <p:cNvPr id="20" name="Group 16">
            <a:extLst>
              <a:ext uri="{FF2B5EF4-FFF2-40B4-BE49-F238E27FC236}">
                <a16:creationId xmlns:a16="http://schemas.microsoft.com/office/drawing/2014/main" id="{5ADE6686-65EB-8FEC-790A-CF578251723A}"/>
              </a:ext>
            </a:extLst>
          </p:cNvPr>
          <p:cNvGrpSpPr/>
          <p:nvPr/>
        </p:nvGrpSpPr>
        <p:grpSpPr>
          <a:xfrm>
            <a:off x="1295400" y="571500"/>
            <a:ext cx="16239327" cy="8610600"/>
            <a:chOff x="0" y="0"/>
            <a:chExt cx="4277024" cy="2023458"/>
          </a:xfrm>
        </p:grpSpPr>
        <p:sp>
          <p:nvSpPr>
            <p:cNvPr id="21" name="Freeform 17">
              <a:extLst>
                <a:ext uri="{FF2B5EF4-FFF2-40B4-BE49-F238E27FC236}">
                  <a16:creationId xmlns:a16="http://schemas.microsoft.com/office/drawing/2014/main" id="{C53158DD-5D9B-0C06-E3E6-6853A73BFB57}"/>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endParaRPr lang="de-DE" noProof="0" dirty="0"/>
            </a:p>
          </p:txBody>
        </p:sp>
        <p:sp>
          <p:nvSpPr>
            <p:cNvPr id="22" name="TextBox 18">
              <a:extLst>
                <a:ext uri="{FF2B5EF4-FFF2-40B4-BE49-F238E27FC236}">
                  <a16:creationId xmlns:a16="http://schemas.microsoft.com/office/drawing/2014/main" id="{F129D116-67D0-B772-0E8A-8472EDBC419E}"/>
                </a:ext>
              </a:extLst>
            </p:cNvPr>
            <p:cNvSpPr txBox="1"/>
            <p:nvPr/>
          </p:nvSpPr>
          <p:spPr>
            <a:xfrm>
              <a:off x="0" y="-28575"/>
              <a:ext cx="4277024" cy="2052033"/>
            </a:xfrm>
            <a:prstGeom prst="rect">
              <a:avLst/>
            </a:prstGeom>
          </p:spPr>
          <p:txBody>
            <a:bodyPr lIns="50800" tIns="50800" rIns="50800" bIns="50800" rtlCol="0" anchor="ctr"/>
            <a:lstStyle/>
            <a:p>
              <a:pPr algn="r">
                <a:lnSpc>
                  <a:spcPts val="3884"/>
                </a:lnSpc>
              </a:pPr>
              <a:endParaRPr lang="de-DE" noProof="0" dirty="0"/>
            </a:p>
            <a:p>
              <a:pPr algn="ctr">
                <a:lnSpc>
                  <a:spcPts val="3884"/>
                </a:lnSpc>
              </a:pPr>
              <a:endParaRPr lang="de-DE" noProof="0" dirty="0"/>
            </a:p>
          </p:txBody>
        </p:sp>
      </p:grpSp>
      <p:grpSp>
        <p:nvGrpSpPr>
          <p:cNvPr id="23" name="Group 19">
            <a:extLst>
              <a:ext uri="{FF2B5EF4-FFF2-40B4-BE49-F238E27FC236}">
                <a16:creationId xmlns:a16="http://schemas.microsoft.com/office/drawing/2014/main" id="{7C32A6C5-67CD-581C-7B7B-3BE734E3D3A9}"/>
              </a:ext>
            </a:extLst>
          </p:cNvPr>
          <p:cNvGrpSpPr/>
          <p:nvPr/>
        </p:nvGrpSpPr>
        <p:grpSpPr>
          <a:xfrm>
            <a:off x="3029593" y="2781300"/>
            <a:ext cx="12286609" cy="5715000"/>
            <a:chOff x="0" y="0"/>
            <a:chExt cx="3235979" cy="1434507"/>
          </a:xfrm>
        </p:grpSpPr>
        <p:sp>
          <p:nvSpPr>
            <p:cNvPr id="24" name="Freeform 20">
              <a:extLst>
                <a:ext uri="{FF2B5EF4-FFF2-40B4-BE49-F238E27FC236}">
                  <a16:creationId xmlns:a16="http://schemas.microsoft.com/office/drawing/2014/main" id="{46667BA3-06F7-595C-9477-5A0B99E86080}"/>
                </a:ext>
              </a:extLst>
            </p:cNvPr>
            <p:cNvSpPr/>
            <p:nvPr/>
          </p:nvSpPr>
          <p:spPr>
            <a:xfrm>
              <a:off x="0" y="0"/>
              <a:ext cx="3235979" cy="1434507"/>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endParaRPr lang="de-DE" noProof="0" dirty="0"/>
            </a:p>
          </p:txBody>
        </p:sp>
        <p:sp>
          <p:nvSpPr>
            <p:cNvPr id="25" name="TextBox 21">
              <a:extLst>
                <a:ext uri="{FF2B5EF4-FFF2-40B4-BE49-F238E27FC236}">
                  <a16:creationId xmlns:a16="http://schemas.microsoft.com/office/drawing/2014/main" id="{8CDE9618-4552-BB00-85AB-7F4E06088632}"/>
                </a:ext>
              </a:extLst>
            </p:cNvPr>
            <p:cNvSpPr txBox="1"/>
            <p:nvPr/>
          </p:nvSpPr>
          <p:spPr>
            <a:xfrm>
              <a:off x="24917" y="113251"/>
              <a:ext cx="3170923" cy="1168348"/>
            </a:xfrm>
            <a:prstGeom prst="rect">
              <a:avLst/>
            </a:prstGeom>
          </p:spPr>
          <p:txBody>
            <a:bodyPr lIns="50800" tIns="50800" rIns="50800" bIns="50800" rtlCol="0" anchor="ctr"/>
            <a:lstStyle/>
            <a:p>
              <a:pPr>
                <a:lnSpc>
                  <a:spcPts val="3494"/>
                </a:lnSpc>
              </a:pPr>
              <a:r>
                <a:rPr lang="de-DE" sz="2800" spc="204" noProof="0" dirty="0">
                  <a:solidFill>
                    <a:srgbClr val="053055"/>
                  </a:solidFill>
                  <a:latin typeface="Montserrat Medium"/>
                  <a:ea typeface="Montserrat Medium"/>
                  <a:cs typeface="Montserrat Medium"/>
                  <a:sym typeface="Montserrat Medium"/>
                </a:rPr>
                <a:t>Umfasst alle sexuellen Handlungen, die</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gegen den Willen eines anderen Menschen geschehen,</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an/mit Kindern (Personen unter 14 Jahren) durchgeführt werden – auch wenn das Kind scheinbar „einverstanden“ ist,</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an Menschen, die nicht zustimmen oder ablehnen können (weil sie zum Beispiel bewusstlos sind oder die Handlung nicht begreifen und bewerten können) durchgeführt werden.</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Der*die Täter*in nutzt oftmals seine Macht- und Autoritätsposition aus, um seine eigenen Bedürfnisse auf Kosten der anderen Person zu befriedigen.</a:t>
              </a:r>
            </a:p>
          </p:txBody>
        </p:sp>
      </p:grpSp>
      <p:grpSp>
        <p:nvGrpSpPr>
          <p:cNvPr id="2" name="Group 2">
            <a:extLst>
              <a:ext uri="{FF2B5EF4-FFF2-40B4-BE49-F238E27FC236}">
                <a16:creationId xmlns:a16="http://schemas.microsoft.com/office/drawing/2014/main" id="{AD31AFA7-C180-0223-2A79-146F52673EBF}"/>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ED116283-8968-FAE4-D8E2-A025D2FDA36C}"/>
                </a:ext>
              </a:extLst>
            </p:cNvPr>
            <p:cNvPicPr>
              <a:picLocks noChangeAspect="1"/>
            </p:cNvPicPr>
            <p:nvPr/>
          </p:nvPicPr>
          <p:blipFill>
            <a:blip r:embed="rId3"/>
            <a:srcRect r="2273" b="16626"/>
            <a:stretch>
              <a:fillRect/>
            </a:stretch>
          </p:blipFill>
          <p:spPr>
            <a:xfrm>
              <a:off x="0" y="0"/>
              <a:ext cx="2608822" cy="757130"/>
            </a:xfrm>
            <a:prstGeom prst="rect">
              <a:avLst/>
            </a:prstGeom>
          </p:spPr>
        </p:pic>
      </p:grpSp>
      <p:sp>
        <p:nvSpPr>
          <p:cNvPr id="26" name="TextBox 22">
            <a:extLst>
              <a:ext uri="{FF2B5EF4-FFF2-40B4-BE49-F238E27FC236}">
                <a16:creationId xmlns:a16="http://schemas.microsoft.com/office/drawing/2014/main" id="{A360BAD3-5834-63F1-5786-C391897CE127}"/>
              </a:ext>
            </a:extLst>
          </p:cNvPr>
          <p:cNvSpPr txBox="1"/>
          <p:nvPr/>
        </p:nvSpPr>
        <p:spPr>
          <a:xfrm>
            <a:off x="4800600" y="1333500"/>
            <a:ext cx="8638101" cy="687239"/>
          </a:xfrm>
          <a:prstGeom prst="rect">
            <a:avLst/>
          </a:prstGeom>
        </p:spPr>
        <p:txBody>
          <a:bodyPr wrap="square" lIns="0" tIns="0" rIns="0" bIns="0" rtlCol="0" anchor="t">
            <a:spAutoFit/>
          </a:bodyPr>
          <a:lstStyle/>
          <a:p>
            <a:pPr algn="ctr">
              <a:lnSpc>
                <a:spcPts val="5703"/>
              </a:lnSpc>
              <a:spcBef>
                <a:spcPct val="0"/>
              </a:spcBef>
            </a:pPr>
            <a:r>
              <a:rPr lang="de-DE" sz="4387" spc="333" noProof="0" dirty="0">
                <a:solidFill>
                  <a:srgbClr val="FFFFFF"/>
                </a:solidFill>
                <a:latin typeface="Montserrat Medium"/>
                <a:ea typeface="Montserrat Medium"/>
                <a:cs typeface="Montserrat Medium"/>
                <a:sym typeface="Montserrat Medium"/>
              </a:rPr>
              <a:t>SEXUALISIERTE GEWALT</a:t>
            </a:r>
          </a:p>
        </p:txBody>
      </p:sp>
    </p:spTree>
    <p:extLst>
      <p:ext uri="{BB962C8B-B14F-4D97-AF65-F5344CB8AC3E}">
        <p14:creationId xmlns:p14="http://schemas.microsoft.com/office/powerpoint/2010/main" val="22985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2635523" y="0"/>
            <a:ext cx="5652477" cy="10287000"/>
            <a:chOff x="0" y="0"/>
            <a:chExt cx="875717" cy="1593725"/>
          </a:xfrm>
        </p:grpSpPr>
        <p:sp>
          <p:nvSpPr>
            <p:cNvPr id="3" name="Freeform 3"/>
            <p:cNvSpPr/>
            <p:nvPr/>
          </p:nvSpPr>
          <p:spPr>
            <a:xfrm>
              <a:off x="0" y="0"/>
              <a:ext cx="875717" cy="1593725"/>
            </a:xfrm>
            <a:custGeom>
              <a:avLst/>
              <a:gdLst/>
              <a:ahLst/>
              <a:cxnLst/>
              <a:rect l="l" t="t" r="r" b="b"/>
              <a:pathLst>
                <a:path w="875717" h="1593725">
                  <a:moveTo>
                    <a:pt x="0" y="0"/>
                  </a:moveTo>
                  <a:lnTo>
                    <a:pt x="875717" y="0"/>
                  </a:lnTo>
                  <a:lnTo>
                    <a:pt x="875717" y="1593725"/>
                  </a:lnTo>
                  <a:lnTo>
                    <a:pt x="0" y="1593725"/>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11484477" y="4119187"/>
            <a:ext cx="5798295" cy="1778836"/>
            <a:chOff x="0" y="0"/>
            <a:chExt cx="7731061" cy="2371782"/>
          </a:xfrm>
        </p:grpSpPr>
        <p:pic>
          <p:nvPicPr>
            <p:cNvPr id="5" name="Picture 5"/>
            <p:cNvPicPr>
              <a:picLocks noChangeAspect="1"/>
            </p:cNvPicPr>
            <p:nvPr/>
          </p:nvPicPr>
          <p:blipFill>
            <a:blip r:embed="rId2"/>
            <a:srcRect r="2273" b="11866"/>
            <a:stretch>
              <a:fillRect/>
            </a:stretch>
          </p:blipFill>
          <p:spPr>
            <a:xfrm>
              <a:off x="0" y="0"/>
              <a:ext cx="7731061" cy="2371782"/>
            </a:xfrm>
            <a:prstGeom prst="rect">
              <a:avLst/>
            </a:prstGeom>
            <a:ln>
              <a:solidFill>
                <a:schemeClr val="tx1"/>
              </a:solidFill>
            </a:ln>
          </p:spPr>
        </p:pic>
      </p:grpSp>
      <p:sp>
        <p:nvSpPr>
          <p:cNvPr id="6" name="TextBox 6"/>
          <p:cNvSpPr txBox="1"/>
          <p:nvPr/>
        </p:nvSpPr>
        <p:spPr>
          <a:xfrm>
            <a:off x="2286001" y="534050"/>
            <a:ext cx="7800108" cy="756617"/>
          </a:xfrm>
          <a:prstGeom prst="rect">
            <a:avLst/>
          </a:prstGeom>
        </p:spPr>
        <p:txBody>
          <a:bodyPr wrap="square" lIns="0" tIns="0" rIns="0" bIns="0" rtlCol="0" anchor="t">
            <a:spAutoFit/>
          </a:bodyPr>
          <a:lstStyle/>
          <a:p>
            <a:pPr algn="l">
              <a:lnSpc>
                <a:spcPts val="5871"/>
              </a:lnSpc>
            </a:pPr>
            <a:r>
              <a:rPr lang="de-DE" sz="5487" b="1" noProof="0" dirty="0">
                <a:solidFill>
                  <a:srgbClr val="FFFFFF"/>
                </a:solidFill>
                <a:latin typeface="Montserrat Bold"/>
                <a:ea typeface="Montserrat Bold"/>
                <a:cs typeface="Montserrat Bold"/>
                <a:sym typeface="Montserrat Bold"/>
              </a:rPr>
              <a:t>BLENDED LEARNING</a:t>
            </a:r>
          </a:p>
        </p:txBody>
      </p:sp>
      <p:sp>
        <p:nvSpPr>
          <p:cNvPr id="7" name="TextBox 7"/>
          <p:cNvSpPr txBox="1"/>
          <p:nvPr/>
        </p:nvSpPr>
        <p:spPr>
          <a:xfrm>
            <a:off x="457201" y="1389742"/>
            <a:ext cx="11083636" cy="1951881"/>
          </a:xfrm>
          <a:prstGeom prst="rect">
            <a:avLst/>
          </a:prstGeom>
        </p:spPr>
        <p:txBody>
          <a:bodyPr wrap="square" lIns="0" tIns="0" rIns="0" bIns="0" rtlCol="0" anchor="t">
            <a:spAutoFit/>
          </a:bodyPr>
          <a:lstStyle/>
          <a:p>
            <a:pPr algn="ctr">
              <a:lnSpc>
                <a:spcPts val="5216"/>
              </a:lnSpc>
            </a:pPr>
            <a:r>
              <a:rPr lang="de-DE" sz="3725" b="1" noProof="0" dirty="0">
                <a:solidFill>
                  <a:srgbClr val="FFFFFF"/>
                </a:solidFill>
                <a:latin typeface="Montserrat Bold"/>
                <a:ea typeface="Montserrat Bold"/>
                <a:cs typeface="Montserrat Bold"/>
                <a:sym typeface="Montserrat Bold"/>
              </a:rPr>
              <a:t>“Prävention gegen sexualisierte Gewalt”</a:t>
            </a:r>
          </a:p>
          <a:p>
            <a:pPr algn="ctr">
              <a:lnSpc>
                <a:spcPts val="5216"/>
              </a:lnSpc>
              <a:spcBef>
                <a:spcPct val="0"/>
              </a:spcBef>
            </a:pPr>
            <a:r>
              <a:rPr lang="de-DE" sz="3725" b="1" dirty="0">
                <a:solidFill>
                  <a:srgbClr val="FFFFFF"/>
                </a:solidFill>
                <a:latin typeface="Montserrat Bold"/>
                <a:ea typeface="Montserrat Bold"/>
                <a:cs typeface="Montserrat Bold"/>
                <a:sym typeface="Montserrat Bold"/>
              </a:rPr>
              <a:t>Interaktiver Teil</a:t>
            </a:r>
            <a:endParaRPr lang="de-DE" sz="3725" b="1" noProof="0" dirty="0">
              <a:solidFill>
                <a:srgbClr val="FFFFFF"/>
              </a:solidFill>
              <a:latin typeface="Montserrat Bold"/>
              <a:ea typeface="Montserrat Bold"/>
              <a:cs typeface="Montserrat Bold"/>
              <a:sym typeface="Montserrat Bold"/>
            </a:endParaRPr>
          </a:p>
          <a:p>
            <a:pPr algn="ctr">
              <a:lnSpc>
                <a:spcPts val="5216"/>
              </a:lnSpc>
              <a:spcBef>
                <a:spcPct val="0"/>
              </a:spcBef>
            </a:pPr>
            <a:r>
              <a:rPr lang="de-DE" sz="3725" b="1" noProof="0" dirty="0">
                <a:solidFill>
                  <a:srgbClr val="FFFFFF"/>
                </a:solidFill>
                <a:latin typeface="Montserrat Bold"/>
                <a:ea typeface="Montserrat Bold"/>
                <a:cs typeface="Montserrat Bold"/>
                <a:sym typeface="Montserrat Bold"/>
              </a:rPr>
              <a:t>am 00. Monat Jahr</a:t>
            </a:r>
          </a:p>
        </p:txBody>
      </p:sp>
      <p:sp>
        <p:nvSpPr>
          <p:cNvPr id="8" name="TextBox 8"/>
          <p:cNvSpPr txBox="1"/>
          <p:nvPr/>
        </p:nvSpPr>
        <p:spPr>
          <a:xfrm>
            <a:off x="434379" y="4941931"/>
            <a:ext cx="10465507" cy="1943717"/>
          </a:xfrm>
          <a:prstGeom prst="rect">
            <a:avLst/>
          </a:prstGeom>
        </p:spPr>
        <p:txBody>
          <a:bodyPr lIns="0" tIns="0" rIns="0" bIns="0" rtlCol="0" anchor="t">
            <a:spAutoFit/>
          </a:bodyPr>
          <a:lstStyle/>
          <a:p>
            <a:pPr algn="l">
              <a:lnSpc>
                <a:spcPts val="5216"/>
              </a:lnSpc>
            </a:pPr>
            <a:r>
              <a:rPr lang="de-DE" sz="3725" noProof="0" dirty="0">
                <a:solidFill>
                  <a:srgbClr val="FFFFFF"/>
                </a:solidFill>
                <a:latin typeface="Montserrat"/>
                <a:ea typeface="Montserrat"/>
                <a:cs typeface="Montserrat"/>
                <a:sym typeface="Montserrat"/>
              </a:rPr>
              <a:t>Referent*in:      Vorname Nachname</a:t>
            </a:r>
          </a:p>
          <a:p>
            <a:pPr algn="l">
              <a:lnSpc>
                <a:spcPts val="5216"/>
              </a:lnSpc>
            </a:pPr>
            <a:r>
              <a:rPr lang="de-DE" sz="3725" noProof="0" dirty="0">
                <a:solidFill>
                  <a:srgbClr val="FFFFFF"/>
                </a:solidFill>
                <a:latin typeface="Montserrat"/>
                <a:ea typeface="Montserrat"/>
                <a:cs typeface="Montserrat"/>
                <a:sym typeface="Montserrat"/>
              </a:rPr>
              <a:t>                             Fachgruppe Prävention</a:t>
            </a:r>
          </a:p>
          <a:p>
            <a:pPr algn="l">
              <a:lnSpc>
                <a:spcPts val="5216"/>
              </a:lnSpc>
              <a:spcBef>
                <a:spcPct val="0"/>
              </a:spcBef>
            </a:pPr>
            <a:r>
              <a:rPr lang="de-DE" sz="3725" noProof="0" dirty="0">
                <a:solidFill>
                  <a:srgbClr val="FFFFFF"/>
                </a:solidFill>
                <a:latin typeface="Montserrat"/>
                <a:ea typeface="Montserrat"/>
                <a:cs typeface="Montserrat"/>
                <a:sym typeface="Montserrat"/>
              </a:rPr>
              <a:t>                             Lebensberatungsstelle </a:t>
            </a:r>
            <a:r>
              <a:rPr lang="de-DE" sz="3725" noProof="0" dirty="0" err="1">
                <a:solidFill>
                  <a:srgbClr val="FFFFFF"/>
                </a:solidFill>
                <a:latin typeface="Montserrat"/>
                <a:ea typeface="Montserrat"/>
                <a:cs typeface="Montserrat"/>
                <a:sym typeface="Montserrat"/>
              </a:rPr>
              <a:t>xy</a:t>
            </a:r>
            <a:endParaRPr lang="de-DE" sz="3725" noProof="0" dirty="0">
              <a:solidFill>
                <a:srgbClr val="FFFFFF"/>
              </a:solidFill>
              <a:latin typeface="Montserrat"/>
              <a:ea typeface="Montserrat"/>
              <a:cs typeface="Montserrat"/>
              <a:sym typeface="Montserrat"/>
            </a:endParaRPr>
          </a:p>
        </p:txBody>
      </p:sp>
      <p:sp>
        <p:nvSpPr>
          <p:cNvPr id="9" name="TextBox 9"/>
          <p:cNvSpPr txBox="1"/>
          <p:nvPr/>
        </p:nvSpPr>
        <p:spPr>
          <a:xfrm>
            <a:off x="434379" y="7735220"/>
            <a:ext cx="10376225" cy="1943717"/>
          </a:xfrm>
          <a:prstGeom prst="rect">
            <a:avLst/>
          </a:prstGeom>
        </p:spPr>
        <p:txBody>
          <a:bodyPr lIns="0" tIns="0" rIns="0" bIns="0" rtlCol="0" anchor="t">
            <a:spAutoFit/>
          </a:bodyPr>
          <a:lstStyle/>
          <a:p>
            <a:pPr algn="l">
              <a:lnSpc>
                <a:spcPts val="5216"/>
              </a:lnSpc>
            </a:pPr>
            <a:r>
              <a:rPr lang="de-DE" sz="3725" noProof="0" dirty="0">
                <a:solidFill>
                  <a:srgbClr val="FFFFFF"/>
                </a:solidFill>
                <a:latin typeface="Montserrat"/>
                <a:ea typeface="Montserrat"/>
                <a:cs typeface="Montserrat"/>
                <a:sym typeface="Montserrat"/>
              </a:rPr>
              <a:t>Referent*in:      Vorname Nachname</a:t>
            </a:r>
          </a:p>
          <a:p>
            <a:pPr algn="l">
              <a:lnSpc>
                <a:spcPts val="5216"/>
              </a:lnSpc>
            </a:pPr>
            <a:r>
              <a:rPr lang="de-DE" sz="3725" noProof="0" dirty="0">
                <a:solidFill>
                  <a:srgbClr val="FFFFFF"/>
                </a:solidFill>
                <a:latin typeface="Montserrat"/>
                <a:ea typeface="Montserrat"/>
                <a:cs typeface="Montserrat"/>
                <a:sym typeface="Montserrat"/>
              </a:rPr>
              <a:t>                             Fachgruppe Prävention</a:t>
            </a:r>
          </a:p>
          <a:p>
            <a:pPr algn="l">
              <a:lnSpc>
                <a:spcPts val="5216"/>
              </a:lnSpc>
              <a:spcBef>
                <a:spcPct val="0"/>
              </a:spcBef>
            </a:pPr>
            <a:r>
              <a:rPr lang="de-DE" sz="3725" noProof="0" dirty="0">
                <a:solidFill>
                  <a:srgbClr val="FFFFFF"/>
                </a:solidFill>
                <a:latin typeface="Montserrat"/>
                <a:ea typeface="Montserrat"/>
                <a:cs typeface="Montserrat"/>
                <a:sym typeface="Montserrat"/>
              </a:rPr>
              <a:t>                             Lebensberatungsstelle </a:t>
            </a:r>
            <a:r>
              <a:rPr lang="de-DE" sz="3725" noProof="0" dirty="0" err="1">
                <a:solidFill>
                  <a:srgbClr val="FFFFFF"/>
                </a:solidFill>
                <a:latin typeface="Montserrat"/>
                <a:ea typeface="Montserrat"/>
                <a:cs typeface="Montserrat"/>
                <a:sym typeface="Montserrat"/>
              </a:rPr>
              <a:t>xy</a:t>
            </a:r>
            <a:endParaRPr lang="de-DE" sz="3725" noProof="0" dirty="0">
              <a:solidFill>
                <a:srgbClr val="FFFFFF"/>
              </a:solidFill>
              <a:latin typeface="Montserrat"/>
              <a:ea typeface="Montserrat"/>
              <a:cs typeface="Montserrat"/>
              <a:sym typeface="Montserrat"/>
            </a:endParaRPr>
          </a:p>
        </p:txBody>
      </p:sp>
      <p:grpSp>
        <p:nvGrpSpPr>
          <p:cNvPr id="10" name="Group 10"/>
          <p:cNvGrpSpPr/>
          <p:nvPr/>
        </p:nvGrpSpPr>
        <p:grpSpPr>
          <a:xfrm>
            <a:off x="17867363" y="1942553"/>
            <a:ext cx="420637" cy="6287595"/>
            <a:chOff x="0" y="0"/>
            <a:chExt cx="154215" cy="974113"/>
          </a:xfrm>
        </p:grpSpPr>
        <p:sp>
          <p:nvSpPr>
            <p:cNvPr id="11" name="Freeform 11"/>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endParaRPr lang="de-DE" noProof="0"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E3E9501B-4B24-25B7-1FC9-A28C6D0536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C0CA8C-EEFF-6C48-2AF6-3DD600979D4D}"/>
              </a:ext>
            </a:extLst>
          </p:cNvPr>
          <p:cNvGrpSpPr/>
          <p:nvPr/>
        </p:nvGrpSpPr>
        <p:grpSpPr>
          <a:xfrm>
            <a:off x="16173532" y="9517289"/>
            <a:ext cx="1956616" cy="567847"/>
            <a:chOff x="0" y="0"/>
            <a:chExt cx="2608822" cy="757130"/>
          </a:xfrm>
        </p:grpSpPr>
        <p:pic>
          <p:nvPicPr>
            <p:cNvPr id="3" name="Picture 3">
              <a:extLst>
                <a:ext uri="{FF2B5EF4-FFF2-40B4-BE49-F238E27FC236}">
                  <a16:creationId xmlns:a16="http://schemas.microsoft.com/office/drawing/2014/main" id="{5C3382A8-AF5B-8035-281E-D52C3A4658D1}"/>
                </a:ext>
              </a:extLst>
            </p:cNvPr>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4" name="Group 4">
            <a:extLst>
              <a:ext uri="{FF2B5EF4-FFF2-40B4-BE49-F238E27FC236}">
                <a16:creationId xmlns:a16="http://schemas.microsoft.com/office/drawing/2014/main" id="{F68DAF36-BECF-D6A5-7082-3A4C79A571AD}"/>
              </a:ext>
            </a:extLst>
          </p:cNvPr>
          <p:cNvGrpSpPr/>
          <p:nvPr/>
        </p:nvGrpSpPr>
        <p:grpSpPr>
          <a:xfrm>
            <a:off x="228600" y="3362364"/>
            <a:ext cx="17830800" cy="2520645"/>
            <a:chOff x="0" y="0"/>
            <a:chExt cx="4471371" cy="663874"/>
          </a:xfrm>
        </p:grpSpPr>
        <p:sp>
          <p:nvSpPr>
            <p:cNvPr id="5" name="Freeform 5">
              <a:extLst>
                <a:ext uri="{FF2B5EF4-FFF2-40B4-BE49-F238E27FC236}">
                  <a16:creationId xmlns:a16="http://schemas.microsoft.com/office/drawing/2014/main" id="{F59E0A73-0582-328A-A32C-D1C3268547FA}"/>
                </a:ext>
              </a:extLst>
            </p:cNvPr>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6" name="TextBox 6">
              <a:extLst>
                <a:ext uri="{FF2B5EF4-FFF2-40B4-BE49-F238E27FC236}">
                  <a16:creationId xmlns:a16="http://schemas.microsoft.com/office/drawing/2014/main" id="{F991B052-6C02-CA42-C6F1-B680CF3A1C32}"/>
                </a:ext>
              </a:extLst>
            </p:cNvPr>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7" name="Group 7">
            <a:extLst>
              <a:ext uri="{FF2B5EF4-FFF2-40B4-BE49-F238E27FC236}">
                <a16:creationId xmlns:a16="http://schemas.microsoft.com/office/drawing/2014/main" id="{D777DAB2-C0F3-0691-E91E-9BE08A5213CB}"/>
              </a:ext>
            </a:extLst>
          </p:cNvPr>
          <p:cNvGrpSpPr/>
          <p:nvPr/>
        </p:nvGrpSpPr>
        <p:grpSpPr>
          <a:xfrm>
            <a:off x="1461094" y="3079636"/>
            <a:ext cx="3263306" cy="3086100"/>
            <a:chOff x="0" y="0"/>
            <a:chExt cx="813436" cy="812800"/>
          </a:xfrm>
        </p:grpSpPr>
        <p:sp>
          <p:nvSpPr>
            <p:cNvPr id="8" name="Freeform 8">
              <a:extLst>
                <a:ext uri="{FF2B5EF4-FFF2-40B4-BE49-F238E27FC236}">
                  <a16:creationId xmlns:a16="http://schemas.microsoft.com/office/drawing/2014/main" id="{4AF47DB8-958C-C74E-E053-B9A952565E73}"/>
                </a:ext>
              </a:extLst>
            </p:cNvPr>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9" name="TextBox 9">
              <a:extLst>
                <a:ext uri="{FF2B5EF4-FFF2-40B4-BE49-F238E27FC236}">
                  <a16:creationId xmlns:a16="http://schemas.microsoft.com/office/drawing/2014/main" id="{1EA15C1A-425D-2A10-530E-DC3F1D9EDD44}"/>
                </a:ext>
              </a:extLst>
            </p:cNvPr>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ALLTÄGLICHE SITUATION</a:t>
              </a:r>
            </a:p>
          </p:txBody>
        </p:sp>
      </p:grpSp>
      <p:grpSp>
        <p:nvGrpSpPr>
          <p:cNvPr id="10" name="Group 10">
            <a:extLst>
              <a:ext uri="{FF2B5EF4-FFF2-40B4-BE49-F238E27FC236}">
                <a16:creationId xmlns:a16="http://schemas.microsoft.com/office/drawing/2014/main" id="{1E1D2FDD-127E-DA2A-7FCC-0D4FAA0DF2A2}"/>
              </a:ext>
            </a:extLst>
          </p:cNvPr>
          <p:cNvGrpSpPr/>
          <p:nvPr/>
        </p:nvGrpSpPr>
        <p:grpSpPr>
          <a:xfrm>
            <a:off x="5561039" y="3079636"/>
            <a:ext cx="3046089" cy="3086100"/>
            <a:chOff x="0" y="0"/>
            <a:chExt cx="802262" cy="812800"/>
          </a:xfrm>
        </p:grpSpPr>
        <p:sp>
          <p:nvSpPr>
            <p:cNvPr id="11" name="Freeform 11">
              <a:extLst>
                <a:ext uri="{FF2B5EF4-FFF2-40B4-BE49-F238E27FC236}">
                  <a16:creationId xmlns:a16="http://schemas.microsoft.com/office/drawing/2014/main" id="{36865A14-1A2F-818F-90FD-7E39CF0BFB1E}"/>
                </a:ext>
              </a:extLst>
            </p:cNvPr>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12" name="TextBox 12">
              <a:extLst>
                <a:ext uri="{FF2B5EF4-FFF2-40B4-BE49-F238E27FC236}">
                  <a16:creationId xmlns:a16="http://schemas.microsoft.com/office/drawing/2014/main" id="{3CB337E9-0C98-613C-E291-664233FD1046}"/>
                </a:ext>
              </a:extLst>
            </p:cNvPr>
            <p:cNvSpPr txBox="1"/>
            <p:nvPr/>
          </p:nvSpPr>
          <p:spPr>
            <a:xfrm>
              <a:off x="0" y="-19050"/>
              <a:ext cx="802262"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GRENZ-VERLETZUNG</a:t>
              </a:r>
            </a:p>
          </p:txBody>
        </p:sp>
      </p:grpSp>
      <p:grpSp>
        <p:nvGrpSpPr>
          <p:cNvPr id="13" name="Group 13">
            <a:extLst>
              <a:ext uri="{FF2B5EF4-FFF2-40B4-BE49-F238E27FC236}">
                <a16:creationId xmlns:a16="http://schemas.microsoft.com/office/drawing/2014/main" id="{BCACC941-DA30-8F12-51BB-A1F16860025E}"/>
              </a:ext>
            </a:extLst>
          </p:cNvPr>
          <p:cNvGrpSpPr/>
          <p:nvPr/>
        </p:nvGrpSpPr>
        <p:grpSpPr>
          <a:xfrm>
            <a:off x="9874571" y="3079636"/>
            <a:ext cx="3231829" cy="3086100"/>
            <a:chOff x="0" y="0"/>
            <a:chExt cx="798538" cy="812800"/>
          </a:xfrm>
        </p:grpSpPr>
        <p:sp>
          <p:nvSpPr>
            <p:cNvPr id="14" name="Freeform 14">
              <a:extLst>
                <a:ext uri="{FF2B5EF4-FFF2-40B4-BE49-F238E27FC236}">
                  <a16:creationId xmlns:a16="http://schemas.microsoft.com/office/drawing/2014/main" id="{45F97523-04F0-2995-32B5-7EAB033C495E}"/>
                </a:ext>
              </a:extLst>
            </p:cNvPr>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15" name="TextBox 15">
              <a:extLst>
                <a:ext uri="{FF2B5EF4-FFF2-40B4-BE49-F238E27FC236}">
                  <a16:creationId xmlns:a16="http://schemas.microsoft.com/office/drawing/2014/main" id="{8D832A14-DD4A-F624-816F-A03E37854BBD}"/>
                </a:ext>
              </a:extLst>
            </p:cNvPr>
            <p:cNvSpPr txBox="1"/>
            <p:nvPr/>
          </p:nvSpPr>
          <p:spPr>
            <a:xfrm>
              <a:off x="0" y="-19050"/>
              <a:ext cx="798538"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SEXUELLER ÜBERGRIFF/ BELÄSTIGUNG</a:t>
              </a:r>
            </a:p>
          </p:txBody>
        </p:sp>
      </p:grpSp>
      <p:grpSp>
        <p:nvGrpSpPr>
          <p:cNvPr id="16" name="Group 16">
            <a:extLst>
              <a:ext uri="{FF2B5EF4-FFF2-40B4-BE49-F238E27FC236}">
                <a16:creationId xmlns:a16="http://schemas.microsoft.com/office/drawing/2014/main" id="{CEAFAA30-CAFE-C0BE-DBF2-43B056C059BE}"/>
              </a:ext>
            </a:extLst>
          </p:cNvPr>
          <p:cNvGrpSpPr/>
          <p:nvPr/>
        </p:nvGrpSpPr>
        <p:grpSpPr>
          <a:xfrm>
            <a:off x="13947455" y="3079636"/>
            <a:ext cx="3578546" cy="3086100"/>
            <a:chOff x="0" y="0"/>
            <a:chExt cx="843953" cy="812800"/>
          </a:xfrm>
        </p:grpSpPr>
        <p:sp>
          <p:nvSpPr>
            <p:cNvPr id="17" name="Freeform 17">
              <a:extLst>
                <a:ext uri="{FF2B5EF4-FFF2-40B4-BE49-F238E27FC236}">
                  <a16:creationId xmlns:a16="http://schemas.microsoft.com/office/drawing/2014/main" id="{02311F3B-DC4F-4027-2ABC-ABDE225EF9EB}"/>
                </a:ext>
              </a:extLst>
            </p:cNvPr>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18" name="TextBox 18">
              <a:extLst>
                <a:ext uri="{FF2B5EF4-FFF2-40B4-BE49-F238E27FC236}">
                  <a16:creationId xmlns:a16="http://schemas.microsoft.com/office/drawing/2014/main" id="{A4EF18CC-EB83-E230-C513-8F5D340BE52D}"/>
                </a:ext>
              </a:extLst>
            </p:cNvPr>
            <p:cNvSpPr txBox="1"/>
            <p:nvPr/>
          </p:nvSpPr>
          <p:spPr>
            <a:xfrm>
              <a:off x="0" y="-19050"/>
              <a:ext cx="843953" cy="831850"/>
            </a:xfrm>
            <a:prstGeom prst="rect">
              <a:avLst/>
            </a:prstGeom>
          </p:spPr>
          <p:txBody>
            <a:bodyPr lIns="50800" tIns="50800" rIns="50800" bIns="50800" rtlCol="0" anchor="ctr"/>
            <a:lstStyle/>
            <a:p>
              <a:pPr algn="ctr">
                <a:lnSpc>
                  <a:spcPts val="3494"/>
                </a:lnSpc>
              </a:pPr>
              <a:r>
                <a:rPr lang="de-DE" sz="2800" b="1" spc="395" noProof="0" dirty="0">
                  <a:solidFill>
                    <a:srgbClr val="FEFEFE"/>
                  </a:solidFill>
                  <a:latin typeface="Montserrat"/>
                  <a:sym typeface="Montserrat Medium"/>
                </a:rPr>
                <a:t>SEXUALISIERTE GEWALT</a:t>
              </a:r>
            </a:p>
          </p:txBody>
        </p:sp>
      </p:grpSp>
      <p:sp>
        <p:nvSpPr>
          <p:cNvPr id="19" name="TextBox 19">
            <a:extLst>
              <a:ext uri="{FF2B5EF4-FFF2-40B4-BE49-F238E27FC236}">
                <a16:creationId xmlns:a16="http://schemas.microsoft.com/office/drawing/2014/main" id="{CA171727-37F0-1EEB-BBB7-E65B327E0BA4}"/>
              </a:ext>
            </a:extLst>
          </p:cNvPr>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grpSp>
        <p:nvGrpSpPr>
          <p:cNvPr id="20" name="Group 16">
            <a:extLst>
              <a:ext uri="{FF2B5EF4-FFF2-40B4-BE49-F238E27FC236}">
                <a16:creationId xmlns:a16="http://schemas.microsoft.com/office/drawing/2014/main" id="{DF2BACC0-C053-06B5-E7D7-83281FF3A6CF}"/>
              </a:ext>
            </a:extLst>
          </p:cNvPr>
          <p:cNvGrpSpPr/>
          <p:nvPr/>
        </p:nvGrpSpPr>
        <p:grpSpPr>
          <a:xfrm>
            <a:off x="1295400" y="571500"/>
            <a:ext cx="16239327" cy="8610600"/>
            <a:chOff x="0" y="0"/>
            <a:chExt cx="4277024" cy="2023458"/>
          </a:xfrm>
        </p:grpSpPr>
        <p:sp>
          <p:nvSpPr>
            <p:cNvPr id="21" name="Freeform 17">
              <a:extLst>
                <a:ext uri="{FF2B5EF4-FFF2-40B4-BE49-F238E27FC236}">
                  <a16:creationId xmlns:a16="http://schemas.microsoft.com/office/drawing/2014/main" id="{B0D04320-E734-8706-E420-EE4665D10BBD}"/>
                </a:ext>
              </a:extLst>
            </p:cNvPr>
            <p:cNvSpPr/>
            <p:nvPr/>
          </p:nvSpPr>
          <p:spPr>
            <a:xfrm>
              <a:off x="0" y="0"/>
              <a:ext cx="4277024" cy="2023458"/>
            </a:xfrm>
            <a:custGeom>
              <a:avLst/>
              <a:gdLst/>
              <a:ahLst/>
              <a:cxnLst/>
              <a:rect l="l" t="t" r="r" b="b"/>
              <a:pathLst>
                <a:path w="4277024" h="2023458">
                  <a:moveTo>
                    <a:pt x="0" y="0"/>
                  </a:moveTo>
                  <a:lnTo>
                    <a:pt x="4277024" y="0"/>
                  </a:lnTo>
                  <a:lnTo>
                    <a:pt x="4277024" y="2023458"/>
                  </a:lnTo>
                  <a:lnTo>
                    <a:pt x="0" y="2023458"/>
                  </a:lnTo>
                  <a:close/>
                </a:path>
              </a:pathLst>
            </a:custGeom>
            <a:solidFill>
              <a:srgbClr val="345C72"/>
            </a:solidFill>
          </p:spPr>
          <p:txBody>
            <a:bodyPr/>
            <a:lstStyle/>
            <a:p>
              <a:endParaRPr lang="de-DE" noProof="0" dirty="0"/>
            </a:p>
          </p:txBody>
        </p:sp>
        <p:sp>
          <p:nvSpPr>
            <p:cNvPr id="22" name="TextBox 18">
              <a:extLst>
                <a:ext uri="{FF2B5EF4-FFF2-40B4-BE49-F238E27FC236}">
                  <a16:creationId xmlns:a16="http://schemas.microsoft.com/office/drawing/2014/main" id="{86EFAC5C-149A-6135-EA8E-4050149B153A}"/>
                </a:ext>
              </a:extLst>
            </p:cNvPr>
            <p:cNvSpPr txBox="1"/>
            <p:nvPr/>
          </p:nvSpPr>
          <p:spPr>
            <a:xfrm>
              <a:off x="0" y="-28575"/>
              <a:ext cx="4277024" cy="2052033"/>
            </a:xfrm>
            <a:prstGeom prst="rect">
              <a:avLst/>
            </a:prstGeom>
          </p:spPr>
          <p:txBody>
            <a:bodyPr lIns="50800" tIns="50800" rIns="50800" bIns="50800" rtlCol="0" anchor="ctr"/>
            <a:lstStyle/>
            <a:p>
              <a:pPr algn="r">
                <a:lnSpc>
                  <a:spcPts val="3884"/>
                </a:lnSpc>
              </a:pPr>
              <a:endParaRPr lang="de-DE" noProof="0" dirty="0"/>
            </a:p>
            <a:p>
              <a:pPr algn="ctr">
                <a:lnSpc>
                  <a:spcPts val="3884"/>
                </a:lnSpc>
              </a:pPr>
              <a:endParaRPr lang="de-DE" noProof="0" dirty="0"/>
            </a:p>
          </p:txBody>
        </p:sp>
      </p:grpSp>
      <p:grpSp>
        <p:nvGrpSpPr>
          <p:cNvPr id="23" name="Group 19">
            <a:extLst>
              <a:ext uri="{FF2B5EF4-FFF2-40B4-BE49-F238E27FC236}">
                <a16:creationId xmlns:a16="http://schemas.microsoft.com/office/drawing/2014/main" id="{B9AD52FA-3D24-6080-B043-76A5224B00DB}"/>
              </a:ext>
            </a:extLst>
          </p:cNvPr>
          <p:cNvGrpSpPr/>
          <p:nvPr/>
        </p:nvGrpSpPr>
        <p:grpSpPr>
          <a:xfrm>
            <a:off x="3029593" y="2781300"/>
            <a:ext cx="12286609" cy="5715000"/>
            <a:chOff x="0" y="0"/>
            <a:chExt cx="3235979" cy="1434507"/>
          </a:xfrm>
        </p:grpSpPr>
        <p:sp>
          <p:nvSpPr>
            <p:cNvPr id="24" name="Freeform 20">
              <a:extLst>
                <a:ext uri="{FF2B5EF4-FFF2-40B4-BE49-F238E27FC236}">
                  <a16:creationId xmlns:a16="http://schemas.microsoft.com/office/drawing/2014/main" id="{EACB28EF-4866-580A-D246-14D3D6600BFB}"/>
                </a:ext>
              </a:extLst>
            </p:cNvPr>
            <p:cNvSpPr/>
            <p:nvPr/>
          </p:nvSpPr>
          <p:spPr>
            <a:xfrm>
              <a:off x="0" y="0"/>
              <a:ext cx="3235979" cy="1434507"/>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endParaRPr lang="de-DE" noProof="0" dirty="0"/>
            </a:p>
          </p:txBody>
        </p:sp>
        <p:sp>
          <p:nvSpPr>
            <p:cNvPr id="25" name="TextBox 21">
              <a:extLst>
                <a:ext uri="{FF2B5EF4-FFF2-40B4-BE49-F238E27FC236}">
                  <a16:creationId xmlns:a16="http://schemas.microsoft.com/office/drawing/2014/main" id="{683D4C88-A9F5-DE9D-57F4-6A279768A26D}"/>
                </a:ext>
              </a:extLst>
            </p:cNvPr>
            <p:cNvSpPr txBox="1"/>
            <p:nvPr/>
          </p:nvSpPr>
          <p:spPr>
            <a:xfrm>
              <a:off x="24917" y="113251"/>
              <a:ext cx="3170923" cy="1168348"/>
            </a:xfrm>
            <a:prstGeom prst="rect">
              <a:avLst/>
            </a:prstGeom>
          </p:spPr>
          <p:txBody>
            <a:bodyPr lIns="50800" tIns="50800" rIns="50800" bIns="50800" rtlCol="0" anchor="ctr"/>
            <a:lstStyle/>
            <a:p>
              <a:pPr>
                <a:lnSpc>
                  <a:spcPts val="3494"/>
                </a:lnSpc>
              </a:pPr>
              <a:r>
                <a:rPr lang="de-DE" sz="2800" spc="204" noProof="0" dirty="0">
                  <a:solidFill>
                    <a:srgbClr val="053055"/>
                  </a:solidFill>
                  <a:latin typeface="Montserrat Medium"/>
                  <a:ea typeface="Montserrat Medium"/>
                  <a:cs typeface="Montserrat Medium"/>
                  <a:sym typeface="Montserrat Medium"/>
                </a:rPr>
                <a:t>Umfasst alle sexuellen Handlungen, die</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gegen den Willen eines anderen Menschen geschehen,</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an/mit Kindern (Personen unter 14 Jahren) durchgeführt werden – auch wenn das Kind scheinbar „einverstanden“ ist,</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an Menschen, die nicht zustimmen oder ablehnen können (weil sie zum Beispiel bewusstlos sind oder die Handlung nicht begreifen und bewerten können) durchgeführt werden.</a:t>
              </a:r>
            </a:p>
            <a:p>
              <a:pPr marL="580274" lvl="1" indent="-290137">
                <a:lnSpc>
                  <a:spcPts val="3494"/>
                </a:lnSpc>
                <a:buFont typeface="Arial"/>
                <a:buChar char="•"/>
              </a:pPr>
              <a:r>
                <a:rPr lang="de-DE" sz="2800" spc="204" noProof="0" dirty="0">
                  <a:solidFill>
                    <a:srgbClr val="053055"/>
                  </a:solidFill>
                  <a:latin typeface="Montserrat Medium"/>
                  <a:ea typeface="Montserrat Medium"/>
                  <a:cs typeface="Montserrat Medium"/>
                  <a:sym typeface="Montserrat Medium"/>
                </a:rPr>
                <a:t>Der*die Täter*in nutzt oftmals seine Macht- und Autoritätsposition aus, um seine eigenen Bedürfnisse auf Kosten der anderen Person zu befriedigen.</a:t>
              </a:r>
            </a:p>
          </p:txBody>
        </p:sp>
      </p:grpSp>
      <p:grpSp>
        <p:nvGrpSpPr>
          <p:cNvPr id="27" name="Group 19">
            <a:extLst>
              <a:ext uri="{FF2B5EF4-FFF2-40B4-BE49-F238E27FC236}">
                <a16:creationId xmlns:a16="http://schemas.microsoft.com/office/drawing/2014/main" id="{C66529F3-B181-51A5-BCC3-E9E8AA75FE55}"/>
              </a:ext>
            </a:extLst>
          </p:cNvPr>
          <p:cNvGrpSpPr/>
          <p:nvPr/>
        </p:nvGrpSpPr>
        <p:grpSpPr>
          <a:xfrm>
            <a:off x="1143000" y="419100"/>
            <a:ext cx="16535399" cy="8991600"/>
            <a:chOff x="0" y="-12157"/>
            <a:chExt cx="3235979" cy="1434507"/>
          </a:xfrm>
        </p:grpSpPr>
        <p:sp>
          <p:nvSpPr>
            <p:cNvPr id="28" name="Freeform 20">
              <a:extLst>
                <a:ext uri="{FF2B5EF4-FFF2-40B4-BE49-F238E27FC236}">
                  <a16:creationId xmlns:a16="http://schemas.microsoft.com/office/drawing/2014/main" id="{E70CDB2C-2333-D9E2-B59F-E773A28BF2A0}"/>
                </a:ext>
              </a:extLst>
            </p:cNvPr>
            <p:cNvSpPr/>
            <p:nvPr/>
          </p:nvSpPr>
          <p:spPr>
            <a:xfrm>
              <a:off x="0" y="-12157"/>
              <a:ext cx="3235979" cy="1434507"/>
            </a:xfrm>
            <a:custGeom>
              <a:avLst/>
              <a:gdLst/>
              <a:ahLst/>
              <a:cxnLst/>
              <a:rect l="l" t="t" r="r" b="b"/>
              <a:pathLst>
                <a:path w="3270085" h="1130248">
                  <a:moveTo>
                    <a:pt x="0" y="0"/>
                  </a:moveTo>
                  <a:lnTo>
                    <a:pt x="3270085" y="0"/>
                  </a:lnTo>
                  <a:lnTo>
                    <a:pt x="3270085" y="1130248"/>
                  </a:lnTo>
                  <a:lnTo>
                    <a:pt x="0" y="1130248"/>
                  </a:lnTo>
                  <a:close/>
                </a:path>
              </a:pathLst>
            </a:custGeom>
            <a:solidFill>
              <a:srgbClr val="EC9F1A"/>
            </a:solidFill>
          </p:spPr>
          <p:txBody>
            <a:bodyPr/>
            <a:lstStyle/>
            <a:p>
              <a:endParaRPr lang="de-DE" noProof="0" dirty="0"/>
            </a:p>
          </p:txBody>
        </p:sp>
        <p:sp>
          <p:nvSpPr>
            <p:cNvPr id="29" name="TextBox 21">
              <a:extLst>
                <a:ext uri="{FF2B5EF4-FFF2-40B4-BE49-F238E27FC236}">
                  <a16:creationId xmlns:a16="http://schemas.microsoft.com/office/drawing/2014/main" id="{DFDA65B0-BEE4-B4C6-D98D-74C273261442}"/>
                </a:ext>
              </a:extLst>
            </p:cNvPr>
            <p:cNvSpPr txBox="1"/>
            <p:nvPr/>
          </p:nvSpPr>
          <p:spPr>
            <a:xfrm>
              <a:off x="104386" y="145882"/>
              <a:ext cx="3091454" cy="1135717"/>
            </a:xfrm>
            <a:prstGeom prst="rect">
              <a:avLst/>
            </a:prstGeom>
          </p:spPr>
          <p:txBody>
            <a:bodyPr lIns="50800" tIns="50800" rIns="50800" bIns="50800" rtlCol="0" anchor="ctr"/>
            <a:lstStyle/>
            <a:p>
              <a:pPr marL="457200" indent="-457200">
                <a:lnSpc>
                  <a:spcPts val="3494"/>
                </a:lnSpc>
                <a:buFont typeface="Arial" panose="020B0604020202020204" pitchFamily="34" charset="0"/>
                <a:buChar char="•"/>
              </a:pPr>
              <a:r>
                <a:rPr lang="de-DE" sz="3600" spc="204" noProof="0" dirty="0">
                  <a:solidFill>
                    <a:srgbClr val="053055"/>
                  </a:solidFill>
                  <a:latin typeface="Montserrat Medium"/>
                  <a:ea typeface="Montserrat Medium"/>
                  <a:cs typeface="Montserrat Medium"/>
                  <a:sym typeface="Montserrat Medium"/>
                </a:rPr>
                <a:t>Sexuelle Nötigung</a:t>
              </a:r>
            </a:p>
            <a:p>
              <a:pPr marL="457200" indent="-457200">
                <a:lnSpc>
                  <a:spcPts val="3494"/>
                </a:lnSpc>
                <a:buFont typeface="Arial" panose="020B0604020202020204" pitchFamily="34" charset="0"/>
                <a:buChar char="•"/>
              </a:pPr>
              <a:r>
                <a:rPr lang="de-DE" sz="3600" spc="204" noProof="0" dirty="0">
                  <a:solidFill>
                    <a:srgbClr val="053055"/>
                  </a:solidFill>
                  <a:latin typeface="Montserrat Medium"/>
                  <a:ea typeface="Montserrat Medium"/>
                  <a:cs typeface="Montserrat Medium"/>
                  <a:sym typeface="Montserrat Medium"/>
                </a:rPr>
                <a:t>Exhibitionistische Handlungen (auch digital!)</a:t>
              </a:r>
            </a:p>
            <a:p>
              <a:pPr marL="457200" indent="-457200">
                <a:lnSpc>
                  <a:spcPts val="3494"/>
                </a:lnSpc>
                <a:buFont typeface="Arial" panose="020B0604020202020204" pitchFamily="34" charset="0"/>
                <a:buChar char="•"/>
              </a:pPr>
              <a:r>
                <a:rPr lang="de-DE" sz="3600" spc="204" noProof="0" dirty="0">
                  <a:solidFill>
                    <a:srgbClr val="053055"/>
                  </a:solidFill>
                  <a:latin typeface="Montserrat Medium"/>
                  <a:ea typeface="Montserrat Medium"/>
                  <a:cs typeface="Montserrat Medium"/>
                  <a:sym typeface="Montserrat Medium"/>
                </a:rPr>
                <a:t>Vergewaltigung</a:t>
              </a:r>
            </a:p>
            <a:p>
              <a:pPr marL="457200" indent="-457200">
                <a:lnSpc>
                  <a:spcPts val="3494"/>
                </a:lnSpc>
                <a:buFont typeface="Arial" panose="020B0604020202020204" pitchFamily="34" charset="0"/>
                <a:buChar char="•"/>
              </a:pPr>
              <a:r>
                <a:rPr lang="de-DE" sz="3600" spc="204" noProof="0" dirty="0">
                  <a:solidFill>
                    <a:srgbClr val="053055"/>
                  </a:solidFill>
                  <a:latin typeface="Montserrat Medium"/>
                  <a:ea typeface="Montserrat Medium"/>
                  <a:cs typeface="Montserrat Medium"/>
                  <a:sym typeface="Montserrat Medium"/>
                </a:rPr>
                <a:t>Förderung sexueller Handlungen Minderjähriger</a:t>
              </a:r>
            </a:p>
            <a:p>
              <a:pPr marL="457200" indent="-457200">
                <a:lnSpc>
                  <a:spcPts val="3494"/>
                </a:lnSpc>
                <a:buFont typeface="Arial" panose="020B0604020202020204" pitchFamily="34" charset="0"/>
                <a:buChar char="•"/>
              </a:pPr>
              <a:r>
                <a:rPr lang="de-DE" sz="3600" spc="204" noProof="0" dirty="0">
                  <a:solidFill>
                    <a:srgbClr val="053055"/>
                  </a:solidFill>
                  <a:latin typeface="Montserrat Medium"/>
                  <a:ea typeface="Montserrat Medium"/>
                  <a:cs typeface="Montserrat Medium"/>
                  <a:sym typeface="Montserrat Medium"/>
                </a:rPr>
                <a:t>Herstellen, Anbieten, Eigenbesitz kinderpornografischer Materialien</a:t>
              </a:r>
            </a:p>
          </p:txBody>
        </p:sp>
      </p:grpSp>
      <p:sp>
        <p:nvSpPr>
          <p:cNvPr id="26" name="TextBox 22">
            <a:extLst>
              <a:ext uri="{FF2B5EF4-FFF2-40B4-BE49-F238E27FC236}">
                <a16:creationId xmlns:a16="http://schemas.microsoft.com/office/drawing/2014/main" id="{5EC9E4EB-5065-7AD1-08D6-B991366DD28D}"/>
              </a:ext>
            </a:extLst>
          </p:cNvPr>
          <p:cNvSpPr txBox="1"/>
          <p:nvPr/>
        </p:nvSpPr>
        <p:spPr>
          <a:xfrm>
            <a:off x="3124200" y="1257300"/>
            <a:ext cx="12801600" cy="1418209"/>
          </a:xfrm>
          <a:prstGeom prst="rect">
            <a:avLst/>
          </a:prstGeom>
        </p:spPr>
        <p:txBody>
          <a:bodyPr wrap="square" lIns="0" tIns="0" rIns="0" bIns="0" rtlCol="0" anchor="t">
            <a:spAutoFit/>
          </a:bodyPr>
          <a:lstStyle/>
          <a:p>
            <a:pPr algn="ctr">
              <a:lnSpc>
                <a:spcPts val="5703"/>
              </a:lnSpc>
              <a:spcBef>
                <a:spcPct val="0"/>
              </a:spcBef>
            </a:pPr>
            <a:r>
              <a:rPr lang="de-DE" sz="4387" spc="333" noProof="0" dirty="0">
                <a:solidFill>
                  <a:srgbClr val="FFFFFF"/>
                </a:solidFill>
                <a:latin typeface="Montserrat Medium"/>
                <a:ea typeface="Montserrat Medium"/>
                <a:cs typeface="Montserrat Medium"/>
                <a:sym typeface="Montserrat Medium"/>
              </a:rPr>
              <a:t>MÖGLICHE STRAFTATEN GEGEN DIE SEXUELLE SELBSTBESTIMMUNG</a:t>
            </a:r>
          </a:p>
        </p:txBody>
      </p:sp>
    </p:spTree>
    <p:extLst>
      <p:ext uri="{BB962C8B-B14F-4D97-AF65-F5344CB8AC3E}">
        <p14:creationId xmlns:p14="http://schemas.microsoft.com/office/powerpoint/2010/main" val="9530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6173532" y="9517289"/>
            <a:ext cx="1956616" cy="567847"/>
            <a:chOff x="0" y="0"/>
            <a:chExt cx="2608822" cy="757130"/>
          </a:xfrm>
        </p:grpSpPr>
        <p:pic>
          <p:nvPicPr>
            <p:cNvPr id="3" name="Picture 3"/>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4" name="Group 4"/>
          <p:cNvGrpSpPr/>
          <p:nvPr/>
        </p:nvGrpSpPr>
        <p:grpSpPr>
          <a:xfrm>
            <a:off x="666501" y="3362364"/>
            <a:ext cx="16977236" cy="2520645"/>
            <a:chOff x="0" y="0"/>
            <a:chExt cx="4471371" cy="663874"/>
          </a:xfrm>
        </p:grpSpPr>
        <p:sp>
          <p:nvSpPr>
            <p:cNvPr id="5" name="Freeform 5"/>
            <p:cNvSpPr/>
            <p:nvPr/>
          </p:nvSpPr>
          <p:spPr>
            <a:xfrm>
              <a:off x="0" y="0"/>
              <a:ext cx="4471371" cy="663874"/>
            </a:xfrm>
            <a:custGeom>
              <a:avLst/>
              <a:gdLst/>
              <a:ahLst/>
              <a:cxnLst/>
              <a:rect l="l" t="t" r="r" b="b"/>
              <a:pathLst>
                <a:path w="4471371" h="663874">
                  <a:moveTo>
                    <a:pt x="0" y="0"/>
                  </a:moveTo>
                  <a:lnTo>
                    <a:pt x="4471371" y="0"/>
                  </a:lnTo>
                  <a:lnTo>
                    <a:pt x="4471371" y="663874"/>
                  </a:lnTo>
                  <a:lnTo>
                    <a:pt x="0" y="663874"/>
                  </a:lnTo>
                  <a:close/>
                </a:path>
              </a:pathLst>
            </a:custGeom>
            <a:solidFill>
              <a:srgbClr val="345C72"/>
            </a:solidFill>
          </p:spPr>
          <p:txBody>
            <a:bodyPr/>
            <a:lstStyle/>
            <a:p>
              <a:endParaRPr lang="de-DE" noProof="0" dirty="0"/>
            </a:p>
          </p:txBody>
        </p:sp>
        <p:sp>
          <p:nvSpPr>
            <p:cNvPr id="6" name="TextBox 6"/>
            <p:cNvSpPr txBox="1"/>
            <p:nvPr/>
          </p:nvSpPr>
          <p:spPr>
            <a:xfrm>
              <a:off x="0" y="-19050"/>
              <a:ext cx="4471371" cy="682924"/>
            </a:xfrm>
            <a:prstGeom prst="rect">
              <a:avLst/>
            </a:prstGeom>
          </p:spPr>
          <p:txBody>
            <a:bodyPr lIns="50800" tIns="50800" rIns="50800" bIns="50800" rtlCol="0" anchor="ctr"/>
            <a:lstStyle/>
            <a:p>
              <a:pPr algn="ctr">
                <a:lnSpc>
                  <a:spcPts val="3234"/>
                </a:lnSpc>
              </a:pPr>
              <a:endParaRPr lang="de-DE" noProof="0" dirty="0"/>
            </a:p>
          </p:txBody>
        </p:sp>
      </p:grpSp>
      <p:grpSp>
        <p:nvGrpSpPr>
          <p:cNvPr id="7" name="Group 7"/>
          <p:cNvGrpSpPr/>
          <p:nvPr/>
        </p:nvGrpSpPr>
        <p:grpSpPr>
          <a:xfrm>
            <a:off x="1461094" y="3079636"/>
            <a:ext cx="3088515" cy="3086100"/>
            <a:chOff x="0" y="0"/>
            <a:chExt cx="813436" cy="812800"/>
          </a:xfrm>
        </p:grpSpPr>
        <p:sp>
          <p:nvSpPr>
            <p:cNvPr id="8" name="Freeform 8"/>
            <p:cNvSpPr/>
            <p:nvPr/>
          </p:nvSpPr>
          <p:spPr>
            <a:xfrm>
              <a:off x="0" y="0"/>
              <a:ext cx="813436" cy="812800"/>
            </a:xfrm>
            <a:custGeom>
              <a:avLst/>
              <a:gdLst/>
              <a:ahLst/>
              <a:cxnLst/>
              <a:rect l="l" t="t" r="r" b="b"/>
              <a:pathLst>
                <a:path w="813436" h="812800">
                  <a:moveTo>
                    <a:pt x="0" y="0"/>
                  </a:moveTo>
                  <a:lnTo>
                    <a:pt x="813436" y="0"/>
                  </a:lnTo>
                  <a:lnTo>
                    <a:pt x="813436" y="812800"/>
                  </a:lnTo>
                  <a:lnTo>
                    <a:pt x="0" y="812800"/>
                  </a:lnTo>
                  <a:close/>
                </a:path>
              </a:pathLst>
            </a:custGeom>
            <a:solidFill>
              <a:srgbClr val="345C72"/>
            </a:solidFill>
          </p:spPr>
          <p:txBody>
            <a:bodyPr/>
            <a:lstStyle/>
            <a:p>
              <a:endParaRPr lang="de-DE" noProof="0" dirty="0"/>
            </a:p>
          </p:txBody>
        </p:sp>
        <p:sp>
          <p:nvSpPr>
            <p:cNvPr id="9" name="TextBox 9"/>
            <p:cNvSpPr txBox="1"/>
            <p:nvPr/>
          </p:nvSpPr>
          <p:spPr>
            <a:xfrm>
              <a:off x="0" y="-19050"/>
              <a:ext cx="813436" cy="831850"/>
            </a:xfrm>
            <a:prstGeom prst="rect">
              <a:avLst/>
            </a:prstGeom>
          </p:spPr>
          <p:txBody>
            <a:bodyPr lIns="50800" tIns="50800" rIns="50800" bIns="50800" rtlCol="0" anchor="ctr"/>
            <a:lstStyle/>
            <a:p>
              <a:pPr algn="ctr">
                <a:lnSpc>
                  <a:spcPts val="3494"/>
                </a:lnSpc>
              </a:pPr>
              <a:r>
                <a:rPr lang="de-DE" sz="2687" b="1" spc="204" noProof="0" dirty="0">
                  <a:solidFill>
                    <a:srgbClr val="FFFFFF"/>
                  </a:solidFill>
                  <a:latin typeface="Montserrat Medium"/>
                  <a:ea typeface="Montserrat Medium"/>
                  <a:cs typeface="Montserrat Medium"/>
                  <a:sym typeface="Montserrat Medium"/>
                </a:rPr>
                <a:t>ALLTÄGLICHE SITUATION</a:t>
              </a:r>
            </a:p>
          </p:txBody>
        </p:sp>
      </p:grpSp>
      <p:grpSp>
        <p:nvGrpSpPr>
          <p:cNvPr id="10" name="Group 10"/>
          <p:cNvGrpSpPr/>
          <p:nvPr/>
        </p:nvGrpSpPr>
        <p:grpSpPr>
          <a:xfrm>
            <a:off x="5561039" y="3079636"/>
            <a:ext cx="3046089" cy="3086100"/>
            <a:chOff x="0" y="0"/>
            <a:chExt cx="802262" cy="812800"/>
          </a:xfrm>
        </p:grpSpPr>
        <p:sp>
          <p:nvSpPr>
            <p:cNvPr id="11" name="Freeform 11"/>
            <p:cNvSpPr/>
            <p:nvPr/>
          </p:nvSpPr>
          <p:spPr>
            <a:xfrm>
              <a:off x="0" y="0"/>
              <a:ext cx="802262" cy="812800"/>
            </a:xfrm>
            <a:custGeom>
              <a:avLst/>
              <a:gdLst/>
              <a:ahLst/>
              <a:cxnLst/>
              <a:rect l="l" t="t" r="r" b="b"/>
              <a:pathLst>
                <a:path w="802262" h="812800">
                  <a:moveTo>
                    <a:pt x="0" y="0"/>
                  </a:moveTo>
                  <a:lnTo>
                    <a:pt x="802262" y="0"/>
                  </a:lnTo>
                  <a:lnTo>
                    <a:pt x="802262" y="812800"/>
                  </a:lnTo>
                  <a:lnTo>
                    <a:pt x="0" y="812800"/>
                  </a:lnTo>
                  <a:close/>
                </a:path>
              </a:pathLst>
            </a:custGeom>
            <a:solidFill>
              <a:srgbClr val="345C72"/>
            </a:solidFill>
          </p:spPr>
          <p:txBody>
            <a:bodyPr/>
            <a:lstStyle/>
            <a:p>
              <a:endParaRPr lang="de-DE" noProof="0" dirty="0"/>
            </a:p>
          </p:txBody>
        </p:sp>
        <p:sp>
          <p:nvSpPr>
            <p:cNvPr id="12" name="TextBox 12"/>
            <p:cNvSpPr txBox="1"/>
            <p:nvPr/>
          </p:nvSpPr>
          <p:spPr>
            <a:xfrm>
              <a:off x="0" y="-19050"/>
              <a:ext cx="802262" cy="831850"/>
            </a:xfrm>
            <a:prstGeom prst="rect">
              <a:avLst/>
            </a:prstGeom>
          </p:spPr>
          <p:txBody>
            <a:bodyPr lIns="50800" tIns="50800" rIns="50800" bIns="50800" rtlCol="0" anchor="ctr"/>
            <a:lstStyle/>
            <a:p>
              <a:pPr algn="ctr">
                <a:lnSpc>
                  <a:spcPts val="3494"/>
                </a:lnSpc>
              </a:pPr>
              <a:r>
                <a:rPr lang="de-DE" sz="2687" b="1" spc="204" noProof="0" dirty="0">
                  <a:solidFill>
                    <a:srgbClr val="FFFFFF"/>
                  </a:solidFill>
                  <a:latin typeface="Montserrat Medium"/>
                  <a:ea typeface="Montserrat Medium"/>
                  <a:cs typeface="Montserrat Medium"/>
                  <a:sym typeface="Montserrat Medium"/>
                </a:rPr>
                <a:t>GRENZ-VERLETZUNG</a:t>
              </a:r>
            </a:p>
          </p:txBody>
        </p:sp>
      </p:grpSp>
      <p:grpSp>
        <p:nvGrpSpPr>
          <p:cNvPr id="13" name="Group 13"/>
          <p:cNvGrpSpPr/>
          <p:nvPr/>
        </p:nvGrpSpPr>
        <p:grpSpPr>
          <a:xfrm>
            <a:off x="9874571" y="3079636"/>
            <a:ext cx="3031947" cy="3086100"/>
            <a:chOff x="0" y="0"/>
            <a:chExt cx="798538" cy="812800"/>
          </a:xfrm>
        </p:grpSpPr>
        <p:sp>
          <p:nvSpPr>
            <p:cNvPr id="14" name="Freeform 14"/>
            <p:cNvSpPr/>
            <p:nvPr/>
          </p:nvSpPr>
          <p:spPr>
            <a:xfrm>
              <a:off x="0" y="0"/>
              <a:ext cx="798537" cy="812800"/>
            </a:xfrm>
            <a:custGeom>
              <a:avLst/>
              <a:gdLst/>
              <a:ahLst/>
              <a:cxnLst/>
              <a:rect l="l" t="t" r="r" b="b"/>
              <a:pathLst>
                <a:path w="798537" h="812800">
                  <a:moveTo>
                    <a:pt x="0" y="0"/>
                  </a:moveTo>
                  <a:lnTo>
                    <a:pt x="798537" y="0"/>
                  </a:lnTo>
                  <a:lnTo>
                    <a:pt x="798537" y="812800"/>
                  </a:lnTo>
                  <a:lnTo>
                    <a:pt x="0" y="812800"/>
                  </a:lnTo>
                  <a:close/>
                </a:path>
              </a:pathLst>
            </a:custGeom>
            <a:solidFill>
              <a:srgbClr val="345C72"/>
            </a:solidFill>
          </p:spPr>
          <p:txBody>
            <a:bodyPr/>
            <a:lstStyle/>
            <a:p>
              <a:endParaRPr lang="de-DE" noProof="0" dirty="0"/>
            </a:p>
          </p:txBody>
        </p:sp>
        <p:sp>
          <p:nvSpPr>
            <p:cNvPr id="15" name="TextBox 15"/>
            <p:cNvSpPr txBox="1"/>
            <p:nvPr/>
          </p:nvSpPr>
          <p:spPr>
            <a:xfrm>
              <a:off x="0" y="-19050"/>
              <a:ext cx="798538" cy="831850"/>
            </a:xfrm>
            <a:prstGeom prst="rect">
              <a:avLst/>
            </a:prstGeom>
          </p:spPr>
          <p:txBody>
            <a:bodyPr lIns="50800" tIns="50800" rIns="50800" bIns="50800" rtlCol="0" anchor="ctr"/>
            <a:lstStyle/>
            <a:p>
              <a:pPr algn="ctr">
                <a:lnSpc>
                  <a:spcPts val="3494"/>
                </a:lnSpc>
              </a:pPr>
              <a:r>
                <a:rPr lang="de-DE" sz="2687" b="1" spc="204" noProof="0" dirty="0">
                  <a:solidFill>
                    <a:srgbClr val="FFFFFF"/>
                  </a:solidFill>
                  <a:latin typeface="Montserrat Medium"/>
                  <a:ea typeface="Montserrat Medium"/>
                  <a:cs typeface="Montserrat Medium"/>
                  <a:sym typeface="Montserrat Medium"/>
                </a:rPr>
                <a:t>SEXUELLER ÜBERGRIFF/ BELÄSTIGUNG</a:t>
              </a:r>
            </a:p>
          </p:txBody>
        </p:sp>
      </p:grpSp>
      <p:grpSp>
        <p:nvGrpSpPr>
          <p:cNvPr id="16" name="Group 16"/>
          <p:cNvGrpSpPr/>
          <p:nvPr/>
        </p:nvGrpSpPr>
        <p:grpSpPr>
          <a:xfrm>
            <a:off x="13947455" y="3079636"/>
            <a:ext cx="3204386" cy="3086100"/>
            <a:chOff x="0" y="0"/>
            <a:chExt cx="843953" cy="812800"/>
          </a:xfrm>
        </p:grpSpPr>
        <p:sp>
          <p:nvSpPr>
            <p:cNvPr id="17" name="Freeform 17"/>
            <p:cNvSpPr/>
            <p:nvPr/>
          </p:nvSpPr>
          <p:spPr>
            <a:xfrm>
              <a:off x="0" y="0"/>
              <a:ext cx="843953" cy="812800"/>
            </a:xfrm>
            <a:custGeom>
              <a:avLst/>
              <a:gdLst/>
              <a:ahLst/>
              <a:cxnLst/>
              <a:rect l="l" t="t" r="r" b="b"/>
              <a:pathLst>
                <a:path w="843953" h="812800">
                  <a:moveTo>
                    <a:pt x="0" y="0"/>
                  </a:moveTo>
                  <a:lnTo>
                    <a:pt x="843953" y="0"/>
                  </a:lnTo>
                  <a:lnTo>
                    <a:pt x="843953" y="812800"/>
                  </a:lnTo>
                  <a:lnTo>
                    <a:pt x="0" y="812800"/>
                  </a:lnTo>
                  <a:close/>
                </a:path>
              </a:pathLst>
            </a:custGeom>
            <a:solidFill>
              <a:srgbClr val="345C72"/>
            </a:solidFill>
          </p:spPr>
          <p:txBody>
            <a:bodyPr/>
            <a:lstStyle/>
            <a:p>
              <a:endParaRPr lang="de-DE" noProof="0" dirty="0"/>
            </a:p>
          </p:txBody>
        </p:sp>
        <p:sp>
          <p:nvSpPr>
            <p:cNvPr id="18" name="TextBox 18"/>
            <p:cNvSpPr txBox="1"/>
            <p:nvPr/>
          </p:nvSpPr>
          <p:spPr>
            <a:xfrm>
              <a:off x="0" y="-19050"/>
              <a:ext cx="843953" cy="831850"/>
            </a:xfrm>
            <a:prstGeom prst="rect">
              <a:avLst/>
            </a:prstGeom>
          </p:spPr>
          <p:txBody>
            <a:bodyPr lIns="50800" tIns="50800" rIns="50800" bIns="50800" rtlCol="0" anchor="ctr"/>
            <a:lstStyle/>
            <a:p>
              <a:pPr algn="ctr">
                <a:lnSpc>
                  <a:spcPts val="3494"/>
                </a:lnSpc>
              </a:pPr>
              <a:r>
                <a:rPr lang="de-DE" sz="2687" b="1" spc="204" noProof="0" dirty="0">
                  <a:solidFill>
                    <a:srgbClr val="FFFFFF"/>
                  </a:solidFill>
                  <a:latin typeface="Montserrat Medium"/>
                  <a:ea typeface="Montserrat Medium"/>
                  <a:cs typeface="Montserrat Medium"/>
                  <a:sym typeface="Montserrat Medium"/>
                </a:rPr>
                <a:t>SEXUALISIERTE GEWALT</a:t>
              </a:r>
            </a:p>
          </p:txBody>
        </p:sp>
      </p:grpSp>
      <p:sp>
        <p:nvSpPr>
          <p:cNvPr id="19" name="TextBox 19"/>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BEGRIFFSERKLÄRUNGEN</a:t>
            </a:r>
          </a:p>
        </p:txBody>
      </p:sp>
      <p:grpSp>
        <p:nvGrpSpPr>
          <p:cNvPr id="20" name="Group 4">
            <a:extLst>
              <a:ext uri="{FF2B5EF4-FFF2-40B4-BE49-F238E27FC236}">
                <a16:creationId xmlns:a16="http://schemas.microsoft.com/office/drawing/2014/main" id="{3D9BEC59-FA33-09AB-C1F2-32478F2608C2}"/>
              </a:ext>
            </a:extLst>
          </p:cNvPr>
          <p:cNvGrpSpPr/>
          <p:nvPr/>
        </p:nvGrpSpPr>
        <p:grpSpPr>
          <a:xfrm>
            <a:off x="2057400" y="5067300"/>
            <a:ext cx="14220868" cy="2286000"/>
            <a:chOff x="0" y="0"/>
            <a:chExt cx="4668594" cy="1007397"/>
          </a:xfrm>
        </p:grpSpPr>
        <p:sp>
          <p:nvSpPr>
            <p:cNvPr id="21" name="Freeform 5">
              <a:extLst>
                <a:ext uri="{FF2B5EF4-FFF2-40B4-BE49-F238E27FC236}">
                  <a16:creationId xmlns:a16="http://schemas.microsoft.com/office/drawing/2014/main" id="{8D2CDDB4-3FD7-D072-2A95-8AB898B16F96}"/>
                </a:ext>
              </a:extLst>
            </p:cNvPr>
            <p:cNvSpPr/>
            <p:nvPr/>
          </p:nvSpPr>
          <p:spPr>
            <a:xfrm>
              <a:off x="0" y="0"/>
              <a:ext cx="4668594" cy="1007397"/>
            </a:xfrm>
            <a:custGeom>
              <a:avLst/>
              <a:gdLst/>
              <a:ahLst/>
              <a:cxnLst/>
              <a:rect l="l" t="t" r="r" b="b"/>
              <a:pathLst>
                <a:path w="4668594" h="1007397">
                  <a:moveTo>
                    <a:pt x="4668594" y="503699"/>
                  </a:moveTo>
                  <a:lnTo>
                    <a:pt x="4262194" y="0"/>
                  </a:lnTo>
                  <a:lnTo>
                    <a:pt x="4262194" y="203200"/>
                  </a:lnTo>
                  <a:lnTo>
                    <a:pt x="0" y="203200"/>
                  </a:lnTo>
                  <a:lnTo>
                    <a:pt x="0" y="804197"/>
                  </a:lnTo>
                  <a:lnTo>
                    <a:pt x="4262194" y="804197"/>
                  </a:lnTo>
                  <a:lnTo>
                    <a:pt x="4262194" y="1007397"/>
                  </a:lnTo>
                  <a:lnTo>
                    <a:pt x="4668594" y="503699"/>
                  </a:lnTo>
                  <a:close/>
                </a:path>
              </a:pathLst>
            </a:custGeom>
            <a:solidFill>
              <a:srgbClr val="AABFD1"/>
            </a:solidFill>
          </p:spPr>
          <p:txBody>
            <a:bodyPr/>
            <a:lstStyle/>
            <a:p>
              <a:endParaRPr lang="de-DE" noProof="0" dirty="0"/>
            </a:p>
          </p:txBody>
        </p:sp>
        <p:sp>
          <p:nvSpPr>
            <p:cNvPr id="22" name="TextBox 6">
              <a:extLst>
                <a:ext uri="{FF2B5EF4-FFF2-40B4-BE49-F238E27FC236}">
                  <a16:creationId xmlns:a16="http://schemas.microsoft.com/office/drawing/2014/main" id="{B45B3ECB-356A-475E-A2BA-D717D8628FFE}"/>
                </a:ext>
              </a:extLst>
            </p:cNvPr>
            <p:cNvSpPr txBox="1"/>
            <p:nvPr/>
          </p:nvSpPr>
          <p:spPr>
            <a:xfrm>
              <a:off x="0" y="165100"/>
              <a:ext cx="4566994" cy="639097"/>
            </a:xfrm>
            <a:prstGeom prst="rect">
              <a:avLst/>
            </a:prstGeom>
          </p:spPr>
          <p:txBody>
            <a:bodyPr lIns="50800" tIns="50800" rIns="50800" bIns="50800" rtlCol="0" anchor="ctr"/>
            <a:lstStyle/>
            <a:p>
              <a:pPr algn="ctr">
                <a:lnSpc>
                  <a:spcPts val="3079"/>
                </a:lnSpc>
              </a:pPr>
              <a:endParaRPr lang="de-DE"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endParaRPr lang="de-DE" noProof="0" dirty="0"/>
            </a:p>
          </p:txBody>
        </p:sp>
        <p:sp>
          <p:nvSpPr>
            <p:cNvPr id="10" name="TextBox 10"/>
            <p:cNvSpPr txBox="1"/>
            <p:nvPr/>
          </p:nvSpPr>
          <p:spPr>
            <a:xfrm>
              <a:off x="0" y="-38100"/>
              <a:ext cx="3537255" cy="1086748"/>
            </a:xfrm>
            <a:prstGeom prst="rect">
              <a:avLst/>
            </a:prstGeom>
          </p:spPr>
          <p:txBody>
            <a:bodyPr lIns="50800" tIns="50800" rIns="50800" bIns="50800" rtlCol="0" anchor="ctr"/>
            <a:lstStyle/>
            <a:p>
              <a:pPr algn="ctr">
                <a:lnSpc>
                  <a:spcPts val="6759"/>
                </a:lnSpc>
              </a:pPr>
              <a:r>
                <a:rPr lang="de-DE" sz="5199" spc="395" dirty="0">
                  <a:solidFill>
                    <a:srgbClr val="FEFEFE"/>
                  </a:solidFill>
                  <a:latin typeface="Montserrat"/>
                  <a:ea typeface="Montserrat"/>
                  <a:cs typeface="Montserrat"/>
                  <a:sym typeface="Montserrat"/>
                </a:rPr>
                <a:t>PRÄVENTION IN INSTITUTIONEN</a:t>
              </a:r>
              <a:endParaRPr lang="de-DE" sz="5199" spc="395" noProof="0" dirty="0">
                <a:solidFill>
                  <a:srgbClr val="FEFEFE"/>
                </a:solidFill>
                <a:latin typeface="Montserrat"/>
                <a:ea typeface="Montserrat"/>
                <a:cs typeface="Montserrat"/>
                <a:sym typeface="Montserrat"/>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3102"/>
            <a:ext cx="420638" cy="6287595"/>
            <a:chOff x="0" y="85"/>
            <a:chExt cx="73896" cy="974113"/>
          </a:xfrm>
        </p:grpSpPr>
        <p:sp>
          <p:nvSpPr>
            <p:cNvPr id="3" name="Freeform 3"/>
            <p:cNvSpPr/>
            <p:nvPr/>
          </p:nvSpPr>
          <p:spPr>
            <a:xfrm>
              <a:off x="0" y="85"/>
              <a:ext cx="73896"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p:cNvSpPr/>
          <p:nvPr/>
        </p:nvSpPr>
        <p:spPr>
          <a:xfrm>
            <a:off x="4943054" y="1558730"/>
            <a:ext cx="8164034" cy="8526406"/>
          </a:xfrm>
          <a:custGeom>
            <a:avLst/>
            <a:gdLst/>
            <a:ahLst/>
            <a:cxnLst/>
            <a:rect l="l" t="t" r="r" b="b"/>
            <a:pathLst>
              <a:path w="8164034" h="8526406">
                <a:moveTo>
                  <a:pt x="0" y="0"/>
                </a:moveTo>
                <a:lnTo>
                  <a:pt x="8164034" y="0"/>
                </a:lnTo>
                <a:lnTo>
                  <a:pt x="8164034" y="8526406"/>
                </a:lnTo>
                <a:lnTo>
                  <a:pt x="0" y="8526406"/>
                </a:lnTo>
                <a:lnTo>
                  <a:pt x="0" y="0"/>
                </a:lnTo>
                <a:close/>
              </a:path>
            </a:pathLst>
          </a:custGeom>
          <a:blipFill>
            <a:blip r:embed="rId4"/>
            <a:stretch>
              <a:fillRect/>
            </a:stretch>
          </a:blipFill>
        </p:spPr>
        <p:txBody>
          <a:bodyPr/>
          <a:lstStyle/>
          <a:p>
            <a:endParaRPr lang="de-DE" noProof="0" dirty="0"/>
          </a:p>
        </p:txBody>
      </p:sp>
      <p:sp>
        <p:nvSpPr>
          <p:cNvPr id="9" name="Freeform 9"/>
          <p:cNvSpPr/>
          <p:nvPr/>
        </p:nvSpPr>
        <p:spPr>
          <a:xfrm rot="-5400000">
            <a:off x="6931958" y="6209962"/>
            <a:ext cx="2033549" cy="3064252"/>
          </a:xfrm>
          <a:custGeom>
            <a:avLst/>
            <a:gdLst/>
            <a:ahLst/>
            <a:cxnLst/>
            <a:rect l="l" t="t" r="r" b="b"/>
            <a:pathLst>
              <a:path w="2033549" h="3064252">
                <a:moveTo>
                  <a:pt x="0" y="0"/>
                </a:moveTo>
                <a:lnTo>
                  <a:pt x="2033549" y="0"/>
                </a:lnTo>
                <a:lnTo>
                  <a:pt x="2033549" y="3064252"/>
                </a:lnTo>
                <a:lnTo>
                  <a:pt x="0" y="3064252"/>
                </a:lnTo>
                <a:lnTo>
                  <a:pt x="0" y="0"/>
                </a:lnTo>
                <a:close/>
              </a:path>
            </a:pathLst>
          </a:custGeom>
          <a:blipFill>
            <a:blip r:embed="rId5"/>
            <a:stretch>
              <a:fillRect/>
            </a:stretch>
          </a:blipFill>
          <a:ln w="95250" cap="sq">
            <a:solidFill>
              <a:srgbClr val="CC0000"/>
            </a:solidFill>
            <a:prstDash val="solid"/>
            <a:miter/>
          </a:ln>
        </p:spPr>
        <p:txBody>
          <a:bodyPr/>
          <a:lstStyle/>
          <a:p>
            <a:endParaRPr lang="de-DE" noProof="0" dirty="0"/>
          </a:p>
        </p:txBody>
      </p:sp>
      <p:sp>
        <p:nvSpPr>
          <p:cNvPr id="10" name="TextBox 10"/>
          <p:cNvSpPr txBox="1"/>
          <p:nvPr/>
        </p:nvSpPr>
        <p:spPr>
          <a:xfrm>
            <a:off x="2109256" y="716069"/>
            <a:ext cx="14291343" cy="691936"/>
          </a:xfrm>
          <a:prstGeom prst="rect">
            <a:avLst/>
          </a:prstGeom>
        </p:spPr>
        <p:txBody>
          <a:bodyPr lIns="0" tIns="0" rIns="0" bIns="0" rtlCol="0" anchor="t">
            <a:spAutoFit/>
          </a:bodyPr>
          <a:lstStyle/>
          <a:p>
            <a:pPr algn="ctr">
              <a:lnSpc>
                <a:spcPts val="5336"/>
              </a:lnSpc>
            </a:pPr>
            <a:r>
              <a:rPr lang="de-DE" sz="4987" spc="19" noProof="0" dirty="0">
                <a:solidFill>
                  <a:srgbClr val="053055"/>
                </a:solidFill>
                <a:latin typeface="Montserrat"/>
                <a:ea typeface="Montserrat"/>
                <a:cs typeface="Montserrat"/>
                <a:sym typeface="Montserrat"/>
              </a:rPr>
              <a:t>INSTITUTIONELLES SCHUTZKONZEPT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55963" y="2613392"/>
            <a:ext cx="16346953" cy="1501408"/>
            <a:chOff x="0" y="0"/>
            <a:chExt cx="4285682" cy="224142"/>
          </a:xfrm>
        </p:grpSpPr>
        <p:sp>
          <p:nvSpPr>
            <p:cNvPr id="3" name="Freeform 3"/>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endParaRPr lang="de-DE" noProof="0" dirty="0"/>
            </a:p>
          </p:txBody>
        </p:sp>
        <p:sp>
          <p:nvSpPr>
            <p:cNvPr id="4" name="TextBox 4"/>
            <p:cNvSpPr txBox="1"/>
            <p:nvPr/>
          </p:nvSpPr>
          <p:spPr>
            <a:xfrm>
              <a:off x="0" y="-38100"/>
              <a:ext cx="4285682" cy="262242"/>
            </a:xfrm>
            <a:prstGeom prst="rect">
              <a:avLst/>
            </a:prstGeom>
          </p:spPr>
          <p:txBody>
            <a:bodyPr lIns="50800" tIns="50800" rIns="50800" bIns="50800" rtlCol="0" anchor="ctr"/>
            <a:lstStyle/>
            <a:p>
              <a:pPr algn="ctr">
                <a:lnSpc>
                  <a:spcPts val="3079"/>
                </a:lnSpc>
              </a:pPr>
              <a:endParaRPr lang="de-DE" noProof="0" dirty="0"/>
            </a:p>
          </p:txBody>
        </p:sp>
      </p:grpSp>
      <p:grpSp>
        <p:nvGrpSpPr>
          <p:cNvPr id="5" name="Group 5"/>
          <p:cNvGrpSpPr/>
          <p:nvPr/>
        </p:nvGrpSpPr>
        <p:grpSpPr>
          <a:xfrm>
            <a:off x="17867363" y="1942553"/>
            <a:ext cx="420637" cy="6287595"/>
            <a:chOff x="0" y="0"/>
            <a:chExt cx="154215" cy="974113"/>
          </a:xfrm>
        </p:grpSpPr>
        <p:sp>
          <p:nvSpPr>
            <p:cNvPr id="6" name="Freeform 6"/>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7" name="Group 7"/>
          <p:cNvGrpSpPr/>
          <p:nvPr/>
        </p:nvGrpSpPr>
        <p:grpSpPr>
          <a:xfrm>
            <a:off x="0" y="1999703"/>
            <a:ext cx="420637" cy="6287595"/>
            <a:chOff x="0" y="0"/>
            <a:chExt cx="65168" cy="974113"/>
          </a:xfrm>
        </p:grpSpPr>
        <p:sp>
          <p:nvSpPr>
            <p:cNvPr id="8" name="Freeform 8"/>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9" name="Group 9"/>
          <p:cNvGrpSpPr/>
          <p:nvPr/>
        </p:nvGrpSpPr>
        <p:grpSpPr>
          <a:xfrm>
            <a:off x="16173532" y="9517289"/>
            <a:ext cx="1956616" cy="567847"/>
            <a:chOff x="0" y="0"/>
            <a:chExt cx="2608822" cy="757130"/>
          </a:xfrm>
        </p:grpSpPr>
        <p:pic>
          <p:nvPicPr>
            <p:cNvPr id="10" name="Picture 10"/>
            <p:cNvPicPr>
              <a:picLocks noChangeAspect="1"/>
            </p:cNvPicPr>
            <p:nvPr/>
          </p:nvPicPr>
          <p:blipFill>
            <a:blip r:embed="rId2"/>
            <a:srcRect r="2273" b="16626"/>
            <a:stretch>
              <a:fillRect/>
            </a:stretch>
          </p:blipFill>
          <p:spPr>
            <a:xfrm>
              <a:off x="0" y="0"/>
              <a:ext cx="2608822" cy="757130"/>
            </a:xfrm>
            <a:prstGeom prst="rect">
              <a:avLst/>
            </a:prstGeom>
          </p:spPr>
        </p:pic>
      </p:grpSp>
      <p:sp>
        <p:nvSpPr>
          <p:cNvPr id="12" name="TextBox 12"/>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WICHTIGE INSTRUMENTE</a:t>
            </a:r>
          </a:p>
        </p:txBody>
      </p:sp>
      <p:sp>
        <p:nvSpPr>
          <p:cNvPr id="13" name="TextBox 13"/>
          <p:cNvSpPr txBox="1"/>
          <p:nvPr/>
        </p:nvSpPr>
        <p:spPr>
          <a:xfrm>
            <a:off x="1176616" y="2951421"/>
            <a:ext cx="15365736" cy="687689"/>
          </a:xfrm>
          <a:prstGeom prst="rect">
            <a:avLst/>
          </a:prstGeom>
        </p:spPr>
        <p:txBody>
          <a:bodyPr wrap="square" lIns="0" tIns="0" rIns="0" bIns="0" rtlCol="0" anchor="t">
            <a:spAutoFit/>
          </a:bodyPr>
          <a:lstStyle/>
          <a:p>
            <a:pPr algn="l">
              <a:lnSpc>
                <a:spcPts val="5723"/>
              </a:lnSpc>
            </a:pPr>
            <a:r>
              <a:rPr lang="de-DE" sz="4400" noProof="0" dirty="0">
                <a:solidFill>
                  <a:srgbClr val="FEFEFE"/>
                </a:solidFill>
                <a:latin typeface="Montserrat"/>
                <a:ea typeface="Montserrat"/>
                <a:cs typeface="Montserrat"/>
                <a:sym typeface="Montserrat"/>
              </a:rPr>
              <a:t>Erweitertes Führungszeugnis (EFZ)</a:t>
            </a:r>
          </a:p>
        </p:txBody>
      </p:sp>
      <p:grpSp>
        <p:nvGrpSpPr>
          <p:cNvPr id="14" name="Group 14"/>
          <p:cNvGrpSpPr/>
          <p:nvPr/>
        </p:nvGrpSpPr>
        <p:grpSpPr>
          <a:xfrm>
            <a:off x="987136" y="5224410"/>
            <a:ext cx="16272198" cy="1453480"/>
            <a:chOff x="0" y="0"/>
            <a:chExt cx="4285682" cy="224142"/>
          </a:xfrm>
        </p:grpSpPr>
        <p:sp>
          <p:nvSpPr>
            <p:cNvPr id="15" name="Freeform 15"/>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endParaRPr lang="de-DE" noProof="0" dirty="0"/>
            </a:p>
          </p:txBody>
        </p:sp>
        <p:sp>
          <p:nvSpPr>
            <p:cNvPr id="16" name="TextBox 16"/>
            <p:cNvSpPr txBox="1"/>
            <p:nvPr/>
          </p:nvSpPr>
          <p:spPr>
            <a:xfrm>
              <a:off x="0" y="-38100"/>
              <a:ext cx="4285682" cy="262242"/>
            </a:xfrm>
            <a:prstGeom prst="rect">
              <a:avLst/>
            </a:prstGeom>
          </p:spPr>
          <p:txBody>
            <a:bodyPr lIns="50800" tIns="50800" rIns="50800" bIns="50800" rtlCol="0" anchor="ctr"/>
            <a:lstStyle/>
            <a:p>
              <a:pPr algn="ctr">
                <a:lnSpc>
                  <a:spcPts val="3079"/>
                </a:lnSpc>
              </a:pPr>
              <a:endParaRPr lang="de-DE" noProof="0" dirty="0"/>
            </a:p>
          </p:txBody>
        </p:sp>
      </p:grpSp>
      <p:sp>
        <p:nvSpPr>
          <p:cNvPr id="17" name="TextBox 17"/>
          <p:cNvSpPr txBox="1"/>
          <p:nvPr/>
        </p:nvSpPr>
        <p:spPr>
          <a:xfrm>
            <a:off x="1272574" y="5576293"/>
            <a:ext cx="15295468" cy="687689"/>
          </a:xfrm>
          <a:prstGeom prst="rect">
            <a:avLst/>
          </a:prstGeom>
        </p:spPr>
        <p:txBody>
          <a:bodyPr lIns="0" tIns="0" rIns="0" bIns="0" rtlCol="0" anchor="t">
            <a:spAutoFit/>
          </a:bodyPr>
          <a:lstStyle/>
          <a:p>
            <a:pPr algn="l">
              <a:lnSpc>
                <a:spcPts val="5723"/>
              </a:lnSpc>
            </a:pPr>
            <a:r>
              <a:rPr lang="de-DE" sz="4400" noProof="0" dirty="0">
                <a:solidFill>
                  <a:srgbClr val="FEFEFE"/>
                </a:solidFill>
                <a:latin typeface="Montserrat"/>
                <a:ea typeface="Montserrat"/>
                <a:cs typeface="Montserrat"/>
                <a:sym typeface="Montserrat"/>
              </a:rPr>
              <a:t>Verhaltenskodex und Verpflichtungserklärung</a:t>
            </a:r>
          </a:p>
        </p:txBody>
      </p:sp>
      <p:grpSp>
        <p:nvGrpSpPr>
          <p:cNvPr id="19" name="Group 19"/>
          <p:cNvGrpSpPr/>
          <p:nvPr/>
        </p:nvGrpSpPr>
        <p:grpSpPr>
          <a:xfrm>
            <a:off x="969818" y="7759313"/>
            <a:ext cx="16402372" cy="1426250"/>
            <a:chOff x="0" y="0"/>
            <a:chExt cx="4285682" cy="224142"/>
          </a:xfrm>
        </p:grpSpPr>
        <p:sp>
          <p:nvSpPr>
            <p:cNvPr id="20" name="Freeform 20"/>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endParaRPr lang="de-DE" noProof="0" dirty="0"/>
            </a:p>
          </p:txBody>
        </p:sp>
        <p:sp>
          <p:nvSpPr>
            <p:cNvPr id="21" name="TextBox 21"/>
            <p:cNvSpPr txBox="1"/>
            <p:nvPr/>
          </p:nvSpPr>
          <p:spPr>
            <a:xfrm>
              <a:off x="0" y="-38100"/>
              <a:ext cx="4285682" cy="262242"/>
            </a:xfrm>
            <a:prstGeom prst="rect">
              <a:avLst/>
            </a:prstGeom>
          </p:spPr>
          <p:txBody>
            <a:bodyPr lIns="50800" tIns="50800" rIns="50800" bIns="50800" rtlCol="0" anchor="ctr"/>
            <a:lstStyle/>
            <a:p>
              <a:pPr algn="ctr">
                <a:lnSpc>
                  <a:spcPts val="3079"/>
                </a:lnSpc>
              </a:pPr>
              <a:endParaRPr lang="de-DE" noProof="0" dirty="0"/>
            </a:p>
          </p:txBody>
        </p:sp>
      </p:grpSp>
      <p:sp>
        <p:nvSpPr>
          <p:cNvPr id="22" name="TextBox 22"/>
          <p:cNvSpPr txBox="1"/>
          <p:nvPr/>
        </p:nvSpPr>
        <p:spPr>
          <a:xfrm>
            <a:off x="1207652" y="8125049"/>
            <a:ext cx="15417828" cy="687689"/>
          </a:xfrm>
          <a:prstGeom prst="rect">
            <a:avLst/>
          </a:prstGeom>
        </p:spPr>
        <p:txBody>
          <a:bodyPr wrap="square" lIns="0" tIns="0" rIns="0" bIns="0" rtlCol="0" anchor="t">
            <a:spAutoFit/>
          </a:bodyPr>
          <a:lstStyle/>
          <a:p>
            <a:pPr algn="l">
              <a:lnSpc>
                <a:spcPts val="5723"/>
              </a:lnSpc>
            </a:pPr>
            <a:r>
              <a:rPr lang="de-DE" sz="4400" noProof="0" dirty="0">
                <a:solidFill>
                  <a:srgbClr val="FEFEFE"/>
                </a:solidFill>
                <a:latin typeface="Montserrat"/>
                <a:ea typeface="Montserrat"/>
                <a:cs typeface="Montserrat"/>
                <a:sym typeface="Montserrat"/>
              </a:rPr>
              <a:t>Selbstauskunftserklärung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ABFD1"/>
        </a:solidFill>
        <a:effectLst/>
      </p:bgPr>
    </p:bg>
    <p:spTree>
      <p:nvGrpSpPr>
        <p:cNvPr id="1" name=""/>
        <p:cNvGrpSpPr/>
        <p:nvPr/>
      </p:nvGrpSpPr>
      <p:grpSpPr>
        <a:xfrm>
          <a:off x="0" y="0"/>
          <a:ext cx="0" cy="0"/>
          <a:chOff x="0" y="0"/>
          <a:chExt cx="0" cy="0"/>
        </a:xfrm>
      </p:grpSpPr>
      <p:grpSp>
        <p:nvGrpSpPr>
          <p:cNvPr id="2" name="Group 2"/>
          <p:cNvGrpSpPr/>
          <p:nvPr/>
        </p:nvGrpSpPr>
        <p:grpSpPr>
          <a:xfrm>
            <a:off x="6717046" y="2818124"/>
            <a:ext cx="4853908" cy="48539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de-DE" noProof="0" dirty="0"/>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5" name="Group 5"/>
          <p:cNvGrpSpPr/>
          <p:nvPr/>
        </p:nvGrpSpPr>
        <p:grpSpPr>
          <a:xfrm>
            <a:off x="895438" y="2818124"/>
            <a:ext cx="4853908" cy="485390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endParaRPr lang="de-DE" noProof="0" dirty="0"/>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EFEFE"/>
            </a:solidFill>
            <a:ln w="12700">
              <a:noFill/>
            </a:ln>
          </p:spPr>
          <p:txBody>
            <a:bodyPr/>
            <a:lstStyle/>
            <a:p>
              <a:endParaRPr lang="de-DE" noProof="0" dirty="0"/>
            </a:p>
          </p:txBody>
        </p:sp>
      </p:grpSp>
      <p:grpSp>
        <p:nvGrpSpPr>
          <p:cNvPr id="10" name="Group 10"/>
          <p:cNvGrpSpPr/>
          <p:nvPr/>
        </p:nvGrpSpPr>
        <p:grpSpPr>
          <a:xfrm>
            <a:off x="0" y="1999703"/>
            <a:ext cx="420637" cy="6287595"/>
            <a:chOff x="0" y="0"/>
            <a:chExt cx="65168" cy="974113"/>
          </a:xfrm>
        </p:grpSpPr>
        <p:sp>
          <p:nvSpPr>
            <p:cNvPr id="11" name="Freeform 11"/>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FFFFFF"/>
            </a:solidFill>
            <a:ln w="12700">
              <a:noFill/>
            </a:ln>
          </p:spPr>
          <p:txBody>
            <a:bodyPr/>
            <a:lstStyle/>
            <a:p>
              <a:endParaRPr lang="de-DE" noProof="0" dirty="0"/>
            </a:p>
          </p:txBody>
        </p:sp>
      </p:grpSp>
      <p:grpSp>
        <p:nvGrpSpPr>
          <p:cNvPr id="12" name="Group 12"/>
          <p:cNvGrpSpPr/>
          <p:nvPr/>
        </p:nvGrpSpPr>
        <p:grpSpPr>
          <a:xfrm>
            <a:off x="12542504" y="2818124"/>
            <a:ext cx="4853908" cy="48539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endParaRPr lang="de-DE" noProof="0" dirty="0"/>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5" name="Group 15"/>
          <p:cNvGrpSpPr/>
          <p:nvPr/>
        </p:nvGrpSpPr>
        <p:grpSpPr>
          <a:xfrm>
            <a:off x="16173532" y="9517289"/>
            <a:ext cx="1956616" cy="567847"/>
            <a:chOff x="0" y="0"/>
            <a:chExt cx="2608822" cy="757130"/>
          </a:xfrm>
        </p:grpSpPr>
        <p:pic>
          <p:nvPicPr>
            <p:cNvPr id="16" name="Picture 16"/>
            <p:cNvPicPr>
              <a:picLocks noChangeAspect="1"/>
            </p:cNvPicPr>
            <p:nvPr/>
          </p:nvPicPr>
          <p:blipFill>
            <a:blip r:embed="rId3"/>
            <a:srcRect r="2273" b="16626"/>
            <a:stretch>
              <a:fillRect/>
            </a:stretch>
          </p:blipFill>
          <p:spPr>
            <a:xfrm>
              <a:off x="0" y="0"/>
              <a:ext cx="2608822" cy="757130"/>
            </a:xfrm>
            <a:prstGeom prst="rect">
              <a:avLst/>
            </a:prstGeom>
          </p:spPr>
        </p:pic>
      </p:grpSp>
      <p:sp>
        <p:nvSpPr>
          <p:cNvPr id="17" name="Freeform 17"/>
          <p:cNvSpPr/>
          <p:nvPr/>
        </p:nvSpPr>
        <p:spPr>
          <a:xfrm>
            <a:off x="1196844" y="3210133"/>
            <a:ext cx="4114178" cy="4122000"/>
          </a:xfrm>
          <a:custGeom>
            <a:avLst/>
            <a:gdLst/>
            <a:ahLst/>
            <a:cxnLst/>
            <a:rect l="l" t="t" r="r" b="b"/>
            <a:pathLst>
              <a:path w="4114178" h="4122000">
                <a:moveTo>
                  <a:pt x="0" y="0"/>
                </a:moveTo>
                <a:lnTo>
                  <a:pt x="4114178" y="0"/>
                </a:lnTo>
                <a:lnTo>
                  <a:pt x="4114178" y="4122000"/>
                </a:lnTo>
                <a:lnTo>
                  <a:pt x="0" y="4122000"/>
                </a:lnTo>
                <a:lnTo>
                  <a:pt x="0" y="0"/>
                </a:lnTo>
                <a:close/>
              </a:path>
            </a:pathLst>
          </a:custGeom>
          <a:blipFill>
            <a:blip r:embed="rId4"/>
            <a:stretch>
              <a:fillRect/>
            </a:stretch>
          </a:blipFill>
        </p:spPr>
        <p:txBody>
          <a:bodyPr/>
          <a:lstStyle/>
          <a:p>
            <a:endParaRPr lang="de-DE" noProof="0" dirty="0"/>
          </a:p>
        </p:txBody>
      </p:sp>
      <p:sp>
        <p:nvSpPr>
          <p:cNvPr id="18" name="Freeform 18"/>
          <p:cNvSpPr/>
          <p:nvPr/>
        </p:nvSpPr>
        <p:spPr>
          <a:xfrm>
            <a:off x="7090763" y="3210133"/>
            <a:ext cx="4106474" cy="4122000"/>
          </a:xfrm>
          <a:custGeom>
            <a:avLst/>
            <a:gdLst/>
            <a:ahLst/>
            <a:cxnLst/>
            <a:rect l="l" t="t" r="r" b="b"/>
            <a:pathLst>
              <a:path w="4106474" h="4122000">
                <a:moveTo>
                  <a:pt x="0" y="0"/>
                </a:moveTo>
                <a:lnTo>
                  <a:pt x="4106474" y="0"/>
                </a:lnTo>
                <a:lnTo>
                  <a:pt x="4106474" y="4122000"/>
                </a:lnTo>
                <a:lnTo>
                  <a:pt x="0" y="4122000"/>
                </a:lnTo>
                <a:lnTo>
                  <a:pt x="0" y="0"/>
                </a:lnTo>
                <a:close/>
              </a:path>
            </a:pathLst>
          </a:custGeom>
          <a:blipFill>
            <a:blip r:embed="rId5"/>
            <a:stretch>
              <a:fillRect/>
            </a:stretch>
          </a:blipFill>
        </p:spPr>
        <p:txBody>
          <a:bodyPr/>
          <a:lstStyle/>
          <a:p>
            <a:endParaRPr lang="de-DE" noProof="0" dirty="0"/>
          </a:p>
        </p:txBody>
      </p:sp>
      <p:sp>
        <p:nvSpPr>
          <p:cNvPr id="19" name="Freeform 19"/>
          <p:cNvSpPr/>
          <p:nvPr/>
        </p:nvSpPr>
        <p:spPr>
          <a:xfrm>
            <a:off x="12980654" y="3213432"/>
            <a:ext cx="4126328" cy="4118701"/>
          </a:xfrm>
          <a:custGeom>
            <a:avLst/>
            <a:gdLst/>
            <a:ahLst/>
            <a:cxnLst/>
            <a:rect l="l" t="t" r="r" b="b"/>
            <a:pathLst>
              <a:path w="4126328" h="4118701">
                <a:moveTo>
                  <a:pt x="0" y="0"/>
                </a:moveTo>
                <a:lnTo>
                  <a:pt x="4126328" y="0"/>
                </a:lnTo>
                <a:lnTo>
                  <a:pt x="4126328" y="4118701"/>
                </a:lnTo>
                <a:lnTo>
                  <a:pt x="0" y="4118701"/>
                </a:lnTo>
                <a:lnTo>
                  <a:pt x="0" y="0"/>
                </a:lnTo>
                <a:close/>
              </a:path>
            </a:pathLst>
          </a:custGeom>
          <a:blipFill>
            <a:blip r:embed="rId6"/>
            <a:stretch>
              <a:fillRect/>
            </a:stretch>
          </a:blipFill>
        </p:spPr>
        <p:txBody>
          <a:bodyPr/>
          <a:lstStyle/>
          <a:p>
            <a:endParaRPr lang="de-DE" noProof="0" dirty="0"/>
          </a:p>
        </p:txBody>
      </p:sp>
      <p:sp>
        <p:nvSpPr>
          <p:cNvPr id="20" name="TextBox 20"/>
          <p:cNvSpPr txBox="1"/>
          <p:nvPr/>
        </p:nvSpPr>
        <p:spPr>
          <a:xfrm>
            <a:off x="358887" y="722962"/>
            <a:ext cx="17570226" cy="1368211"/>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PRÄVENTION, INTERVENTION, AUFARBEITUNG</a:t>
            </a:r>
          </a:p>
          <a:p>
            <a:pPr algn="ctr">
              <a:lnSpc>
                <a:spcPts val="5336"/>
              </a:lnSpc>
            </a:pPr>
            <a:r>
              <a:rPr lang="de-DE" sz="4987" spc="134" noProof="0" dirty="0">
                <a:solidFill>
                  <a:srgbClr val="053055"/>
                </a:solidFill>
                <a:latin typeface="Montserrat"/>
                <a:ea typeface="Montserrat"/>
                <a:cs typeface="Montserrat"/>
                <a:sym typeface="Montserrat"/>
              </a:rPr>
              <a:t>IM BISTUM TRIER</a:t>
            </a:r>
          </a:p>
        </p:txBody>
      </p:sp>
      <p:sp>
        <p:nvSpPr>
          <p:cNvPr id="21" name="TextBox 21"/>
          <p:cNvSpPr txBox="1"/>
          <p:nvPr/>
        </p:nvSpPr>
        <p:spPr>
          <a:xfrm>
            <a:off x="145283" y="9858225"/>
            <a:ext cx="8998717" cy="226911"/>
          </a:xfrm>
          <a:prstGeom prst="rect">
            <a:avLst/>
          </a:prstGeom>
        </p:spPr>
        <p:txBody>
          <a:bodyPr lIns="0" tIns="0" rIns="0" bIns="0" rtlCol="0" anchor="t">
            <a:spAutoFit/>
          </a:bodyPr>
          <a:lstStyle/>
          <a:p>
            <a:pPr algn="ctr">
              <a:lnSpc>
                <a:spcPts val="1742"/>
              </a:lnSpc>
            </a:pPr>
            <a:r>
              <a:rPr lang="de-DE" sz="1628" spc="43" noProof="0" dirty="0">
                <a:solidFill>
                  <a:srgbClr val="053055"/>
                </a:solidFill>
                <a:latin typeface="Montserrat"/>
                <a:ea typeface="Montserrat"/>
                <a:cs typeface="Montserrat"/>
                <a:sym typeface="Montserrat"/>
              </a:rPr>
              <a:t>Aktueller Bericht verfügbar unter: https://www.bistum-trier.de/praevention/start/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endParaRPr lang="de-DE" noProof="0" dirty="0"/>
            </a:p>
          </p:txBody>
        </p:sp>
        <p:sp>
          <p:nvSpPr>
            <p:cNvPr id="10" name="TextBox 10"/>
            <p:cNvSpPr txBox="1"/>
            <p:nvPr/>
          </p:nvSpPr>
          <p:spPr>
            <a:xfrm>
              <a:off x="0" y="-38100"/>
              <a:ext cx="3537255" cy="1086748"/>
            </a:xfrm>
            <a:prstGeom prst="rect">
              <a:avLst/>
            </a:prstGeom>
          </p:spPr>
          <p:txBody>
            <a:bodyPr lIns="50800" tIns="50800" rIns="50800" bIns="50800" rtlCol="0" anchor="ctr"/>
            <a:lstStyle/>
            <a:p>
              <a:pPr algn="ctr">
                <a:lnSpc>
                  <a:spcPts val="6759"/>
                </a:lnSpc>
              </a:pPr>
              <a:r>
                <a:rPr lang="de-DE" sz="5199" spc="395" noProof="0" dirty="0">
                  <a:solidFill>
                    <a:srgbClr val="FEFEFE"/>
                  </a:solidFill>
                  <a:latin typeface="Montserrat"/>
                  <a:ea typeface="Montserrat"/>
                  <a:cs typeface="Montserrat"/>
                  <a:sym typeface="Montserrat"/>
                </a:rPr>
                <a:t>WAS KANN ICH TUN?</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90296" y="1999703"/>
            <a:ext cx="497704"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2285332"/>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2080143" y="1284904"/>
            <a:ext cx="6042743" cy="7717193"/>
            <a:chOff x="0" y="0"/>
            <a:chExt cx="1496929" cy="1911729"/>
          </a:xfrm>
        </p:grpSpPr>
        <p:sp>
          <p:nvSpPr>
            <p:cNvPr id="7" name="Freeform 7"/>
            <p:cNvSpPr/>
            <p:nvPr/>
          </p:nvSpPr>
          <p:spPr>
            <a:xfrm>
              <a:off x="0" y="0"/>
              <a:ext cx="1496929" cy="1911729"/>
            </a:xfrm>
            <a:custGeom>
              <a:avLst/>
              <a:gdLst/>
              <a:ahLst/>
              <a:cxnLst/>
              <a:rect l="l" t="t" r="r" b="b"/>
              <a:pathLst>
                <a:path w="1496929" h="1911729">
                  <a:moveTo>
                    <a:pt x="0" y="0"/>
                  </a:moveTo>
                  <a:lnTo>
                    <a:pt x="1496929" y="0"/>
                  </a:lnTo>
                  <a:lnTo>
                    <a:pt x="1496929" y="1911729"/>
                  </a:lnTo>
                  <a:lnTo>
                    <a:pt x="0" y="1911729"/>
                  </a:lnTo>
                  <a:close/>
                </a:path>
              </a:pathLst>
            </a:custGeom>
            <a:solidFill>
              <a:srgbClr val="EC9F1A"/>
            </a:solidFill>
          </p:spPr>
          <p:txBody>
            <a:bodyPr/>
            <a:lstStyle/>
            <a:p>
              <a:endParaRPr lang="de-DE" noProof="0" dirty="0"/>
            </a:p>
          </p:txBody>
        </p:sp>
        <p:sp>
          <p:nvSpPr>
            <p:cNvPr id="8" name="TextBox 8"/>
            <p:cNvSpPr txBox="1"/>
            <p:nvPr/>
          </p:nvSpPr>
          <p:spPr>
            <a:xfrm>
              <a:off x="0" y="-38100"/>
              <a:ext cx="1496929" cy="1949829"/>
            </a:xfrm>
            <a:prstGeom prst="rect">
              <a:avLst/>
            </a:prstGeom>
          </p:spPr>
          <p:txBody>
            <a:bodyPr lIns="50800" tIns="50800" rIns="50800" bIns="50800" rtlCol="0" anchor="ctr"/>
            <a:lstStyle/>
            <a:p>
              <a:pPr algn="ctr">
                <a:lnSpc>
                  <a:spcPts val="3079"/>
                </a:lnSpc>
              </a:pPr>
              <a:endParaRPr lang="de-DE" noProof="0" dirty="0"/>
            </a:p>
          </p:txBody>
        </p:sp>
      </p:grpSp>
      <p:grpSp>
        <p:nvGrpSpPr>
          <p:cNvPr id="9" name="Group 9"/>
          <p:cNvGrpSpPr/>
          <p:nvPr/>
        </p:nvGrpSpPr>
        <p:grpSpPr>
          <a:xfrm>
            <a:off x="10130789" y="1284904"/>
            <a:ext cx="6042743" cy="7717193"/>
            <a:chOff x="0" y="0"/>
            <a:chExt cx="1496929" cy="1911729"/>
          </a:xfrm>
        </p:grpSpPr>
        <p:sp>
          <p:nvSpPr>
            <p:cNvPr id="10" name="Freeform 10"/>
            <p:cNvSpPr/>
            <p:nvPr/>
          </p:nvSpPr>
          <p:spPr>
            <a:xfrm>
              <a:off x="0" y="0"/>
              <a:ext cx="1496929" cy="1911729"/>
            </a:xfrm>
            <a:custGeom>
              <a:avLst/>
              <a:gdLst/>
              <a:ahLst/>
              <a:cxnLst/>
              <a:rect l="l" t="t" r="r" b="b"/>
              <a:pathLst>
                <a:path w="1496929" h="1911729">
                  <a:moveTo>
                    <a:pt x="0" y="0"/>
                  </a:moveTo>
                  <a:lnTo>
                    <a:pt x="1496929" y="0"/>
                  </a:lnTo>
                  <a:lnTo>
                    <a:pt x="1496929" y="1911729"/>
                  </a:lnTo>
                  <a:lnTo>
                    <a:pt x="0" y="1911729"/>
                  </a:lnTo>
                  <a:close/>
                </a:path>
              </a:pathLst>
            </a:custGeom>
            <a:solidFill>
              <a:srgbClr val="EC9F1A"/>
            </a:solidFill>
          </p:spPr>
          <p:txBody>
            <a:bodyPr/>
            <a:lstStyle/>
            <a:p>
              <a:endParaRPr lang="de-DE" noProof="0" dirty="0"/>
            </a:p>
          </p:txBody>
        </p:sp>
        <p:sp>
          <p:nvSpPr>
            <p:cNvPr id="11" name="TextBox 11"/>
            <p:cNvSpPr txBox="1"/>
            <p:nvPr/>
          </p:nvSpPr>
          <p:spPr>
            <a:xfrm>
              <a:off x="0" y="-38100"/>
              <a:ext cx="1496929" cy="1949829"/>
            </a:xfrm>
            <a:prstGeom prst="rect">
              <a:avLst/>
            </a:prstGeom>
          </p:spPr>
          <p:txBody>
            <a:bodyPr lIns="50800" tIns="50800" rIns="50800" bIns="50800" rtlCol="0" anchor="ctr"/>
            <a:lstStyle/>
            <a:p>
              <a:pPr algn="ctr">
                <a:lnSpc>
                  <a:spcPts val="3079"/>
                </a:lnSpc>
              </a:pPr>
              <a:endParaRPr lang="de-DE" noProof="0" dirty="0"/>
            </a:p>
          </p:txBody>
        </p:sp>
      </p:grpSp>
      <p:grpSp>
        <p:nvGrpSpPr>
          <p:cNvPr id="12" name="Group 12"/>
          <p:cNvGrpSpPr/>
          <p:nvPr/>
        </p:nvGrpSpPr>
        <p:grpSpPr>
          <a:xfrm>
            <a:off x="16173532" y="9517289"/>
            <a:ext cx="1956616" cy="567847"/>
            <a:chOff x="0" y="0"/>
            <a:chExt cx="2608822" cy="757130"/>
          </a:xfrm>
        </p:grpSpPr>
        <p:pic>
          <p:nvPicPr>
            <p:cNvPr id="13" name="Picture 13"/>
            <p:cNvPicPr>
              <a:picLocks noChangeAspect="1"/>
            </p:cNvPicPr>
            <p:nvPr/>
          </p:nvPicPr>
          <p:blipFill>
            <a:blip r:embed="rId2"/>
            <a:srcRect r="2273" b="16626"/>
            <a:stretch>
              <a:fillRect/>
            </a:stretch>
          </p:blipFill>
          <p:spPr>
            <a:xfrm>
              <a:off x="0" y="0"/>
              <a:ext cx="2608822" cy="757130"/>
            </a:xfrm>
            <a:prstGeom prst="rect">
              <a:avLst/>
            </a:prstGeom>
          </p:spPr>
        </p:pic>
      </p:grpSp>
      <p:sp>
        <p:nvSpPr>
          <p:cNvPr id="14" name="Freeform 14"/>
          <p:cNvSpPr/>
          <p:nvPr/>
        </p:nvSpPr>
        <p:spPr>
          <a:xfrm>
            <a:off x="2769126" y="4019795"/>
            <a:ext cx="945487" cy="1890974"/>
          </a:xfrm>
          <a:custGeom>
            <a:avLst/>
            <a:gdLst/>
            <a:ahLst/>
            <a:cxnLst/>
            <a:rect l="l" t="t" r="r" b="b"/>
            <a:pathLst>
              <a:path w="945487" h="1890974">
                <a:moveTo>
                  <a:pt x="0" y="0"/>
                </a:moveTo>
                <a:lnTo>
                  <a:pt x="945488" y="0"/>
                </a:lnTo>
                <a:lnTo>
                  <a:pt x="945488" y="1890974"/>
                </a:lnTo>
                <a:lnTo>
                  <a:pt x="0" y="18909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sp>
        <p:nvSpPr>
          <p:cNvPr id="15" name="TextBox 15"/>
          <p:cNvSpPr txBox="1"/>
          <p:nvPr/>
        </p:nvSpPr>
        <p:spPr>
          <a:xfrm>
            <a:off x="2436934" y="1720634"/>
            <a:ext cx="5156711" cy="1871738"/>
          </a:xfrm>
          <a:prstGeom prst="rect">
            <a:avLst/>
          </a:prstGeom>
        </p:spPr>
        <p:txBody>
          <a:bodyPr lIns="0" tIns="0" rIns="0" bIns="0" rtlCol="0" anchor="t">
            <a:spAutoFit/>
          </a:bodyPr>
          <a:lstStyle/>
          <a:p>
            <a:pPr marL="0" lvl="0" indent="0" algn="ctr">
              <a:lnSpc>
                <a:spcPts val="7544"/>
              </a:lnSpc>
              <a:spcBef>
                <a:spcPct val="0"/>
              </a:spcBef>
            </a:pPr>
            <a:r>
              <a:rPr lang="de-DE" sz="5388" noProof="0" dirty="0">
                <a:solidFill>
                  <a:srgbClr val="053055"/>
                </a:solidFill>
                <a:latin typeface="Montserrat"/>
                <a:ea typeface="Montserrat"/>
                <a:cs typeface="Montserrat"/>
                <a:sym typeface="Montserrat"/>
              </a:rPr>
              <a:t>Was können </a:t>
            </a:r>
            <a:r>
              <a:rPr lang="de-DE" sz="5388" b="1" noProof="0" dirty="0">
                <a:solidFill>
                  <a:srgbClr val="053055"/>
                </a:solidFill>
                <a:latin typeface="Montserrat Bold"/>
                <a:ea typeface="Montserrat Bold"/>
                <a:cs typeface="Montserrat Bold"/>
                <a:sym typeface="Montserrat Bold"/>
              </a:rPr>
              <a:t>wir</a:t>
            </a:r>
            <a:r>
              <a:rPr lang="de-DE" sz="5388" noProof="0" dirty="0">
                <a:solidFill>
                  <a:srgbClr val="053055"/>
                </a:solidFill>
                <a:latin typeface="Montserrat"/>
                <a:ea typeface="Montserrat"/>
                <a:cs typeface="Montserrat"/>
                <a:sym typeface="Montserrat"/>
              </a:rPr>
              <a:t> tun?</a:t>
            </a:r>
          </a:p>
        </p:txBody>
      </p:sp>
      <p:sp>
        <p:nvSpPr>
          <p:cNvPr id="16" name="TextBox 16"/>
          <p:cNvSpPr txBox="1"/>
          <p:nvPr/>
        </p:nvSpPr>
        <p:spPr>
          <a:xfrm>
            <a:off x="2244816" y="6252468"/>
            <a:ext cx="5668341" cy="2226703"/>
          </a:xfrm>
          <a:prstGeom prst="rect">
            <a:avLst/>
          </a:prstGeom>
        </p:spPr>
        <p:txBody>
          <a:bodyPr lIns="0" tIns="0" rIns="0" bIns="0" rtlCol="0" anchor="t">
            <a:spAutoFit/>
          </a:bodyPr>
          <a:lstStyle/>
          <a:p>
            <a:pPr marL="0" lvl="0" indent="0" algn="ctr">
              <a:lnSpc>
                <a:spcPts val="5906"/>
              </a:lnSpc>
              <a:spcBef>
                <a:spcPct val="0"/>
              </a:spcBef>
            </a:pPr>
            <a:r>
              <a:rPr lang="de-DE" sz="4219" noProof="0" dirty="0">
                <a:solidFill>
                  <a:srgbClr val="053055"/>
                </a:solidFill>
                <a:latin typeface="Montserrat"/>
                <a:ea typeface="Montserrat"/>
                <a:cs typeface="Montserrat"/>
                <a:sym typeface="Montserrat"/>
              </a:rPr>
              <a:t>Prävention auf der  institutionellen Ebene</a:t>
            </a:r>
          </a:p>
        </p:txBody>
      </p:sp>
      <p:sp>
        <p:nvSpPr>
          <p:cNvPr id="17" name="TextBox 17"/>
          <p:cNvSpPr txBox="1"/>
          <p:nvPr/>
        </p:nvSpPr>
        <p:spPr>
          <a:xfrm>
            <a:off x="10614596" y="1513457"/>
            <a:ext cx="5129265" cy="1871738"/>
          </a:xfrm>
          <a:prstGeom prst="rect">
            <a:avLst/>
          </a:prstGeom>
        </p:spPr>
        <p:txBody>
          <a:bodyPr lIns="0" tIns="0" rIns="0" bIns="0" rtlCol="0" anchor="t">
            <a:spAutoFit/>
          </a:bodyPr>
          <a:lstStyle/>
          <a:p>
            <a:pPr marL="0" lvl="0" indent="0" algn="ctr">
              <a:lnSpc>
                <a:spcPts val="7544"/>
              </a:lnSpc>
              <a:spcBef>
                <a:spcPct val="0"/>
              </a:spcBef>
            </a:pPr>
            <a:r>
              <a:rPr lang="de-DE" sz="5388" noProof="0" dirty="0">
                <a:solidFill>
                  <a:srgbClr val="053055"/>
                </a:solidFill>
                <a:latin typeface="Montserrat"/>
                <a:ea typeface="Montserrat"/>
                <a:cs typeface="Montserrat"/>
                <a:sym typeface="Montserrat"/>
              </a:rPr>
              <a:t>Was kann </a:t>
            </a:r>
            <a:r>
              <a:rPr lang="de-DE" sz="5388" b="1" noProof="0" dirty="0">
                <a:solidFill>
                  <a:srgbClr val="053055"/>
                </a:solidFill>
                <a:latin typeface="Montserrat Bold"/>
                <a:ea typeface="Montserrat Bold"/>
                <a:cs typeface="Montserrat Bold"/>
                <a:sym typeface="Montserrat Bold"/>
              </a:rPr>
              <a:t>ich </a:t>
            </a:r>
            <a:r>
              <a:rPr lang="de-DE" sz="5388" noProof="0" dirty="0">
                <a:solidFill>
                  <a:srgbClr val="053055"/>
                </a:solidFill>
                <a:latin typeface="Montserrat"/>
                <a:ea typeface="Montserrat"/>
                <a:cs typeface="Montserrat"/>
                <a:sym typeface="Montserrat"/>
              </a:rPr>
              <a:t>tun?</a:t>
            </a:r>
          </a:p>
        </p:txBody>
      </p:sp>
      <p:sp>
        <p:nvSpPr>
          <p:cNvPr id="18" name="TextBox 18"/>
          <p:cNvSpPr txBox="1"/>
          <p:nvPr/>
        </p:nvSpPr>
        <p:spPr>
          <a:xfrm>
            <a:off x="10483278" y="6252468"/>
            <a:ext cx="5391902" cy="1477321"/>
          </a:xfrm>
          <a:prstGeom prst="rect">
            <a:avLst/>
          </a:prstGeom>
        </p:spPr>
        <p:txBody>
          <a:bodyPr lIns="0" tIns="0" rIns="0" bIns="0" rtlCol="0" anchor="t">
            <a:spAutoFit/>
          </a:bodyPr>
          <a:lstStyle/>
          <a:p>
            <a:pPr marL="0" lvl="0" indent="0" algn="ctr">
              <a:lnSpc>
                <a:spcPts val="5906"/>
              </a:lnSpc>
              <a:spcBef>
                <a:spcPct val="0"/>
              </a:spcBef>
            </a:pPr>
            <a:r>
              <a:rPr lang="de-DE" sz="4219" noProof="0" dirty="0">
                <a:solidFill>
                  <a:srgbClr val="053055"/>
                </a:solidFill>
                <a:latin typeface="Montserrat"/>
                <a:ea typeface="Montserrat"/>
                <a:cs typeface="Montserrat"/>
                <a:sym typeface="Montserrat"/>
              </a:rPr>
              <a:t>Prävention auf der persönlichen Ebene</a:t>
            </a:r>
          </a:p>
        </p:txBody>
      </p:sp>
      <p:sp>
        <p:nvSpPr>
          <p:cNvPr id="19" name="Freeform 19"/>
          <p:cNvSpPr/>
          <p:nvPr/>
        </p:nvSpPr>
        <p:spPr>
          <a:xfrm>
            <a:off x="4069803" y="4019795"/>
            <a:ext cx="945487" cy="1890974"/>
          </a:xfrm>
          <a:custGeom>
            <a:avLst/>
            <a:gdLst/>
            <a:ahLst/>
            <a:cxnLst/>
            <a:rect l="l" t="t" r="r" b="b"/>
            <a:pathLst>
              <a:path w="945487" h="1890974">
                <a:moveTo>
                  <a:pt x="0" y="0"/>
                </a:moveTo>
                <a:lnTo>
                  <a:pt x="945487" y="0"/>
                </a:lnTo>
                <a:lnTo>
                  <a:pt x="945487" y="1890974"/>
                </a:lnTo>
                <a:lnTo>
                  <a:pt x="0" y="18909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sp>
        <p:nvSpPr>
          <p:cNvPr id="20" name="Freeform 20"/>
          <p:cNvSpPr/>
          <p:nvPr/>
        </p:nvSpPr>
        <p:spPr>
          <a:xfrm>
            <a:off x="5369727" y="4019795"/>
            <a:ext cx="945487" cy="1890974"/>
          </a:xfrm>
          <a:custGeom>
            <a:avLst/>
            <a:gdLst/>
            <a:ahLst/>
            <a:cxnLst/>
            <a:rect l="l" t="t" r="r" b="b"/>
            <a:pathLst>
              <a:path w="945487" h="1890974">
                <a:moveTo>
                  <a:pt x="0" y="0"/>
                </a:moveTo>
                <a:lnTo>
                  <a:pt x="945487" y="0"/>
                </a:lnTo>
                <a:lnTo>
                  <a:pt x="945487" y="1890974"/>
                </a:lnTo>
                <a:lnTo>
                  <a:pt x="0" y="18909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sp>
        <p:nvSpPr>
          <p:cNvPr id="21" name="Freeform 21"/>
          <p:cNvSpPr/>
          <p:nvPr/>
        </p:nvSpPr>
        <p:spPr>
          <a:xfrm>
            <a:off x="6648158" y="4019795"/>
            <a:ext cx="945487" cy="1890974"/>
          </a:xfrm>
          <a:custGeom>
            <a:avLst/>
            <a:gdLst/>
            <a:ahLst/>
            <a:cxnLst/>
            <a:rect l="l" t="t" r="r" b="b"/>
            <a:pathLst>
              <a:path w="945487" h="1890974">
                <a:moveTo>
                  <a:pt x="0" y="0"/>
                </a:moveTo>
                <a:lnTo>
                  <a:pt x="945487" y="0"/>
                </a:lnTo>
                <a:lnTo>
                  <a:pt x="945487" y="1890974"/>
                </a:lnTo>
                <a:lnTo>
                  <a:pt x="0" y="18909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sp>
        <p:nvSpPr>
          <p:cNvPr id="22" name="Freeform 22"/>
          <p:cNvSpPr/>
          <p:nvPr/>
        </p:nvSpPr>
        <p:spPr>
          <a:xfrm>
            <a:off x="12706485" y="4002929"/>
            <a:ext cx="945487" cy="1890974"/>
          </a:xfrm>
          <a:custGeom>
            <a:avLst/>
            <a:gdLst/>
            <a:ahLst/>
            <a:cxnLst/>
            <a:rect l="l" t="t" r="r" b="b"/>
            <a:pathLst>
              <a:path w="945487" h="1890974">
                <a:moveTo>
                  <a:pt x="0" y="0"/>
                </a:moveTo>
                <a:lnTo>
                  <a:pt x="945487" y="0"/>
                </a:lnTo>
                <a:lnTo>
                  <a:pt x="945487" y="1890974"/>
                </a:lnTo>
                <a:lnTo>
                  <a:pt x="0" y="18909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EC9F1A"/>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EC9F1A"/>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2285997" y="571498"/>
            <a:ext cx="14037831" cy="9005306"/>
            <a:chOff x="-10218" y="-757"/>
            <a:chExt cx="871080" cy="558800"/>
          </a:xfrm>
        </p:grpSpPr>
        <p:sp>
          <p:nvSpPr>
            <p:cNvPr id="9" name="Freeform 9"/>
            <p:cNvSpPr/>
            <p:nvPr/>
          </p:nvSpPr>
          <p:spPr>
            <a:xfrm>
              <a:off x="-10218" y="-757"/>
              <a:ext cx="871080" cy="558800"/>
            </a:xfrm>
            <a:custGeom>
              <a:avLst/>
              <a:gdLst/>
              <a:ahLst/>
              <a:cxnLst/>
              <a:rect l="l" t="t" r="r" b="b"/>
              <a:pathLst>
                <a:path w="871080" h="558800">
                  <a:moveTo>
                    <a:pt x="472331" y="0"/>
                  </a:moveTo>
                  <a:cubicBezTo>
                    <a:pt x="531146" y="0"/>
                    <a:pt x="574336" y="32379"/>
                    <a:pt x="603871" y="69812"/>
                  </a:cubicBezTo>
                  <a:cubicBezTo>
                    <a:pt x="657464" y="58279"/>
                    <a:pt x="702417" y="62264"/>
                    <a:pt x="738525" y="90957"/>
                  </a:cubicBezTo>
                  <a:cubicBezTo>
                    <a:pt x="768076" y="114444"/>
                    <a:pt x="781088" y="147917"/>
                    <a:pt x="777816" y="181865"/>
                  </a:cubicBezTo>
                  <a:cubicBezTo>
                    <a:pt x="845086" y="212714"/>
                    <a:pt x="882114" y="270431"/>
                    <a:pt x="868160" y="325853"/>
                  </a:cubicBezTo>
                  <a:cubicBezTo>
                    <a:pt x="850690" y="387651"/>
                    <a:pt x="763266" y="427373"/>
                    <a:pt x="684223" y="417393"/>
                  </a:cubicBezTo>
                  <a:cubicBezTo>
                    <a:pt x="661649" y="454100"/>
                    <a:pt x="621006" y="482938"/>
                    <a:pt x="569480" y="493832"/>
                  </a:cubicBezTo>
                  <a:cubicBezTo>
                    <a:pt x="500751" y="508359"/>
                    <a:pt x="431801" y="486965"/>
                    <a:pt x="390811" y="443851"/>
                  </a:cubicBezTo>
                  <a:lnTo>
                    <a:pt x="166256" y="558800"/>
                  </a:lnTo>
                  <a:cubicBezTo>
                    <a:pt x="200499" y="524546"/>
                    <a:pt x="234268" y="493832"/>
                    <a:pt x="244408" y="440638"/>
                  </a:cubicBezTo>
                  <a:cubicBezTo>
                    <a:pt x="216164" y="447594"/>
                    <a:pt x="183418" y="445652"/>
                    <a:pt x="153001" y="433139"/>
                  </a:cubicBezTo>
                  <a:cubicBezTo>
                    <a:pt x="99423" y="411096"/>
                    <a:pt x="75574" y="362619"/>
                    <a:pt x="83409" y="321667"/>
                  </a:cubicBezTo>
                  <a:cubicBezTo>
                    <a:pt x="52903" y="304342"/>
                    <a:pt x="0" y="279340"/>
                    <a:pt x="0" y="220162"/>
                  </a:cubicBezTo>
                  <a:cubicBezTo>
                    <a:pt x="0" y="165292"/>
                    <a:pt x="69273" y="123168"/>
                    <a:pt x="134314" y="124283"/>
                  </a:cubicBezTo>
                  <a:cubicBezTo>
                    <a:pt x="141351" y="101804"/>
                    <a:pt x="156513" y="81125"/>
                    <a:pt x="179346" y="65777"/>
                  </a:cubicBezTo>
                  <a:cubicBezTo>
                    <a:pt x="227779" y="33231"/>
                    <a:pt x="302282" y="38853"/>
                    <a:pt x="342325" y="67029"/>
                  </a:cubicBezTo>
                  <a:cubicBezTo>
                    <a:pt x="370296" y="25903"/>
                    <a:pt x="414848" y="0"/>
                    <a:pt x="472331" y="0"/>
                  </a:cubicBezTo>
                  <a:close/>
                </a:path>
              </a:pathLst>
            </a:custGeom>
            <a:solidFill>
              <a:srgbClr val="EC9F1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64733" y="41799"/>
              <a:ext cx="561385" cy="406400"/>
            </a:xfrm>
            <a:prstGeom prst="rect">
              <a:avLst/>
            </a:prstGeom>
          </p:spPr>
          <p:txBody>
            <a:bodyPr lIns="50800" tIns="50800" rIns="50800" bIns="50800" rtlCol="0" anchor="ct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4399" b="0" i="0" u="none" strike="noStrike" kern="1200" cap="none" spc="0" normalizeH="0" baseline="0" noProof="0" dirty="0">
                  <a:ln>
                    <a:noFill/>
                  </a:ln>
                  <a:solidFill>
                    <a:srgbClr val="053055"/>
                  </a:solidFill>
                  <a:effectLst/>
                  <a:uLnTx/>
                  <a:uFillTx/>
                  <a:latin typeface="Montserrat"/>
                  <a:ea typeface="Montserrat"/>
                  <a:cs typeface="Montserrat"/>
                  <a:sym typeface="Montserrat"/>
                </a:rPr>
                <a:t>WIE KANN MEIN BEITRAG ZU EINEM SICHEREN UMFELD AUSSEHEN?</a:t>
              </a:r>
            </a:p>
          </p:txBody>
        </p:sp>
      </p:grpSp>
      <p:grpSp>
        <p:nvGrpSpPr>
          <p:cNvPr id="11" name="Group 11"/>
          <p:cNvGrpSpPr/>
          <p:nvPr/>
        </p:nvGrpSpPr>
        <p:grpSpPr>
          <a:xfrm>
            <a:off x="8590821" y="3464611"/>
            <a:ext cx="4260094" cy="616444"/>
            <a:chOff x="0" y="0"/>
            <a:chExt cx="1587383" cy="229697"/>
          </a:xfrm>
        </p:grpSpPr>
        <p:sp>
          <p:nvSpPr>
            <p:cNvPr id="12" name="Freeform 12"/>
            <p:cNvSpPr/>
            <p:nvPr/>
          </p:nvSpPr>
          <p:spPr>
            <a:xfrm>
              <a:off x="0" y="0"/>
              <a:ext cx="1587383" cy="229697"/>
            </a:xfrm>
            <a:custGeom>
              <a:avLst/>
              <a:gdLst/>
              <a:ahLst/>
              <a:cxnLst/>
              <a:rect l="l" t="t" r="r" b="b"/>
              <a:pathLst>
                <a:path w="1587383" h="229697">
                  <a:moveTo>
                    <a:pt x="0" y="0"/>
                  </a:moveTo>
                  <a:lnTo>
                    <a:pt x="1587383" y="0"/>
                  </a:lnTo>
                  <a:lnTo>
                    <a:pt x="1587383" y="229697"/>
                  </a:lnTo>
                  <a:lnTo>
                    <a:pt x="0" y="229697"/>
                  </a:lnTo>
                  <a:close/>
                </a:path>
              </a:pathLst>
            </a:custGeom>
            <a:solidFill>
              <a:srgbClr val="053055">
                <a:alpha val="18824"/>
              </a:srgbClr>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1587383" cy="267797"/>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7692442" y="4275481"/>
            <a:ext cx="5930202" cy="616444"/>
            <a:chOff x="0" y="0"/>
            <a:chExt cx="2209693" cy="229697"/>
          </a:xfrm>
        </p:grpSpPr>
        <p:sp>
          <p:nvSpPr>
            <p:cNvPr id="15" name="Freeform 15"/>
            <p:cNvSpPr/>
            <p:nvPr/>
          </p:nvSpPr>
          <p:spPr>
            <a:xfrm>
              <a:off x="0" y="0"/>
              <a:ext cx="2209693" cy="229697"/>
            </a:xfrm>
            <a:custGeom>
              <a:avLst/>
              <a:gdLst/>
              <a:ahLst/>
              <a:cxnLst/>
              <a:rect l="l" t="t" r="r" b="b"/>
              <a:pathLst>
                <a:path w="2209693" h="229697">
                  <a:moveTo>
                    <a:pt x="0" y="0"/>
                  </a:moveTo>
                  <a:lnTo>
                    <a:pt x="2209693" y="0"/>
                  </a:lnTo>
                  <a:lnTo>
                    <a:pt x="2209693" y="229697"/>
                  </a:lnTo>
                  <a:lnTo>
                    <a:pt x="0" y="229697"/>
                  </a:lnTo>
                  <a:close/>
                </a:path>
              </a:pathLst>
            </a:custGeom>
            <a:solidFill>
              <a:srgbClr val="053055">
                <a:alpha val="18824"/>
              </a:srgbClr>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2209693" cy="267797"/>
            </a:xfrm>
            <a:prstGeom prst="rect">
              <a:avLst/>
            </a:prstGeom>
          </p:spPr>
          <p:txBody>
            <a:bodyPr lIns="50800" tIns="50800" rIns="50800" bIns="50800" rtlCol="0" anchor="ctr"/>
            <a:lstStyle/>
            <a:p>
              <a:pPr marL="0" marR="0" lvl="0" indent="0" algn="ctr" defTabSz="914400" rtl="0" eaLnBrk="1" fontAlgn="auto" latinLnBrk="0" hangingPunct="1">
                <a:lnSpc>
                  <a:spcPts val="2458"/>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EC9F1A"/>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EC9F1A"/>
            </a:solidFill>
            <a:ln w="12700">
              <a:noFill/>
            </a:ln>
          </p:spPr>
          <p:txBody>
            <a:bodyPr/>
            <a:lstStyle/>
            <a:p>
              <a:endParaRPr lang="de-DE" noProof="0" dirty="0"/>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sp>
        <p:nvSpPr>
          <p:cNvPr id="8" name="Freeform 8"/>
          <p:cNvSpPr/>
          <p:nvPr/>
        </p:nvSpPr>
        <p:spPr>
          <a:xfrm>
            <a:off x="3293077" y="4627895"/>
            <a:ext cx="11867172" cy="4479857"/>
          </a:xfrm>
          <a:custGeom>
            <a:avLst/>
            <a:gdLst/>
            <a:ahLst/>
            <a:cxnLst/>
            <a:rect l="l" t="t" r="r" b="b"/>
            <a:pathLst>
              <a:path w="11867172" h="4479857">
                <a:moveTo>
                  <a:pt x="0" y="0"/>
                </a:moveTo>
                <a:lnTo>
                  <a:pt x="11867172" y="0"/>
                </a:lnTo>
                <a:lnTo>
                  <a:pt x="11867172" y="4479857"/>
                </a:lnTo>
                <a:lnTo>
                  <a:pt x="0" y="4479857"/>
                </a:lnTo>
                <a:lnTo>
                  <a:pt x="0" y="0"/>
                </a:lnTo>
                <a:close/>
              </a:path>
            </a:pathLst>
          </a:custGeom>
          <a:blipFill>
            <a:blip r:embed="rId4"/>
            <a:stretch>
              <a:fillRect/>
            </a:stretch>
          </a:blipFill>
        </p:spPr>
        <p:txBody>
          <a:bodyPr/>
          <a:lstStyle/>
          <a:p>
            <a:endParaRPr lang="de-DE" noProof="0" dirty="0"/>
          </a:p>
        </p:txBody>
      </p:sp>
      <p:sp>
        <p:nvSpPr>
          <p:cNvPr id="9" name="TextBox 9"/>
          <p:cNvSpPr txBox="1"/>
          <p:nvPr/>
        </p:nvSpPr>
        <p:spPr>
          <a:xfrm>
            <a:off x="1376697" y="1081971"/>
            <a:ext cx="15699932" cy="2910848"/>
          </a:xfrm>
          <a:prstGeom prst="rect">
            <a:avLst/>
          </a:prstGeom>
        </p:spPr>
        <p:txBody>
          <a:bodyPr lIns="0" tIns="0" rIns="0" bIns="0" rtlCol="0" anchor="t">
            <a:spAutoFit/>
          </a:bodyPr>
          <a:lstStyle/>
          <a:p>
            <a:pPr algn="ctr">
              <a:lnSpc>
                <a:spcPts val="11759"/>
              </a:lnSpc>
            </a:pPr>
            <a:r>
              <a:rPr lang="de-DE" sz="8399" noProof="0" dirty="0">
                <a:solidFill>
                  <a:srgbClr val="FFFFFF"/>
                </a:solidFill>
                <a:latin typeface="Montserrat"/>
                <a:ea typeface="Montserrat"/>
                <a:cs typeface="Montserrat"/>
                <a:sym typeface="Montserrat"/>
              </a:rPr>
              <a:t>KLEINGRUPPENARBEIT</a:t>
            </a:r>
          </a:p>
          <a:p>
            <a:pPr marL="0" lvl="0" indent="0" algn="ctr">
              <a:lnSpc>
                <a:spcPts val="11759"/>
              </a:lnSpc>
            </a:pPr>
            <a:r>
              <a:rPr lang="de-DE" sz="8399" noProof="0" dirty="0">
                <a:solidFill>
                  <a:srgbClr val="FFFFFF"/>
                </a:solidFill>
                <a:latin typeface="Montserrat"/>
                <a:ea typeface="Montserrat"/>
                <a:cs typeface="Montserrat"/>
                <a:sym typeface="Montserrat"/>
              </a:rPr>
              <a:t>“ALLTAGSINTERVENTIONEN”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19" name="Group 6">
            <a:extLst>
              <a:ext uri="{FF2B5EF4-FFF2-40B4-BE49-F238E27FC236}">
                <a16:creationId xmlns:a16="http://schemas.microsoft.com/office/drawing/2014/main" id="{36AE32BD-7D35-4485-B19E-C86493AD9CEF}"/>
              </a:ext>
            </a:extLst>
          </p:cNvPr>
          <p:cNvGrpSpPr/>
          <p:nvPr/>
        </p:nvGrpSpPr>
        <p:grpSpPr>
          <a:xfrm>
            <a:off x="2667000" y="6286500"/>
            <a:ext cx="6477000" cy="914400"/>
            <a:chOff x="0" y="0"/>
            <a:chExt cx="1109392" cy="1951190"/>
          </a:xfrm>
        </p:grpSpPr>
        <p:sp>
          <p:nvSpPr>
            <p:cNvPr id="20" name="Freeform 7">
              <a:extLst>
                <a:ext uri="{FF2B5EF4-FFF2-40B4-BE49-F238E27FC236}">
                  <a16:creationId xmlns:a16="http://schemas.microsoft.com/office/drawing/2014/main" id="{F37F36EF-530A-1CA8-116B-F1EDECED01CD}"/>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21" name="TextBox 8">
              <a:extLst>
                <a:ext uri="{FF2B5EF4-FFF2-40B4-BE49-F238E27FC236}">
                  <a16:creationId xmlns:a16="http://schemas.microsoft.com/office/drawing/2014/main" id="{2805595D-27A0-91F3-02B4-5316E6B1C72C}"/>
                </a:ext>
              </a:extLst>
            </p:cNvPr>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grpSp>
        <p:nvGrpSpPr>
          <p:cNvPr id="16" name="Group 6">
            <a:extLst>
              <a:ext uri="{FF2B5EF4-FFF2-40B4-BE49-F238E27FC236}">
                <a16:creationId xmlns:a16="http://schemas.microsoft.com/office/drawing/2014/main" id="{5FDE3E95-87D7-8FD8-CE17-9AA50D65C6B5}"/>
              </a:ext>
            </a:extLst>
          </p:cNvPr>
          <p:cNvGrpSpPr/>
          <p:nvPr/>
        </p:nvGrpSpPr>
        <p:grpSpPr>
          <a:xfrm>
            <a:off x="2971800" y="4762500"/>
            <a:ext cx="6019800" cy="914400"/>
            <a:chOff x="0" y="0"/>
            <a:chExt cx="1109392" cy="1951190"/>
          </a:xfrm>
        </p:grpSpPr>
        <p:sp>
          <p:nvSpPr>
            <p:cNvPr id="17" name="Freeform 7">
              <a:extLst>
                <a:ext uri="{FF2B5EF4-FFF2-40B4-BE49-F238E27FC236}">
                  <a16:creationId xmlns:a16="http://schemas.microsoft.com/office/drawing/2014/main" id="{B286384F-DB26-3DB9-EDA2-3880202D443D}"/>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18" name="TextBox 8">
              <a:extLst>
                <a:ext uri="{FF2B5EF4-FFF2-40B4-BE49-F238E27FC236}">
                  <a16:creationId xmlns:a16="http://schemas.microsoft.com/office/drawing/2014/main" id="{54B3A84F-A648-1E1E-98B3-4BBDBE103899}"/>
                </a:ext>
              </a:extLst>
            </p:cNvPr>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grpSp>
        <p:nvGrpSpPr>
          <p:cNvPr id="13" name="Group 6">
            <a:extLst>
              <a:ext uri="{FF2B5EF4-FFF2-40B4-BE49-F238E27FC236}">
                <a16:creationId xmlns:a16="http://schemas.microsoft.com/office/drawing/2014/main" id="{224DE4BF-7667-2D88-6D45-C1F3FA33B3AD}"/>
              </a:ext>
            </a:extLst>
          </p:cNvPr>
          <p:cNvGrpSpPr/>
          <p:nvPr/>
        </p:nvGrpSpPr>
        <p:grpSpPr>
          <a:xfrm>
            <a:off x="3886200" y="3314700"/>
            <a:ext cx="4212222" cy="914400"/>
            <a:chOff x="0" y="0"/>
            <a:chExt cx="1109392" cy="1951190"/>
          </a:xfrm>
        </p:grpSpPr>
        <p:sp>
          <p:nvSpPr>
            <p:cNvPr id="14" name="Freeform 7">
              <a:extLst>
                <a:ext uri="{FF2B5EF4-FFF2-40B4-BE49-F238E27FC236}">
                  <a16:creationId xmlns:a16="http://schemas.microsoft.com/office/drawing/2014/main" id="{BDAD7567-83C7-2F14-272E-E093627FC85A}"/>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15" name="TextBox 8">
              <a:extLst>
                <a:ext uri="{FF2B5EF4-FFF2-40B4-BE49-F238E27FC236}">
                  <a16:creationId xmlns:a16="http://schemas.microsoft.com/office/drawing/2014/main" id="{49B75781-5491-ED0F-17D0-F54A68DBFF30}"/>
                </a:ext>
              </a:extLst>
            </p:cNvPr>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grpSp>
        <p:nvGrpSpPr>
          <p:cNvPr id="2" name="Group 2"/>
          <p:cNvGrpSpPr/>
          <p:nvPr/>
        </p:nvGrpSpPr>
        <p:grpSpPr>
          <a:xfrm>
            <a:off x="12128767" y="0"/>
            <a:ext cx="6212650" cy="10287000"/>
            <a:chOff x="0" y="0"/>
            <a:chExt cx="962502" cy="1593725"/>
          </a:xfrm>
        </p:grpSpPr>
        <p:sp>
          <p:nvSpPr>
            <p:cNvPr id="3" name="Freeform 3"/>
            <p:cNvSpPr/>
            <p:nvPr/>
          </p:nvSpPr>
          <p:spPr>
            <a:xfrm>
              <a:off x="0" y="0"/>
              <a:ext cx="962502" cy="1593725"/>
            </a:xfrm>
            <a:custGeom>
              <a:avLst/>
              <a:gdLst/>
              <a:ahLst/>
              <a:cxnLst/>
              <a:rect l="l" t="t" r="r" b="b"/>
              <a:pathLst>
                <a:path w="962502" h="1593725">
                  <a:moveTo>
                    <a:pt x="0" y="0"/>
                  </a:moveTo>
                  <a:lnTo>
                    <a:pt x="962502" y="0"/>
                  </a:lnTo>
                  <a:lnTo>
                    <a:pt x="962502" y="1593725"/>
                  </a:lnTo>
                  <a:lnTo>
                    <a:pt x="0" y="1593725"/>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17867363" y="1942553"/>
            <a:ext cx="496837"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13210883" y="2387406"/>
            <a:ext cx="4048417" cy="5397889"/>
          </a:xfrm>
          <a:custGeom>
            <a:avLst/>
            <a:gdLst/>
            <a:ahLst/>
            <a:cxnLst/>
            <a:rect l="l" t="t" r="r" b="b"/>
            <a:pathLst>
              <a:path w="4048417" h="5397889">
                <a:moveTo>
                  <a:pt x="0" y="0"/>
                </a:moveTo>
                <a:lnTo>
                  <a:pt x="4048417" y="0"/>
                </a:lnTo>
                <a:lnTo>
                  <a:pt x="4048417" y="5397888"/>
                </a:lnTo>
                <a:lnTo>
                  <a:pt x="0" y="5397888"/>
                </a:lnTo>
                <a:lnTo>
                  <a:pt x="0" y="0"/>
                </a:lnTo>
                <a:close/>
              </a:path>
            </a:pathLst>
          </a:custGeom>
          <a:blipFill>
            <a:blip r:embed="rId3"/>
            <a:stretch>
              <a:fillRect/>
            </a:stretch>
          </a:blipFill>
        </p:spPr>
        <p:txBody>
          <a:bodyPr/>
          <a:lstStyle/>
          <a:p>
            <a:endParaRPr lang="de-DE" noProof="0" dirty="0"/>
          </a:p>
        </p:txBody>
      </p:sp>
      <p:sp>
        <p:nvSpPr>
          <p:cNvPr id="9" name="TextBox 9"/>
          <p:cNvSpPr txBox="1"/>
          <p:nvPr/>
        </p:nvSpPr>
        <p:spPr>
          <a:xfrm>
            <a:off x="1650473" y="893047"/>
            <a:ext cx="8679794" cy="725464"/>
          </a:xfrm>
          <a:prstGeom prst="rect">
            <a:avLst/>
          </a:prstGeom>
        </p:spPr>
        <p:txBody>
          <a:bodyPr lIns="0" tIns="0" rIns="0" bIns="0" rtlCol="0" anchor="t">
            <a:spAutoFit/>
          </a:bodyPr>
          <a:lstStyle/>
          <a:p>
            <a:pPr algn="ctr">
              <a:lnSpc>
                <a:spcPts val="5657"/>
              </a:lnSpc>
            </a:pPr>
            <a:r>
              <a:rPr lang="de-DE" sz="5287" noProof="0" dirty="0">
                <a:solidFill>
                  <a:srgbClr val="FFFFFF"/>
                </a:solidFill>
                <a:latin typeface="Montserrat"/>
                <a:ea typeface="Montserrat"/>
                <a:cs typeface="Montserrat"/>
                <a:sym typeface="Montserrat"/>
              </a:rPr>
              <a:t>VORSTELLUNGSRUNDE</a:t>
            </a:r>
          </a:p>
        </p:txBody>
      </p:sp>
      <p:sp>
        <p:nvSpPr>
          <p:cNvPr id="10" name="TextBox 10"/>
          <p:cNvSpPr txBox="1"/>
          <p:nvPr/>
        </p:nvSpPr>
        <p:spPr>
          <a:xfrm>
            <a:off x="3896284" y="3344504"/>
            <a:ext cx="4188172" cy="737852"/>
          </a:xfrm>
          <a:prstGeom prst="rect">
            <a:avLst/>
          </a:prstGeom>
        </p:spPr>
        <p:txBody>
          <a:bodyPr lIns="0" tIns="0" rIns="0" bIns="0" rtlCol="0" anchor="t">
            <a:spAutoFit/>
          </a:bodyPr>
          <a:lstStyle/>
          <a:p>
            <a:pPr algn="ctr">
              <a:lnSpc>
                <a:spcPts val="6055"/>
              </a:lnSpc>
              <a:spcBef>
                <a:spcPct val="0"/>
              </a:spcBef>
            </a:pPr>
            <a:r>
              <a:rPr lang="de-DE" sz="4325" spc="700" noProof="0" dirty="0">
                <a:solidFill>
                  <a:srgbClr val="FEFEFE"/>
                </a:solidFill>
                <a:latin typeface="Montserrat"/>
                <a:ea typeface="Montserrat"/>
                <a:cs typeface="Montserrat"/>
                <a:sym typeface="Montserrat"/>
              </a:rPr>
              <a:t>Ich heiße... </a:t>
            </a:r>
          </a:p>
        </p:txBody>
      </p:sp>
      <p:sp>
        <p:nvSpPr>
          <p:cNvPr id="11" name="TextBox 11"/>
          <p:cNvSpPr txBox="1"/>
          <p:nvPr/>
        </p:nvSpPr>
        <p:spPr>
          <a:xfrm>
            <a:off x="3143735" y="4834832"/>
            <a:ext cx="5693271" cy="737852"/>
          </a:xfrm>
          <a:prstGeom prst="rect">
            <a:avLst/>
          </a:prstGeom>
        </p:spPr>
        <p:txBody>
          <a:bodyPr lIns="0" tIns="0" rIns="0" bIns="0" rtlCol="0" anchor="t">
            <a:spAutoFit/>
          </a:bodyPr>
          <a:lstStyle/>
          <a:p>
            <a:pPr algn="ctr">
              <a:lnSpc>
                <a:spcPts val="6055"/>
              </a:lnSpc>
              <a:spcBef>
                <a:spcPct val="0"/>
              </a:spcBef>
            </a:pPr>
            <a:r>
              <a:rPr lang="de-DE" sz="4325" spc="700" noProof="0" dirty="0">
                <a:solidFill>
                  <a:srgbClr val="FFFFFF"/>
                </a:solidFill>
                <a:latin typeface="Montserrat"/>
                <a:ea typeface="Montserrat"/>
                <a:cs typeface="Montserrat"/>
                <a:sym typeface="Montserrat"/>
              </a:rPr>
              <a:t>Mein Beruf ist...</a:t>
            </a:r>
          </a:p>
        </p:txBody>
      </p:sp>
      <p:sp>
        <p:nvSpPr>
          <p:cNvPr id="12" name="TextBox 12"/>
          <p:cNvSpPr txBox="1"/>
          <p:nvPr/>
        </p:nvSpPr>
        <p:spPr>
          <a:xfrm>
            <a:off x="2590800" y="6362700"/>
            <a:ext cx="6728556" cy="737852"/>
          </a:xfrm>
          <a:prstGeom prst="rect">
            <a:avLst/>
          </a:prstGeom>
        </p:spPr>
        <p:txBody>
          <a:bodyPr wrap="square" lIns="0" tIns="0" rIns="0" bIns="0" rtlCol="0" anchor="t">
            <a:spAutoFit/>
          </a:bodyPr>
          <a:lstStyle/>
          <a:p>
            <a:pPr algn="ctr">
              <a:lnSpc>
                <a:spcPts val="6055"/>
              </a:lnSpc>
              <a:spcBef>
                <a:spcPct val="0"/>
              </a:spcBef>
            </a:pPr>
            <a:r>
              <a:rPr lang="de-DE" sz="4325" spc="700" noProof="0" dirty="0">
                <a:solidFill>
                  <a:srgbClr val="FEFEFE"/>
                </a:solidFill>
                <a:latin typeface="Montserrat"/>
                <a:ea typeface="Montserrat"/>
                <a:cs typeface="Montserrat"/>
                <a:sym typeface="Montserrat"/>
              </a:rPr>
              <a:t>Hier arbeite ich...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1717115" y="3244561"/>
            <a:ext cx="4058321" cy="405832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de-DE" noProof="0" dirty="0"/>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5" name="Group 5"/>
          <p:cNvGrpSpPr/>
          <p:nvPr/>
        </p:nvGrpSpPr>
        <p:grpSpPr>
          <a:xfrm>
            <a:off x="17867363" y="1942553"/>
            <a:ext cx="420637" cy="6287595"/>
            <a:chOff x="0" y="0"/>
            <a:chExt cx="154215" cy="974113"/>
          </a:xfrm>
        </p:grpSpPr>
        <p:sp>
          <p:nvSpPr>
            <p:cNvPr id="6" name="Freeform 6"/>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EFEFE"/>
            </a:solidFill>
            <a:ln w="12700">
              <a:noFill/>
            </a:ln>
          </p:spPr>
          <p:txBody>
            <a:bodyPr/>
            <a:lstStyle/>
            <a:p>
              <a:endParaRPr lang="de-DE" noProof="0" dirty="0"/>
            </a:p>
          </p:txBody>
        </p:sp>
      </p:grpSp>
      <p:grpSp>
        <p:nvGrpSpPr>
          <p:cNvPr id="7" name="Group 7"/>
          <p:cNvGrpSpPr/>
          <p:nvPr/>
        </p:nvGrpSpPr>
        <p:grpSpPr>
          <a:xfrm>
            <a:off x="0" y="1999703"/>
            <a:ext cx="420637" cy="6287595"/>
            <a:chOff x="0" y="0"/>
            <a:chExt cx="65168" cy="974113"/>
          </a:xfrm>
        </p:grpSpPr>
        <p:sp>
          <p:nvSpPr>
            <p:cNvPr id="8" name="Freeform 8"/>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FFFFFF"/>
            </a:solidFill>
            <a:ln w="12700">
              <a:noFill/>
            </a:ln>
          </p:spPr>
          <p:txBody>
            <a:bodyPr/>
            <a:lstStyle/>
            <a:p>
              <a:endParaRPr lang="de-DE" noProof="0" dirty="0"/>
            </a:p>
          </p:txBody>
        </p:sp>
      </p:grpSp>
      <p:sp>
        <p:nvSpPr>
          <p:cNvPr id="9" name="Freeform 9"/>
          <p:cNvSpPr/>
          <p:nvPr/>
        </p:nvSpPr>
        <p:spPr>
          <a:xfrm>
            <a:off x="2258267" y="3968180"/>
            <a:ext cx="2976018" cy="2611084"/>
          </a:xfrm>
          <a:custGeom>
            <a:avLst/>
            <a:gdLst/>
            <a:ahLst/>
            <a:cxnLst/>
            <a:rect l="l" t="t" r="r" b="b"/>
            <a:pathLst>
              <a:path w="2976018" h="2611084">
                <a:moveTo>
                  <a:pt x="0" y="0"/>
                </a:moveTo>
                <a:lnTo>
                  <a:pt x="2976018" y="0"/>
                </a:lnTo>
                <a:lnTo>
                  <a:pt x="2976018" y="2611083"/>
                </a:lnTo>
                <a:lnTo>
                  <a:pt x="0" y="2611083"/>
                </a:lnTo>
                <a:lnTo>
                  <a:pt x="0" y="0"/>
                </a:lnTo>
                <a:close/>
              </a:path>
            </a:pathLst>
          </a:custGeom>
          <a:blipFill>
            <a:blip r:embed="rId3"/>
            <a:stretch>
              <a:fillRect/>
            </a:stretch>
          </a:blipFill>
        </p:spPr>
        <p:txBody>
          <a:bodyPr/>
          <a:lstStyle/>
          <a:p>
            <a:endParaRPr lang="de-DE" noProof="0" dirty="0"/>
          </a:p>
        </p:txBody>
      </p:sp>
      <p:grpSp>
        <p:nvGrpSpPr>
          <p:cNvPr id="10" name="Group 10"/>
          <p:cNvGrpSpPr/>
          <p:nvPr/>
        </p:nvGrpSpPr>
        <p:grpSpPr>
          <a:xfrm>
            <a:off x="16173532" y="9517289"/>
            <a:ext cx="1956616" cy="567847"/>
            <a:chOff x="0" y="0"/>
            <a:chExt cx="2608822" cy="757130"/>
          </a:xfrm>
        </p:grpSpPr>
        <p:pic>
          <p:nvPicPr>
            <p:cNvPr id="11" name="Picture 11"/>
            <p:cNvPicPr>
              <a:picLocks noChangeAspect="1"/>
            </p:cNvPicPr>
            <p:nvPr/>
          </p:nvPicPr>
          <p:blipFill>
            <a:blip r:embed="rId4"/>
            <a:srcRect r="2273" b="16626"/>
            <a:stretch>
              <a:fillRect/>
            </a:stretch>
          </p:blipFill>
          <p:spPr>
            <a:xfrm>
              <a:off x="0" y="0"/>
              <a:ext cx="2608822" cy="757130"/>
            </a:xfrm>
            <a:prstGeom prst="rect">
              <a:avLst/>
            </a:prstGeom>
          </p:spPr>
        </p:pic>
      </p:grpSp>
      <p:grpSp>
        <p:nvGrpSpPr>
          <p:cNvPr id="12" name="Group 12"/>
          <p:cNvGrpSpPr/>
          <p:nvPr/>
        </p:nvGrpSpPr>
        <p:grpSpPr>
          <a:xfrm>
            <a:off x="7289911" y="3244561"/>
            <a:ext cx="4058321" cy="40583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de-DE" noProof="0" dirty="0"/>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5" name="Group 15"/>
          <p:cNvGrpSpPr/>
          <p:nvPr/>
        </p:nvGrpSpPr>
        <p:grpSpPr>
          <a:xfrm>
            <a:off x="12863000" y="3244561"/>
            <a:ext cx="4058321" cy="4058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de-DE" noProof="0" dirty="0"/>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sp>
        <p:nvSpPr>
          <p:cNvPr id="18" name="Freeform 18"/>
          <p:cNvSpPr/>
          <p:nvPr/>
        </p:nvSpPr>
        <p:spPr>
          <a:xfrm>
            <a:off x="8064595" y="3795755"/>
            <a:ext cx="2508954" cy="2955933"/>
          </a:xfrm>
          <a:custGeom>
            <a:avLst/>
            <a:gdLst/>
            <a:ahLst/>
            <a:cxnLst/>
            <a:rect l="l" t="t" r="r" b="b"/>
            <a:pathLst>
              <a:path w="2508954" h="2955933">
                <a:moveTo>
                  <a:pt x="0" y="0"/>
                </a:moveTo>
                <a:lnTo>
                  <a:pt x="2508954" y="0"/>
                </a:lnTo>
                <a:lnTo>
                  <a:pt x="2508954" y="2955933"/>
                </a:lnTo>
                <a:lnTo>
                  <a:pt x="0" y="29559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noProof="0" dirty="0"/>
          </a:p>
        </p:txBody>
      </p:sp>
      <p:sp>
        <p:nvSpPr>
          <p:cNvPr id="19" name="Freeform 19"/>
          <p:cNvSpPr/>
          <p:nvPr/>
        </p:nvSpPr>
        <p:spPr>
          <a:xfrm>
            <a:off x="13603102" y="3968180"/>
            <a:ext cx="2771963" cy="2609115"/>
          </a:xfrm>
          <a:custGeom>
            <a:avLst/>
            <a:gdLst/>
            <a:ahLst/>
            <a:cxnLst/>
            <a:rect l="l" t="t" r="r" b="b"/>
            <a:pathLst>
              <a:path w="2771963" h="2609115">
                <a:moveTo>
                  <a:pt x="0" y="0"/>
                </a:moveTo>
                <a:lnTo>
                  <a:pt x="2771963" y="0"/>
                </a:lnTo>
                <a:lnTo>
                  <a:pt x="2771963" y="2609115"/>
                </a:lnTo>
                <a:lnTo>
                  <a:pt x="0" y="2609115"/>
                </a:lnTo>
                <a:lnTo>
                  <a:pt x="0" y="0"/>
                </a:lnTo>
                <a:close/>
              </a:path>
            </a:pathLst>
          </a:custGeom>
          <a:blipFill>
            <a:blip r:embed="rId7"/>
            <a:stretch>
              <a:fillRect/>
            </a:stretch>
          </a:blipFill>
        </p:spPr>
        <p:txBody>
          <a:bodyPr/>
          <a:lstStyle/>
          <a:p>
            <a:endParaRPr lang="de-DE" noProof="0" dirty="0"/>
          </a:p>
        </p:txBody>
      </p:sp>
      <p:sp>
        <p:nvSpPr>
          <p:cNvPr id="20" name="TextBox 20"/>
          <p:cNvSpPr txBox="1"/>
          <p:nvPr/>
        </p:nvSpPr>
        <p:spPr>
          <a:xfrm>
            <a:off x="1717115" y="7541007"/>
            <a:ext cx="4058321" cy="746290"/>
          </a:xfrm>
          <a:prstGeom prst="rect">
            <a:avLst/>
          </a:prstGeom>
        </p:spPr>
        <p:txBody>
          <a:bodyPr lIns="0" tIns="0" rIns="0" bIns="0" rtlCol="0" anchor="t">
            <a:spAutoFit/>
          </a:bodyPr>
          <a:lstStyle/>
          <a:p>
            <a:pPr marL="0" lvl="0" indent="0" algn="ctr">
              <a:lnSpc>
                <a:spcPts val="6115"/>
              </a:lnSpc>
              <a:spcBef>
                <a:spcPct val="0"/>
              </a:spcBef>
            </a:pPr>
            <a:r>
              <a:rPr lang="de-DE" sz="4368" b="1" noProof="0" dirty="0">
                <a:solidFill>
                  <a:srgbClr val="053055"/>
                </a:solidFill>
                <a:latin typeface="Montserrat Bold"/>
                <a:ea typeface="Montserrat Bold"/>
                <a:cs typeface="Montserrat Bold"/>
                <a:sym typeface="Montserrat Bold"/>
              </a:rPr>
              <a:t>Benennen</a:t>
            </a:r>
          </a:p>
        </p:txBody>
      </p:sp>
      <p:sp>
        <p:nvSpPr>
          <p:cNvPr id="21" name="TextBox 21"/>
          <p:cNvSpPr txBox="1"/>
          <p:nvPr/>
        </p:nvSpPr>
        <p:spPr>
          <a:xfrm>
            <a:off x="7836313" y="7541007"/>
            <a:ext cx="2965810" cy="746290"/>
          </a:xfrm>
          <a:prstGeom prst="rect">
            <a:avLst/>
          </a:prstGeom>
        </p:spPr>
        <p:txBody>
          <a:bodyPr lIns="0" tIns="0" rIns="0" bIns="0" rtlCol="0" anchor="t">
            <a:spAutoFit/>
          </a:bodyPr>
          <a:lstStyle/>
          <a:p>
            <a:pPr marL="0" lvl="0" indent="0" algn="ctr">
              <a:lnSpc>
                <a:spcPts val="6115"/>
              </a:lnSpc>
              <a:spcBef>
                <a:spcPct val="0"/>
              </a:spcBef>
            </a:pPr>
            <a:r>
              <a:rPr lang="de-DE" sz="4368" b="1" noProof="0" dirty="0">
                <a:solidFill>
                  <a:srgbClr val="053055"/>
                </a:solidFill>
                <a:latin typeface="Montserrat Bold"/>
                <a:ea typeface="Montserrat Bold"/>
                <a:cs typeface="Montserrat Bold"/>
                <a:sym typeface="Montserrat Bold"/>
              </a:rPr>
              <a:t>Ablehnen</a:t>
            </a:r>
          </a:p>
        </p:txBody>
      </p:sp>
      <p:sp>
        <p:nvSpPr>
          <p:cNvPr id="22" name="TextBox 22"/>
          <p:cNvSpPr txBox="1"/>
          <p:nvPr/>
        </p:nvSpPr>
        <p:spPr>
          <a:xfrm>
            <a:off x="3138173" y="604626"/>
            <a:ext cx="12362090" cy="204448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ALLTAGSINTERVENTIONEN</a:t>
            </a:r>
          </a:p>
          <a:p>
            <a:pPr algn="ctr">
              <a:lnSpc>
                <a:spcPts val="5336"/>
              </a:lnSpc>
            </a:pPr>
            <a:r>
              <a:rPr lang="de-DE" sz="4987" spc="134" noProof="0" dirty="0">
                <a:solidFill>
                  <a:srgbClr val="053055"/>
                </a:solidFill>
                <a:latin typeface="Montserrat"/>
                <a:ea typeface="Montserrat"/>
                <a:cs typeface="Montserrat"/>
                <a:sym typeface="Montserrat"/>
              </a:rPr>
              <a:t>-</a:t>
            </a:r>
          </a:p>
          <a:p>
            <a:pPr algn="ctr">
              <a:lnSpc>
                <a:spcPts val="5336"/>
              </a:lnSpc>
            </a:pPr>
            <a:r>
              <a:rPr lang="de-DE" sz="4987" spc="134" noProof="0" dirty="0">
                <a:solidFill>
                  <a:srgbClr val="053055"/>
                </a:solidFill>
                <a:latin typeface="Montserrat"/>
                <a:ea typeface="Montserrat"/>
                <a:cs typeface="Montserrat"/>
                <a:sym typeface="Montserrat"/>
              </a:rPr>
              <a:t>DIE KONFRONTATIONSMETHODE</a:t>
            </a:r>
          </a:p>
        </p:txBody>
      </p:sp>
      <p:sp>
        <p:nvSpPr>
          <p:cNvPr id="23" name="TextBox 23"/>
          <p:cNvSpPr txBox="1"/>
          <p:nvPr/>
        </p:nvSpPr>
        <p:spPr>
          <a:xfrm>
            <a:off x="13409255" y="7541007"/>
            <a:ext cx="2965810" cy="746290"/>
          </a:xfrm>
          <a:prstGeom prst="rect">
            <a:avLst/>
          </a:prstGeom>
        </p:spPr>
        <p:txBody>
          <a:bodyPr lIns="0" tIns="0" rIns="0" bIns="0" rtlCol="0" anchor="t">
            <a:spAutoFit/>
          </a:bodyPr>
          <a:lstStyle/>
          <a:p>
            <a:pPr marL="0" lvl="0" indent="0" algn="ctr">
              <a:lnSpc>
                <a:spcPts val="6115"/>
              </a:lnSpc>
              <a:spcBef>
                <a:spcPct val="0"/>
              </a:spcBef>
            </a:pPr>
            <a:r>
              <a:rPr lang="de-DE" sz="4368" b="1" noProof="0" dirty="0">
                <a:solidFill>
                  <a:srgbClr val="053055"/>
                </a:solidFill>
                <a:latin typeface="Montserrat Bold"/>
                <a:ea typeface="Montserrat Bold"/>
                <a:cs typeface="Montserrat Bold"/>
                <a:sym typeface="Montserrat Bold"/>
              </a:rPr>
              <a:t>Anleiten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1237493" y="2191576"/>
            <a:ext cx="2774719" cy="277471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1" name="Group 11"/>
          <p:cNvGrpSpPr/>
          <p:nvPr/>
        </p:nvGrpSpPr>
        <p:grpSpPr>
          <a:xfrm>
            <a:off x="14626224" y="2191576"/>
            <a:ext cx="2774719" cy="277471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4" name="Group 14"/>
          <p:cNvGrpSpPr/>
          <p:nvPr/>
        </p:nvGrpSpPr>
        <p:grpSpPr>
          <a:xfrm>
            <a:off x="10165580" y="2191576"/>
            <a:ext cx="2774719" cy="277471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7" name="Group 17"/>
          <p:cNvGrpSpPr/>
          <p:nvPr/>
        </p:nvGrpSpPr>
        <p:grpSpPr>
          <a:xfrm>
            <a:off x="5701537" y="2191576"/>
            <a:ext cx="2774719" cy="277471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sp>
        <p:nvSpPr>
          <p:cNvPr id="20" name="Freeform 20"/>
          <p:cNvSpPr/>
          <p:nvPr/>
        </p:nvSpPr>
        <p:spPr>
          <a:xfrm>
            <a:off x="1923806" y="2642754"/>
            <a:ext cx="1729382" cy="1872363"/>
          </a:xfrm>
          <a:custGeom>
            <a:avLst/>
            <a:gdLst/>
            <a:ahLst/>
            <a:cxnLst/>
            <a:rect l="l" t="t" r="r" b="b"/>
            <a:pathLst>
              <a:path w="1729382" h="1872363">
                <a:moveTo>
                  <a:pt x="0" y="0"/>
                </a:moveTo>
                <a:lnTo>
                  <a:pt x="1729382" y="0"/>
                </a:lnTo>
                <a:lnTo>
                  <a:pt x="1729382" y="1872363"/>
                </a:lnTo>
                <a:lnTo>
                  <a:pt x="0" y="1872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sp>
        <p:nvSpPr>
          <p:cNvPr id="21" name="Freeform 21"/>
          <p:cNvSpPr/>
          <p:nvPr/>
        </p:nvSpPr>
        <p:spPr>
          <a:xfrm>
            <a:off x="6060196" y="255023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noProof="0" dirty="0"/>
          </a:p>
        </p:txBody>
      </p:sp>
      <p:sp>
        <p:nvSpPr>
          <p:cNvPr id="22" name="Freeform 22"/>
          <p:cNvSpPr/>
          <p:nvPr/>
        </p:nvSpPr>
        <p:spPr>
          <a:xfrm>
            <a:off x="10524131" y="2969384"/>
            <a:ext cx="2082316" cy="1219102"/>
          </a:xfrm>
          <a:custGeom>
            <a:avLst/>
            <a:gdLst/>
            <a:ahLst/>
            <a:cxnLst/>
            <a:rect l="l" t="t" r="r" b="b"/>
            <a:pathLst>
              <a:path w="2082316" h="1219102">
                <a:moveTo>
                  <a:pt x="0" y="0"/>
                </a:moveTo>
                <a:lnTo>
                  <a:pt x="2082316" y="0"/>
                </a:lnTo>
                <a:lnTo>
                  <a:pt x="2082316" y="1219102"/>
                </a:lnTo>
                <a:lnTo>
                  <a:pt x="0" y="1219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noProof="0" dirty="0"/>
          </a:p>
        </p:txBody>
      </p:sp>
      <p:sp>
        <p:nvSpPr>
          <p:cNvPr id="23" name="Freeform 23"/>
          <p:cNvSpPr/>
          <p:nvPr/>
        </p:nvSpPr>
        <p:spPr>
          <a:xfrm>
            <a:off x="15215134" y="2550235"/>
            <a:ext cx="1596899" cy="1987092"/>
          </a:xfrm>
          <a:custGeom>
            <a:avLst/>
            <a:gdLst/>
            <a:ahLst/>
            <a:cxnLst/>
            <a:rect l="l" t="t" r="r" b="b"/>
            <a:pathLst>
              <a:path w="1596899" h="1987092">
                <a:moveTo>
                  <a:pt x="0" y="0"/>
                </a:moveTo>
                <a:lnTo>
                  <a:pt x="1596899" y="0"/>
                </a:lnTo>
                <a:lnTo>
                  <a:pt x="1596899" y="1987092"/>
                </a:lnTo>
                <a:lnTo>
                  <a:pt x="0" y="19870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noProof="0" dirty="0"/>
          </a:p>
        </p:txBody>
      </p:sp>
      <p:sp>
        <p:nvSpPr>
          <p:cNvPr id="24" name="TextBox 24"/>
          <p:cNvSpPr txBox="1"/>
          <p:nvPr/>
        </p:nvSpPr>
        <p:spPr>
          <a:xfrm>
            <a:off x="3138173" y="574341"/>
            <a:ext cx="12362090" cy="1368211"/>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WENN SICH MIR JEMAND ANVERTRAUT</a:t>
            </a:r>
          </a:p>
        </p:txBody>
      </p:sp>
      <p:sp>
        <p:nvSpPr>
          <p:cNvPr id="25" name="TextBox 25"/>
          <p:cNvSpPr txBox="1"/>
          <p:nvPr/>
        </p:nvSpPr>
        <p:spPr>
          <a:xfrm>
            <a:off x="1237493" y="5335918"/>
            <a:ext cx="3102008" cy="3056382"/>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Besonnen reagieren, nicht übermäßig emotional</a:t>
            </a:r>
          </a:p>
        </p:txBody>
      </p:sp>
      <p:sp>
        <p:nvSpPr>
          <p:cNvPr id="26" name="TextBox 26"/>
          <p:cNvSpPr txBox="1"/>
          <p:nvPr/>
        </p:nvSpPr>
        <p:spPr>
          <a:xfrm>
            <a:off x="5436632" y="5335918"/>
            <a:ext cx="3405788" cy="3056382"/>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Dem*der Betroffenen erst einmal uneingeschränkt glauben</a:t>
            </a:r>
          </a:p>
        </p:txBody>
      </p:sp>
      <p:sp>
        <p:nvSpPr>
          <p:cNvPr id="27" name="TextBox 27"/>
          <p:cNvSpPr txBox="1"/>
          <p:nvPr/>
        </p:nvSpPr>
        <p:spPr>
          <a:xfrm>
            <a:off x="9913025" y="5335918"/>
            <a:ext cx="3304528" cy="2437257"/>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Sachlich, möglichst wortgenau dokumentieren</a:t>
            </a:r>
          </a:p>
        </p:txBody>
      </p:sp>
      <p:sp>
        <p:nvSpPr>
          <p:cNvPr id="28" name="TextBox 28"/>
          <p:cNvSpPr txBox="1"/>
          <p:nvPr/>
        </p:nvSpPr>
        <p:spPr>
          <a:xfrm>
            <a:off x="14036703" y="5335918"/>
            <a:ext cx="3713528" cy="1818132"/>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An Ablaufpläne halten (z.B. Interventionsplan)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05C562E-6816-3DDA-2855-5422633D59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84B1818-1C51-43E9-7C2B-01536505F479}"/>
              </a:ext>
            </a:extLst>
          </p:cNvPr>
          <p:cNvGrpSpPr/>
          <p:nvPr/>
        </p:nvGrpSpPr>
        <p:grpSpPr>
          <a:xfrm>
            <a:off x="17867363" y="1942553"/>
            <a:ext cx="420637" cy="6287595"/>
            <a:chOff x="0" y="0"/>
            <a:chExt cx="154215" cy="974113"/>
          </a:xfrm>
        </p:grpSpPr>
        <p:sp>
          <p:nvSpPr>
            <p:cNvPr id="3" name="Freeform 3">
              <a:extLst>
                <a:ext uri="{FF2B5EF4-FFF2-40B4-BE49-F238E27FC236}">
                  <a16:creationId xmlns:a16="http://schemas.microsoft.com/office/drawing/2014/main" id="{5C7F9C9C-6C92-977A-432D-DA24ECE8BF94}"/>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a:extLst>
              <a:ext uri="{FF2B5EF4-FFF2-40B4-BE49-F238E27FC236}">
                <a16:creationId xmlns:a16="http://schemas.microsoft.com/office/drawing/2014/main" id="{0BE7096D-2829-1A1A-59DD-AA527E9C8E59}"/>
              </a:ext>
            </a:extLst>
          </p:cNvPr>
          <p:cNvGrpSpPr/>
          <p:nvPr/>
        </p:nvGrpSpPr>
        <p:grpSpPr>
          <a:xfrm>
            <a:off x="0" y="1999703"/>
            <a:ext cx="420637" cy="6287595"/>
            <a:chOff x="0" y="0"/>
            <a:chExt cx="65168" cy="974113"/>
          </a:xfrm>
        </p:grpSpPr>
        <p:sp>
          <p:nvSpPr>
            <p:cNvPr id="5" name="Freeform 5">
              <a:extLst>
                <a:ext uri="{FF2B5EF4-FFF2-40B4-BE49-F238E27FC236}">
                  <a16:creationId xmlns:a16="http://schemas.microsoft.com/office/drawing/2014/main" id="{5E681F4E-BE05-ED25-7D3A-4EA5C8130FDF}"/>
                </a:ext>
              </a:extLst>
            </p:cNvPr>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a:extLst>
              <a:ext uri="{FF2B5EF4-FFF2-40B4-BE49-F238E27FC236}">
                <a16:creationId xmlns:a16="http://schemas.microsoft.com/office/drawing/2014/main" id="{61014571-0ACB-8B02-C454-0F61B92E2E26}"/>
              </a:ext>
            </a:extLst>
          </p:cNvPr>
          <p:cNvGrpSpPr/>
          <p:nvPr/>
        </p:nvGrpSpPr>
        <p:grpSpPr>
          <a:xfrm>
            <a:off x="16173532" y="9517289"/>
            <a:ext cx="1956616" cy="567847"/>
            <a:chOff x="0" y="0"/>
            <a:chExt cx="2608822" cy="757130"/>
          </a:xfrm>
        </p:grpSpPr>
        <p:pic>
          <p:nvPicPr>
            <p:cNvPr id="7" name="Picture 7">
              <a:extLst>
                <a:ext uri="{FF2B5EF4-FFF2-40B4-BE49-F238E27FC236}">
                  <a16:creationId xmlns:a16="http://schemas.microsoft.com/office/drawing/2014/main" id="{0CF03BB1-8131-9CFD-543C-9BE5DFDD5B48}"/>
                </a:ext>
              </a:extLst>
            </p:cNvPr>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a:extLst>
              <a:ext uri="{FF2B5EF4-FFF2-40B4-BE49-F238E27FC236}">
                <a16:creationId xmlns:a16="http://schemas.microsoft.com/office/drawing/2014/main" id="{81934E98-5120-2B36-E270-C9E596082D01}"/>
              </a:ext>
            </a:extLst>
          </p:cNvPr>
          <p:cNvGrpSpPr/>
          <p:nvPr/>
        </p:nvGrpSpPr>
        <p:grpSpPr>
          <a:xfrm>
            <a:off x="1237493" y="2191576"/>
            <a:ext cx="2774719" cy="2774719"/>
            <a:chOff x="0" y="0"/>
            <a:chExt cx="812800" cy="812800"/>
          </a:xfrm>
        </p:grpSpPr>
        <p:sp>
          <p:nvSpPr>
            <p:cNvPr id="9" name="Freeform 9">
              <a:extLst>
                <a:ext uri="{FF2B5EF4-FFF2-40B4-BE49-F238E27FC236}">
                  <a16:creationId xmlns:a16="http://schemas.microsoft.com/office/drawing/2014/main" id="{D61A2181-9458-2167-4491-44A41E12F8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0" name="TextBox 10">
              <a:extLst>
                <a:ext uri="{FF2B5EF4-FFF2-40B4-BE49-F238E27FC236}">
                  <a16:creationId xmlns:a16="http://schemas.microsoft.com/office/drawing/2014/main" id="{BDF16E2E-B114-120D-31BF-CD5ACC41F18F}"/>
                </a:ext>
              </a:extLst>
            </p:cNvPr>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1" name="Group 11">
            <a:extLst>
              <a:ext uri="{FF2B5EF4-FFF2-40B4-BE49-F238E27FC236}">
                <a16:creationId xmlns:a16="http://schemas.microsoft.com/office/drawing/2014/main" id="{672FC741-7DB0-6067-EA37-DA60C6CB587B}"/>
              </a:ext>
            </a:extLst>
          </p:cNvPr>
          <p:cNvGrpSpPr/>
          <p:nvPr/>
        </p:nvGrpSpPr>
        <p:grpSpPr>
          <a:xfrm>
            <a:off x="14626224" y="2191576"/>
            <a:ext cx="2774719" cy="2774719"/>
            <a:chOff x="0" y="0"/>
            <a:chExt cx="812800" cy="812800"/>
          </a:xfrm>
        </p:grpSpPr>
        <p:sp>
          <p:nvSpPr>
            <p:cNvPr id="12" name="Freeform 12">
              <a:extLst>
                <a:ext uri="{FF2B5EF4-FFF2-40B4-BE49-F238E27FC236}">
                  <a16:creationId xmlns:a16="http://schemas.microsoft.com/office/drawing/2014/main" id="{1EE7C4A4-B7B7-10FA-296B-BCCC1B549F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3" name="TextBox 13">
              <a:extLst>
                <a:ext uri="{FF2B5EF4-FFF2-40B4-BE49-F238E27FC236}">
                  <a16:creationId xmlns:a16="http://schemas.microsoft.com/office/drawing/2014/main" id="{78BFBA25-44C5-E4D4-7844-E1CFACC1EC98}"/>
                </a:ext>
              </a:extLst>
            </p:cNvPr>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4" name="Group 14">
            <a:extLst>
              <a:ext uri="{FF2B5EF4-FFF2-40B4-BE49-F238E27FC236}">
                <a16:creationId xmlns:a16="http://schemas.microsoft.com/office/drawing/2014/main" id="{50C47EEE-B3FA-170D-E44E-33A26D98A2A5}"/>
              </a:ext>
            </a:extLst>
          </p:cNvPr>
          <p:cNvGrpSpPr/>
          <p:nvPr/>
        </p:nvGrpSpPr>
        <p:grpSpPr>
          <a:xfrm>
            <a:off x="10165580" y="2191576"/>
            <a:ext cx="2774719" cy="2774719"/>
            <a:chOff x="0" y="0"/>
            <a:chExt cx="812800" cy="812800"/>
          </a:xfrm>
        </p:grpSpPr>
        <p:sp>
          <p:nvSpPr>
            <p:cNvPr id="15" name="Freeform 15">
              <a:extLst>
                <a:ext uri="{FF2B5EF4-FFF2-40B4-BE49-F238E27FC236}">
                  <a16:creationId xmlns:a16="http://schemas.microsoft.com/office/drawing/2014/main" id="{AE20C825-EF56-21CF-452D-29AE69C6AF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6" name="TextBox 16">
              <a:extLst>
                <a:ext uri="{FF2B5EF4-FFF2-40B4-BE49-F238E27FC236}">
                  <a16:creationId xmlns:a16="http://schemas.microsoft.com/office/drawing/2014/main" id="{EBCF4937-7D2B-C6D1-D8BE-85FF9FF08DC6}"/>
                </a:ext>
              </a:extLst>
            </p:cNvPr>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7" name="Group 17">
            <a:extLst>
              <a:ext uri="{FF2B5EF4-FFF2-40B4-BE49-F238E27FC236}">
                <a16:creationId xmlns:a16="http://schemas.microsoft.com/office/drawing/2014/main" id="{4FBCD72D-5ED3-D939-6839-343298B786C8}"/>
              </a:ext>
            </a:extLst>
          </p:cNvPr>
          <p:cNvGrpSpPr/>
          <p:nvPr/>
        </p:nvGrpSpPr>
        <p:grpSpPr>
          <a:xfrm>
            <a:off x="5701537" y="2191576"/>
            <a:ext cx="2774719" cy="2774719"/>
            <a:chOff x="0" y="0"/>
            <a:chExt cx="812800" cy="812800"/>
          </a:xfrm>
        </p:grpSpPr>
        <p:sp>
          <p:nvSpPr>
            <p:cNvPr id="18" name="Freeform 18">
              <a:extLst>
                <a:ext uri="{FF2B5EF4-FFF2-40B4-BE49-F238E27FC236}">
                  <a16:creationId xmlns:a16="http://schemas.microsoft.com/office/drawing/2014/main" id="{5A4BEA8E-044F-0A9A-8E72-7AD98E7096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9" name="TextBox 19">
              <a:extLst>
                <a:ext uri="{FF2B5EF4-FFF2-40B4-BE49-F238E27FC236}">
                  <a16:creationId xmlns:a16="http://schemas.microsoft.com/office/drawing/2014/main" id="{4F28052C-43A0-4BB0-EE5A-4358DA7DAF97}"/>
                </a:ext>
              </a:extLst>
            </p:cNvPr>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sp>
        <p:nvSpPr>
          <p:cNvPr id="20" name="Freeform 20">
            <a:extLst>
              <a:ext uri="{FF2B5EF4-FFF2-40B4-BE49-F238E27FC236}">
                <a16:creationId xmlns:a16="http://schemas.microsoft.com/office/drawing/2014/main" id="{898324CF-0B84-B279-A1D9-DD4D8D64EDCF}"/>
              </a:ext>
            </a:extLst>
          </p:cNvPr>
          <p:cNvSpPr/>
          <p:nvPr/>
        </p:nvSpPr>
        <p:spPr>
          <a:xfrm>
            <a:off x="1923806" y="2642754"/>
            <a:ext cx="1729382" cy="1872363"/>
          </a:xfrm>
          <a:custGeom>
            <a:avLst/>
            <a:gdLst/>
            <a:ahLst/>
            <a:cxnLst/>
            <a:rect l="l" t="t" r="r" b="b"/>
            <a:pathLst>
              <a:path w="1729382" h="1872363">
                <a:moveTo>
                  <a:pt x="0" y="0"/>
                </a:moveTo>
                <a:lnTo>
                  <a:pt x="1729382" y="0"/>
                </a:lnTo>
                <a:lnTo>
                  <a:pt x="1729382" y="1872363"/>
                </a:lnTo>
                <a:lnTo>
                  <a:pt x="0" y="18723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21" name="Freeform 21">
            <a:extLst>
              <a:ext uri="{FF2B5EF4-FFF2-40B4-BE49-F238E27FC236}">
                <a16:creationId xmlns:a16="http://schemas.microsoft.com/office/drawing/2014/main" id="{9D625203-5D61-6571-8D76-6CA0D51BE268}"/>
              </a:ext>
            </a:extLst>
          </p:cNvPr>
          <p:cNvSpPr/>
          <p:nvPr/>
        </p:nvSpPr>
        <p:spPr>
          <a:xfrm>
            <a:off x="6060196" y="255023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noProof="0" dirty="0"/>
          </a:p>
        </p:txBody>
      </p:sp>
      <p:sp>
        <p:nvSpPr>
          <p:cNvPr id="22" name="Freeform 22">
            <a:extLst>
              <a:ext uri="{FF2B5EF4-FFF2-40B4-BE49-F238E27FC236}">
                <a16:creationId xmlns:a16="http://schemas.microsoft.com/office/drawing/2014/main" id="{194DA6C2-685E-5BBA-1CD0-3EBCFAF44BFE}"/>
              </a:ext>
            </a:extLst>
          </p:cNvPr>
          <p:cNvSpPr/>
          <p:nvPr/>
        </p:nvSpPr>
        <p:spPr>
          <a:xfrm>
            <a:off x="10524131" y="2969384"/>
            <a:ext cx="2082316" cy="1219102"/>
          </a:xfrm>
          <a:custGeom>
            <a:avLst/>
            <a:gdLst/>
            <a:ahLst/>
            <a:cxnLst/>
            <a:rect l="l" t="t" r="r" b="b"/>
            <a:pathLst>
              <a:path w="2082316" h="1219102">
                <a:moveTo>
                  <a:pt x="0" y="0"/>
                </a:moveTo>
                <a:lnTo>
                  <a:pt x="2082316" y="0"/>
                </a:lnTo>
                <a:lnTo>
                  <a:pt x="2082316" y="1219102"/>
                </a:lnTo>
                <a:lnTo>
                  <a:pt x="0" y="12191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noProof="0" dirty="0"/>
          </a:p>
        </p:txBody>
      </p:sp>
      <p:sp>
        <p:nvSpPr>
          <p:cNvPr id="23" name="Freeform 23">
            <a:extLst>
              <a:ext uri="{FF2B5EF4-FFF2-40B4-BE49-F238E27FC236}">
                <a16:creationId xmlns:a16="http://schemas.microsoft.com/office/drawing/2014/main" id="{2EA08A70-BB5A-A4EF-CB6E-6B95B3AC080C}"/>
              </a:ext>
            </a:extLst>
          </p:cNvPr>
          <p:cNvSpPr/>
          <p:nvPr/>
        </p:nvSpPr>
        <p:spPr>
          <a:xfrm>
            <a:off x="15215134" y="2550235"/>
            <a:ext cx="1596899" cy="1987092"/>
          </a:xfrm>
          <a:custGeom>
            <a:avLst/>
            <a:gdLst/>
            <a:ahLst/>
            <a:cxnLst/>
            <a:rect l="l" t="t" r="r" b="b"/>
            <a:pathLst>
              <a:path w="1596899" h="1987092">
                <a:moveTo>
                  <a:pt x="0" y="0"/>
                </a:moveTo>
                <a:lnTo>
                  <a:pt x="1596899" y="0"/>
                </a:lnTo>
                <a:lnTo>
                  <a:pt x="1596899" y="1987092"/>
                </a:lnTo>
                <a:lnTo>
                  <a:pt x="0" y="19870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noProof="0" dirty="0"/>
          </a:p>
        </p:txBody>
      </p:sp>
      <p:sp>
        <p:nvSpPr>
          <p:cNvPr id="24" name="TextBox 24">
            <a:extLst>
              <a:ext uri="{FF2B5EF4-FFF2-40B4-BE49-F238E27FC236}">
                <a16:creationId xmlns:a16="http://schemas.microsoft.com/office/drawing/2014/main" id="{D088CD99-ADD0-D367-1753-1965E8EFC64C}"/>
              </a:ext>
            </a:extLst>
          </p:cNvPr>
          <p:cNvSpPr txBox="1"/>
          <p:nvPr/>
        </p:nvSpPr>
        <p:spPr>
          <a:xfrm>
            <a:off x="3138173" y="574341"/>
            <a:ext cx="12362090" cy="1368211"/>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WENN SICH MIR JEMAND ANVERTRAUT</a:t>
            </a:r>
          </a:p>
        </p:txBody>
      </p:sp>
      <p:sp>
        <p:nvSpPr>
          <p:cNvPr id="25" name="TextBox 25">
            <a:extLst>
              <a:ext uri="{FF2B5EF4-FFF2-40B4-BE49-F238E27FC236}">
                <a16:creationId xmlns:a16="http://schemas.microsoft.com/office/drawing/2014/main" id="{12069704-AEB7-B8AB-F363-087D6D870812}"/>
              </a:ext>
            </a:extLst>
          </p:cNvPr>
          <p:cNvSpPr txBox="1"/>
          <p:nvPr/>
        </p:nvSpPr>
        <p:spPr>
          <a:xfrm>
            <a:off x="1237493" y="5335918"/>
            <a:ext cx="3102008" cy="3056382"/>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Besonnen reagieren, nicht übermäßig emotional</a:t>
            </a:r>
          </a:p>
        </p:txBody>
      </p:sp>
      <p:sp>
        <p:nvSpPr>
          <p:cNvPr id="26" name="TextBox 26">
            <a:extLst>
              <a:ext uri="{FF2B5EF4-FFF2-40B4-BE49-F238E27FC236}">
                <a16:creationId xmlns:a16="http://schemas.microsoft.com/office/drawing/2014/main" id="{EEACF03E-01C3-FE87-2459-F8881AC42D08}"/>
              </a:ext>
            </a:extLst>
          </p:cNvPr>
          <p:cNvSpPr txBox="1"/>
          <p:nvPr/>
        </p:nvSpPr>
        <p:spPr>
          <a:xfrm>
            <a:off x="5436632" y="5335918"/>
            <a:ext cx="3405788" cy="3056382"/>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Dem*der Betroffenen erst einmal uneingeschränkt glauben</a:t>
            </a:r>
          </a:p>
        </p:txBody>
      </p:sp>
      <p:sp>
        <p:nvSpPr>
          <p:cNvPr id="27" name="TextBox 27">
            <a:extLst>
              <a:ext uri="{FF2B5EF4-FFF2-40B4-BE49-F238E27FC236}">
                <a16:creationId xmlns:a16="http://schemas.microsoft.com/office/drawing/2014/main" id="{B333626F-8059-EBD9-064D-A392C913B54D}"/>
              </a:ext>
            </a:extLst>
          </p:cNvPr>
          <p:cNvSpPr txBox="1"/>
          <p:nvPr/>
        </p:nvSpPr>
        <p:spPr>
          <a:xfrm>
            <a:off x="9913025" y="5335918"/>
            <a:ext cx="3304528" cy="2437257"/>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Sachlich, möglichst wortgenau dokumentieren</a:t>
            </a:r>
          </a:p>
        </p:txBody>
      </p:sp>
      <p:sp>
        <p:nvSpPr>
          <p:cNvPr id="28" name="TextBox 28">
            <a:extLst>
              <a:ext uri="{FF2B5EF4-FFF2-40B4-BE49-F238E27FC236}">
                <a16:creationId xmlns:a16="http://schemas.microsoft.com/office/drawing/2014/main" id="{0B037F57-1115-667C-3F03-BC7797A8FC63}"/>
              </a:ext>
            </a:extLst>
          </p:cNvPr>
          <p:cNvSpPr txBox="1"/>
          <p:nvPr/>
        </p:nvSpPr>
        <p:spPr>
          <a:xfrm>
            <a:off x="14036703" y="5335918"/>
            <a:ext cx="3713528" cy="1818132"/>
          </a:xfrm>
          <a:prstGeom prst="rect">
            <a:avLst/>
          </a:prstGeom>
        </p:spPr>
        <p:txBody>
          <a:bodyPr lIns="0" tIns="0" rIns="0" bIns="0" rtlCol="0" anchor="t">
            <a:spAutoFit/>
          </a:bodyPr>
          <a:lstStyle/>
          <a:p>
            <a:pPr algn="ctr">
              <a:lnSpc>
                <a:spcPts val="4929"/>
              </a:lnSpc>
            </a:pPr>
            <a:r>
              <a:rPr lang="de-DE" sz="3100" noProof="0" dirty="0">
                <a:solidFill>
                  <a:srgbClr val="053055"/>
                </a:solidFill>
                <a:latin typeface="Montserrat"/>
                <a:ea typeface="Montserrat"/>
                <a:cs typeface="Montserrat"/>
                <a:sym typeface="Montserrat"/>
              </a:rPr>
              <a:t>An Ablaufpläne halten (z.B. Interventionsplan) </a:t>
            </a:r>
          </a:p>
        </p:txBody>
      </p:sp>
      <p:grpSp>
        <p:nvGrpSpPr>
          <p:cNvPr id="29" name="Group 8">
            <a:extLst>
              <a:ext uri="{FF2B5EF4-FFF2-40B4-BE49-F238E27FC236}">
                <a16:creationId xmlns:a16="http://schemas.microsoft.com/office/drawing/2014/main" id="{31656D93-17C9-3B5B-D037-F7D56CA14FF3}"/>
              </a:ext>
            </a:extLst>
          </p:cNvPr>
          <p:cNvGrpSpPr/>
          <p:nvPr/>
        </p:nvGrpSpPr>
        <p:grpSpPr>
          <a:xfrm>
            <a:off x="2438400" y="266700"/>
            <a:ext cx="13887715" cy="9144000"/>
            <a:chOff x="0" y="-18308"/>
            <a:chExt cx="3557910" cy="2099387"/>
          </a:xfrm>
        </p:grpSpPr>
        <p:sp>
          <p:nvSpPr>
            <p:cNvPr id="30" name="Freeform 9">
              <a:extLst>
                <a:ext uri="{FF2B5EF4-FFF2-40B4-BE49-F238E27FC236}">
                  <a16:creationId xmlns:a16="http://schemas.microsoft.com/office/drawing/2014/main" id="{A9E78714-0CF9-E84F-9F5F-DB4C5A65902B}"/>
                </a:ext>
              </a:extLst>
            </p:cNvPr>
            <p:cNvSpPr/>
            <p:nvPr/>
          </p:nvSpPr>
          <p:spPr>
            <a:xfrm>
              <a:off x="0" y="60858"/>
              <a:ext cx="3537255" cy="2020221"/>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endParaRPr lang="de-DE" noProof="0" dirty="0"/>
            </a:p>
          </p:txBody>
        </p:sp>
        <p:sp>
          <p:nvSpPr>
            <p:cNvPr id="31" name="TextBox 10">
              <a:extLst>
                <a:ext uri="{FF2B5EF4-FFF2-40B4-BE49-F238E27FC236}">
                  <a16:creationId xmlns:a16="http://schemas.microsoft.com/office/drawing/2014/main" id="{5BAD43CF-F0FD-12DE-4320-B49094870B4B}"/>
                </a:ext>
              </a:extLst>
            </p:cNvPr>
            <p:cNvSpPr txBox="1"/>
            <p:nvPr/>
          </p:nvSpPr>
          <p:spPr>
            <a:xfrm>
              <a:off x="20655" y="-18308"/>
              <a:ext cx="3537255" cy="1919780"/>
            </a:xfrm>
            <a:prstGeom prst="rect">
              <a:avLst/>
            </a:prstGeom>
          </p:spPr>
          <p:txBody>
            <a:bodyPr lIns="50800" tIns="50800" rIns="50800" bIns="50800" rtlCol="0" anchor="ctr"/>
            <a:lstStyle/>
            <a:p>
              <a:pPr algn="ctr">
                <a:lnSpc>
                  <a:spcPts val="6759"/>
                </a:lnSpc>
              </a:pPr>
              <a:r>
                <a:rPr lang="de-DE" sz="3200" spc="395" noProof="0" dirty="0">
                  <a:solidFill>
                    <a:srgbClr val="FEFEFE"/>
                  </a:solidFill>
                  <a:latin typeface="Montserrat"/>
                  <a:ea typeface="Montserrat"/>
                  <a:cs typeface="Montserrat"/>
                  <a:sym typeface="Montserrat"/>
                </a:rPr>
                <a:t>WICHTIG: </a:t>
              </a:r>
            </a:p>
            <a:p>
              <a:pPr algn="ctr">
                <a:lnSpc>
                  <a:spcPts val="6759"/>
                </a:lnSpc>
              </a:pPr>
              <a:r>
                <a:rPr lang="de-DE" sz="3200" spc="395" noProof="0" dirty="0">
                  <a:solidFill>
                    <a:srgbClr val="FEFEFE"/>
                  </a:solidFill>
                  <a:latin typeface="Montserrat"/>
                  <a:ea typeface="Montserrat"/>
                  <a:cs typeface="Montserrat"/>
                  <a:sym typeface="Montserrat"/>
                </a:rPr>
                <a:t>Handelt es sich bei Betroffenen um Kinder, wird das Ausüben jeglicher sexuellen Handlungen IMMER strafrechtlich verfolgt (</a:t>
              </a:r>
              <a:r>
                <a:rPr lang="de-DE" sz="3200" b="1" spc="395" noProof="0" dirty="0">
                  <a:solidFill>
                    <a:srgbClr val="FEFEFE"/>
                  </a:solidFill>
                  <a:latin typeface="Montserrat"/>
                  <a:ea typeface="Montserrat"/>
                  <a:cs typeface="Montserrat"/>
                  <a:sym typeface="Montserrat"/>
                </a:rPr>
                <a:t>Offizialdelikt</a:t>
              </a:r>
              <a:r>
                <a:rPr lang="de-DE" sz="3200" spc="395" noProof="0" dirty="0">
                  <a:solidFill>
                    <a:srgbClr val="FEFEFE"/>
                  </a:solidFill>
                  <a:latin typeface="Montserrat"/>
                  <a:ea typeface="Montserrat"/>
                  <a:cs typeface="Montserrat"/>
                  <a:sym typeface="Montserrat"/>
                </a:rPr>
                <a:t>). Aktionismus kann demnach negative Folgen für Betroffene haben, wenn ungewollt ein Strafverfahren eingeleitet wird.</a:t>
              </a:r>
            </a:p>
          </p:txBody>
        </p:sp>
      </p:grpSp>
    </p:spTree>
    <p:extLst>
      <p:ext uri="{BB962C8B-B14F-4D97-AF65-F5344CB8AC3E}">
        <p14:creationId xmlns:p14="http://schemas.microsoft.com/office/powerpoint/2010/main" val="42724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1999703"/>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2701327" y="1714500"/>
            <a:ext cx="12919673" cy="3674046"/>
            <a:chOff x="0" y="0"/>
            <a:chExt cx="1966269" cy="561778"/>
          </a:xfrm>
        </p:grpSpPr>
        <p:sp>
          <p:nvSpPr>
            <p:cNvPr id="9" name="Freeform 9"/>
            <p:cNvSpPr/>
            <p:nvPr/>
          </p:nvSpPr>
          <p:spPr>
            <a:xfrm>
              <a:off x="0" y="0"/>
              <a:ext cx="1961296" cy="561778"/>
            </a:xfrm>
            <a:custGeom>
              <a:avLst/>
              <a:gdLst/>
              <a:ahLst/>
              <a:cxnLst/>
              <a:rect l="l" t="t" r="r" b="b"/>
              <a:pathLst>
                <a:path w="1961296" h="561778">
                  <a:moveTo>
                    <a:pt x="1065514" y="0"/>
                  </a:moveTo>
                  <a:cubicBezTo>
                    <a:pt x="1198194" y="0"/>
                    <a:pt x="1295625" y="32551"/>
                    <a:pt x="1362251" y="70184"/>
                  </a:cubicBezTo>
                  <a:cubicBezTo>
                    <a:pt x="1483150" y="58590"/>
                    <a:pt x="1584559" y="62596"/>
                    <a:pt x="1666013" y="91442"/>
                  </a:cubicBezTo>
                  <a:cubicBezTo>
                    <a:pt x="1732676" y="115053"/>
                    <a:pt x="1762030" y="148705"/>
                    <a:pt x="1754648" y="182834"/>
                  </a:cubicBezTo>
                  <a:cubicBezTo>
                    <a:pt x="1906401" y="213847"/>
                    <a:pt x="1976758" y="271872"/>
                    <a:pt x="1958454" y="327589"/>
                  </a:cubicBezTo>
                  <a:cubicBezTo>
                    <a:pt x="1919042" y="389717"/>
                    <a:pt x="1721825" y="429650"/>
                    <a:pt x="1543514" y="419617"/>
                  </a:cubicBezTo>
                  <a:cubicBezTo>
                    <a:pt x="1492591" y="456520"/>
                    <a:pt x="1400907" y="485511"/>
                    <a:pt x="1284670" y="496463"/>
                  </a:cubicBezTo>
                  <a:cubicBezTo>
                    <a:pt x="1129628" y="511068"/>
                    <a:pt x="974086" y="489560"/>
                    <a:pt x="881618" y="446216"/>
                  </a:cubicBezTo>
                  <a:lnTo>
                    <a:pt x="375051" y="561778"/>
                  </a:lnTo>
                  <a:cubicBezTo>
                    <a:pt x="452299" y="527341"/>
                    <a:pt x="528476" y="496463"/>
                    <a:pt x="551352" y="442986"/>
                  </a:cubicBezTo>
                  <a:cubicBezTo>
                    <a:pt x="487638" y="449979"/>
                    <a:pt x="413766" y="448027"/>
                    <a:pt x="345150" y="435447"/>
                  </a:cubicBezTo>
                  <a:cubicBezTo>
                    <a:pt x="224285" y="413287"/>
                    <a:pt x="170486" y="364552"/>
                    <a:pt x="188159" y="323381"/>
                  </a:cubicBezTo>
                  <a:cubicBezTo>
                    <a:pt x="119343" y="305963"/>
                    <a:pt x="0" y="280829"/>
                    <a:pt x="0" y="221335"/>
                  </a:cubicBezTo>
                  <a:cubicBezTo>
                    <a:pt x="0" y="166173"/>
                    <a:pt x="156272" y="123825"/>
                    <a:pt x="302995" y="124946"/>
                  </a:cubicBezTo>
                  <a:cubicBezTo>
                    <a:pt x="318869" y="102347"/>
                    <a:pt x="353072" y="81557"/>
                    <a:pt x="404581" y="66128"/>
                  </a:cubicBezTo>
                  <a:cubicBezTo>
                    <a:pt x="513839" y="33408"/>
                    <a:pt x="681909" y="39060"/>
                    <a:pt x="772240" y="67387"/>
                  </a:cubicBezTo>
                  <a:cubicBezTo>
                    <a:pt x="835338" y="26041"/>
                    <a:pt x="935841" y="0"/>
                    <a:pt x="1065514" y="0"/>
                  </a:cubicBezTo>
                  <a:close/>
                </a:path>
              </a:pathLst>
            </a:custGeom>
            <a:solidFill>
              <a:srgbClr val="EC9F1A"/>
            </a:solidFill>
          </p:spPr>
          <p:txBody>
            <a:bodyPr/>
            <a:lstStyle/>
            <a:p>
              <a:endParaRPr lang="de-DE" noProof="0" dirty="0"/>
            </a:p>
          </p:txBody>
        </p:sp>
        <p:sp>
          <p:nvSpPr>
            <p:cNvPr id="10" name="TextBox 10"/>
            <p:cNvSpPr txBox="1"/>
            <p:nvPr/>
          </p:nvSpPr>
          <p:spPr>
            <a:xfrm>
              <a:off x="366592" y="63940"/>
              <a:ext cx="1266410" cy="351010"/>
            </a:xfrm>
            <a:prstGeom prst="rect">
              <a:avLst/>
            </a:prstGeom>
          </p:spPr>
          <p:txBody>
            <a:bodyPr lIns="50800" tIns="50800" rIns="50800" bIns="50800" rtlCol="0" anchor="ctr"/>
            <a:lstStyle/>
            <a:p>
              <a:pPr algn="ctr">
                <a:lnSpc>
                  <a:spcPts val="3234"/>
                </a:lnSpc>
              </a:pPr>
              <a:endParaRPr lang="de-DE" noProof="0" dirty="0"/>
            </a:p>
          </p:txBody>
        </p:sp>
      </p:grpSp>
      <p:sp>
        <p:nvSpPr>
          <p:cNvPr id="11" name="TextBox 11"/>
          <p:cNvSpPr txBox="1"/>
          <p:nvPr/>
        </p:nvSpPr>
        <p:spPr>
          <a:xfrm>
            <a:off x="809248" y="5960921"/>
            <a:ext cx="16669504" cy="2850642"/>
          </a:xfrm>
          <a:prstGeom prst="rect">
            <a:avLst/>
          </a:prstGeom>
        </p:spPr>
        <p:txBody>
          <a:bodyPr lIns="0" tIns="0" rIns="0" bIns="0" rtlCol="0" anchor="t">
            <a:spAutoFit/>
          </a:bodyPr>
          <a:lstStyle/>
          <a:p>
            <a:pPr marL="777238" lvl="1" indent="-388619" algn="l">
              <a:lnSpc>
                <a:spcPts val="5723"/>
              </a:lnSpc>
              <a:buFont typeface="Arial"/>
              <a:buChar char="•"/>
            </a:pPr>
            <a:r>
              <a:rPr lang="de-DE" sz="3599" noProof="0" dirty="0">
                <a:solidFill>
                  <a:srgbClr val="053055"/>
                </a:solidFill>
                <a:latin typeface="Montserrat"/>
                <a:ea typeface="Montserrat"/>
                <a:cs typeface="Montserrat"/>
                <a:sym typeface="Montserrat"/>
              </a:rPr>
              <a:t>erkundigen Sie sich nach dem Interventionsplan in Ihrer Einrichtung</a:t>
            </a:r>
          </a:p>
          <a:p>
            <a:pPr marL="777238" lvl="1" indent="-388619" algn="l">
              <a:lnSpc>
                <a:spcPts val="5723"/>
              </a:lnSpc>
              <a:buFont typeface="Arial"/>
              <a:buChar char="•"/>
            </a:pPr>
            <a:r>
              <a:rPr lang="de-DE" sz="3599" noProof="0" dirty="0">
                <a:solidFill>
                  <a:srgbClr val="053055"/>
                </a:solidFill>
                <a:latin typeface="Montserrat"/>
                <a:ea typeface="Montserrat"/>
                <a:cs typeface="Montserrat"/>
                <a:sym typeface="Montserrat"/>
              </a:rPr>
              <a:t>erkundigen Sie sich, wer Ansprechperson für Verdachtsfälle ist</a:t>
            </a:r>
          </a:p>
          <a:p>
            <a:pPr marL="777238" lvl="1" indent="-388619" algn="l">
              <a:lnSpc>
                <a:spcPts val="5723"/>
              </a:lnSpc>
              <a:buFont typeface="Arial"/>
              <a:buChar char="•"/>
            </a:pPr>
            <a:r>
              <a:rPr lang="de-DE" sz="3599" noProof="0" dirty="0">
                <a:solidFill>
                  <a:srgbClr val="053055"/>
                </a:solidFill>
                <a:latin typeface="Montserrat"/>
                <a:ea typeface="Montserrat"/>
                <a:cs typeface="Montserrat"/>
                <a:sym typeface="Montserrat"/>
              </a:rPr>
              <a:t>erkundigen Sie sich, wo Sie Beratung und Unterstützung erfahren können</a:t>
            </a:r>
          </a:p>
        </p:txBody>
      </p:sp>
      <p:sp>
        <p:nvSpPr>
          <p:cNvPr id="12" name="TextBox 12"/>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INTERVENTION</a:t>
            </a:r>
          </a:p>
        </p:txBody>
      </p:sp>
      <p:sp>
        <p:nvSpPr>
          <p:cNvPr id="13" name="TextBox 13"/>
          <p:cNvSpPr txBox="1"/>
          <p:nvPr/>
        </p:nvSpPr>
        <p:spPr>
          <a:xfrm>
            <a:off x="3547994" y="2854093"/>
            <a:ext cx="10991913" cy="843916"/>
          </a:xfrm>
          <a:prstGeom prst="rect">
            <a:avLst/>
          </a:prstGeom>
        </p:spPr>
        <p:txBody>
          <a:bodyPr lIns="0" tIns="0" rIns="0" bIns="0" rtlCol="0" anchor="t">
            <a:spAutoFit/>
          </a:bodyPr>
          <a:lstStyle/>
          <a:p>
            <a:pPr algn="l">
              <a:lnSpc>
                <a:spcPts val="7154"/>
              </a:lnSpc>
            </a:pPr>
            <a:r>
              <a:rPr lang="de-DE" sz="4499" noProof="0" dirty="0">
                <a:solidFill>
                  <a:srgbClr val="FEFEFE"/>
                </a:solidFill>
                <a:latin typeface="Montserrat"/>
                <a:ea typeface="Montserrat"/>
                <a:cs typeface="Montserrat"/>
                <a:sym typeface="Montserrat"/>
              </a:rPr>
              <a:t>Was passiert, wenn etwas passiert 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1D42925-FE0E-B17D-82BE-0B2A9AE042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970CB4-E6EE-C33D-09D4-29415820C529}"/>
              </a:ext>
            </a:extLst>
          </p:cNvPr>
          <p:cNvGrpSpPr/>
          <p:nvPr/>
        </p:nvGrpSpPr>
        <p:grpSpPr>
          <a:xfrm>
            <a:off x="1183119" y="1851393"/>
            <a:ext cx="16272198" cy="851040"/>
            <a:chOff x="0" y="0"/>
            <a:chExt cx="4285682" cy="224142"/>
          </a:xfrm>
        </p:grpSpPr>
        <p:sp>
          <p:nvSpPr>
            <p:cNvPr id="3" name="Freeform 3">
              <a:extLst>
                <a:ext uri="{FF2B5EF4-FFF2-40B4-BE49-F238E27FC236}">
                  <a16:creationId xmlns:a16="http://schemas.microsoft.com/office/drawing/2014/main" id="{86B14ABF-3AF4-D441-6D0A-00B931181235}"/>
                </a:ext>
              </a:extLst>
            </p:cNvPr>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endParaRPr lang="de-DE" noProof="0" dirty="0"/>
            </a:p>
          </p:txBody>
        </p:sp>
        <p:sp>
          <p:nvSpPr>
            <p:cNvPr id="4" name="TextBox 4">
              <a:extLst>
                <a:ext uri="{FF2B5EF4-FFF2-40B4-BE49-F238E27FC236}">
                  <a16:creationId xmlns:a16="http://schemas.microsoft.com/office/drawing/2014/main" id="{DD48C1F3-8E7A-F57F-5697-AE9BBF837C81}"/>
                </a:ext>
              </a:extLst>
            </p:cNvPr>
            <p:cNvSpPr txBox="1"/>
            <p:nvPr/>
          </p:nvSpPr>
          <p:spPr>
            <a:xfrm>
              <a:off x="0" y="-38100"/>
              <a:ext cx="4285682" cy="262242"/>
            </a:xfrm>
            <a:prstGeom prst="rect">
              <a:avLst/>
            </a:prstGeom>
          </p:spPr>
          <p:txBody>
            <a:bodyPr lIns="50800" tIns="50800" rIns="50800" bIns="50800" rtlCol="0" anchor="ctr"/>
            <a:lstStyle/>
            <a:p>
              <a:pPr algn="ctr">
                <a:lnSpc>
                  <a:spcPts val="3079"/>
                </a:lnSpc>
              </a:pPr>
              <a:endParaRPr lang="de-DE" noProof="0" dirty="0"/>
            </a:p>
          </p:txBody>
        </p:sp>
      </p:grpSp>
      <p:grpSp>
        <p:nvGrpSpPr>
          <p:cNvPr id="5" name="Group 5">
            <a:extLst>
              <a:ext uri="{FF2B5EF4-FFF2-40B4-BE49-F238E27FC236}">
                <a16:creationId xmlns:a16="http://schemas.microsoft.com/office/drawing/2014/main" id="{A56A2EF4-0A91-642E-45DC-E7B011776CAD}"/>
              </a:ext>
            </a:extLst>
          </p:cNvPr>
          <p:cNvGrpSpPr/>
          <p:nvPr/>
        </p:nvGrpSpPr>
        <p:grpSpPr>
          <a:xfrm>
            <a:off x="17867363" y="1942553"/>
            <a:ext cx="420637" cy="6287595"/>
            <a:chOff x="0" y="0"/>
            <a:chExt cx="154215" cy="974113"/>
          </a:xfrm>
        </p:grpSpPr>
        <p:sp>
          <p:nvSpPr>
            <p:cNvPr id="6" name="Freeform 6">
              <a:extLst>
                <a:ext uri="{FF2B5EF4-FFF2-40B4-BE49-F238E27FC236}">
                  <a16:creationId xmlns:a16="http://schemas.microsoft.com/office/drawing/2014/main" id="{7FB34AE0-B129-BF2D-D843-5C924D6A4088}"/>
                </a:ext>
              </a:extLst>
            </p:cNvPr>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7" name="Group 7">
            <a:extLst>
              <a:ext uri="{FF2B5EF4-FFF2-40B4-BE49-F238E27FC236}">
                <a16:creationId xmlns:a16="http://schemas.microsoft.com/office/drawing/2014/main" id="{6AEDAB5A-1723-D8E6-BC14-1769469BA7EB}"/>
              </a:ext>
            </a:extLst>
          </p:cNvPr>
          <p:cNvGrpSpPr/>
          <p:nvPr/>
        </p:nvGrpSpPr>
        <p:grpSpPr>
          <a:xfrm>
            <a:off x="0" y="1999703"/>
            <a:ext cx="420637" cy="6287595"/>
            <a:chOff x="0" y="0"/>
            <a:chExt cx="65168" cy="974113"/>
          </a:xfrm>
        </p:grpSpPr>
        <p:sp>
          <p:nvSpPr>
            <p:cNvPr id="8" name="Freeform 8">
              <a:extLst>
                <a:ext uri="{FF2B5EF4-FFF2-40B4-BE49-F238E27FC236}">
                  <a16:creationId xmlns:a16="http://schemas.microsoft.com/office/drawing/2014/main" id="{EB47E8C3-C5EC-712F-2D4D-5C1B72B61B68}"/>
                </a:ext>
              </a:extLst>
            </p:cNvPr>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9" name="Group 9">
            <a:extLst>
              <a:ext uri="{FF2B5EF4-FFF2-40B4-BE49-F238E27FC236}">
                <a16:creationId xmlns:a16="http://schemas.microsoft.com/office/drawing/2014/main" id="{52FE61F1-DF52-213A-9ACC-4498D5373B79}"/>
              </a:ext>
            </a:extLst>
          </p:cNvPr>
          <p:cNvGrpSpPr/>
          <p:nvPr/>
        </p:nvGrpSpPr>
        <p:grpSpPr>
          <a:xfrm>
            <a:off x="16173532" y="9517289"/>
            <a:ext cx="1956616" cy="567847"/>
            <a:chOff x="0" y="0"/>
            <a:chExt cx="2608822" cy="757130"/>
          </a:xfrm>
        </p:grpSpPr>
        <p:pic>
          <p:nvPicPr>
            <p:cNvPr id="10" name="Picture 10">
              <a:extLst>
                <a:ext uri="{FF2B5EF4-FFF2-40B4-BE49-F238E27FC236}">
                  <a16:creationId xmlns:a16="http://schemas.microsoft.com/office/drawing/2014/main" id="{45543DA4-CDA0-ADAA-3541-6C739364A9FA}"/>
                </a:ext>
              </a:extLst>
            </p:cNvPr>
            <p:cNvPicPr>
              <a:picLocks noChangeAspect="1"/>
            </p:cNvPicPr>
            <p:nvPr/>
          </p:nvPicPr>
          <p:blipFill>
            <a:blip r:embed="rId2"/>
            <a:srcRect r="2273" b="16626"/>
            <a:stretch>
              <a:fillRect/>
            </a:stretch>
          </p:blipFill>
          <p:spPr>
            <a:xfrm>
              <a:off x="0" y="0"/>
              <a:ext cx="2608822" cy="757130"/>
            </a:xfrm>
            <a:prstGeom prst="rect">
              <a:avLst/>
            </a:prstGeom>
          </p:spPr>
        </p:pic>
      </p:grpSp>
      <p:sp>
        <p:nvSpPr>
          <p:cNvPr id="11" name="TextBox 11">
            <a:extLst>
              <a:ext uri="{FF2B5EF4-FFF2-40B4-BE49-F238E27FC236}">
                <a16:creationId xmlns:a16="http://schemas.microsoft.com/office/drawing/2014/main" id="{B63BAD63-2071-A1F7-563E-E5EFB719BAC5}"/>
              </a:ext>
            </a:extLst>
          </p:cNvPr>
          <p:cNvSpPr txBox="1"/>
          <p:nvPr/>
        </p:nvSpPr>
        <p:spPr>
          <a:xfrm>
            <a:off x="1344376" y="2731008"/>
            <a:ext cx="15295468" cy="1932051"/>
          </a:xfrm>
          <a:prstGeom prst="rect">
            <a:avLst/>
          </a:prstGeom>
        </p:spPr>
        <p:txBody>
          <a:bodyPr lIns="0" tIns="0" rIns="0" bIns="0" rtlCol="0" anchor="t">
            <a:spAutoFit/>
          </a:bodyPr>
          <a:lstStyle/>
          <a:p>
            <a:pPr marL="712470" lvl="1" indent="-356235" algn="l">
              <a:lnSpc>
                <a:spcPts val="5247"/>
              </a:lnSpc>
              <a:buFont typeface="Arial"/>
              <a:buChar char="•"/>
            </a:pPr>
            <a:r>
              <a:rPr lang="de-DE" sz="3300" noProof="0" dirty="0">
                <a:solidFill>
                  <a:srgbClr val="053055"/>
                </a:solidFill>
                <a:latin typeface="Montserrat"/>
                <a:ea typeface="Montserrat"/>
                <a:cs typeface="Montserrat"/>
                <a:sym typeface="Montserrat"/>
              </a:rPr>
              <a:t>Leitung: Angela Dieterich</a:t>
            </a:r>
          </a:p>
          <a:p>
            <a:pPr marL="712470" lvl="1" indent="-356235" algn="l">
              <a:lnSpc>
                <a:spcPts val="5247"/>
              </a:lnSpc>
              <a:buFont typeface="Arial"/>
              <a:buChar char="•"/>
            </a:pPr>
            <a:r>
              <a:rPr lang="de-DE" sz="3300" noProof="0" dirty="0">
                <a:solidFill>
                  <a:srgbClr val="053055"/>
                </a:solidFill>
                <a:latin typeface="Montserrat"/>
                <a:ea typeface="Montserrat"/>
                <a:cs typeface="Montserrat"/>
                <a:sym typeface="Montserrat"/>
              </a:rPr>
              <a:t>Referentinnen: Sarah Schmitz und Anna Ney</a:t>
            </a:r>
          </a:p>
          <a:p>
            <a:pPr marL="712470" lvl="1" indent="-356235" algn="l">
              <a:lnSpc>
                <a:spcPts val="5247"/>
              </a:lnSpc>
              <a:buFont typeface="Arial"/>
              <a:buChar char="•"/>
            </a:pPr>
            <a:r>
              <a:rPr lang="de-DE" sz="3300" noProof="0" dirty="0">
                <a:solidFill>
                  <a:srgbClr val="053055"/>
                </a:solidFill>
                <a:latin typeface="Montserrat"/>
                <a:ea typeface="Montserrat"/>
                <a:cs typeface="Montserrat"/>
                <a:sym typeface="Montserrat"/>
              </a:rPr>
              <a:t>Kontakt: praevention@bistum-trier.de</a:t>
            </a:r>
          </a:p>
        </p:txBody>
      </p:sp>
      <p:sp>
        <p:nvSpPr>
          <p:cNvPr id="12" name="TextBox 12">
            <a:extLst>
              <a:ext uri="{FF2B5EF4-FFF2-40B4-BE49-F238E27FC236}">
                <a16:creationId xmlns:a16="http://schemas.microsoft.com/office/drawing/2014/main" id="{8BDE4E05-398D-9EDA-5246-4628B5CBBF9B}"/>
              </a:ext>
            </a:extLst>
          </p:cNvPr>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KONTAKT</a:t>
            </a:r>
          </a:p>
        </p:txBody>
      </p:sp>
      <p:sp>
        <p:nvSpPr>
          <p:cNvPr id="13" name="TextBox 13">
            <a:extLst>
              <a:ext uri="{FF2B5EF4-FFF2-40B4-BE49-F238E27FC236}">
                <a16:creationId xmlns:a16="http://schemas.microsoft.com/office/drawing/2014/main" id="{4943BF0B-D573-142C-57CA-470795AE4DA3}"/>
              </a:ext>
            </a:extLst>
          </p:cNvPr>
          <p:cNvSpPr txBox="1"/>
          <p:nvPr/>
        </p:nvSpPr>
        <p:spPr>
          <a:xfrm>
            <a:off x="1496266" y="1870767"/>
            <a:ext cx="15295468" cy="678942"/>
          </a:xfrm>
          <a:prstGeom prst="rect">
            <a:avLst/>
          </a:prstGeom>
        </p:spPr>
        <p:txBody>
          <a:bodyPr lIns="0" tIns="0" rIns="0" bIns="0" rtlCol="0" anchor="t">
            <a:spAutoFit/>
          </a:bodyPr>
          <a:lstStyle/>
          <a:p>
            <a:pPr algn="l">
              <a:lnSpc>
                <a:spcPts val="5723"/>
              </a:lnSpc>
            </a:pPr>
            <a:r>
              <a:rPr lang="de-DE" sz="3599" noProof="0" dirty="0">
                <a:solidFill>
                  <a:srgbClr val="FEFEFE"/>
                </a:solidFill>
                <a:latin typeface="Montserrat"/>
                <a:ea typeface="Montserrat"/>
                <a:cs typeface="Montserrat"/>
                <a:sym typeface="Montserrat"/>
              </a:rPr>
              <a:t>Fachstelle Prävention gegen sexualisierte Gewalt</a:t>
            </a:r>
          </a:p>
        </p:txBody>
      </p:sp>
      <p:grpSp>
        <p:nvGrpSpPr>
          <p:cNvPr id="14" name="Group 14">
            <a:extLst>
              <a:ext uri="{FF2B5EF4-FFF2-40B4-BE49-F238E27FC236}">
                <a16:creationId xmlns:a16="http://schemas.microsoft.com/office/drawing/2014/main" id="{60EA8BE1-0FB9-4ED1-65D0-802A56863E1C}"/>
              </a:ext>
            </a:extLst>
          </p:cNvPr>
          <p:cNvGrpSpPr/>
          <p:nvPr/>
        </p:nvGrpSpPr>
        <p:grpSpPr>
          <a:xfrm>
            <a:off x="1028700" y="5210556"/>
            <a:ext cx="16272198" cy="851040"/>
            <a:chOff x="0" y="0"/>
            <a:chExt cx="4285682" cy="224142"/>
          </a:xfrm>
        </p:grpSpPr>
        <p:sp>
          <p:nvSpPr>
            <p:cNvPr id="15" name="Freeform 15">
              <a:extLst>
                <a:ext uri="{FF2B5EF4-FFF2-40B4-BE49-F238E27FC236}">
                  <a16:creationId xmlns:a16="http://schemas.microsoft.com/office/drawing/2014/main" id="{90F9A716-983D-4BAC-E1A3-A9CBF44ED976}"/>
                </a:ext>
              </a:extLst>
            </p:cNvPr>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endParaRPr lang="de-DE" noProof="0" dirty="0"/>
            </a:p>
          </p:txBody>
        </p:sp>
        <p:sp>
          <p:nvSpPr>
            <p:cNvPr id="16" name="TextBox 16">
              <a:extLst>
                <a:ext uri="{FF2B5EF4-FFF2-40B4-BE49-F238E27FC236}">
                  <a16:creationId xmlns:a16="http://schemas.microsoft.com/office/drawing/2014/main" id="{85E75172-7113-D313-36BD-CEB59816E195}"/>
                </a:ext>
              </a:extLst>
            </p:cNvPr>
            <p:cNvSpPr txBox="1"/>
            <p:nvPr/>
          </p:nvSpPr>
          <p:spPr>
            <a:xfrm>
              <a:off x="0" y="-38100"/>
              <a:ext cx="4285682" cy="262242"/>
            </a:xfrm>
            <a:prstGeom prst="rect">
              <a:avLst/>
            </a:prstGeom>
          </p:spPr>
          <p:txBody>
            <a:bodyPr lIns="50800" tIns="50800" rIns="50800" bIns="50800" rtlCol="0" anchor="ctr"/>
            <a:lstStyle/>
            <a:p>
              <a:pPr algn="ctr">
                <a:lnSpc>
                  <a:spcPts val="3079"/>
                </a:lnSpc>
              </a:pPr>
              <a:endParaRPr lang="de-DE" noProof="0" dirty="0"/>
            </a:p>
          </p:txBody>
        </p:sp>
      </p:grpSp>
      <p:sp>
        <p:nvSpPr>
          <p:cNvPr id="17" name="TextBox 17">
            <a:extLst>
              <a:ext uri="{FF2B5EF4-FFF2-40B4-BE49-F238E27FC236}">
                <a16:creationId xmlns:a16="http://schemas.microsoft.com/office/drawing/2014/main" id="{226C753F-532F-0E27-4140-A4E6DA749A06}"/>
              </a:ext>
            </a:extLst>
          </p:cNvPr>
          <p:cNvSpPr txBox="1"/>
          <p:nvPr/>
        </p:nvSpPr>
        <p:spPr>
          <a:xfrm>
            <a:off x="1341847" y="5229929"/>
            <a:ext cx="15295468" cy="678942"/>
          </a:xfrm>
          <a:prstGeom prst="rect">
            <a:avLst/>
          </a:prstGeom>
        </p:spPr>
        <p:txBody>
          <a:bodyPr lIns="0" tIns="0" rIns="0" bIns="0" rtlCol="0" anchor="t">
            <a:spAutoFit/>
          </a:bodyPr>
          <a:lstStyle/>
          <a:p>
            <a:pPr algn="l">
              <a:lnSpc>
                <a:spcPts val="5723"/>
              </a:lnSpc>
            </a:pPr>
            <a:r>
              <a:rPr lang="de-DE" sz="3599" noProof="0" dirty="0">
                <a:solidFill>
                  <a:srgbClr val="FEFEFE"/>
                </a:solidFill>
                <a:latin typeface="Montserrat"/>
                <a:ea typeface="Montserrat"/>
                <a:cs typeface="Montserrat"/>
                <a:sym typeface="Montserrat"/>
              </a:rPr>
              <a:t>Unabhängige Ansprechpersonen für Verdachtsfälle</a:t>
            </a:r>
          </a:p>
        </p:txBody>
      </p:sp>
      <p:sp>
        <p:nvSpPr>
          <p:cNvPr id="18" name="TextBox 18">
            <a:extLst>
              <a:ext uri="{FF2B5EF4-FFF2-40B4-BE49-F238E27FC236}">
                <a16:creationId xmlns:a16="http://schemas.microsoft.com/office/drawing/2014/main" id="{4A825F74-B414-99F3-ACBE-9201B962B1AB}"/>
              </a:ext>
            </a:extLst>
          </p:cNvPr>
          <p:cNvSpPr txBox="1"/>
          <p:nvPr/>
        </p:nvSpPr>
        <p:spPr>
          <a:xfrm>
            <a:off x="1344376" y="6242570"/>
            <a:ext cx="16110941" cy="1274826"/>
          </a:xfrm>
          <a:prstGeom prst="rect">
            <a:avLst/>
          </a:prstGeom>
        </p:spPr>
        <p:txBody>
          <a:bodyPr lIns="0" tIns="0" rIns="0" bIns="0" rtlCol="0" anchor="t">
            <a:spAutoFit/>
          </a:bodyPr>
          <a:lstStyle/>
          <a:p>
            <a:pPr marL="712470" lvl="1" indent="-356235" algn="l">
              <a:lnSpc>
                <a:spcPts val="5247"/>
              </a:lnSpc>
              <a:buFont typeface="Arial"/>
              <a:buChar char="•"/>
            </a:pPr>
            <a:r>
              <a:rPr lang="de-DE" sz="3300" noProof="0" dirty="0">
                <a:solidFill>
                  <a:srgbClr val="053055"/>
                </a:solidFill>
                <a:latin typeface="Montserrat"/>
                <a:ea typeface="Montserrat"/>
                <a:cs typeface="Montserrat"/>
                <a:sym typeface="Montserrat"/>
              </a:rPr>
              <a:t>Ursula Trappe und Markus van der </a:t>
            </a:r>
            <a:r>
              <a:rPr lang="de-DE" sz="3300" noProof="0" dirty="0" err="1">
                <a:solidFill>
                  <a:srgbClr val="053055"/>
                </a:solidFill>
                <a:latin typeface="Montserrat"/>
                <a:ea typeface="Montserrat"/>
                <a:cs typeface="Montserrat"/>
                <a:sym typeface="Montserrat"/>
              </a:rPr>
              <a:t>Vorst</a:t>
            </a:r>
            <a:endParaRPr lang="de-DE" sz="3300" noProof="0" dirty="0">
              <a:solidFill>
                <a:srgbClr val="053055"/>
              </a:solidFill>
              <a:latin typeface="Montserrat"/>
              <a:ea typeface="Montserrat"/>
              <a:cs typeface="Montserrat"/>
              <a:sym typeface="Montserrat"/>
            </a:endParaRPr>
          </a:p>
          <a:p>
            <a:pPr marL="712470" lvl="1" indent="-356235" algn="l">
              <a:lnSpc>
                <a:spcPts val="5247"/>
              </a:lnSpc>
              <a:buFont typeface="Arial"/>
              <a:buChar char="•"/>
            </a:pPr>
            <a:r>
              <a:rPr lang="de-DE" sz="3300" noProof="0" dirty="0">
                <a:solidFill>
                  <a:srgbClr val="053055"/>
                </a:solidFill>
                <a:latin typeface="Montserrat"/>
                <a:ea typeface="Montserrat"/>
                <a:cs typeface="Montserrat"/>
                <a:sym typeface="Montserrat"/>
              </a:rPr>
              <a:t>ursula.trappe@bistum-trier.de oder markus.vandervorst@bistum-trier.de</a:t>
            </a:r>
          </a:p>
        </p:txBody>
      </p:sp>
      <p:grpSp>
        <p:nvGrpSpPr>
          <p:cNvPr id="19" name="Group 19">
            <a:extLst>
              <a:ext uri="{FF2B5EF4-FFF2-40B4-BE49-F238E27FC236}">
                <a16:creationId xmlns:a16="http://schemas.microsoft.com/office/drawing/2014/main" id="{7756B2BE-93C3-854B-B22D-62C93744EFF4}"/>
              </a:ext>
            </a:extLst>
          </p:cNvPr>
          <p:cNvGrpSpPr/>
          <p:nvPr/>
        </p:nvGrpSpPr>
        <p:grpSpPr>
          <a:xfrm>
            <a:off x="1183119" y="8091823"/>
            <a:ext cx="16272198" cy="851040"/>
            <a:chOff x="0" y="0"/>
            <a:chExt cx="4285682" cy="224142"/>
          </a:xfrm>
        </p:grpSpPr>
        <p:sp>
          <p:nvSpPr>
            <p:cNvPr id="20" name="Freeform 20">
              <a:extLst>
                <a:ext uri="{FF2B5EF4-FFF2-40B4-BE49-F238E27FC236}">
                  <a16:creationId xmlns:a16="http://schemas.microsoft.com/office/drawing/2014/main" id="{6FA7FF51-BE64-A3F4-A99A-9DA636317CA4}"/>
                </a:ext>
              </a:extLst>
            </p:cNvPr>
            <p:cNvSpPr/>
            <p:nvPr/>
          </p:nvSpPr>
          <p:spPr>
            <a:xfrm>
              <a:off x="0" y="0"/>
              <a:ext cx="4285682" cy="224142"/>
            </a:xfrm>
            <a:custGeom>
              <a:avLst/>
              <a:gdLst/>
              <a:ahLst/>
              <a:cxnLst/>
              <a:rect l="l" t="t" r="r" b="b"/>
              <a:pathLst>
                <a:path w="4285682" h="224142">
                  <a:moveTo>
                    <a:pt x="0" y="0"/>
                  </a:moveTo>
                  <a:lnTo>
                    <a:pt x="4285682" y="0"/>
                  </a:lnTo>
                  <a:lnTo>
                    <a:pt x="4285682" y="224142"/>
                  </a:lnTo>
                  <a:lnTo>
                    <a:pt x="0" y="224142"/>
                  </a:lnTo>
                  <a:close/>
                </a:path>
              </a:pathLst>
            </a:custGeom>
            <a:solidFill>
              <a:srgbClr val="EC9F1A"/>
            </a:solidFill>
          </p:spPr>
          <p:txBody>
            <a:bodyPr/>
            <a:lstStyle/>
            <a:p>
              <a:endParaRPr lang="de-DE" noProof="0" dirty="0"/>
            </a:p>
          </p:txBody>
        </p:sp>
        <p:sp>
          <p:nvSpPr>
            <p:cNvPr id="21" name="TextBox 21">
              <a:extLst>
                <a:ext uri="{FF2B5EF4-FFF2-40B4-BE49-F238E27FC236}">
                  <a16:creationId xmlns:a16="http://schemas.microsoft.com/office/drawing/2014/main" id="{B294148D-223A-9C59-0E4D-B4A912590631}"/>
                </a:ext>
              </a:extLst>
            </p:cNvPr>
            <p:cNvSpPr txBox="1"/>
            <p:nvPr/>
          </p:nvSpPr>
          <p:spPr>
            <a:xfrm>
              <a:off x="0" y="-38100"/>
              <a:ext cx="4285682" cy="262242"/>
            </a:xfrm>
            <a:prstGeom prst="rect">
              <a:avLst/>
            </a:prstGeom>
          </p:spPr>
          <p:txBody>
            <a:bodyPr lIns="50800" tIns="50800" rIns="50800" bIns="50800" rtlCol="0" anchor="ctr"/>
            <a:lstStyle/>
            <a:p>
              <a:pPr algn="ctr">
                <a:lnSpc>
                  <a:spcPts val="3079"/>
                </a:lnSpc>
              </a:pPr>
              <a:endParaRPr lang="de-DE" noProof="0" dirty="0"/>
            </a:p>
          </p:txBody>
        </p:sp>
      </p:grpSp>
      <p:sp>
        <p:nvSpPr>
          <p:cNvPr id="22" name="TextBox 22">
            <a:extLst>
              <a:ext uri="{FF2B5EF4-FFF2-40B4-BE49-F238E27FC236}">
                <a16:creationId xmlns:a16="http://schemas.microsoft.com/office/drawing/2014/main" id="{8D930F1D-574D-5F01-0204-59CB9B87C809}"/>
              </a:ext>
            </a:extLst>
          </p:cNvPr>
          <p:cNvSpPr txBox="1"/>
          <p:nvPr/>
        </p:nvSpPr>
        <p:spPr>
          <a:xfrm>
            <a:off x="1496266" y="8111196"/>
            <a:ext cx="15295468" cy="678942"/>
          </a:xfrm>
          <a:prstGeom prst="rect">
            <a:avLst/>
          </a:prstGeom>
        </p:spPr>
        <p:txBody>
          <a:bodyPr lIns="0" tIns="0" rIns="0" bIns="0" rtlCol="0" anchor="t">
            <a:spAutoFit/>
          </a:bodyPr>
          <a:lstStyle/>
          <a:p>
            <a:pPr algn="l">
              <a:lnSpc>
                <a:spcPts val="5723"/>
              </a:lnSpc>
            </a:pPr>
            <a:r>
              <a:rPr lang="de-DE" sz="3599" noProof="0" dirty="0">
                <a:solidFill>
                  <a:srgbClr val="FEFEFE"/>
                </a:solidFill>
                <a:latin typeface="Montserrat"/>
                <a:ea typeface="Montserrat"/>
                <a:cs typeface="Montserrat"/>
                <a:sym typeface="Montserrat"/>
              </a:rPr>
              <a:t>Lebensberatungsstellen im Bistum Trier</a:t>
            </a:r>
          </a:p>
        </p:txBody>
      </p:sp>
      <p:sp>
        <p:nvSpPr>
          <p:cNvPr id="23" name="TextBox 23">
            <a:extLst>
              <a:ext uri="{FF2B5EF4-FFF2-40B4-BE49-F238E27FC236}">
                <a16:creationId xmlns:a16="http://schemas.microsoft.com/office/drawing/2014/main" id="{BF8D7E45-D5EF-7719-6635-0E632F26F4D3}"/>
              </a:ext>
            </a:extLst>
          </p:cNvPr>
          <p:cNvSpPr txBox="1"/>
          <p:nvPr/>
        </p:nvSpPr>
        <p:spPr>
          <a:xfrm>
            <a:off x="1344376" y="8971437"/>
            <a:ext cx="15295468" cy="617601"/>
          </a:xfrm>
          <a:prstGeom prst="rect">
            <a:avLst/>
          </a:prstGeom>
        </p:spPr>
        <p:txBody>
          <a:bodyPr lIns="0" tIns="0" rIns="0" bIns="0" rtlCol="0" anchor="t">
            <a:spAutoFit/>
          </a:bodyPr>
          <a:lstStyle/>
          <a:p>
            <a:pPr marL="712470" lvl="1" indent="-356235" algn="l">
              <a:lnSpc>
                <a:spcPts val="5247"/>
              </a:lnSpc>
              <a:buFont typeface="Arial"/>
              <a:buChar char="•"/>
            </a:pPr>
            <a:r>
              <a:rPr lang="de-DE" sz="3300" noProof="0" dirty="0">
                <a:solidFill>
                  <a:srgbClr val="053055"/>
                </a:solidFill>
                <a:latin typeface="Montserrat"/>
                <a:ea typeface="Montserrat"/>
                <a:cs typeface="Montserrat"/>
                <a:sym typeface="Montserrat"/>
              </a:rPr>
              <a:t>www.lebensberatung.info</a:t>
            </a:r>
          </a:p>
        </p:txBody>
      </p:sp>
    </p:spTree>
    <p:extLst>
      <p:ext uri="{BB962C8B-B14F-4D97-AF65-F5344CB8AC3E}">
        <p14:creationId xmlns:p14="http://schemas.microsoft.com/office/powerpoint/2010/main" val="1437398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2128767" y="0"/>
            <a:ext cx="6212650" cy="10287000"/>
            <a:chOff x="0" y="0"/>
            <a:chExt cx="962502" cy="1593725"/>
          </a:xfrm>
        </p:grpSpPr>
        <p:sp>
          <p:nvSpPr>
            <p:cNvPr id="3" name="Freeform 3"/>
            <p:cNvSpPr/>
            <p:nvPr/>
          </p:nvSpPr>
          <p:spPr>
            <a:xfrm>
              <a:off x="0" y="0"/>
              <a:ext cx="962502" cy="1593725"/>
            </a:xfrm>
            <a:custGeom>
              <a:avLst/>
              <a:gdLst/>
              <a:ahLst/>
              <a:cxnLst/>
              <a:rect l="l" t="t" r="r" b="b"/>
              <a:pathLst>
                <a:path w="962502" h="1593725">
                  <a:moveTo>
                    <a:pt x="0" y="0"/>
                  </a:moveTo>
                  <a:lnTo>
                    <a:pt x="962502" y="0"/>
                  </a:lnTo>
                  <a:lnTo>
                    <a:pt x="962502" y="1593725"/>
                  </a:lnTo>
                  <a:lnTo>
                    <a:pt x="0" y="1593725"/>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17867363" y="1942553"/>
            <a:ext cx="496837"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13144383" y="3086100"/>
            <a:ext cx="4007457" cy="4114800"/>
          </a:xfrm>
          <a:custGeom>
            <a:avLst/>
            <a:gdLst/>
            <a:ahLst/>
            <a:cxnLst/>
            <a:rect l="l" t="t" r="r" b="b"/>
            <a:pathLst>
              <a:path w="4007457" h="4114800">
                <a:moveTo>
                  <a:pt x="0" y="0"/>
                </a:moveTo>
                <a:lnTo>
                  <a:pt x="4007457" y="0"/>
                </a:lnTo>
                <a:lnTo>
                  <a:pt x="40074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noProof="0" dirty="0"/>
          </a:p>
        </p:txBody>
      </p:sp>
      <p:grpSp>
        <p:nvGrpSpPr>
          <p:cNvPr id="9" name="Group 9"/>
          <p:cNvGrpSpPr/>
          <p:nvPr/>
        </p:nvGrpSpPr>
        <p:grpSpPr>
          <a:xfrm>
            <a:off x="2196417" y="2516360"/>
            <a:ext cx="7681965" cy="5139980"/>
            <a:chOff x="0" y="0"/>
            <a:chExt cx="2023233" cy="1353740"/>
          </a:xfrm>
        </p:grpSpPr>
        <p:sp>
          <p:nvSpPr>
            <p:cNvPr id="10" name="Freeform 10"/>
            <p:cNvSpPr/>
            <p:nvPr/>
          </p:nvSpPr>
          <p:spPr>
            <a:xfrm>
              <a:off x="0" y="0"/>
              <a:ext cx="2023233" cy="1353740"/>
            </a:xfrm>
            <a:custGeom>
              <a:avLst/>
              <a:gdLst/>
              <a:ahLst/>
              <a:cxnLst/>
              <a:rect l="l" t="t" r="r" b="b"/>
              <a:pathLst>
                <a:path w="2023233" h="1353740">
                  <a:moveTo>
                    <a:pt x="47367" y="0"/>
                  </a:moveTo>
                  <a:lnTo>
                    <a:pt x="1975867" y="0"/>
                  </a:lnTo>
                  <a:cubicBezTo>
                    <a:pt x="1988429" y="0"/>
                    <a:pt x="2000477" y="4990"/>
                    <a:pt x="2009360" y="13873"/>
                  </a:cubicBezTo>
                  <a:cubicBezTo>
                    <a:pt x="2018243" y="22756"/>
                    <a:pt x="2023233" y="34804"/>
                    <a:pt x="2023233" y="47367"/>
                  </a:cubicBezTo>
                  <a:lnTo>
                    <a:pt x="2023233" y="1306373"/>
                  </a:lnTo>
                  <a:cubicBezTo>
                    <a:pt x="2023233" y="1318935"/>
                    <a:pt x="2018243" y="1330983"/>
                    <a:pt x="2009360" y="1339866"/>
                  </a:cubicBezTo>
                  <a:cubicBezTo>
                    <a:pt x="2000477" y="1348749"/>
                    <a:pt x="1988429" y="1353740"/>
                    <a:pt x="1975867" y="1353740"/>
                  </a:cubicBezTo>
                  <a:lnTo>
                    <a:pt x="47367" y="1353740"/>
                  </a:lnTo>
                  <a:cubicBezTo>
                    <a:pt x="21207" y="1353740"/>
                    <a:pt x="0" y="1332533"/>
                    <a:pt x="0" y="1306373"/>
                  </a:cubicBezTo>
                  <a:lnTo>
                    <a:pt x="0" y="47367"/>
                  </a:lnTo>
                  <a:cubicBezTo>
                    <a:pt x="0" y="34804"/>
                    <a:pt x="4990" y="22756"/>
                    <a:pt x="13873" y="13873"/>
                  </a:cubicBezTo>
                  <a:cubicBezTo>
                    <a:pt x="22756" y="4990"/>
                    <a:pt x="34804" y="0"/>
                    <a:pt x="47367" y="0"/>
                  </a:cubicBezTo>
                  <a:close/>
                </a:path>
              </a:pathLst>
            </a:custGeom>
            <a:solidFill>
              <a:srgbClr val="EC9F1A"/>
            </a:solidFill>
          </p:spPr>
          <p:txBody>
            <a:bodyPr/>
            <a:lstStyle/>
            <a:p>
              <a:endParaRPr lang="de-DE" noProof="0" dirty="0"/>
            </a:p>
          </p:txBody>
        </p:sp>
        <p:sp>
          <p:nvSpPr>
            <p:cNvPr id="11" name="TextBox 11"/>
            <p:cNvSpPr txBox="1"/>
            <p:nvPr/>
          </p:nvSpPr>
          <p:spPr>
            <a:xfrm>
              <a:off x="0" y="-38100"/>
              <a:ext cx="2023233" cy="1391840"/>
            </a:xfrm>
            <a:prstGeom prst="rect">
              <a:avLst/>
            </a:prstGeom>
          </p:spPr>
          <p:txBody>
            <a:bodyPr lIns="50800" tIns="50800" rIns="50800" bIns="50800" rtlCol="0" anchor="ctr"/>
            <a:lstStyle/>
            <a:p>
              <a:pPr algn="ctr">
                <a:lnSpc>
                  <a:spcPts val="3079"/>
                </a:lnSpc>
              </a:pPr>
              <a:endParaRPr lang="de-DE" noProof="0" dirty="0"/>
            </a:p>
          </p:txBody>
        </p:sp>
      </p:grpSp>
      <p:sp>
        <p:nvSpPr>
          <p:cNvPr id="12" name="TextBox 12"/>
          <p:cNvSpPr txBox="1"/>
          <p:nvPr/>
        </p:nvSpPr>
        <p:spPr>
          <a:xfrm>
            <a:off x="2372570" y="3332968"/>
            <a:ext cx="7346536" cy="3582964"/>
          </a:xfrm>
          <a:prstGeom prst="rect">
            <a:avLst/>
          </a:prstGeom>
        </p:spPr>
        <p:txBody>
          <a:bodyPr lIns="0" tIns="0" rIns="0" bIns="0" rtlCol="0" anchor="t">
            <a:spAutoFit/>
          </a:bodyPr>
          <a:lstStyle/>
          <a:p>
            <a:pPr algn="ctr">
              <a:lnSpc>
                <a:spcPts val="5657"/>
              </a:lnSpc>
            </a:pPr>
            <a:r>
              <a:rPr lang="de-DE" sz="5287" noProof="0" dirty="0">
                <a:solidFill>
                  <a:srgbClr val="FFFFFF"/>
                </a:solidFill>
                <a:latin typeface="Montserrat"/>
                <a:ea typeface="Montserrat"/>
                <a:cs typeface="Montserrat"/>
                <a:sym typeface="Montserrat"/>
              </a:rPr>
              <a:t>Prävention gegen sexualisierte Gewalt</a:t>
            </a:r>
          </a:p>
          <a:p>
            <a:pPr algn="ctr">
              <a:lnSpc>
                <a:spcPts val="5657"/>
              </a:lnSpc>
            </a:pPr>
            <a:endParaRPr lang="de-DE" sz="5287" noProof="0" dirty="0">
              <a:solidFill>
                <a:srgbClr val="FFFFFF"/>
              </a:solidFill>
              <a:latin typeface="Montserrat"/>
              <a:ea typeface="Montserrat"/>
              <a:cs typeface="Montserrat"/>
              <a:sym typeface="Montserrat"/>
            </a:endParaRPr>
          </a:p>
          <a:p>
            <a:pPr algn="ctr">
              <a:lnSpc>
                <a:spcPts val="5657"/>
              </a:lnSpc>
            </a:pPr>
            <a:r>
              <a:rPr lang="de-DE" sz="5287" noProof="0" dirty="0">
                <a:solidFill>
                  <a:srgbClr val="FFFFFF"/>
                </a:solidFill>
                <a:latin typeface="Montserrat"/>
                <a:ea typeface="Montserrat"/>
                <a:cs typeface="Montserrat"/>
                <a:sym typeface="Montserrat"/>
              </a:rPr>
              <a:t>Ein Informationsfilm des Bistums Trier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19" name="Group 6">
            <a:extLst>
              <a:ext uri="{FF2B5EF4-FFF2-40B4-BE49-F238E27FC236}">
                <a16:creationId xmlns:a16="http://schemas.microsoft.com/office/drawing/2014/main" id="{1B216B14-9B34-BC21-D33F-C70D6B1B436A}"/>
              </a:ext>
            </a:extLst>
          </p:cNvPr>
          <p:cNvGrpSpPr/>
          <p:nvPr/>
        </p:nvGrpSpPr>
        <p:grpSpPr>
          <a:xfrm>
            <a:off x="3276600" y="6210300"/>
            <a:ext cx="5486400" cy="914400"/>
            <a:chOff x="0" y="0"/>
            <a:chExt cx="1109392" cy="1951190"/>
          </a:xfrm>
        </p:grpSpPr>
        <p:sp>
          <p:nvSpPr>
            <p:cNvPr id="20" name="Freeform 7">
              <a:extLst>
                <a:ext uri="{FF2B5EF4-FFF2-40B4-BE49-F238E27FC236}">
                  <a16:creationId xmlns:a16="http://schemas.microsoft.com/office/drawing/2014/main" id="{1F80634C-7F13-8820-5D97-CAA06B3F896C}"/>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21" name="TextBox 8">
              <a:extLst>
                <a:ext uri="{FF2B5EF4-FFF2-40B4-BE49-F238E27FC236}">
                  <a16:creationId xmlns:a16="http://schemas.microsoft.com/office/drawing/2014/main" id="{E5BAEFEC-69DA-85F5-693F-8A52769BE988}"/>
                </a:ext>
              </a:extLst>
            </p:cNvPr>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grpSp>
        <p:nvGrpSpPr>
          <p:cNvPr id="16" name="Group 6">
            <a:extLst>
              <a:ext uri="{FF2B5EF4-FFF2-40B4-BE49-F238E27FC236}">
                <a16:creationId xmlns:a16="http://schemas.microsoft.com/office/drawing/2014/main" id="{A5908526-80DB-D96E-C0A0-B7021E2BA159}"/>
              </a:ext>
            </a:extLst>
          </p:cNvPr>
          <p:cNvGrpSpPr/>
          <p:nvPr/>
        </p:nvGrpSpPr>
        <p:grpSpPr>
          <a:xfrm>
            <a:off x="3886200" y="4668445"/>
            <a:ext cx="4114800" cy="1008455"/>
            <a:chOff x="0" y="-38100"/>
            <a:chExt cx="1109392" cy="2151889"/>
          </a:xfrm>
        </p:grpSpPr>
        <p:sp>
          <p:nvSpPr>
            <p:cNvPr id="17" name="Freeform 7">
              <a:extLst>
                <a:ext uri="{FF2B5EF4-FFF2-40B4-BE49-F238E27FC236}">
                  <a16:creationId xmlns:a16="http://schemas.microsoft.com/office/drawing/2014/main" id="{5A03A6DE-B190-C29C-639A-35EC003AAFAB}"/>
                </a:ext>
              </a:extLst>
            </p:cNvPr>
            <p:cNvSpPr/>
            <p:nvPr/>
          </p:nvSpPr>
          <p:spPr>
            <a:xfrm>
              <a:off x="0" y="162599"/>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18" name="TextBox 8">
              <a:extLst>
                <a:ext uri="{FF2B5EF4-FFF2-40B4-BE49-F238E27FC236}">
                  <a16:creationId xmlns:a16="http://schemas.microsoft.com/office/drawing/2014/main" id="{CEAAB5C5-1C3E-85CE-9CBB-56B0AB867A0C}"/>
                </a:ext>
              </a:extLst>
            </p:cNvPr>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grpSp>
        <p:nvGrpSpPr>
          <p:cNvPr id="13" name="Group 6">
            <a:extLst>
              <a:ext uri="{FF2B5EF4-FFF2-40B4-BE49-F238E27FC236}">
                <a16:creationId xmlns:a16="http://schemas.microsoft.com/office/drawing/2014/main" id="{1E9CFBD9-2773-8618-4D6E-9B45A34AD7FE}"/>
              </a:ext>
            </a:extLst>
          </p:cNvPr>
          <p:cNvGrpSpPr/>
          <p:nvPr/>
        </p:nvGrpSpPr>
        <p:grpSpPr>
          <a:xfrm>
            <a:off x="4038600" y="3314700"/>
            <a:ext cx="3886200" cy="914400"/>
            <a:chOff x="0" y="0"/>
            <a:chExt cx="1109392" cy="1951190"/>
          </a:xfrm>
        </p:grpSpPr>
        <p:sp>
          <p:nvSpPr>
            <p:cNvPr id="14" name="Freeform 7">
              <a:extLst>
                <a:ext uri="{FF2B5EF4-FFF2-40B4-BE49-F238E27FC236}">
                  <a16:creationId xmlns:a16="http://schemas.microsoft.com/office/drawing/2014/main" id="{E49973A1-4DCD-8F22-79FE-EBC6E83928A4}"/>
                </a:ext>
              </a:extLst>
            </p:cNvPr>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15" name="TextBox 8">
              <a:extLst>
                <a:ext uri="{FF2B5EF4-FFF2-40B4-BE49-F238E27FC236}">
                  <a16:creationId xmlns:a16="http://schemas.microsoft.com/office/drawing/2014/main" id="{CE4B3B44-A22E-166B-E818-7BB0F2EC6813}"/>
                </a:ext>
              </a:extLst>
            </p:cNvPr>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grpSp>
        <p:nvGrpSpPr>
          <p:cNvPr id="2" name="Group 2"/>
          <p:cNvGrpSpPr/>
          <p:nvPr/>
        </p:nvGrpSpPr>
        <p:grpSpPr>
          <a:xfrm>
            <a:off x="12128767" y="0"/>
            <a:ext cx="6212650" cy="10287000"/>
            <a:chOff x="0" y="0"/>
            <a:chExt cx="962502" cy="1593725"/>
          </a:xfrm>
        </p:grpSpPr>
        <p:sp>
          <p:nvSpPr>
            <p:cNvPr id="3" name="Freeform 3"/>
            <p:cNvSpPr/>
            <p:nvPr/>
          </p:nvSpPr>
          <p:spPr>
            <a:xfrm>
              <a:off x="0" y="0"/>
              <a:ext cx="962502" cy="1593725"/>
            </a:xfrm>
            <a:custGeom>
              <a:avLst/>
              <a:gdLst/>
              <a:ahLst/>
              <a:cxnLst/>
              <a:rect l="l" t="t" r="r" b="b"/>
              <a:pathLst>
                <a:path w="962502" h="1593725">
                  <a:moveTo>
                    <a:pt x="0" y="0"/>
                  </a:moveTo>
                  <a:lnTo>
                    <a:pt x="962502" y="0"/>
                  </a:lnTo>
                  <a:lnTo>
                    <a:pt x="962502" y="1593725"/>
                  </a:lnTo>
                  <a:lnTo>
                    <a:pt x="0" y="1593725"/>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17867363" y="1942553"/>
            <a:ext cx="496837"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6DA9B"/>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sp>
        <p:nvSpPr>
          <p:cNvPr id="8" name="Freeform 8"/>
          <p:cNvSpPr/>
          <p:nvPr/>
        </p:nvSpPr>
        <p:spPr>
          <a:xfrm>
            <a:off x="13210883" y="2387406"/>
            <a:ext cx="4048417" cy="5397889"/>
          </a:xfrm>
          <a:custGeom>
            <a:avLst/>
            <a:gdLst/>
            <a:ahLst/>
            <a:cxnLst/>
            <a:rect l="l" t="t" r="r" b="b"/>
            <a:pathLst>
              <a:path w="4048417" h="5397889">
                <a:moveTo>
                  <a:pt x="0" y="0"/>
                </a:moveTo>
                <a:lnTo>
                  <a:pt x="4048417" y="0"/>
                </a:lnTo>
                <a:lnTo>
                  <a:pt x="4048417" y="5397888"/>
                </a:lnTo>
                <a:lnTo>
                  <a:pt x="0" y="5397888"/>
                </a:lnTo>
                <a:lnTo>
                  <a:pt x="0" y="0"/>
                </a:lnTo>
                <a:close/>
              </a:path>
            </a:pathLst>
          </a:custGeom>
          <a:blipFill>
            <a:blip r:embed="rId3"/>
            <a:stretch>
              <a:fillRect/>
            </a:stretch>
          </a:blipFill>
        </p:spPr>
        <p:txBody>
          <a:bodyPr/>
          <a:lstStyle/>
          <a:p>
            <a:endParaRPr lang="de-DE" noProof="0" dirty="0"/>
          </a:p>
        </p:txBody>
      </p:sp>
      <p:sp>
        <p:nvSpPr>
          <p:cNvPr id="9" name="TextBox 9"/>
          <p:cNvSpPr txBox="1"/>
          <p:nvPr/>
        </p:nvSpPr>
        <p:spPr>
          <a:xfrm>
            <a:off x="1650473" y="893047"/>
            <a:ext cx="8679794" cy="725464"/>
          </a:xfrm>
          <a:prstGeom prst="rect">
            <a:avLst/>
          </a:prstGeom>
        </p:spPr>
        <p:txBody>
          <a:bodyPr lIns="0" tIns="0" rIns="0" bIns="0" rtlCol="0" anchor="t">
            <a:spAutoFit/>
          </a:bodyPr>
          <a:lstStyle/>
          <a:p>
            <a:pPr algn="ctr">
              <a:lnSpc>
                <a:spcPts val="5657"/>
              </a:lnSpc>
            </a:pPr>
            <a:r>
              <a:rPr lang="de-DE" sz="5287" noProof="0" dirty="0">
                <a:solidFill>
                  <a:srgbClr val="FFFFFF"/>
                </a:solidFill>
                <a:latin typeface="Montserrat"/>
                <a:ea typeface="Montserrat"/>
                <a:cs typeface="Montserrat"/>
                <a:sym typeface="Montserrat"/>
              </a:rPr>
              <a:t>ABSCHLUSS</a:t>
            </a:r>
          </a:p>
        </p:txBody>
      </p:sp>
      <p:sp>
        <p:nvSpPr>
          <p:cNvPr id="10" name="TextBox 10"/>
          <p:cNvSpPr txBox="1"/>
          <p:nvPr/>
        </p:nvSpPr>
        <p:spPr>
          <a:xfrm>
            <a:off x="4191000" y="3390900"/>
            <a:ext cx="3574069" cy="737852"/>
          </a:xfrm>
          <a:prstGeom prst="rect">
            <a:avLst/>
          </a:prstGeom>
        </p:spPr>
        <p:txBody>
          <a:bodyPr wrap="square" lIns="0" tIns="0" rIns="0" bIns="0" rtlCol="0" anchor="t">
            <a:spAutoFit/>
          </a:bodyPr>
          <a:lstStyle/>
          <a:p>
            <a:pPr algn="ctr">
              <a:lnSpc>
                <a:spcPts val="6055"/>
              </a:lnSpc>
              <a:spcBef>
                <a:spcPct val="0"/>
              </a:spcBef>
            </a:pPr>
            <a:r>
              <a:rPr lang="de-DE" sz="4325" spc="700" noProof="0" dirty="0">
                <a:solidFill>
                  <a:srgbClr val="FEFEFE"/>
                </a:solidFill>
                <a:latin typeface="Montserrat"/>
                <a:ea typeface="Montserrat"/>
                <a:cs typeface="Montserrat"/>
                <a:sym typeface="Montserrat"/>
              </a:rPr>
              <a:t>Feedback</a:t>
            </a:r>
          </a:p>
        </p:txBody>
      </p:sp>
      <p:sp>
        <p:nvSpPr>
          <p:cNvPr id="11" name="TextBox 11"/>
          <p:cNvSpPr txBox="1"/>
          <p:nvPr/>
        </p:nvSpPr>
        <p:spPr>
          <a:xfrm>
            <a:off x="4038600" y="4838700"/>
            <a:ext cx="3907221" cy="737852"/>
          </a:xfrm>
          <a:prstGeom prst="rect">
            <a:avLst/>
          </a:prstGeom>
        </p:spPr>
        <p:txBody>
          <a:bodyPr wrap="square" lIns="0" tIns="0" rIns="0" bIns="0" rtlCol="0" anchor="t">
            <a:spAutoFit/>
          </a:bodyPr>
          <a:lstStyle/>
          <a:p>
            <a:pPr algn="ctr">
              <a:lnSpc>
                <a:spcPts val="6055"/>
              </a:lnSpc>
              <a:spcBef>
                <a:spcPct val="0"/>
              </a:spcBef>
            </a:pPr>
            <a:r>
              <a:rPr lang="de-DE" sz="4325" spc="700" noProof="0" dirty="0">
                <a:solidFill>
                  <a:srgbClr val="FFFFFF"/>
                </a:solidFill>
                <a:latin typeface="Montserrat"/>
                <a:ea typeface="Montserrat"/>
                <a:cs typeface="Montserrat"/>
                <a:sym typeface="Montserrat"/>
              </a:rPr>
              <a:t>Evaluation</a:t>
            </a:r>
          </a:p>
        </p:txBody>
      </p:sp>
      <p:sp>
        <p:nvSpPr>
          <p:cNvPr id="12" name="TextBox 12"/>
          <p:cNvSpPr txBox="1"/>
          <p:nvPr/>
        </p:nvSpPr>
        <p:spPr>
          <a:xfrm>
            <a:off x="3352800" y="6362700"/>
            <a:ext cx="5413362" cy="737852"/>
          </a:xfrm>
          <a:prstGeom prst="rect">
            <a:avLst/>
          </a:prstGeom>
        </p:spPr>
        <p:txBody>
          <a:bodyPr wrap="square" lIns="0" tIns="0" rIns="0" bIns="0" rtlCol="0" anchor="t">
            <a:spAutoFit/>
          </a:bodyPr>
          <a:lstStyle/>
          <a:p>
            <a:pPr algn="ctr">
              <a:lnSpc>
                <a:spcPts val="6055"/>
              </a:lnSpc>
              <a:spcBef>
                <a:spcPct val="0"/>
              </a:spcBef>
            </a:pPr>
            <a:r>
              <a:rPr lang="de-DE" sz="4325" spc="700" noProof="0" dirty="0">
                <a:solidFill>
                  <a:srgbClr val="FEFEFE"/>
                </a:solidFill>
                <a:latin typeface="Montserrat"/>
                <a:ea typeface="Montserrat"/>
                <a:cs typeface="Montserrat"/>
                <a:sym typeface="Montserrat"/>
              </a:rPr>
              <a:t>Offene Fragen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9851576" y="3024579"/>
            <a:ext cx="2458165" cy="2458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de-DE" noProof="0" dirty="0"/>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5" name="Group 5"/>
          <p:cNvGrpSpPr/>
          <p:nvPr/>
        </p:nvGrpSpPr>
        <p:grpSpPr>
          <a:xfrm>
            <a:off x="1487239" y="2881748"/>
            <a:ext cx="2600996" cy="260099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de-DE" noProof="0" dirty="0"/>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8" name="Group 8"/>
          <p:cNvGrpSpPr/>
          <p:nvPr/>
        </p:nvGrpSpPr>
        <p:grpSpPr>
          <a:xfrm>
            <a:off x="5545560" y="3024579"/>
            <a:ext cx="2458165" cy="245816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endParaRPr lang="de-DE" noProof="0" dirty="0"/>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sp>
        <p:nvSpPr>
          <p:cNvPr id="11" name="Freeform 11"/>
          <p:cNvSpPr/>
          <p:nvPr/>
        </p:nvSpPr>
        <p:spPr>
          <a:xfrm>
            <a:off x="6143708" y="3522285"/>
            <a:ext cx="1261870" cy="1347628"/>
          </a:xfrm>
          <a:custGeom>
            <a:avLst/>
            <a:gdLst/>
            <a:ahLst/>
            <a:cxnLst/>
            <a:rect l="l" t="t" r="r" b="b"/>
            <a:pathLst>
              <a:path w="1261870" h="1347628">
                <a:moveTo>
                  <a:pt x="0" y="0"/>
                </a:moveTo>
                <a:lnTo>
                  <a:pt x="1261870" y="0"/>
                </a:lnTo>
                <a:lnTo>
                  <a:pt x="1261870" y="1347628"/>
                </a:lnTo>
                <a:lnTo>
                  <a:pt x="0" y="1347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grpSp>
        <p:nvGrpSpPr>
          <p:cNvPr id="12" name="Group 12"/>
          <p:cNvGrpSpPr/>
          <p:nvPr/>
        </p:nvGrpSpPr>
        <p:grpSpPr>
          <a:xfrm>
            <a:off x="17867363" y="1942553"/>
            <a:ext cx="420637" cy="6287595"/>
            <a:chOff x="0" y="0"/>
            <a:chExt cx="154215" cy="974113"/>
          </a:xfrm>
        </p:grpSpPr>
        <p:sp>
          <p:nvSpPr>
            <p:cNvPr id="13" name="Freeform 1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FEFEFE"/>
            </a:solidFill>
            <a:ln w="12700">
              <a:noFill/>
            </a:ln>
          </p:spPr>
          <p:txBody>
            <a:bodyPr/>
            <a:lstStyle/>
            <a:p>
              <a:endParaRPr lang="de-DE" noProof="0" dirty="0"/>
            </a:p>
          </p:txBody>
        </p:sp>
      </p:grpSp>
      <p:grpSp>
        <p:nvGrpSpPr>
          <p:cNvPr id="14" name="Group 14"/>
          <p:cNvGrpSpPr/>
          <p:nvPr/>
        </p:nvGrpSpPr>
        <p:grpSpPr>
          <a:xfrm>
            <a:off x="0" y="1999703"/>
            <a:ext cx="420637" cy="6287595"/>
            <a:chOff x="0" y="0"/>
            <a:chExt cx="65168" cy="974113"/>
          </a:xfrm>
        </p:grpSpPr>
        <p:sp>
          <p:nvSpPr>
            <p:cNvPr id="15" name="Freeform 1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FFFFFF"/>
            </a:solidFill>
            <a:ln w="12700">
              <a:noFill/>
            </a:ln>
          </p:spPr>
          <p:txBody>
            <a:bodyPr/>
            <a:lstStyle/>
            <a:p>
              <a:endParaRPr lang="de-DE" noProof="0" dirty="0"/>
            </a:p>
          </p:txBody>
        </p:sp>
      </p:grpSp>
      <p:grpSp>
        <p:nvGrpSpPr>
          <p:cNvPr id="16" name="Group 16"/>
          <p:cNvGrpSpPr/>
          <p:nvPr/>
        </p:nvGrpSpPr>
        <p:grpSpPr>
          <a:xfrm>
            <a:off x="14252841" y="3024579"/>
            <a:ext cx="2458165" cy="245816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cap="sq">
              <a:noFill/>
              <a:prstDash val="solid"/>
              <a:miter/>
            </a:ln>
          </p:spPr>
          <p:txBody>
            <a:bodyPr/>
            <a:lstStyle/>
            <a:p>
              <a:endParaRPr lang="de-DE" noProof="0" dirty="0"/>
            </a:p>
          </p:txBody>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sp>
        <p:nvSpPr>
          <p:cNvPr id="19" name="Freeform 19"/>
          <p:cNvSpPr/>
          <p:nvPr/>
        </p:nvSpPr>
        <p:spPr>
          <a:xfrm>
            <a:off x="10621425" y="3472825"/>
            <a:ext cx="1013717" cy="1561672"/>
          </a:xfrm>
          <a:custGeom>
            <a:avLst/>
            <a:gdLst/>
            <a:ahLst/>
            <a:cxnLst/>
            <a:rect l="l" t="t" r="r" b="b"/>
            <a:pathLst>
              <a:path w="1013717" h="1561672">
                <a:moveTo>
                  <a:pt x="0" y="0"/>
                </a:moveTo>
                <a:lnTo>
                  <a:pt x="1013717" y="0"/>
                </a:lnTo>
                <a:lnTo>
                  <a:pt x="1013717" y="1561673"/>
                </a:lnTo>
                <a:lnTo>
                  <a:pt x="0" y="15616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20" name="Freeform 20"/>
          <p:cNvSpPr/>
          <p:nvPr/>
        </p:nvSpPr>
        <p:spPr>
          <a:xfrm>
            <a:off x="1977418" y="3542708"/>
            <a:ext cx="1620638" cy="1421907"/>
          </a:xfrm>
          <a:custGeom>
            <a:avLst/>
            <a:gdLst/>
            <a:ahLst/>
            <a:cxnLst/>
            <a:rect l="l" t="t" r="r" b="b"/>
            <a:pathLst>
              <a:path w="1620638" h="1421907">
                <a:moveTo>
                  <a:pt x="0" y="0"/>
                </a:moveTo>
                <a:lnTo>
                  <a:pt x="1620638" y="0"/>
                </a:lnTo>
                <a:lnTo>
                  <a:pt x="1620638" y="1421907"/>
                </a:lnTo>
                <a:lnTo>
                  <a:pt x="0" y="14219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noProof="0" dirty="0"/>
          </a:p>
        </p:txBody>
      </p:sp>
      <p:sp>
        <p:nvSpPr>
          <p:cNvPr id="21" name="Freeform 21"/>
          <p:cNvSpPr/>
          <p:nvPr/>
        </p:nvSpPr>
        <p:spPr>
          <a:xfrm>
            <a:off x="14507725" y="3279463"/>
            <a:ext cx="1948398" cy="1948398"/>
          </a:xfrm>
          <a:custGeom>
            <a:avLst/>
            <a:gdLst/>
            <a:ahLst/>
            <a:cxnLst/>
            <a:rect l="l" t="t" r="r" b="b"/>
            <a:pathLst>
              <a:path w="1948398" h="1948398">
                <a:moveTo>
                  <a:pt x="0" y="0"/>
                </a:moveTo>
                <a:lnTo>
                  <a:pt x="1948398" y="0"/>
                </a:lnTo>
                <a:lnTo>
                  <a:pt x="1948398" y="1948397"/>
                </a:lnTo>
                <a:lnTo>
                  <a:pt x="0" y="19483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noProof="0" dirty="0"/>
          </a:p>
        </p:txBody>
      </p:sp>
      <p:sp>
        <p:nvSpPr>
          <p:cNvPr id="22" name="TextBox 22"/>
          <p:cNvSpPr txBox="1"/>
          <p:nvPr/>
        </p:nvSpPr>
        <p:spPr>
          <a:xfrm>
            <a:off x="1304832" y="5959643"/>
            <a:ext cx="2965810" cy="207724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Wir freuen uns, mit Ihnen ins Gespräch zu kommen!</a:t>
            </a:r>
          </a:p>
        </p:txBody>
      </p:sp>
      <p:sp>
        <p:nvSpPr>
          <p:cNvPr id="23" name="TextBox 23"/>
          <p:cNvSpPr txBox="1"/>
          <p:nvPr/>
        </p:nvSpPr>
        <p:spPr>
          <a:xfrm>
            <a:off x="5291738" y="5959643"/>
            <a:ext cx="2965810" cy="207724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Ihre Erfahrungen sind uns wichtig!</a:t>
            </a:r>
          </a:p>
        </p:txBody>
      </p:sp>
      <p:sp>
        <p:nvSpPr>
          <p:cNvPr id="24" name="TextBox 24"/>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DIESE VERANSTALTUNG IST FÜR SIE</a:t>
            </a:r>
          </a:p>
        </p:txBody>
      </p:sp>
      <p:sp>
        <p:nvSpPr>
          <p:cNvPr id="25" name="TextBox 25"/>
          <p:cNvSpPr txBox="1"/>
          <p:nvPr/>
        </p:nvSpPr>
        <p:spPr>
          <a:xfrm>
            <a:off x="9597753" y="5959643"/>
            <a:ext cx="2965810" cy="207724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Gerne beantworten wir Ihre Fragen!</a:t>
            </a:r>
          </a:p>
        </p:txBody>
      </p:sp>
      <p:sp>
        <p:nvSpPr>
          <p:cNvPr id="26" name="TextBox 26"/>
          <p:cNvSpPr txBox="1"/>
          <p:nvPr/>
        </p:nvSpPr>
        <p:spPr>
          <a:xfrm>
            <a:off x="14017358" y="5959643"/>
            <a:ext cx="2965810" cy="207724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Niemand muss etwas sagen/ tun, was er/ sie nicht möchte</a:t>
            </a:r>
          </a:p>
        </p:txBody>
      </p:sp>
      <p:grpSp>
        <p:nvGrpSpPr>
          <p:cNvPr id="27" name="Group 27"/>
          <p:cNvGrpSpPr/>
          <p:nvPr/>
        </p:nvGrpSpPr>
        <p:grpSpPr>
          <a:xfrm>
            <a:off x="16173532" y="9517289"/>
            <a:ext cx="1956616" cy="567847"/>
            <a:chOff x="0" y="0"/>
            <a:chExt cx="2608822" cy="757130"/>
          </a:xfrm>
        </p:grpSpPr>
        <p:pic>
          <p:nvPicPr>
            <p:cNvPr id="28" name="Picture 28"/>
            <p:cNvPicPr>
              <a:picLocks noChangeAspect="1"/>
            </p:cNvPicPr>
            <p:nvPr/>
          </p:nvPicPr>
          <p:blipFill>
            <a:blip r:embed="rId10"/>
            <a:srcRect r="2273" b="16626"/>
            <a:stretch>
              <a:fillRect/>
            </a:stretch>
          </p:blipFill>
          <p:spPr>
            <a:xfrm>
              <a:off x="0" y="0"/>
              <a:ext cx="2608822" cy="75713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90296" y="1999703"/>
            <a:ext cx="497704"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2285332"/>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866926" y="1849874"/>
            <a:ext cx="4212222" cy="7408426"/>
            <a:chOff x="0" y="0"/>
            <a:chExt cx="1109392" cy="1951190"/>
          </a:xfrm>
        </p:grpSpPr>
        <p:sp>
          <p:nvSpPr>
            <p:cNvPr id="7" name="Freeform 7"/>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8" name="TextBox 8"/>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sp>
        <p:nvSpPr>
          <p:cNvPr id="9" name="Freeform 9"/>
          <p:cNvSpPr/>
          <p:nvPr/>
        </p:nvSpPr>
        <p:spPr>
          <a:xfrm>
            <a:off x="3176178" y="3918741"/>
            <a:ext cx="1593719" cy="1635346"/>
          </a:xfrm>
          <a:custGeom>
            <a:avLst/>
            <a:gdLst/>
            <a:ahLst/>
            <a:cxnLst/>
            <a:rect l="l" t="t" r="r" b="b"/>
            <a:pathLst>
              <a:path w="1593719" h="1635346">
                <a:moveTo>
                  <a:pt x="0" y="0"/>
                </a:moveTo>
                <a:lnTo>
                  <a:pt x="1593719" y="0"/>
                </a:lnTo>
                <a:lnTo>
                  <a:pt x="1593719" y="1635346"/>
                </a:lnTo>
                <a:lnTo>
                  <a:pt x="0" y="1635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grpSp>
        <p:nvGrpSpPr>
          <p:cNvPr id="10" name="Group 10"/>
          <p:cNvGrpSpPr/>
          <p:nvPr/>
        </p:nvGrpSpPr>
        <p:grpSpPr>
          <a:xfrm>
            <a:off x="7145965" y="2793288"/>
            <a:ext cx="4212222" cy="5642967"/>
            <a:chOff x="0" y="0"/>
            <a:chExt cx="1109392" cy="1486214"/>
          </a:xfrm>
        </p:grpSpPr>
        <p:sp>
          <p:nvSpPr>
            <p:cNvPr id="11" name="Freeform 11"/>
            <p:cNvSpPr/>
            <p:nvPr/>
          </p:nvSpPr>
          <p:spPr>
            <a:xfrm>
              <a:off x="0" y="0"/>
              <a:ext cx="1109392" cy="1486214"/>
            </a:xfrm>
            <a:custGeom>
              <a:avLst/>
              <a:gdLst/>
              <a:ahLst/>
              <a:cxnLst/>
              <a:rect l="l" t="t" r="r" b="b"/>
              <a:pathLst>
                <a:path w="1109392" h="1486214">
                  <a:moveTo>
                    <a:pt x="0" y="0"/>
                  </a:moveTo>
                  <a:lnTo>
                    <a:pt x="1109392" y="0"/>
                  </a:lnTo>
                  <a:lnTo>
                    <a:pt x="1109392" y="1486214"/>
                  </a:lnTo>
                  <a:lnTo>
                    <a:pt x="0" y="1486214"/>
                  </a:lnTo>
                  <a:close/>
                </a:path>
              </a:pathLst>
            </a:custGeom>
            <a:solidFill>
              <a:srgbClr val="EC9F1A"/>
            </a:solidFill>
          </p:spPr>
          <p:txBody>
            <a:bodyPr/>
            <a:lstStyle/>
            <a:p>
              <a:endParaRPr lang="de-DE" noProof="0" dirty="0"/>
            </a:p>
          </p:txBody>
        </p:sp>
        <p:sp>
          <p:nvSpPr>
            <p:cNvPr id="12" name="TextBox 12"/>
            <p:cNvSpPr txBox="1"/>
            <p:nvPr/>
          </p:nvSpPr>
          <p:spPr>
            <a:xfrm>
              <a:off x="0" y="-38100"/>
              <a:ext cx="1109392" cy="1524314"/>
            </a:xfrm>
            <a:prstGeom prst="rect">
              <a:avLst/>
            </a:prstGeom>
          </p:spPr>
          <p:txBody>
            <a:bodyPr lIns="50800" tIns="50800" rIns="50800" bIns="50800" rtlCol="0" anchor="ctr"/>
            <a:lstStyle/>
            <a:p>
              <a:pPr algn="ctr">
                <a:lnSpc>
                  <a:spcPts val="3079"/>
                </a:lnSpc>
              </a:pPr>
              <a:endParaRPr lang="de-DE" noProof="0" dirty="0"/>
            </a:p>
          </p:txBody>
        </p:sp>
      </p:grpSp>
      <p:grpSp>
        <p:nvGrpSpPr>
          <p:cNvPr id="13" name="Group 13"/>
          <p:cNvGrpSpPr/>
          <p:nvPr/>
        </p:nvGrpSpPr>
        <p:grpSpPr>
          <a:xfrm>
            <a:off x="12424987" y="1849874"/>
            <a:ext cx="4212222" cy="7408426"/>
            <a:chOff x="0" y="0"/>
            <a:chExt cx="1109392" cy="1951190"/>
          </a:xfrm>
        </p:grpSpPr>
        <p:sp>
          <p:nvSpPr>
            <p:cNvPr id="14" name="Freeform 14"/>
            <p:cNvSpPr/>
            <p:nvPr/>
          </p:nvSpPr>
          <p:spPr>
            <a:xfrm>
              <a:off x="0" y="0"/>
              <a:ext cx="1109392" cy="1951190"/>
            </a:xfrm>
            <a:custGeom>
              <a:avLst/>
              <a:gdLst/>
              <a:ahLst/>
              <a:cxnLst/>
              <a:rect l="l" t="t" r="r" b="b"/>
              <a:pathLst>
                <a:path w="1109392" h="1951190">
                  <a:moveTo>
                    <a:pt x="0" y="0"/>
                  </a:moveTo>
                  <a:lnTo>
                    <a:pt x="1109392" y="0"/>
                  </a:lnTo>
                  <a:lnTo>
                    <a:pt x="1109392" y="1951190"/>
                  </a:lnTo>
                  <a:lnTo>
                    <a:pt x="0" y="1951190"/>
                  </a:lnTo>
                  <a:close/>
                </a:path>
              </a:pathLst>
            </a:custGeom>
            <a:solidFill>
              <a:srgbClr val="EC9F1A"/>
            </a:solidFill>
          </p:spPr>
          <p:txBody>
            <a:bodyPr/>
            <a:lstStyle/>
            <a:p>
              <a:endParaRPr lang="de-DE" noProof="0" dirty="0"/>
            </a:p>
          </p:txBody>
        </p:sp>
        <p:sp>
          <p:nvSpPr>
            <p:cNvPr id="15" name="TextBox 15"/>
            <p:cNvSpPr txBox="1"/>
            <p:nvPr/>
          </p:nvSpPr>
          <p:spPr>
            <a:xfrm>
              <a:off x="0" y="-38100"/>
              <a:ext cx="1109392" cy="1989290"/>
            </a:xfrm>
            <a:prstGeom prst="rect">
              <a:avLst/>
            </a:prstGeom>
          </p:spPr>
          <p:txBody>
            <a:bodyPr lIns="50800" tIns="50800" rIns="50800" bIns="50800" rtlCol="0" anchor="ctr"/>
            <a:lstStyle/>
            <a:p>
              <a:pPr algn="ctr">
                <a:lnSpc>
                  <a:spcPts val="3079"/>
                </a:lnSpc>
              </a:pPr>
              <a:endParaRPr lang="de-DE" noProof="0" dirty="0"/>
            </a:p>
          </p:txBody>
        </p:sp>
      </p:grpSp>
      <p:sp>
        <p:nvSpPr>
          <p:cNvPr id="16" name="Freeform 16"/>
          <p:cNvSpPr/>
          <p:nvPr/>
        </p:nvSpPr>
        <p:spPr>
          <a:xfrm>
            <a:off x="7957156" y="5429129"/>
            <a:ext cx="2724125" cy="2313030"/>
          </a:xfrm>
          <a:custGeom>
            <a:avLst/>
            <a:gdLst/>
            <a:ahLst/>
            <a:cxnLst/>
            <a:rect l="l" t="t" r="r" b="b"/>
            <a:pathLst>
              <a:path w="2724125" h="2313030">
                <a:moveTo>
                  <a:pt x="0" y="0"/>
                </a:moveTo>
                <a:lnTo>
                  <a:pt x="2724124" y="0"/>
                </a:lnTo>
                <a:lnTo>
                  <a:pt x="2724124" y="2313030"/>
                </a:lnTo>
                <a:lnTo>
                  <a:pt x="0" y="2313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17" name="Freeform 17"/>
          <p:cNvSpPr/>
          <p:nvPr/>
        </p:nvSpPr>
        <p:spPr>
          <a:xfrm>
            <a:off x="12650973" y="2608575"/>
            <a:ext cx="3760250" cy="2620331"/>
          </a:xfrm>
          <a:custGeom>
            <a:avLst/>
            <a:gdLst/>
            <a:ahLst/>
            <a:cxnLst/>
            <a:rect l="l" t="t" r="r" b="b"/>
            <a:pathLst>
              <a:path w="3760250" h="2620331">
                <a:moveTo>
                  <a:pt x="0" y="0"/>
                </a:moveTo>
                <a:lnTo>
                  <a:pt x="3760250" y="0"/>
                </a:lnTo>
                <a:lnTo>
                  <a:pt x="3760250" y="2620332"/>
                </a:lnTo>
                <a:lnTo>
                  <a:pt x="0" y="2620332"/>
                </a:lnTo>
                <a:lnTo>
                  <a:pt x="0" y="0"/>
                </a:lnTo>
                <a:close/>
              </a:path>
            </a:pathLst>
          </a:custGeom>
          <a:blipFill>
            <a:blip r:embed="rId6"/>
            <a:stretch>
              <a:fillRect/>
            </a:stretch>
          </a:blipFill>
        </p:spPr>
        <p:txBody>
          <a:bodyPr/>
          <a:lstStyle/>
          <a:p>
            <a:endParaRPr lang="de-DE" noProof="0" dirty="0"/>
          </a:p>
        </p:txBody>
      </p:sp>
      <p:sp>
        <p:nvSpPr>
          <p:cNvPr id="18" name="TextBox 18"/>
          <p:cNvSpPr txBox="1"/>
          <p:nvPr/>
        </p:nvSpPr>
        <p:spPr>
          <a:xfrm>
            <a:off x="2490132" y="2249963"/>
            <a:ext cx="2965810" cy="102949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Wir sind zu zweit da!</a:t>
            </a:r>
          </a:p>
        </p:txBody>
      </p:sp>
      <p:sp>
        <p:nvSpPr>
          <p:cNvPr id="19" name="TextBox 19"/>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SORGEN SIE GUT FÜR SICH!</a:t>
            </a:r>
          </a:p>
        </p:txBody>
      </p:sp>
      <p:sp>
        <p:nvSpPr>
          <p:cNvPr id="20" name="TextBox 20"/>
          <p:cNvSpPr txBox="1"/>
          <p:nvPr/>
        </p:nvSpPr>
        <p:spPr>
          <a:xfrm>
            <a:off x="2490132" y="6135112"/>
            <a:ext cx="2965810" cy="2601124"/>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Wenn Sie mit einem von uns alleine reden möchten, ist das möglich</a:t>
            </a:r>
          </a:p>
        </p:txBody>
      </p:sp>
      <p:sp>
        <p:nvSpPr>
          <p:cNvPr id="21" name="TextBox 21"/>
          <p:cNvSpPr txBox="1"/>
          <p:nvPr/>
        </p:nvSpPr>
        <p:spPr>
          <a:xfrm>
            <a:off x="7836313" y="3066251"/>
            <a:ext cx="2965810" cy="207724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Es ist erlaubt, mal an etwas anderes zu denken.</a:t>
            </a:r>
          </a:p>
        </p:txBody>
      </p:sp>
      <p:sp>
        <p:nvSpPr>
          <p:cNvPr id="22" name="TextBox 22"/>
          <p:cNvSpPr txBox="1"/>
          <p:nvPr/>
        </p:nvSpPr>
        <p:spPr>
          <a:xfrm>
            <a:off x="13048193" y="6135112"/>
            <a:ext cx="2965810" cy="2077249"/>
          </a:xfrm>
          <a:prstGeom prst="rect">
            <a:avLst/>
          </a:prstGeom>
        </p:spPr>
        <p:txBody>
          <a:bodyPr lIns="0" tIns="0" rIns="0" bIns="0" rtlCol="0" anchor="t">
            <a:spAutoFit/>
          </a:bodyPr>
          <a:lstStyle/>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Es ist erlaubt, auch mal den Raum zu verlassen.</a:t>
            </a:r>
          </a:p>
        </p:txBody>
      </p:sp>
      <p:grpSp>
        <p:nvGrpSpPr>
          <p:cNvPr id="23" name="Group 23"/>
          <p:cNvGrpSpPr/>
          <p:nvPr/>
        </p:nvGrpSpPr>
        <p:grpSpPr>
          <a:xfrm>
            <a:off x="16173532" y="9517289"/>
            <a:ext cx="1956616" cy="567847"/>
            <a:chOff x="0" y="0"/>
            <a:chExt cx="2608822" cy="757130"/>
          </a:xfrm>
        </p:grpSpPr>
        <p:pic>
          <p:nvPicPr>
            <p:cNvPr id="24" name="Picture 24"/>
            <p:cNvPicPr>
              <a:picLocks noChangeAspect="1"/>
            </p:cNvPicPr>
            <p:nvPr/>
          </p:nvPicPr>
          <p:blipFill>
            <a:blip r:embed="rId7"/>
            <a:srcRect r="2273" b="16626"/>
            <a:stretch>
              <a:fillRect/>
            </a:stretch>
          </p:blipFill>
          <p:spPr>
            <a:xfrm>
              <a:off x="0" y="0"/>
              <a:ext cx="2608822" cy="75713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851576" y="3024579"/>
            <a:ext cx="2458165" cy="2458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5" name="Group 5"/>
          <p:cNvGrpSpPr/>
          <p:nvPr/>
        </p:nvGrpSpPr>
        <p:grpSpPr>
          <a:xfrm>
            <a:off x="1487239" y="2881748"/>
            <a:ext cx="2600996" cy="260099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8" name="Group 8"/>
          <p:cNvGrpSpPr/>
          <p:nvPr/>
        </p:nvGrpSpPr>
        <p:grpSpPr>
          <a:xfrm>
            <a:off x="5545560" y="3024579"/>
            <a:ext cx="2458165" cy="245816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1" name="Group 11"/>
          <p:cNvGrpSpPr/>
          <p:nvPr/>
        </p:nvGrpSpPr>
        <p:grpSpPr>
          <a:xfrm>
            <a:off x="17867363" y="1942553"/>
            <a:ext cx="420637" cy="6287595"/>
            <a:chOff x="0" y="0"/>
            <a:chExt cx="154215" cy="974113"/>
          </a:xfrm>
        </p:grpSpPr>
        <p:sp>
          <p:nvSpPr>
            <p:cNvPr id="12" name="Freeform 12"/>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13" name="Group 13"/>
          <p:cNvGrpSpPr/>
          <p:nvPr/>
        </p:nvGrpSpPr>
        <p:grpSpPr>
          <a:xfrm>
            <a:off x="0" y="1999703"/>
            <a:ext cx="420637" cy="6287595"/>
            <a:chOff x="0" y="0"/>
            <a:chExt cx="65168" cy="974113"/>
          </a:xfrm>
        </p:grpSpPr>
        <p:sp>
          <p:nvSpPr>
            <p:cNvPr id="14" name="Freeform 14"/>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15" name="Group 15"/>
          <p:cNvGrpSpPr/>
          <p:nvPr/>
        </p:nvGrpSpPr>
        <p:grpSpPr>
          <a:xfrm>
            <a:off x="14252841" y="3024579"/>
            <a:ext cx="2458165" cy="24581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F1A"/>
            </a:solidFill>
            <a:ln cap="sq">
              <a:noFill/>
              <a:prstDash val="solid"/>
              <a:miter/>
            </a:ln>
          </p:spPr>
          <p:txBody>
            <a:bodyPr/>
            <a:lstStyle/>
            <a:p>
              <a:endParaRPr lang="de-DE" noProof="0" dirty="0"/>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3234"/>
                </a:lnSpc>
              </a:pPr>
              <a:endParaRPr lang="de-DE" noProof="0" dirty="0"/>
            </a:p>
          </p:txBody>
        </p:sp>
      </p:grpSp>
      <p:grpSp>
        <p:nvGrpSpPr>
          <p:cNvPr id="18" name="Group 18"/>
          <p:cNvGrpSpPr/>
          <p:nvPr/>
        </p:nvGrpSpPr>
        <p:grpSpPr>
          <a:xfrm>
            <a:off x="16173532" y="9517289"/>
            <a:ext cx="1956616" cy="567847"/>
            <a:chOff x="0" y="0"/>
            <a:chExt cx="2608822" cy="757130"/>
          </a:xfrm>
        </p:grpSpPr>
        <p:pic>
          <p:nvPicPr>
            <p:cNvPr id="19" name="Picture 19"/>
            <p:cNvPicPr>
              <a:picLocks noChangeAspect="1"/>
            </p:cNvPicPr>
            <p:nvPr/>
          </p:nvPicPr>
          <p:blipFill>
            <a:blip r:embed="rId3"/>
            <a:srcRect r="2273" b="16626"/>
            <a:stretch>
              <a:fillRect/>
            </a:stretch>
          </p:blipFill>
          <p:spPr>
            <a:xfrm>
              <a:off x="0" y="0"/>
              <a:ext cx="2608822" cy="757130"/>
            </a:xfrm>
            <a:prstGeom prst="rect">
              <a:avLst/>
            </a:prstGeom>
          </p:spPr>
        </p:pic>
      </p:grpSp>
      <p:sp>
        <p:nvSpPr>
          <p:cNvPr id="20" name="Freeform 20"/>
          <p:cNvSpPr/>
          <p:nvPr/>
        </p:nvSpPr>
        <p:spPr>
          <a:xfrm>
            <a:off x="2153632" y="3385995"/>
            <a:ext cx="1268211" cy="1592503"/>
          </a:xfrm>
          <a:custGeom>
            <a:avLst/>
            <a:gdLst/>
            <a:ahLst/>
            <a:cxnLst/>
            <a:rect l="l" t="t" r="r" b="b"/>
            <a:pathLst>
              <a:path w="1268211" h="1592503">
                <a:moveTo>
                  <a:pt x="0" y="0"/>
                </a:moveTo>
                <a:lnTo>
                  <a:pt x="1268211" y="0"/>
                </a:lnTo>
                <a:lnTo>
                  <a:pt x="1268211" y="1592502"/>
                </a:lnTo>
                <a:lnTo>
                  <a:pt x="0" y="1592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21" name="Freeform 21"/>
          <p:cNvSpPr/>
          <p:nvPr/>
        </p:nvSpPr>
        <p:spPr>
          <a:xfrm>
            <a:off x="5992794" y="3668109"/>
            <a:ext cx="1658506" cy="1028274"/>
          </a:xfrm>
          <a:custGeom>
            <a:avLst/>
            <a:gdLst/>
            <a:ahLst/>
            <a:cxnLst/>
            <a:rect l="l" t="t" r="r" b="b"/>
            <a:pathLst>
              <a:path w="1658506" h="1028274">
                <a:moveTo>
                  <a:pt x="0" y="0"/>
                </a:moveTo>
                <a:lnTo>
                  <a:pt x="1658507" y="0"/>
                </a:lnTo>
                <a:lnTo>
                  <a:pt x="1658507" y="1028274"/>
                </a:lnTo>
                <a:lnTo>
                  <a:pt x="0" y="10282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noProof="0" dirty="0"/>
          </a:p>
        </p:txBody>
      </p:sp>
      <p:sp>
        <p:nvSpPr>
          <p:cNvPr id="22" name="Freeform 22"/>
          <p:cNvSpPr/>
          <p:nvPr/>
        </p:nvSpPr>
        <p:spPr>
          <a:xfrm>
            <a:off x="10319281" y="3513049"/>
            <a:ext cx="1522754" cy="1481225"/>
          </a:xfrm>
          <a:custGeom>
            <a:avLst/>
            <a:gdLst/>
            <a:ahLst/>
            <a:cxnLst/>
            <a:rect l="l" t="t" r="r" b="b"/>
            <a:pathLst>
              <a:path w="1522754" h="1481225">
                <a:moveTo>
                  <a:pt x="0" y="0"/>
                </a:moveTo>
                <a:lnTo>
                  <a:pt x="1522754" y="0"/>
                </a:lnTo>
                <a:lnTo>
                  <a:pt x="1522754" y="1481225"/>
                </a:lnTo>
                <a:lnTo>
                  <a:pt x="0" y="14812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noProof="0" dirty="0"/>
          </a:p>
        </p:txBody>
      </p:sp>
      <p:sp>
        <p:nvSpPr>
          <p:cNvPr id="23" name="Freeform 23"/>
          <p:cNvSpPr/>
          <p:nvPr/>
        </p:nvSpPr>
        <p:spPr>
          <a:xfrm>
            <a:off x="14796743" y="3551420"/>
            <a:ext cx="1407041" cy="1404483"/>
          </a:xfrm>
          <a:custGeom>
            <a:avLst/>
            <a:gdLst/>
            <a:ahLst/>
            <a:cxnLst/>
            <a:rect l="l" t="t" r="r" b="b"/>
            <a:pathLst>
              <a:path w="1407041" h="1404483">
                <a:moveTo>
                  <a:pt x="0" y="0"/>
                </a:moveTo>
                <a:lnTo>
                  <a:pt x="1407040" y="0"/>
                </a:lnTo>
                <a:lnTo>
                  <a:pt x="1407040" y="1404483"/>
                </a:lnTo>
                <a:lnTo>
                  <a:pt x="0" y="1404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noProof="0" dirty="0"/>
          </a:p>
        </p:txBody>
      </p:sp>
      <p:sp>
        <p:nvSpPr>
          <p:cNvPr id="24" name="TextBox 24"/>
          <p:cNvSpPr txBox="1"/>
          <p:nvPr/>
        </p:nvSpPr>
        <p:spPr>
          <a:xfrm>
            <a:off x="1304832" y="5959643"/>
            <a:ext cx="2965810" cy="2601124"/>
          </a:xfrm>
          <a:prstGeom prst="rect">
            <a:avLst/>
          </a:prstGeom>
        </p:spPr>
        <p:txBody>
          <a:bodyPr lIns="0" tIns="0" rIns="0" bIns="0" rtlCol="0" anchor="t">
            <a:spAutoFit/>
          </a:bodyPr>
          <a:lstStyle/>
          <a:p>
            <a:pPr algn="ctr">
              <a:lnSpc>
                <a:spcPts val="4155"/>
              </a:lnSpc>
            </a:pPr>
            <a:r>
              <a:rPr lang="de-DE" sz="2968" b="1" noProof="0" dirty="0">
                <a:solidFill>
                  <a:srgbClr val="053055"/>
                </a:solidFill>
                <a:latin typeface="Montserrat Bold"/>
                <a:ea typeface="Montserrat Bold"/>
                <a:cs typeface="Montserrat Bold"/>
                <a:sym typeface="Montserrat Bold"/>
              </a:rPr>
              <a:t>Mikrofon aus </a:t>
            </a:r>
          </a:p>
          <a:p>
            <a:pPr algn="ctr">
              <a:lnSpc>
                <a:spcPts val="4155"/>
              </a:lnSpc>
            </a:pPr>
            <a:endParaRPr lang="de-DE" sz="2968" b="1" noProof="0" dirty="0">
              <a:solidFill>
                <a:srgbClr val="053055"/>
              </a:solidFill>
              <a:latin typeface="Montserrat Bold"/>
              <a:ea typeface="Montserrat Bold"/>
              <a:cs typeface="Montserrat Bold"/>
              <a:sym typeface="Montserrat Bold"/>
            </a:endParaRPr>
          </a:p>
          <a:p>
            <a:pPr algn="ctr">
              <a:lnSpc>
                <a:spcPts val="4155"/>
              </a:lnSpc>
              <a:spcBef>
                <a:spcPct val="0"/>
              </a:spcBef>
            </a:pPr>
            <a:r>
              <a:rPr lang="de-DE" sz="2968" noProof="0" dirty="0">
                <a:solidFill>
                  <a:srgbClr val="053055"/>
                </a:solidFill>
                <a:latin typeface="Montserrat"/>
                <a:ea typeface="Montserrat"/>
                <a:cs typeface="Montserrat"/>
                <a:sym typeface="Montserrat"/>
              </a:rPr>
              <a:t>So minimieren wir Störgeräusche </a:t>
            </a:r>
          </a:p>
        </p:txBody>
      </p:sp>
      <p:sp>
        <p:nvSpPr>
          <p:cNvPr id="25" name="TextBox 25"/>
          <p:cNvSpPr txBox="1"/>
          <p:nvPr/>
        </p:nvSpPr>
        <p:spPr>
          <a:xfrm>
            <a:off x="5291738" y="5959643"/>
            <a:ext cx="2965810" cy="2077249"/>
          </a:xfrm>
          <a:prstGeom prst="rect">
            <a:avLst/>
          </a:prstGeom>
        </p:spPr>
        <p:txBody>
          <a:bodyPr lIns="0" tIns="0" rIns="0" bIns="0" rtlCol="0" anchor="t">
            <a:spAutoFit/>
          </a:bodyPr>
          <a:lstStyle/>
          <a:p>
            <a:pPr algn="ctr">
              <a:lnSpc>
                <a:spcPts val="4155"/>
              </a:lnSpc>
            </a:pPr>
            <a:r>
              <a:rPr lang="de-DE" sz="2968" b="1" noProof="0" dirty="0">
                <a:solidFill>
                  <a:srgbClr val="053055"/>
                </a:solidFill>
                <a:latin typeface="Montserrat Bold"/>
                <a:ea typeface="Montserrat Bold"/>
                <a:cs typeface="Montserrat Bold"/>
                <a:sym typeface="Montserrat Bold"/>
              </a:rPr>
              <a:t>Kamera an</a:t>
            </a:r>
          </a:p>
          <a:p>
            <a:pPr algn="ctr">
              <a:lnSpc>
                <a:spcPts val="4155"/>
              </a:lnSpc>
            </a:pPr>
            <a:endParaRPr lang="de-DE" sz="2968" b="1" noProof="0" dirty="0">
              <a:solidFill>
                <a:srgbClr val="053055"/>
              </a:solidFill>
              <a:latin typeface="Montserrat Bold"/>
              <a:ea typeface="Montserrat Bold"/>
              <a:cs typeface="Montserrat Bold"/>
              <a:sym typeface="Montserrat Bold"/>
            </a:endParaRPr>
          </a:p>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Wir würden Sie gern sehen!</a:t>
            </a:r>
          </a:p>
        </p:txBody>
      </p:sp>
      <p:sp>
        <p:nvSpPr>
          <p:cNvPr id="26" name="TextBox 26"/>
          <p:cNvSpPr txBox="1"/>
          <p:nvPr/>
        </p:nvSpPr>
        <p:spPr>
          <a:xfrm>
            <a:off x="3138173" y="843315"/>
            <a:ext cx="12362090" cy="691936"/>
          </a:xfrm>
          <a:prstGeom prst="rect">
            <a:avLst/>
          </a:prstGeom>
        </p:spPr>
        <p:txBody>
          <a:bodyPr lIns="0" tIns="0" rIns="0" bIns="0" rtlCol="0" anchor="t">
            <a:spAutoFit/>
          </a:bodyPr>
          <a:lstStyle/>
          <a:p>
            <a:pPr algn="ctr">
              <a:lnSpc>
                <a:spcPts val="5336"/>
              </a:lnSpc>
            </a:pPr>
            <a:r>
              <a:rPr lang="de-DE" sz="4987" spc="134" noProof="0" dirty="0">
                <a:solidFill>
                  <a:srgbClr val="053055"/>
                </a:solidFill>
                <a:latin typeface="Montserrat"/>
                <a:ea typeface="Montserrat"/>
                <a:cs typeface="Montserrat"/>
                <a:sym typeface="Montserrat"/>
              </a:rPr>
              <a:t>ONLINE-SEMINAR</a:t>
            </a:r>
          </a:p>
        </p:txBody>
      </p:sp>
      <p:sp>
        <p:nvSpPr>
          <p:cNvPr id="27" name="TextBox 27"/>
          <p:cNvSpPr txBox="1"/>
          <p:nvPr/>
        </p:nvSpPr>
        <p:spPr>
          <a:xfrm>
            <a:off x="9606556" y="5959643"/>
            <a:ext cx="3389312" cy="2601124"/>
          </a:xfrm>
          <a:prstGeom prst="rect">
            <a:avLst/>
          </a:prstGeom>
        </p:spPr>
        <p:txBody>
          <a:bodyPr lIns="0" tIns="0" rIns="0" bIns="0" rtlCol="0" anchor="t">
            <a:spAutoFit/>
          </a:bodyPr>
          <a:lstStyle/>
          <a:p>
            <a:pPr algn="ctr">
              <a:lnSpc>
                <a:spcPts val="4155"/>
              </a:lnSpc>
            </a:pPr>
            <a:r>
              <a:rPr lang="de-DE" sz="2968" b="1" noProof="0" dirty="0">
                <a:solidFill>
                  <a:srgbClr val="053055"/>
                </a:solidFill>
                <a:latin typeface="Montserrat Bold"/>
                <a:ea typeface="Montserrat Bold"/>
                <a:cs typeface="Montserrat Bold"/>
                <a:sym typeface="Montserrat Bold"/>
              </a:rPr>
              <a:t>Chatfunktion</a:t>
            </a:r>
          </a:p>
          <a:p>
            <a:pPr algn="ctr">
              <a:lnSpc>
                <a:spcPts val="4155"/>
              </a:lnSpc>
            </a:pPr>
            <a:endParaRPr lang="de-DE" sz="2968" b="1" noProof="0" dirty="0">
              <a:solidFill>
                <a:srgbClr val="053055"/>
              </a:solidFill>
              <a:latin typeface="Montserrat Bold"/>
              <a:ea typeface="Montserrat Bold"/>
              <a:cs typeface="Montserrat Bold"/>
              <a:sym typeface="Montserrat Bold"/>
            </a:endParaRPr>
          </a:p>
          <a:p>
            <a:pPr algn="ctr">
              <a:lnSpc>
                <a:spcPts val="4155"/>
              </a:lnSpc>
            </a:pPr>
            <a:r>
              <a:rPr lang="de-DE" sz="2968" noProof="0" dirty="0">
                <a:solidFill>
                  <a:srgbClr val="053055"/>
                </a:solidFill>
                <a:latin typeface="Montserrat"/>
                <a:ea typeface="Montserrat"/>
                <a:cs typeface="Montserrat"/>
                <a:sym typeface="Montserrat"/>
              </a:rPr>
              <a:t>Nutzen Sie die Kontakt-</a:t>
            </a:r>
          </a:p>
          <a:p>
            <a:pPr marL="0" lvl="0" indent="0" algn="ctr">
              <a:lnSpc>
                <a:spcPts val="4155"/>
              </a:lnSpc>
              <a:spcBef>
                <a:spcPct val="0"/>
              </a:spcBef>
            </a:pPr>
            <a:r>
              <a:rPr lang="de-DE" sz="2968" noProof="0" dirty="0" err="1">
                <a:solidFill>
                  <a:srgbClr val="053055"/>
                </a:solidFill>
                <a:latin typeface="Montserrat"/>
                <a:ea typeface="Montserrat"/>
                <a:cs typeface="Montserrat"/>
                <a:sym typeface="Montserrat"/>
              </a:rPr>
              <a:t>möglichkeit</a:t>
            </a:r>
            <a:endParaRPr lang="de-DE" sz="2968" noProof="0" dirty="0">
              <a:solidFill>
                <a:srgbClr val="053055"/>
              </a:solidFill>
              <a:latin typeface="Montserrat"/>
              <a:ea typeface="Montserrat"/>
              <a:cs typeface="Montserrat"/>
              <a:sym typeface="Montserrat"/>
            </a:endParaRPr>
          </a:p>
        </p:txBody>
      </p:sp>
      <p:sp>
        <p:nvSpPr>
          <p:cNvPr id="28" name="TextBox 28"/>
          <p:cNvSpPr txBox="1"/>
          <p:nvPr/>
        </p:nvSpPr>
        <p:spPr>
          <a:xfrm>
            <a:off x="14017358" y="5959643"/>
            <a:ext cx="2965810" cy="2601124"/>
          </a:xfrm>
          <a:prstGeom prst="rect">
            <a:avLst/>
          </a:prstGeom>
        </p:spPr>
        <p:txBody>
          <a:bodyPr lIns="0" tIns="0" rIns="0" bIns="0" rtlCol="0" anchor="t">
            <a:spAutoFit/>
          </a:bodyPr>
          <a:lstStyle/>
          <a:p>
            <a:pPr algn="ctr">
              <a:lnSpc>
                <a:spcPts val="4155"/>
              </a:lnSpc>
            </a:pPr>
            <a:r>
              <a:rPr lang="de-DE" sz="2968" b="1" noProof="0" dirty="0">
                <a:solidFill>
                  <a:srgbClr val="053055"/>
                </a:solidFill>
                <a:latin typeface="Montserrat Bold"/>
                <a:ea typeface="Montserrat Bold"/>
                <a:cs typeface="Montserrat Bold"/>
                <a:sym typeface="Montserrat Bold"/>
              </a:rPr>
              <a:t>Beiträge</a:t>
            </a:r>
          </a:p>
          <a:p>
            <a:pPr algn="ctr">
              <a:lnSpc>
                <a:spcPts val="4155"/>
              </a:lnSpc>
            </a:pPr>
            <a:endParaRPr lang="de-DE" sz="2968" b="1" noProof="0" dirty="0">
              <a:solidFill>
                <a:srgbClr val="053055"/>
              </a:solidFill>
              <a:latin typeface="Montserrat Bold"/>
              <a:ea typeface="Montserrat Bold"/>
              <a:cs typeface="Montserrat Bold"/>
              <a:sym typeface="Montserrat Bold"/>
            </a:endParaRPr>
          </a:p>
          <a:p>
            <a:pPr marL="0" lvl="0" indent="0" algn="ctr">
              <a:lnSpc>
                <a:spcPts val="4155"/>
              </a:lnSpc>
              <a:spcBef>
                <a:spcPct val="0"/>
              </a:spcBef>
            </a:pPr>
            <a:r>
              <a:rPr lang="de-DE" sz="2968" noProof="0" dirty="0">
                <a:solidFill>
                  <a:srgbClr val="053055"/>
                </a:solidFill>
                <a:latin typeface="Montserrat"/>
                <a:ea typeface="Montserrat"/>
                <a:cs typeface="Montserrat"/>
                <a:sym typeface="Montserrat"/>
              </a:rPr>
              <a:t>Melden per Handzeichen oder Funktion</a:t>
            </a:r>
          </a:p>
        </p:txBody>
      </p:sp>
      <p:sp>
        <p:nvSpPr>
          <p:cNvPr id="29" name="TextBox 29"/>
          <p:cNvSpPr txBox="1"/>
          <p:nvPr/>
        </p:nvSpPr>
        <p:spPr>
          <a:xfrm>
            <a:off x="2563076" y="1719081"/>
            <a:ext cx="13161848" cy="629267"/>
          </a:xfrm>
          <a:prstGeom prst="rect">
            <a:avLst/>
          </a:prstGeom>
        </p:spPr>
        <p:txBody>
          <a:bodyPr lIns="0" tIns="0" rIns="0" bIns="0" rtlCol="0" anchor="t">
            <a:spAutoFit/>
          </a:bodyPr>
          <a:lstStyle/>
          <a:p>
            <a:pPr algn="ctr">
              <a:lnSpc>
                <a:spcPts val="5216"/>
              </a:lnSpc>
              <a:spcBef>
                <a:spcPct val="0"/>
              </a:spcBef>
            </a:pPr>
            <a:r>
              <a:rPr lang="de-DE" sz="3725" noProof="0" dirty="0">
                <a:solidFill>
                  <a:srgbClr val="053055"/>
                </a:solidFill>
                <a:latin typeface="Montserrat"/>
                <a:ea typeface="Montserrat"/>
                <a:cs typeface="Montserrat"/>
                <a:sym typeface="Montserrat"/>
              </a:rPr>
              <a:t>DAMIT AUCH HIER DER AUSTAUSCH GELINGT: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0" y="-16510"/>
            <a:ext cx="6108000" cy="10303510"/>
            <a:chOff x="0" y="0"/>
            <a:chExt cx="946289" cy="1596283"/>
          </a:xfrm>
        </p:grpSpPr>
        <p:sp>
          <p:nvSpPr>
            <p:cNvPr id="3" name="Freeform 3"/>
            <p:cNvSpPr/>
            <p:nvPr/>
          </p:nvSpPr>
          <p:spPr>
            <a:xfrm>
              <a:off x="0" y="0"/>
              <a:ext cx="946289" cy="1596283"/>
            </a:xfrm>
            <a:custGeom>
              <a:avLst/>
              <a:gdLst/>
              <a:ahLst/>
              <a:cxnLst/>
              <a:rect l="l" t="t" r="r" b="b"/>
              <a:pathLst>
                <a:path w="946289" h="1596283">
                  <a:moveTo>
                    <a:pt x="0" y="0"/>
                  </a:moveTo>
                  <a:lnTo>
                    <a:pt x="946289" y="0"/>
                  </a:lnTo>
                  <a:lnTo>
                    <a:pt x="946289" y="1596283"/>
                  </a:lnTo>
                  <a:lnTo>
                    <a:pt x="0" y="1596283"/>
                  </a:lnTo>
                  <a:close/>
                </a:path>
              </a:pathLst>
            </a:custGeom>
            <a:solidFill>
              <a:srgbClr val="FFFFFF"/>
            </a:solidFill>
            <a:ln w="12700">
              <a:noFill/>
            </a:ln>
          </p:spPr>
          <p:txBody>
            <a:bodyPr/>
            <a:lstStyle/>
            <a:p>
              <a:endParaRPr lang="de-DE" noProof="0" dirty="0"/>
            </a:p>
          </p:txBody>
        </p:sp>
      </p:grpSp>
      <p:grpSp>
        <p:nvGrpSpPr>
          <p:cNvPr id="4" name="Group 4"/>
          <p:cNvGrpSpPr/>
          <p:nvPr/>
        </p:nvGrpSpPr>
        <p:grpSpPr>
          <a:xfrm>
            <a:off x="0" y="2075646"/>
            <a:ext cx="497704" cy="6287595"/>
            <a:chOff x="0" y="0"/>
            <a:chExt cx="154215" cy="974113"/>
          </a:xfrm>
        </p:grpSpPr>
        <p:sp>
          <p:nvSpPr>
            <p:cNvPr id="5" name="Freeform 5"/>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098321" y="9419516"/>
            <a:ext cx="1956616" cy="567847"/>
            <a:chOff x="0" y="0"/>
            <a:chExt cx="2608822" cy="757130"/>
          </a:xfrm>
        </p:grpSpPr>
        <p:pic>
          <p:nvPicPr>
            <p:cNvPr id="7" name="Picture 7"/>
            <p:cNvPicPr>
              <a:picLocks noChangeAspect="1"/>
            </p:cNvPicPr>
            <p:nvPr/>
          </p:nvPicPr>
          <p:blipFill>
            <a:blip r:embed="rId2"/>
            <a:srcRect r="2273" b="16626"/>
            <a:stretch>
              <a:fillRect/>
            </a:stretch>
          </p:blipFill>
          <p:spPr>
            <a:xfrm>
              <a:off x="0" y="0"/>
              <a:ext cx="2608822" cy="757130"/>
            </a:xfrm>
            <a:prstGeom prst="rect">
              <a:avLst/>
            </a:prstGeom>
          </p:spPr>
        </p:pic>
      </p:grpSp>
      <p:grpSp>
        <p:nvGrpSpPr>
          <p:cNvPr id="8" name="Group 8"/>
          <p:cNvGrpSpPr/>
          <p:nvPr/>
        </p:nvGrpSpPr>
        <p:grpSpPr>
          <a:xfrm>
            <a:off x="3370547" y="2951994"/>
            <a:ext cx="13430515" cy="3981587"/>
            <a:chOff x="0" y="0"/>
            <a:chExt cx="3537255" cy="1048648"/>
          </a:xfrm>
        </p:grpSpPr>
        <p:sp>
          <p:nvSpPr>
            <p:cNvPr id="9" name="Freeform 9"/>
            <p:cNvSpPr/>
            <p:nvPr/>
          </p:nvSpPr>
          <p:spPr>
            <a:xfrm>
              <a:off x="0" y="0"/>
              <a:ext cx="3537255" cy="1048648"/>
            </a:xfrm>
            <a:custGeom>
              <a:avLst/>
              <a:gdLst/>
              <a:ahLst/>
              <a:cxnLst/>
              <a:rect l="l" t="t" r="r" b="b"/>
              <a:pathLst>
                <a:path w="3537255" h="1048648">
                  <a:moveTo>
                    <a:pt x="0" y="0"/>
                  </a:moveTo>
                  <a:lnTo>
                    <a:pt x="3537255" y="0"/>
                  </a:lnTo>
                  <a:lnTo>
                    <a:pt x="3537255" y="1048648"/>
                  </a:lnTo>
                  <a:lnTo>
                    <a:pt x="0" y="1048648"/>
                  </a:lnTo>
                  <a:close/>
                </a:path>
              </a:pathLst>
            </a:custGeom>
            <a:solidFill>
              <a:srgbClr val="345C72"/>
            </a:solidFill>
          </p:spPr>
          <p:txBody>
            <a:bodyPr/>
            <a:lstStyle/>
            <a:p>
              <a:endParaRPr lang="de-DE" noProof="0" dirty="0"/>
            </a:p>
          </p:txBody>
        </p:sp>
        <p:sp>
          <p:nvSpPr>
            <p:cNvPr id="10" name="TextBox 10"/>
            <p:cNvSpPr txBox="1"/>
            <p:nvPr/>
          </p:nvSpPr>
          <p:spPr>
            <a:xfrm>
              <a:off x="0" y="-38100"/>
              <a:ext cx="3537255" cy="1086748"/>
            </a:xfrm>
            <a:prstGeom prst="rect">
              <a:avLst/>
            </a:prstGeom>
          </p:spPr>
          <p:txBody>
            <a:bodyPr lIns="50800" tIns="50800" rIns="50800" bIns="50800" rtlCol="0" anchor="ctr"/>
            <a:lstStyle/>
            <a:p>
              <a:pPr algn="ctr">
                <a:lnSpc>
                  <a:spcPts val="6759"/>
                </a:lnSpc>
              </a:pPr>
              <a:r>
                <a:rPr lang="de-DE" sz="5199" spc="395" noProof="0" dirty="0">
                  <a:solidFill>
                    <a:srgbClr val="FEFEFE"/>
                  </a:solidFill>
                  <a:latin typeface="Montserrat Medium"/>
                  <a:ea typeface="Montserrat Medium"/>
                  <a:cs typeface="Montserrat Medium"/>
                  <a:sym typeface="Montserrat Medium"/>
                </a:rPr>
                <a:t>FRAGEN ZUM </a:t>
              </a:r>
              <a:r>
                <a:rPr lang="de-DE" sz="5199" spc="395" noProof="0" dirty="0" err="1">
                  <a:solidFill>
                    <a:srgbClr val="FEFEFE"/>
                  </a:solidFill>
                  <a:latin typeface="Montserrat Medium"/>
                  <a:ea typeface="Montserrat Medium"/>
                  <a:cs typeface="Montserrat Medium"/>
                  <a:sym typeface="Montserrat Medium"/>
                </a:rPr>
                <a:t>eLEARNING</a:t>
              </a:r>
              <a:endParaRPr lang="de-DE" sz="5199" spc="395" noProof="0" dirty="0">
                <a:solidFill>
                  <a:srgbClr val="FEFEFE"/>
                </a:solidFill>
                <a:latin typeface="Montserrat Medium"/>
                <a:ea typeface="Montserrat Medium"/>
                <a:cs typeface="Montserrat Medium"/>
                <a:sym typeface="Montserrat Medium"/>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67363" y="1942553"/>
            <a:ext cx="420637" cy="6287595"/>
            <a:chOff x="0" y="0"/>
            <a:chExt cx="154215" cy="974113"/>
          </a:xfrm>
        </p:grpSpPr>
        <p:sp>
          <p:nvSpPr>
            <p:cNvPr id="3" name="Freeform 3"/>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AABFD1"/>
            </a:solidFill>
            <a:ln w="12700">
              <a:noFill/>
            </a:ln>
          </p:spPr>
          <p:txBody>
            <a:bodyPr/>
            <a:lstStyle/>
            <a:p>
              <a:endParaRPr lang="de-DE" noProof="0" dirty="0"/>
            </a:p>
          </p:txBody>
        </p:sp>
      </p:grpSp>
      <p:grpSp>
        <p:nvGrpSpPr>
          <p:cNvPr id="4" name="Group 4"/>
          <p:cNvGrpSpPr/>
          <p:nvPr/>
        </p:nvGrpSpPr>
        <p:grpSpPr>
          <a:xfrm>
            <a:off x="0" y="2148660"/>
            <a:ext cx="420637" cy="6287595"/>
            <a:chOff x="0" y="0"/>
            <a:chExt cx="65168" cy="974113"/>
          </a:xfrm>
        </p:grpSpPr>
        <p:sp>
          <p:nvSpPr>
            <p:cNvPr id="5" name="Freeform 5"/>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AABFD1"/>
            </a:solidFill>
            <a:ln w="12700">
              <a:noFill/>
            </a:ln>
          </p:spPr>
          <p:txBody>
            <a:bodyPr/>
            <a:lstStyle/>
            <a:p>
              <a:endParaRPr lang="de-DE" noProof="0" dirty="0"/>
            </a:p>
          </p:txBody>
        </p:sp>
      </p:grpSp>
      <p:grpSp>
        <p:nvGrpSpPr>
          <p:cNvPr id="6" name="Group 6"/>
          <p:cNvGrpSpPr/>
          <p:nvPr/>
        </p:nvGrpSpPr>
        <p:grpSpPr>
          <a:xfrm>
            <a:off x="16173532" y="9517289"/>
            <a:ext cx="1956616" cy="567847"/>
            <a:chOff x="0" y="0"/>
            <a:chExt cx="2608822" cy="757130"/>
          </a:xfrm>
        </p:grpSpPr>
        <p:pic>
          <p:nvPicPr>
            <p:cNvPr id="7" name="Picture 7"/>
            <p:cNvPicPr>
              <a:picLocks noChangeAspect="1"/>
            </p:cNvPicPr>
            <p:nvPr/>
          </p:nvPicPr>
          <p:blipFill>
            <a:blip r:embed="rId3"/>
            <a:srcRect r="2273" b="16626"/>
            <a:stretch>
              <a:fillRect/>
            </a:stretch>
          </p:blipFill>
          <p:spPr>
            <a:xfrm>
              <a:off x="0" y="0"/>
              <a:ext cx="2608822" cy="757130"/>
            </a:xfrm>
            <a:prstGeom prst="rect">
              <a:avLst/>
            </a:prstGeom>
          </p:spPr>
        </p:pic>
      </p:grpSp>
      <p:grpSp>
        <p:nvGrpSpPr>
          <p:cNvPr id="8" name="Group 8"/>
          <p:cNvGrpSpPr/>
          <p:nvPr/>
        </p:nvGrpSpPr>
        <p:grpSpPr>
          <a:xfrm>
            <a:off x="5671705" y="3159836"/>
            <a:ext cx="6944590" cy="5912453"/>
            <a:chOff x="0" y="0"/>
            <a:chExt cx="812800" cy="692023"/>
          </a:xfrm>
        </p:grpSpPr>
        <p:sp>
          <p:nvSpPr>
            <p:cNvPr id="9" name="Freeform 9"/>
            <p:cNvSpPr/>
            <p:nvPr/>
          </p:nvSpPr>
          <p:spPr>
            <a:xfrm>
              <a:off x="0" y="0"/>
              <a:ext cx="812800" cy="690776"/>
            </a:xfrm>
            <a:custGeom>
              <a:avLst/>
              <a:gdLst/>
              <a:ahLst/>
              <a:cxnLst/>
              <a:rect l="l" t="t" r="r" b="b"/>
              <a:pathLst>
                <a:path w="812800" h="690776">
                  <a:moveTo>
                    <a:pt x="406400" y="0"/>
                  </a:moveTo>
                  <a:lnTo>
                    <a:pt x="812800" y="690776"/>
                  </a:lnTo>
                  <a:lnTo>
                    <a:pt x="0" y="690776"/>
                  </a:lnTo>
                  <a:close/>
                </a:path>
              </a:pathLst>
            </a:custGeom>
            <a:solidFill>
              <a:srgbClr val="345C72"/>
            </a:solidFill>
          </p:spPr>
          <p:txBody>
            <a:bodyPr/>
            <a:lstStyle/>
            <a:p>
              <a:endParaRPr lang="de-DE" noProof="0" dirty="0"/>
            </a:p>
          </p:txBody>
        </p:sp>
        <p:sp>
          <p:nvSpPr>
            <p:cNvPr id="10" name="TextBox 10"/>
            <p:cNvSpPr txBox="1"/>
            <p:nvPr/>
          </p:nvSpPr>
          <p:spPr>
            <a:xfrm>
              <a:off x="172090" y="272992"/>
              <a:ext cx="468619" cy="417784"/>
            </a:xfrm>
            <a:prstGeom prst="rect">
              <a:avLst/>
            </a:prstGeom>
          </p:spPr>
          <p:txBody>
            <a:bodyPr lIns="50800" tIns="50800" rIns="50800" bIns="50800" rtlCol="0" anchor="ctr"/>
            <a:lstStyle/>
            <a:p>
              <a:pPr algn="ctr">
                <a:lnSpc>
                  <a:spcPts val="3234"/>
                </a:lnSpc>
              </a:pPr>
              <a:endParaRPr lang="de-DE" noProof="0" dirty="0"/>
            </a:p>
          </p:txBody>
        </p:sp>
      </p:grpSp>
      <p:grpSp>
        <p:nvGrpSpPr>
          <p:cNvPr id="11" name="Group 11"/>
          <p:cNvGrpSpPr/>
          <p:nvPr/>
        </p:nvGrpSpPr>
        <p:grpSpPr>
          <a:xfrm>
            <a:off x="2060190" y="8564348"/>
            <a:ext cx="3086100" cy="816504"/>
            <a:chOff x="0" y="0"/>
            <a:chExt cx="812800" cy="215046"/>
          </a:xfrm>
        </p:grpSpPr>
        <p:sp>
          <p:nvSpPr>
            <p:cNvPr id="12" name="Freeform 12"/>
            <p:cNvSpPr/>
            <p:nvPr/>
          </p:nvSpPr>
          <p:spPr>
            <a:xfrm>
              <a:off x="0" y="0"/>
              <a:ext cx="812800" cy="215046"/>
            </a:xfrm>
            <a:custGeom>
              <a:avLst/>
              <a:gdLst/>
              <a:ahLst/>
              <a:cxnLst/>
              <a:rect l="l" t="t" r="r" b="b"/>
              <a:pathLst>
                <a:path w="812800" h="215046">
                  <a:moveTo>
                    <a:pt x="0" y="0"/>
                  </a:moveTo>
                  <a:lnTo>
                    <a:pt x="812800" y="0"/>
                  </a:lnTo>
                  <a:lnTo>
                    <a:pt x="812800" y="215046"/>
                  </a:lnTo>
                  <a:lnTo>
                    <a:pt x="0" y="215046"/>
                  </a:lnTo>
                  <a:close/>
                </a:path>
              </a:pathLst>
            </a:custGeom>
            <a:solidFill>
              <a:srgbClr val="CC0000"/>
            </a:solidFill>
          </p:spPr>
          <p:txBody>
            <a:bodyPr/>
            <a:lstStyle/>
            <a:p>
              <a:endParaRPr lang="de-DE" noProof="0" dirty="0"/>
            </a:p>
          </p:txBody>
        </p:sp>
        <p:sp>
          <p:nvSpPr>
            <p:cNvPr id="13" name="TextBox 13"/>
            <p:cNvSpPr txBox="1"/>
            <p:nvPr/>
          </p:nvSpPr>
          <p:spPr>
            <a:xfrm>
              <a:off x="0" y="-38100"/>
              <a:ext cx="812800" cy="253146"/>
            </a:xfrm>
            <a:prstGeom prst="rect">
              <a:avLst/>
            </a:prstGeom>
          </p:spPr>
          <p:txBody>
            <a:bodyPr lIns="50800" tIns="50800" rIns="50800" bIns="50800" rtlCol="0" anchor="ctr"/>
            <a:lstStyle/>
            <a:p>
              <a:pPr algn="ctr">
                <a:lnSpc>
                  <a:spcPts val="3624"/>
                </a:lnSpc>
              </a:pPr>
              <a:r>
                <a:rPr lang="de-DE" sz="2787" b="1" spc="211" noProof="0" dirty="0">
                  <a:solidFill>
                    <a:srgbClr val="FEFEFE"/>
                  </a:solidFill>
                  <a:latin typeface="Montserrat Medium"/>
                  <a:ea typeface="Montserrat Medium"/>
                  <a:cs typeface="Montserrat Medium"/>
                  <a:sym typeface="Montserrat Medium"/>
                </a:rPr>
                <a:t>TÄTER*IN</a:t>
              </a:r>
            </a:p>
          </p:txBody>
        </p:sp>
      </p:grpSp>
      <p:grpSp>
        <p:nvGrpSpPr>
          <p:cNvPr id="14" name="Group 14"/>
          <p:cNvGrpSpPr/>
          <p:nvPr/>
        </p:nvGrpSpPr>
        <p:grpSpPr>
          <a:xfrm>
            <a:off x="7523753" y="2148660"/>
            <a:ext cx="3240494" cy="816504"/>
            <a:chOff x="0" y="0"/>
            <a:chExt cx="853464" cy="215046"/>
          </a:xfrm>
        </p:grpSpPr>
        <p:sp>
          <p:nvSpPr>
            <p:cNvPr id="15" name="Freeform 15"/>
            <p:cNvSpPr/>
            <p:nvPr/>
          </p:nvSpPr>
          <p:spPr>
            <a:xfrm>
              <a:off x="0" y="0"/>
              <a:ext cx="853464" cy="215046"/>
            </a:xfrm>
            <a:custGeom>
              <a:avLst/>
              <a:gdLst/>
              <a:ahLst/>
              <a:cxnLst/>
              <a:rect l="l" t="t" r="r" b="b"/>
              <a:pathLst>
                <a:path w="853464" h="215046">
                  <a:moveTo>
                    <a:pt x="0" y="0"/>
                  </a:moveTo>
                  <a:lnTo>
                    <a:pt x="853464" y="0"/>
                  </a:lnTo>
                  <a:lnTo>
                    <a:pt x="853464" y="215046"/>
                  </a:lnTo>
                  <a:lnTo>
                    <a:pt x="0" y="215046"/>
                  </a:lnTo>
                  <a:close/>
                </a:path>
              </a:pathLst>
            </a:custGeom>
            <a:solidFill>
              <a:srgbClr val="FFCC00"/>
            </a:solidFill>
          </p:spPr>
          <p:txBody>
            <a:bodyPr/>
            <a:lstStyle/>
            <a:p>
              <a:endParaRPr lang="de-DE" noProof="0" dirty="0"/>
            </a:p>
          </p:txBody>
        </p:sp>
        <p:sp>
          <p:nvSpPr>
            <p:cNvPr id="16" name="TextBox 16"/>
            <p:cNvSpPr txBox="1"/>
            <p:nvPr/>
          </p:nvSpPr>
          <p:spPr>
            <a:xfrm>
              <a:off x="0" y="-38100"/>
              <a:ext cx="853464" cy="253146"/>
            </a:xfrm>
            <a:prstGeom prst="rect">
              <a:avLst/>
            </a:prstGeom>
          </p:spPr>
          <p:txBody>
            <a:bodyPr lIns="50800" tIns="50800" rIns="50800" bIns="50800" rtlCol="0" anchor="ctr"/>
            <a:lstStyle/>
            <a:p>
              <a:pPr algn="ctr">
                <a:lnSpc>
                  <a:spcPts val="3624"/>
                </a:lnSpc>
              </a:pPr>
              <a:r>
                <a:rPr lang="de-DE" sz="2787" b="1" spc="211" noProof="0" dirty="0">
                  <a:solidFill>
                    <a:srgbClr val="FEFEFE"/>
                  </a:solidFill>
                  <a:latin typeface="Montserrat Medium"/>
                  <a:ea typeface="Montserrat Medium"/>
                  <a:cs typeface="Montserrat Medium"/>
                  <a:sym typeface="Montserrat Medium"/>
                </a:rPr>
                <a:t>BETROFFENE</a:t>
              </a:r>
            </a:p>
          </p:txBody>
        </p:sp>
      </p:grpSp>
      <p:grpSp>
        <p:nvGrpSpPr>
          <p:cNvPr id="17" name="Group 17"/>
          <p:cNvGrpSpPr/>
          <p:nvPr/>
        </p:nvGrpSpPr>
        <p:grpSpPr>
          <a:xfrm>
            <a:off x="12987315" y="8427912"/>
            <a:ext cx="3240494" cy="1089376"/>
            <a:chOff x="0" y="0"/>
            <a:chExt cx="853464" cy="286914"/>
          </a:xfrm>
        </p:grpSpPr>
        <p:sp>
          <p:nvSpPr>
            <p:cNvPr id="18" name="Freeform 18"/>
            <p:cNvSpPr/>
            <p:nvPr/>
          </p:nvSpPr>
          <p:spPr>
            <a:xfrm>
              <a:off x="0" y="0"/>
              <a:ext cx="853464" cy="286914"/>
            </a:xfrm>
            <a:custGeom>
              <a:avLst/>
              <a:gdLst/>
              <a:ahLst/>
              <a:cxnLst/>
              <a:rect l="l" t="t" r="r" b="b"/>
              <a:pathLst>
                <a:path w="853464" h="286914">
                  <a:moveTo>
                    <a:pt x="0" y="0"/>
                  </a:moveTo>
                  <a:lnTo>
                    <a:pt x="853464" y="0"/>
                  </a:lnTo>
                  <a:lnTo>
                    <a:pt x="853464" y="286914"/>
                  </a:lnTo>
                  <a:lnTo>
                    <a:pt x="0" y="286914"/>
                  </a:lnTo>
                  <a:close/>
                </a:path>
              </a:pathLst>
            </a:custGeom>
            <a:solidFill>
              <a:srgbClr val="457A00"/>
            </a:solidFill>
          </p:spPr>
          <p:txBody>
            <a:bodyPr/>
            <a:lstStyle/>
            <a:p>
              <a:endParaRPr lang="de-DE" noProof="0" dirty="0"/>
            </a:p>
          </p:txBody>
        </p:sp>
        <p:sp>
          <p:nvSpPr>
            <p:cNvPr id="19" name="TextBox 19"/>
            <p:cNvSpPr txBox="1"/>
            <p:nvPr/>
          </p:nvSpPr>
          <p:spPr>
            <a:xfrm>
              <a:off x="0" y="-38100"/>
              <a:ext cx="853464" cy="325014"/>
            </a:xfrm>
            <a:prstGeom prst="rect">
              <a:avLst/>
            </a:prstGeom>
          </p:spPr>
          <p:txBody>
            <a:bodyPr lIns="50800" tIns="50800" rIns="50800" bIns="50800" rtlCol="0" anchor="ctr"/>
            <a:lstStyle/>
            <a:p>
              <a:pPr algn="ctr">
                <a:lnSpc>
                  <a:spcPts val="3624"/>
                </a:lnSpc>
              </a:pPr>
              <a:r>
                <a:rPr lang="de-DE" sz="2787" b="1" spc="211" noProof="0" dirty="0">
                  <a:solidFill>
                    <a:srgbClr val="FEFEFE"/>
                  </a:solidFill>
                  <a:latin typeface="Montserrat Medium"/>
                  <a:ea typeface="Montserrat Medium"/>
                  <a:cs typeface="Montserrat Medium"/>
                  <a:sym typeface="Montserrat Medium"/>
                </a:rPr>
                <a:t>SOZIALES UMFELD</a:t>
              </a:r>
            </a:p>
          </p:txBody>
        </p:sp>
      </p:grpSp>
      <p:sp>
        <p:nvSpPr>
          <p:cNvPr id="20" name="Freeform 20"/>
          <p:cNvSpPr/>
          <p:nvPr/>
        </p:nvSpPr>
        <p:spPr>
          <a:xfrm>
            <a:off x="11845128" y="2148660"/>
            <a:ext cx="3899205" cy="3246974"/>
          </a:xfrm>
          <a:custGeom>
            <a:avLst/>
            <a:gdLst/>
            <a:ahLst/>
            <a:cxnLst/>
            <a:rect l="l" t="t" r="r" b="b"/>
            <a:pathLst>
              <a:path w="3899205" h="3246974">
                <a:moveTo>
                  <a:pt x="0" y="0"/>
                </a:moveTo>
                <a:lnTo>
                  <a:pt x="3899205" y="0"/>
                </a:lnTo>
                <a:lnTo>
                  <a:pt x="3899205" y="3246975"/>
                </a:lnTo>
                <a:lnTo>
                  <a:pt x="0" y="32469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21" name="TextBox 21"/>
          <p:cNvSpPr txBox="1"/>
          <p:nvPr/>
        </p:nvSpPr>
        <p:spPr>
          <a:xfrm>
            <a:off x="2962955" y="391594"/>
            <a:ext cx="12362090" cy="1135929"/>
          </a:xfrm>
          <a:prstGeom prst="rect">
            <a:avLst/>
          </a:prstGeom>
        </p:spPr>
        <p:txBody>
          <a:bodyPr lIns="0" tIns="0" rIns="0" bIns="0" rtlCol="0" anchor="t">
            <a:spAutoFit/>
          </a:bodyPr>
          <a:lstStyle/>
          <a:p>
            <a:pPr algn="ctr">
              <a:lnSpc>
                <a:spcPts val="4480"/>
              </a:lnSpc>
            </a:pPr>
            <a:r>
              <a:rPr lang="de-DE" sz="4187" spc="113" noProof="0" dirty="0">
                <a:solidFill>
                  <a:srgbClr val="053055"/>
                </a:solidFill>
                <a:latin typeface="Montserrat"/>
                <a:ea typeface="Montserrat"/>
                <a:cs typeface="Montserrat"/>
                <a:sym typeface="Montserrat"/>
              </a:rPr>
              <a:t>EIGENE BERÜHRUNGSPUNKTE </a:t>
            </a:r>
          </a:p>
          <a:p>
            <a:pPr algn="ctr">
              <a:lnSpc>
                <a:spcPts val="4480"/>
              </a:lnSpc>
            </a:pPr>
            <a:r>
              <a:rPr lang="de-DE" sz="4187" spc="113" noProof="0" dirty="0">
                <a:solidFill>
                  <a:srgbClr val="053055"/>
                </a:solidFill>
                <a:latin typeface="Montserrat"/>
                <a:ea typeface="Montserrat"/>
                <a:cs typeface="Montserrat"/>
                <a:sym typeface="Montserrat"/>
              </a:rPr>
              <a:t>MIT DEM THEMA</a:t>
            </a:r>
          </a:p>
        </p:txBody>
      </p:sp>
      <p:sp>
        <p:nvSpPr>
          <p:cNvPr id="22" name="TextBox 22"/>
          <p:cNvSpPr txBox="1"/>
          <p:nvPr/>
        </p:nvSpPr>
        <p:spPr>
          <a:xfrm>
            <a:off x="12300112" y="2917540"/>
            <a:ext cx="2742206" cy="1271566"/>
          </a:xfrm>
          <a:prstGeom prst="rect">
            <a:avLst/>
          </a:prstGeom>
        </p:spPr>
        <p:txBody>
          <a:bodyPr lIns="0" tIns="0" rIns="0" bIns="0" rtlCol="0" anchor="t">
            <a:spAutoFit/>
          </a:bodyPr>
          <a:lstStyle/>
          <a:p>
            <a:pPr algn="ctr">
              <a:lnSpc>
                <a:spcPts val="3413"/>
              </a:lnSpc>
              <a:spcBef>
                <a:spcPct val="0"/>
              </a:spcBef>
            </a:pPr>
            <a:r>
              <a:rPr lang="de-DE" sz="2438" noProof="0" dirty="0">
                <a:solidFill>
                  <a:srgbClr val="053055"/>
                </a:solidFill>
                <a:latin typeface="Montserrat"/>
                <a:ea typeface="Montserrat"/>
                <a:cs typeface="Montserrat"/>
                <a:sym typeface="Montserrat"/>
              </a:rPr>
              <a:t>Ich habe keine Erfahrungen mit dem Thema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9F1A"/>
        </a:solidFill>
        <a:effectLst/>
      </p:bgPr>
    </p:bg>
    <p:spTree>
      <p:nvGrpSpPr>
        <p:cNvPr id="1" name=""/>
        <p:cNvGrpSpPr/>
        <p:nvPr/>
      </p:nvGrpSpPr>
      <p:grpSpPr>
        <a:xfrm>
          <a:off x="0" y="0"/>
          <a:ext cx="0" cy="0"/>
          <a:chOff x="0" y="0"/>
          <a:chExt cx="0" cy="0"/>
        </a:xfrm>
      </p:grpSpPr>
      <p:grpSp>
        <p:nvGrpSpPr>
          <p:cNvPr id="2" name="Group 2"/>
          <p:cNvGrpSpPr/>
          <p:nvPr/>
        </p:nvGrpSpPr>
        <p:grpSpPr>
          <a:xfrm>
            <a:off x="9144000" y="2231852"/>
            <a:ext cx="4663477" cy="1047455"/>
            <a:chOff x="0" y="0"/>
            <a:chExt cx="1737690" cy="390299"/>
          </a:xfrm>
        </p:grpSpPr>
        <p:sp>
          <p:nvSpPr>
            <p:cNvPr id="3" name="Freeform 3"/>
            <p:cNvSpPr/>
            <p:nvPr/>
          </p:nvSpPr>
          <p:spPr>
            <a:xfrm>
              <a:off x="0" y="0"/>
              <a:ext cx="1737690" cy="390300"/>
            </a:xfrm>
            <a:custGeom>
              <a:avLst/>
              <a:gdLst/>
              <a:ahLst/>
              <a:cxnLst/>
              <a:rect l="l" t="t" r="r" b="b"/>
              <a:pathLst>
                <a:path w="1737690" h="390300">
                  <a:moveTo>
                    <a:pt x="0" y="0"/>
                  </a:moveTo>
                  <a:lnTo>
                    <a:pt x="1737690" y="0"/>
                  </a:lnTo>
                  <a:lnTo>
                    <a:pt x="1737690" y="390300"/>
                  </a:lnTo>
                  <a:lnTo>
                    <a:pt x="0" y="390300"/>
                  </a:lnTo>
                  <a:close/>
                </a:path>
              </a:pathLst>
            </a:custGeom>
            <a:solidFill>
              <a:srgbClr val="053055">
                <a:alpha val="18824"/>
              </a:srgbClr>
            </a:solidFill>
          </p:spPr>
          <p:txBody>
            <a:bodyPr/>
            <a:lstStyle/>
            <a:p>
              <a:endParaRPr lang="de-DE" noProof="0" dirty="0"/>
            </a:p>
          </p:txBody>
        </p:sp>
        <p:sp>
          <p:nvSpPr>
            <p:cNvPr id="4" name="TextBox 4"/>
            <p:cNvSpPr txBox="1"/>
            <p:nvPr/>
          </p:nvSpPr>
          <p:spPr>
            <a:xfrm>
              <a:off x="0" y="-38100"/>
              <a:ext cx="1737690" cy="428399"/>
            </a:xfrm>
            <a:prstGeom prst="rect">
              <a:avLst/>
            </a:prstGeom>
          </p:spPr>
          <p:txBody>
            <a:bodyPr lIns="50800" tIns="50800" rIns="50800" bIns="50800" rtlCol="0" anchor="ctr"/>
            <a:lstStyle/>
            <a:p>
              <a:pPr algn="ctr">
                <a:lnSpc>
                  <a:spcPts val="2458"/>
                </a:lnSpc>
              </a:pPr>
              <a:endParaRPr lang="de-DE" noProof="0" dirty="0"/>
            </a:p>
          </p:txBody>
        </p:sp>
      </p:grpSp>
      <p:grpSp>
        <p:nvGrpSpPr>
          <p:cNvPr id="5" name="Group 5"/>
          <p:cNvGrpSpPr/>
          <p:nvPr/>
        </p:nvGrpSpPr>
        <p:grpSpPr>
          <a:xfrm>
            <a:off x="2895600" y="4762500"/>
            <a:ext cx="5308896" cy="1010708"/>
            <a:chOff x="0" y="0"/>
            <a:chExt cx="1978184" cy="376607"/>
          </a:xfrm>
        </p:grpSpPr>
        <p:sp>
          <p:nvSpPr>
            <p:cNvPr id="6" name="Freeform 6"/>
            <p:cNvSpPr/>
            <p:nvPr/>
          </p:nvSpPr>
          <p:spPr>
            <a:xfrm>
              <a:off x="0" y="0"/>
              <a:ext cx="1978184" cy="376607"/>
            </a:xfrm>
            <a:custGeom>
              <a:avLst/>
              <a:gdLst/>
              <a:ahLst/>
              <a:cxnLst/>
              <a:rect l="l" t="t" r="r" b="b"/>
              <a:pathLst>
                <a:path w="1978184" h="376607">
                  <a:moveTo>
                    <a:pt x="0" y="0"/>
                  </a:moveTo>
                  <a:lnTo>
                    <a:pt x="1978184" y="0"/>
                  </a:lnTo>
                  <a:lnTo>
                    <a:pt x="1978184" y="376607"/>
                  </a:lnTo>
                  <a:lnTo>
                    <a:pt x="0" y="376607"/>
                  </a:lnTo>
                  <a:close/>
                </a:path>
              </a:pathLst>
            </a:custGeom>
            <a:solidFill>
              <a:srgbClr val="053055">
                <a:alpha val="18824"/>
              </a:srgbClr>
            </a:solidFill>
            <a:ln cap="sq">
              <a:noFill/>
              <a:prstDash val="solid"/>
              <a:miter/>
            </a:ln>
          </p:spPr>
          <p:txBody>
            <a:bodyPr/>
            <a:lstStyle/>
            <a:p>
              <a:endParaRPr lang="de-DE" noProof="0" dirty="0"/>
            </a:p>
          </p:txBody>
        </p:sp>
        <p:sp>
          <p:nvSpPr>
            <p:cNvPr id="7" name="TextBox 7"/>
            <p:cNvSpPr txBox="1"/>
            <p:nvPr/>
          </p:nvSpPr>
          <p:spPr>
            <a:xfrm>
              <a:off x="0" y="-38100"/>
              <a:ext cx="1978184" cy="414707"/>
            </a:xfrm>
            <a:prstGeom prst="rect">
              <a:avLst/>
            </a:prstGeom>
          </p:spPr>
          <p:txBody>
            <a:bodyPr lIns="50800" tIns="50800" rIns="50800" bIns="50800" rtlCol="0" anchor="ctr"/>
            <a:lstStyle/>
            <a:p>
              <a:pPr marL="0" lvl="0" indent="0" algn="ctr">
                <a:lnSpc>
                  <a:spcPts val="2458"/>
                </a:lnSpc>
                <a:spcBef>
                  <a:spcPct val="0"/>
                </a:spcBef>
              </a:pPr>
              <a:endParaRPr lang="de-DE" noProof="0" dirty="0"/>
            </a:p>
          </p:txBody>
        </p:sp>
      </p:grpSp>
      <p:grpSp>
        <p:nvGrpSpPr>
          <p:cNvPr id="8" name="Group 8"/>
          <p:cNvGrpSpPr/>
          <p:nvPr/>
        </p:nvGrpSpPr>
        <p:grpSpPr>
          <a:xfrm>
            <a:off x="17867363" y="1942553"/>
            <a:ext cx="420637" cy="6287595"/>
            <a:chOff x="0" y="0"/>
            <a:chExt cx="154215" cy="974113"/>
          </a:xfrm>
        </p:grpSpPr>
        <p:sp>
          <p:nvSpPr>
            <p:cNvPr id="9" name="Freeform 9"/>
            <p:cNvSpPr/>
            <p:nvPr/>
          </p:nvSpPr>
          <p:spPr>
            <a:xfrm>
              <a:off x="0" y="0"/>
              <a:ext cx="154215" cy="974113"/>
            </a:xfrm>
            <a:custGeom>
              <a:avLst/>
              <a:gdLst/>
              <a:ahLst/>
              <a:cxnLst/>
              <a:rect l="l" t="t" r="r" b="b"/>
              <a:pathLst>
                <a:path w="154215" h="974113">
                  <a:moveTo>
                    <a:pt x="0" y="0"/>
                  </a:moveTo>
                  <a:lnTo>
                    <a:pt x="154215" y="0"/>
                  </a:lnTo>
                  <a:lnTo>
                    <a:pt x="154215" y="974113"/>
                  </a:lnTo>
                  <a:lnTo>
                    <a:pt x="0" y="974113"/>
                  </a:lnTo>
                  <a:close/>
                </a:path>
              </a:pathLst>
            </a:custGeom>
            <a:solidFill>
              <a:srgbClr val="053055">
                <a:alpha val="18824"/>
              </a:srgbClr>
            </a:solidFill>
            <a:ln w="12700">
              <a:noFill/>
            </a:ln>
          </p:spPr>
          <p:txBody>
            <a:bodyPr/>
            <a:lstStyle/>
            <a:p>
              <a:endParaRPr lang="de-DE" noProof="0" dirty="0"/>
            </a:p>
          </p:txBody>
        </p:sp>
      </p:grpSp>
      <p:grpSp>
        <p:nvGrpSpPr>
          <p:cNvPr id="10" name="Group 10"/>
          <p:cNvGrpSpPr/>
          <p:nvPr/>
        </p:nvGrpSpPr>
        <p:grpSpPr>
          <a:xfrm>
            <a:off x="0" y="1999703"/>
            <a:ext cx="420637" cy="6287595"/>
            <a:chOff x="0" y="0"/>
            <a:chExt cx="65168" cy="974113"/>
          </a:xfrm>
        </p:grpSpPr>
        <p:sp>
          <p:nvSpPr>
            <p:cNvPr id="11" name="Freeform 11"/>
            <p:cNvSpPr/>
            <p:nvPr/>
          </p:nvSpPr>
          <p:spPr>
            <a:xfrm>
              <a:off x="0" y="0"/>
              <a:ext cx="65168" cy="974113"/>
            </a:xfrm>
            <a:custGeom>
              <a:avLst/>
              <a:gdLst/>
              <a:ahLst/>
              <a:cxnLst/>
              <a:rect l="l" t="t" r="r" b="b"/>
              <a:pathLst>
                <a:path w="65168" h="974113">
                  <a:moveTo>
                    <a:pt x="0" y="0"/>
                  </a:moveTo>
                  <a:lnTo>
                    <a:pt x="65168" y="0"/>
                  </a:lnTo>
                  <a:lnTo>
                    <a:pt x="65168" y="974113"/>
                  </a:lnTo>
                  <a:lnTo>
                    <a:pt x="0" y="974113"/>
                  </a:lnTo>
                  <a:close/>
                </a:path>
              </a:pathLst>
            </a:custGeom>
            <a:solidFill>
              <a:srgbClr val="053055">
                <a:alpha val="18824"/>
              </a:srgbClr>
            </a:solidFill>
            <a:ln w="12700">
              <a:noFill/>
            </a:ln>
          </p:spPr>
          <p:txBody>
            <a:bodyPr/>
            <a:lstStyle/>
            <a:p>
              <a:endParaRPr lang="de-DE" noProof="0" dirty="0"/>
            </a:p>
          </p:txBody>
        </p:sp>
      </p:grpSp>
      <p:grpSp>
        <p:nvGrpSpPr>
          <p:cNvPr id="12" name="Group 12"/>
          <p:cNvGrpSpPr/>
          <p:nvPr/>
        </p:nvGrpSpPr>
        <p:grpSpPr>
          <a:xfrm>
            <a:off x="10515600" y="4762500"/>
            <a:ext cx="4996540" cy="1010708"/>
            <a:chOff x="0" y="0"/>
            <a:chExt cx="1861795" cy="376607"/>
          </a:xfrm>
        </p:grpSpPr>
        <p:sp>
          <p:nvSpPr>
            <p:cNvPr id="13" name="Freeform 13"/>
            <p:cNvSpPr/>
            <p:nvPr/>
          </p:nvSpPr>
          <p:spPr>
            <a:xfrm>
              <a:off x="0" y="0"/>
              <a:ext cx="1861795" cy="376607"/>
            </a:xfrm>
            <a:custGeom>
              <a:avLst/>
              <a:gdLst/>
              <a:ahLst/>
              <a:cxnLst/>
              <a:rect l="l" t="t" r="r" b="b"/>
              <a:pathLst>
                <a:path w="1861795" h="376607">
                  <a:moveTo>
                    <a:pt x="0" y="0"/>
                  </a:moveTo>
                  <a:lnTo>
                    <a:pt x="1861795" y="0"/>
                  </a:lnTo>
                  <a:lnTo>
                    <a:pt x="1861795" y="376607"/>
                  </a:lnTo>
                  <a:lnTo>
                    <a:pt x="0" y="376607"/>
                  </a:lnTo>
                  <a:close/>
                </a:path>
              </a:pathLst>
            </a:custGeom>
            <a:solidFill>
              <a:srgbClr val="053055">
                <a:alpha val="18824"/>
              </a:srgbClr>
            </a:solidFill>
            <a:ln cap="sq">
              <a:noFill/>
              <a:prstDash val="solid"/>
              <a:miter/>
            </a:ln>
          </p:spPr>
          <p:txBody>
            <a:bodyPr/>
            <a:lstStyle/>
            <a:p>
              <a:endParaRPr lang="de-DE" noProof="0" dirty="0"/>
            </a:p>
          </p:txBody>
        </p:sp>
        <p:sp>
          <p:nvSpPr>
            <p:cNvPr id="14" name="TextBox 14"/>
            <p:cNvSpPr txBox="1"/>
            <p:nvPr/>
          </p:nvSpPr>
          <p:spPr>
            <a:xfrm>
              <a:off x="0" y="-38100"/>
              <a:ext cx="1861795" cy="414707"/>
            </a:xfrm>
            <a:prstGeom prst="rect">
              <a:avLst/>
            </a:prstGeom>
          </p:spPr>
          <p:txBody>
            <a:bodyPr lIns="50800" tIns="50800" rIns="50800" bIns="50800" rtlCol="0" anchor="ctr"/>
            <a:lstStyle/>
            <a:p>
              <a:pPr marL="0" lvl="0" indent="0" algn="ctr">
                <a:lnSpc>
                  <a:spcPts val="2458"/>
                </a:lnSpc>
                <a:spcBef>
                  <a:spcPct val="0"/>
                </a:spcBef>
              </a:pPr>
              <a:endParaRPr lang="de-DE" noProof="0" dirty="0"/>
            </a:p>
          </p:txBody>
        </p:sp>
      </p:grpSp>
      <p:grpSp>
        <p:nvGrpSpPr>
          <p:cNvPr id="15" name="Group 15"/>
          <p:cNvGrpSpPr/>
          <p:nvPr/>
        </p:nvGrpSpPr>
        <p:grpSpPr>
          <a:xfrm>
            <a:off x="16098321" y="9419516"/>
            <a:ext cx="1956616" cy="567847"/>
            <a:chOff x="0" y="0"/>
            <a:chExt cx="2608822" cy="757130"/>
          </a:xfrm>
        </p:grpSpPr>
        <p:pic>
          <p:nvPicPr>
            <p:cNvPr id="16" name="Picture 16"/>
            <p:cNvPicPr>
              <a:picLocks noChangeAspect="1"/>
            </p:cNvPicPr>
            <p:nvPr/>
          </p:nvPicPr>
          <p:blipFill>
            <a:blip r:embed="rId2"/>
            <a:srcRect r="2273" b="16626"/>
            <a:stretch>
              <a:fillRect/>
            </a:stretch>
          </p:blipFill>
          <p:spPr>
            <a:xfrm>
              <a:off x="0" y="0"/>
              <a:ext cx="2608822" cy="757130"/>
            </a:xfrm>
            <a:prstGeom prst="rect">
              <a:avLst/>
            </a:prstGeom>
          </p:spPr>
        </p:pic>
      </p:grpSp>
      <p:sp>
        <p:nvSpPr>
          <p:cNvPr id="17" name="Freeform 17"/>
          <p:cNvSpPr/>
          <p:nvPr/>
        </p:nvSpPr>
        <p:spPr>
          <a:xfrm>
            <a:off x="7672977" y="6621158"/>
            <a:ext cx="2942045" cy="2637142"/>
          </a:xfrm>
          <a:custGeom>
            <a:avLst/>
            <a:gdLst/>
            <a:ahLst/>
            <a:cxnLst/>
            <a:rect l="l" t="t" r="r" b="b"/>
            <a:pathLst>
              <a:path w="2942045" h="2637142">
                <a:moveTo>
                  <a:pt x="0" y="0"/>
                </a:moveTo>
                <a:lnTo>
                  <a:pt x="2942046" y="0"/>
                </a:lnTo>
                <a:lnTo>
                  <a:pt x="2942046" y="2637142"/>
                </a:lnTo>
                <a:lnTo>
                  <a:pt x="0" y="2637142"/>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de-DE" noProof="0" dirty="0"/>
          </a:p>
        </p:txBody>
      </p:sp>
      <p:sp>
        <p:nvSpPr>
          <p:cNvPr id="18" name="TextBox 18"/>
          <p:cNvSpPr txBox="1"/>
          <p:nvPr/>
        </p:nvSpPr>
        <p:spPr>
          <a:xfrm>
            <a:off x="2286000" y="2095500"/>
            <a:ext cx="13858871" cy="3697520"/>
          </a:xfrm>
          <a:prstGeom prst="rect">
            <a:avLst/>
          </a:prstGeom>
        </p:spPr>
        <p:txBody>
          <a:bodyPr lIns="0" tIns="0" rIns="0" bIns="0" rtlCol="0" anchor="t">
            <a:spAutoFit/>
          </a:bodyPr>
          <a:lstStyle/>
          <a:p>
            <a:pPr algn="ctr">
              <a:lnSpc>
                <a:spcPts val="9874"/>
              </a:lnSpc>
            </a:pPr>
            <a:r>
              <a:rPr lang="de-DE" sz="7053" noProof="0" dirty="0">
                <a:solidFill>
                  <a:srgbClr val="FFFFFF"/>
                </a:solidFill>
                <a:latin typeface="Montserrat"/>
                <a:ea typeface="Montserrat"/>
                <a:cs typeface="Montserrat"/>
                <a:sym typeface="Montserrat"/>
              </a:rPr>
              <a:t>MUT ZUR HALTUNG</a:t>
            </a:r>
          </a:p>
          <a:p>
            <a:pPr algn="ctr">
              <a:lnSpc>
                <a:spcPts val="9874"/>
              </a:lnSpc>
            </a:pPr>
            <a:r>
              <a:rPr lang="de-DE" sz="7053" noProof="0" dirty="0">
                <a:solidFill>
                  <a:srgbClr val="FFFFFF"/>
                </a:solidFill>
                <a:latin typeface="Montserrat"/>
                <a:ea typeface="Montserrat"/>
                <a:cs typeface="Montserrat"/>
                <a:sym typeface="Montserrat"/>
              </a:rPr>
              <a:t>-</a:t>
            </a:r>
          </a:p>
          <a:p>
            <a:pPr marL="0" lvl="0" indent="0" algn="ctr">
              <a:lnSpc>
                <a:spcPts val="9874"/>
              </a:lnSpc>
            </a:pPr>
            <a:r>
              <a:rPr lang="de-DE" sz="7053" noProof="0" dirty="0">
                <a:solidFill>
                  <a:srgbClr val="FFFFFF"/>
                </a:solidFill>
                <a:latin typeface="Montserrat"/>
                <a:ea typeface="Montserrat"/>
                <a:cs typeface="Montserrat"/>
                <a:sym typeface="Montserrat"/>
              </a:rPr>
              <a:t>HINSEHEN UND HANDELN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23_x002d_09_x002d_26Sitzung xmlns="1f5e6f19-1f5a-46b2-96f9-0ff9866aa496" xsi:nil="true"/>
    <lcf76f155ced4ddcb4097134ff3c332f xmlns="1f5e6f19-1f5a-46b2-96f9-0ff9866aa496">
      <Terms xmlns="http://schemas.microsoft.com/office/infopath/2007/PartnerControls"/>
    </lcf76f155ced4ddcb4097134ff3c332f>
    <TaxCatchAll xmlns="3fef65ab-7806-4936-bfc2-5296f41052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6CC81001594143BFAC73DF8555BD81" ma:contentTypeVersion="16" ma:contentTypeDescription="Ein neues Dokument erstellen." ma:contentTypeScope="" ma:versionID="69b781e99a41ea050676ad79b8e7fa7a">
  <xsd:schema xmlns:xsd="http://www.w3.org/2001/XMLSchema" xmlns:xs="http://www.w3.org/2001/XMLSchema" xmlns:p="http://schemas.microsoft.com/office/2006/metadata/properties" xmlns:ns2="1f5e6f19-1f5a-46b2-96f9-0ff9866aa496" xmlns:ns3="3fef65ab-7806-4936-bfc2-5296f410528d" targetNamespace="http://schemas.microsoft.com/office/2006/metadata/properties" ma:root="true" ma:fieldsID="91e7d96c5ecd658425ab39ee4f560739" ns2:_="" ns3:_="">
    <xsd:import namespace="1f5e6f19-1f5a-46b2-96f9-0ff9866aa496"/>
    <xsd:import namespace="3fef65ab-7806-4936-bfc2-5296f41052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_x0032_023_x002d_09_x002d_26Sitzung"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e6f19-1f5a-46b2-96f9-0ff9866aa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180eafc7-a467-46dc-8704-57fdd0930c5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_x0032_023_x002d_09_x002d_26Sitzung" ma:index="22" nillable="true" ma:displayName="2023-09-26 Sitzung" ma:format="Dropdown" ma:internalName="_x0032_023_x002d_09_x002d_26Sitzung">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ef65ab-7806-4936-bfc2-5296f410528d"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613875-f558-4a35-9ba6-4612cdc501a0}" ma:internalName="TaxCatchAll" ma:showField="CatchAllData" ma:web="3fef65ab-7806-4936-bfc2-5296f41052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835010-A309-443B-966F-4FF88B121A42}">
  <ds:schemaRefs>
    <ds:schemaRef ds:uri="http://purl.org/dc/elements/1.1/"/>
    <ds:schemaRef ds:uri="http://purl.org/dc/dcmitype/"/>
    <ds:schemaRef ds:uri="3fef65ab-7806-4936-bfc2-5296f410528d"/>
    <ds:schemaRef ds:uri="http://www.w3.org/XML/1998/namespace"/>
    <ds:schemaRef ds:uri="1f5e6f19-1f5a-46b2-96f9-0ff9866aa496"/>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A68F282-9DA9-44CB-8909-C8F0DC1DD79A}">
  <ds:schemaRefs>
    <ds:schemaRef ds:uri="http://schemas.microsoft.com/sharepoint/v3/contenttype/forms"/>
  </ds:schemaRefs>
</ds:datastoreItem>
</file>

<file path=customXml/itemProps3.xml><?xml version="1.0" encoding="utf-8"?>
<ds:datastoreItem xmlns:ds="http://schemas.openxmlformats.org/officeDocument/2006/customXml" ds:itemID="{CFA18ED6-6F48-42FF-AC99-FE98128D1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5e6f19-1f5a-46b2-96f9-0ff9866aa496"/>
    <ds:schemaRef ds:uri="3fef65ab-7806-4936-bfc2-5296f4105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Benutzerdefiniert</PresentationFormat>
  <Paragraphs>306</Paragraphs>
  <Slides>36</Slides>
  <Notes>16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36</vt:i4>
      </vt:variant>
    </vt:vector>
  </HeadingPairs>
  <TitlesOfParts>
    <vt:vector size="46" baseType="lpstr">
      <vt:lpstr>Wingdings</vt:lpstr>
      <vt:lpstr>Symbol</vt:lpstr>
      <vt:lpstr>Calibri</vt:lpstr>
      <vt:lpstr>Arial</vt:lpstr>
      <vt:lpstr>Aptos</vt:lpstr>
      <vt:lpstr>Montserrat</vt:lpstr>
      <vt:lpstr>BundesSerifWeb</vt:lpstr>
      <vt:lpstr>Montserrat Medium</vt:lpstr>
      <vt:lpstr>Montserrat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Basisschulung</dc:title>
  <cp:lastModifiedBy>Anna Ney</cp:lastModifiedBy>
  <cp:revision>1</cp:revision>
  <dcterms:created xsi:type="dcterms:W3CDTF">2006-08-16T00:00:00Z</dcterms:created>
  <dcterms:modified xsi:type="dcterms:W3CDTF">2026-01-13T10:49:21Z</dcterms:modified>
  <dc:identifier>DAG2bJR1fOI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0x010100BD6CC81001594143BFAC73DF8555BD81</vt:lpwstr>
  </property>
  <property fmtid="{D5CDD505-2E9C-101B-9397-08002B2CF9AE}" pid="3" name="MediaServiceImageTags">
    <vt:lpwstr/>
  </property>
</Properties>
</file>